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3" r:id="rId3"/>
  </p:sldMasterIdLst>
  <p:notesMasterIdLst>
    <p:notesMasterId r:id="rId23"/>
  </p:notesMasterIdLst>
  <p:sldIdLst>
    <p:sldId id="3265" r:id="rId4"/>
    <p:sldId id="3293" r:id="rId5"/>
    <p:sldId id="260" r:id="rId6"/>
    <p:sldId id="333" r:id="rId7"/>
    <p:sldId id="335" r:id="rId8"/>
    <p:sldId id="334" r:id="rId9"/>
    <p:sldId id="3270" r:id="rId10"/>
    <p:sldId id="296" r:id="rId11"/>
    <p:sldId id="3271" r:id="rId12"/>
    <p:sldId id="3281" r:id="rId13"/>
    <p:sldId id="3290" r:id="rId14"/>
    <p:sldId id="3295" r:id="rId15"/>
    <p:sldId id="3297" r:id="rId16"/>
    <p:sldId id="3298" r:id="rId17"/>
    <p:sldId id="3289" r:id="rId18"/>
    <p:sldId id="3299" r:id="rId19"/>
    <p:sldId id="3300" r:id="rId20"/>
    <p:sldId id="317" r:id="rId21"/>
    <p:sldId id="3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6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5/14/25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zh-CN" altLang="en-US" dirty="0"/>
          </a:p>
        </p:txBody>
      </p:sp>
      <p:sp>
        <p:nvSpPr>
          <p:cNvPr id="4" name="日期占位符 3"/>
          <p:cNvSpPr>
            <a:spLocks noGrp="1"/>
          </p:cNvSpPr>
          <p:nvPr>
            <p:ph type="dt" sz="half" idx="10"/>
          </p:nvPr>
        </p:nvSpPr>
        <p:spPr>
          <a:xfrm>
            <a:off x="838200" y="6356351"/>
            <a:ext cx="2743200" cy="365125"/>
          </a:xfrm>
          <a:prstGeom prst="rect">
            <a:avLst/>
          </a:prstGeom>
        </p:spPr>
        <p:txBody>
          <a:bodyPr/>
          <a:lstStyle/>
          <a:p>
            <a:endParaRPr lang="zh-CN" altLang="en-US" dirty="0"/>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5/14/25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2025/5/14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9.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55.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slideLayout" Target="../slideLayouts/slideLayout55.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55.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7.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6.jpg"/><Relationship Id="rId1" Type="http://schemas.openxmlformats.org/officeDocument/2006/relationships/slideLayout" Target="../slideLayouts/slideLayout48.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8.png"/><Relationship Id="rId9" Type="http://schemas.openxmlformats.org/officeDocument/2006/relationships/image" Target="../media/image31.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914</Words>
  <Application>Microsoft Macintosh PowerPoint</Application>
  <PresentationFormat>Widescreen</PresentationFormat>
  <Paragraphs>83</Paragraphs>
  <Slides>19</Slides>
  <Notes>8</Notes>
  <HiddenSlides>0</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等线</vt:lpstr>
      <vt:lpstr>微软雅黑</vt:lpstr>
      <vt:lpstr>Arial</vt:lpstr>
      <vt:lpstr>Bebas Neue</vt:lpstr>
      <vt:lpstr>Calibri</vt:lpstr>
      <vt:lpstr>Calibri Light</vt:lpstr>
      <vt:lpstr>Cambria</vt:lpstr>
      <vt:lpstr>Chau Philomene One</vt:lpstr>
      <vt:lpstr>Handlee</vt:lpstr>
      <vt:lpstr>Signika Negative</vt:lpstr>
      <vt:lpstr>Tahoma</vt:lpstr>
      <vt:lpstr>Times New Roman</vt:lpstr>
      <vt:lpstr>6_Office 主题</vt:lpstr>
      <vt:lpstr>1_Office Theme</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phuong anh</cp:lastModifiedBy>
  <cp:revision>22</cp:revision>
  <dcterms:created xsi:type="dcterms:W3CDTF">2023-11-14T08:52:16Z</dcterms:created>
  <dcterms:modified xsi:type="dcterms:W3CDTF">2025-05-14T02:08:03Z</dcterms:modified>
</cp:coreProperties>
</file>