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4190" r:id="rId3"/>
    <p:sldId id="598" r:id="rId4"/>
    <p:sldId id="4194" r:id="rId5"/>
    <p:sldId id="442" r:id="rId6"/>
    <p:sldId id="604" r:id="rId7"/>
    <p:sldId id="265" r:id="rId8"/>
    <p:sldId id="590" r:id="rId9"/>
    <p:sldId id="4195" r:id="rId10"/>
    <p:sldId id="4196" r:id="rId11"/>
    <p:sldId id="4197" r:id="rId12"/>
    <p:sldId id="4198" r:id="rId13"/>
    <p:sldId id="4199" r:id="rId14"/>
    <p:sldId id="4200" r:id="rId15"/>
    <p:sldId id="4201" r:id="rId16"/>
    <p:sldId id="4202" r:id="rId17"/>
    <p:sldId id="4203" r:id="rId18"/>
    <p:sldId id="4204" r:id="rId19"/>
    <p:sldId id="41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3795C-2F25-4E19-9A4F-63843C621181}" type="datetimeFigureOut">
              <a:rPr lang="en-US" smtClean="0"/>
              <a:t>19/3/2024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E9C0-06B1-4944-AB39-F08DE9323C3F}" type="slidenum">
              <a:rPr lang="en-US" smtClean="0"/>
              <a:t>‹#›</a:t>
            </a:fld>
            <a:endParaRPr lang="en-US"/>
          </a:p>
        </p:txBody>
      </p:sp>
    </p:spTree>
    <p:extLst>
      <p:ext uri="{BB962C8B-B14F-4D97-AF65-F5344CB8AC3E}">
        <p14:creationId xmlns:p14="http://schemas.microsoft.com/office/powerpoint/2010/main" val="426786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6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941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5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8CC0F-1B49-461B-8440-4B00AC752B45}" type="slidenum">
              <a:rPr kumimoji="0" lang="ru-RU"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2822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23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04249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4E24E965-EE34-47B4-9FEE-346E4CF999E2}"/>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479AB266-EB7E-4143-8593-729D4CFEE5B4}"/>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218143C9-BAD6-4C97-B68D-71BF5388FE01}"/>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71F6AEC8-BD86-4502-9188-3A1094FAA981}"/>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44086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A5193764-8938-456C-9F39-8684A406FDAB}"/>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 xmlns:a16="http://schemas.microsoft.com/office/drawing/2014/main" id="{BD4E36C2-0168-4BC9-8169-C055BBDF1BB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 xmlns:a16="http://schemas.microsoft.com/office/drawing/2014/main" id="{743954CA-BCCD-4919-A7F8-35EDB71955D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 xmlns:a16="http://schemas.microsoft.com/office/drawing/2014/main" id="{D424A2A8-29C1-400B-B99F-C2AD2A81547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16933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87856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03_01">
    <p:spTree>
      <p:nvGrpSpPr>
        <p:cNvPr id="1" name=""/>
        <p:cNvGrpSpPr/>
        <p:nvPr/>
      </p:nvGrpSpPr>
      <p:grpSpPr>
        <a:xfrm>
          <a:off x="0" y="0"/>
          <a:ext cx="0" cy="0"/>
          <a:chOff x="0" y="0"/>
          <a:chExt cx="0" cy="0"/>
        </a:xfrm>
      </p:grpSpPr>
      <p:grpSp>
        <p:nvGrpSpPr>
          <p:cNvPr id="8" name="Group 4">
            <a:extLst>
              <a:ext uri="{FF2B5EF4-FFF2-40B4-BE49-F238E27FC236}">
                <a16:creationId xmlns="" xmlns:a16="http://schemas.microsoft.com/office/drawing/2014/main" id="{B2695C23-6E43-4519-8A8A-67CF9D65A7DE}"/>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 xmlns:a16="http://schemas.microsoft.com/office/drawing/2014/main" id="{90B4E918-830C-4C62-A4A4-535D85A1A10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3F37CC32-A76B-4134-9729-F829F3674B87}"/>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2D9F4AD0-10A4-43E9-B229-166BE0F38DE0}"/>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7" name="Freeform 5">
            <a:extLst>
              <a:ext uri="{FF2B5EF4-FFF2-40B4-BE49-F238E27FC236}">
                <a16:creationId xmlns="" xmlns:a16="http://schemas.microsoft.com/office/drawing/2014/main" id="{79A4B018-B3DA-47DF-A5D8-19975CC5B90F}"/>
              </a:ext>
            </a:extLst>
          </p:cNvPr>
          <p:cNvSpPr>
            <a:spLocks/>
          </p:cNvSpPr>
          <p:nvPr userDrawn="1"/>
        </p:nvSpPr>
        <p:spPr bwMode="auto">
          <a:xfrm>
            <a:off x="590228" y="412955"/>
            <a:ext cx="11029008" cy="6025740"/>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72228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4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728C4843-F442-427B-AF3B-68D11130AA90}"/>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C00A70DC-667C-41A9-B0BA-27564CF327C8}"/>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47205A75-2D05-4868-BC52-10F24F99FC34}"/>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266B7B79-E8AD-4DE2-BDAD-6D27BB60C6B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 xmlns:a16="http://schemas.microsoft.com/office/drawing/2014/main" id="{8BA4A471-C139-4E10-ADF9-8D9548B5E1A4}"/>
              </a:ext>
            </a:extLst>
          </p:cNvPr>
          <p:cNvSpPr>
            <a:spLocks/>
          </p:cNvSpPr>
          <p:nvPr userDrawn="1"/>
        </p:nvSpPr>
        <p:spPr bwMode="auto">
          <a:xfrm>
            <a:off x="1211918" y="642179"/>
            <a:ext cx="9456738" cy="5553075"/>
          </a:xfrm>
          <a:custGeom>
            <a:avLst/>
            <a:gdLst>
              <a:gd name="T0" fmla="*/ 48 w 2868"/>
              <a:gd name="T1" fmla="*/ 114 h 1686"/>
              <a:gd name="T2" fmla="*/ 66 w 2868"/>
              <a:gd name="T3" fmla="*/ 936 h 1686"/>
              <a:gd name="T4" fmla="*/ 84 w 2868"/>
              <a:gd name="T5" fmla="*/ 1254 h 1686"/>
              <a:gd name="T6" fmla="*/ 78 w 2868"/>
              <a:gd name="T7" fmla="*/ 1542 h 1686"/>
              <a:gd name="T8" fmla="*/ 552 w 2868"/>
              <a:gd name="T9" fmla="*/ 1578 h 1686"/>
              <a:gd name="T10" fmla="*/ 1296 w 2868"/>
              <a:gd name="T11" fmla="*/ 1578 h 1686"/>
              <a:gd name="T12" fmla="*/ 2118 w 2868"/>
              <a:gd name="T13" fmla="*/ 1614 h 1686"/>
              <a:gd name="T14" fmla="*/ 2724 w 2868"/>
              <a:gd name="T15" fmla="*/ 1632 h 1686"/>
              <a:gd name="T16" fmla="*/ 2814 w 2868"/>
              <a:gd name="T17" fmla="*/ 1374 h 1686"/>
              <a:gd name="T18" fmla="*/ 2856 w 2868"/>
              <a:gd name="T19" fmla="*/ 1080 h 1686"/>
              <a:gd name="T20" fmla="*/ 2826 w 2868"/>
              <a:gd name="T21" fmla="*/ 522 h 1686"/>
              <a:gd name="T22" fmla="*/ 2766 w 2868"/>
              <a:gd name="T23" fmla="*/ 60 h 1686"/>
              <a:gd name="T24" fmla="*/ 2604 w 2868"/>
              <a:gd name="T25" fmla="*/ 60 h 1686"/>
              <a:gd name="T26" fmla="*/ 2154 w 2868"/>
              <a:gd name="T27" fmla="*/ 6 h 1686"/>
              <a:gd name="T28" fmla="*/ 1536 w 2868"/>
              <a:gd name="T29" fmla="*/ 84 h 1686"/>
              <a:gd name="T30" fmla="*/ 468 w 2868"/>
              <a:gd name="T31" fmla="*/ 96 h 1686"/>
              <a:gd name="T32" fmla="*/ 42 w 2868"/>
              <a:gd name="T33" fmla="*/ 60 h 1686"/>
              <a:gd name="T34" fmla="*/ 48 w 2868"/>
              <a:gd name="T35" fmla="*/ 114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8" h="1686">
                <a:moveTo>
                  <a:pt x="48" y="114"/>
                </a:moveTo>
                <a:cubicBezTo>
                  <a:pt x="0" y="372"/>
                  <a:pt x="48" y="678"/>
                  <a:pt x="66" y="936"/>
                </a:cubicBezTo>
                <a:cubicBezTo>
                  <a:pt x="72" y="1044"/>
                  <a:pt x="78" y="1152"/>
                  <a:pt x="84" y="1254"/>
                </a:cubicBezTo>
                <a:cubicBezTo>
                  <a:pt x="90" y="1308"/>
                  <a:pt x="48" y="1506"/>
                  <a:pt x="78" y="1542"/>
                </a:cubicBezTo>
                <a:cubicBezTo>
                  <a:pt x="120" y="1596"/>
                  <a:pt x="510" y="1572"/>
                  <a:pt x="552" y="1578"/>
                </a:cubicBezTo>
                <a:cubicBezTo>
                  <a:pt x="798" y="1596"/>
                  <a:pt x="1044" y="1578"/>
                  <a:pt x="1296" y="1578"/>
                </a:cubicBezTo>
                <a:cubicBezTo>
                  <a:pt x="1572" y="1578"/>
                  <a:pt x="1842" y="1584"/>
                  <a:pt x="2118" y="1614"/>
                </a:cubicBezTo>
                <a:cubicBezTo>
                  <a:pt x="2274" y="1626"/>
                  <a:pt x="2574" y="1686"/>
                  <a:pt x="2724" y="1632"/>
                </a:cubicBezTo>
                <a:cubicBezTo>
                  <a:pt x="2826" y="1596"/>
                  <a:pt x="2796" y="1476"/>
                  <a:pt x="2814" y="1374"/>
                </a:cubicBezTo>
                <a:cubicBezTo>
                  <a:pt x="2838" y="1278"/>
                  <a:pt x="2850" y="1182"/>
                  <a:pt x="2856" y="1080"/>
                </a:cubicBezTo>
                <a:cubicBezTo>
                  <a:pt x="2868" y="894"/>
                  <a:pt x="2832" y="708"/>
                  <a:pt x="2826" y="522"/>
                </a:cubicBezTo>
                <a:cubicBezTo>
                  <a:pt x="2820" y="414"/>
                  <a:pt x="2844" y="102"/>
                  <a:pt x="2766" y="60"/>
                </a:cubicBezTo>
                <a:cubicBezTo>
                  <a:pt x="2736" y="42"/>
                  <a:pt x="2640" y="60"/>
                  <a:pt x="2604" y="60"/>
                </a:cubicBezTo>
                <a:cubicBezTo>
                  <a:pt x="2454" y="54"/>
                  <a:pt x="2304" y="6"/>
                  <a:pt x="2154" y="6"/>
                </a:cubicBezTo>
                <a:cubicBezTo>
                  <a:pt x="1950" y="0"/>
                  <a:pt x="1740" y="72"/>
                  <a:pt x="1536" y="84"/>
                </a:cubicBezTo>
                <a:cubicBezTo>
                  <a:pt x="1188" y="108"/>
                  <a:pt x="816" y="102"/>
                  <a:pt x="468" y="96"/>
                </a:cubicBezTo>
                <a:cubicBezTo>
                  <a:pt x="342" y="90"/>
                  <a:pt x="162" y="18"/>
                  <a:pt x="42" y="60"/>
                </a:cubicBezTo>
                <a:lnTo>
                  <a:pt x="48" y="1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1230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5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65AA5574-1E28-4E37-9415-316B22C068A1}"/>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8F85F3D8-2C00-4CCE-BF41-3EB5D104DC1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6716CEEE-53FC-4E7B-AAF1-33FD9DD48A2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97DD8191-9AC8-42EA-B65F-FE2C85685027}"/>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 xmlns:a16="http://schemas.microsoft.com/office/drawing/2014/main" id="{299D2748-7D27-49B7-9475-1FB5D808826F}"/>
              </a:ext>
            </a:extLst>
          </p:cNvPr>
          <p:cNvSpPr>
            <a:spLocks/>
          </p:cNvSpPr>
          <p:nvPr userDrawn="1"/>
        </p:nvSpPr>
        <p:spPr bwMode="auto">
          <a:xfrm>
            <a:off x="1347787" y="269729"/>
            <a:ext cx="9496425" cy="6007100"/>
          </a:xfrm>
          <a:custGeom>
            <a:avLst/>
            <a:gdLst>
              <a:gd name="T0" fmla="*/ 0 w 2880"/>
              <a:gd name="T1" fmla="*/ 348 h 1824"/>
              <a:gd name="T2" fmla="*/ 36 w 2880"/>
              <a:gd name="T3" fmla="*/ 1380 h 1824"/>
              <a:gd name="T4" fmla="*/ 78 w 2880"/>
              <a:gd name="T5" fmla="*/ 1674 h 1824"/>
              <a:gd name="T6" fmla="*/ 144 w 2880"/>
              <a:gd name="T7" fmla="*/ 1776 h 1824"/>
              <a:gd name="T8" fmla="*/ 636 w 2880"/>
              <a:gd name="T9" fmla="*/ 1776 h 1824"/>
              <a:gd name="T10" fmla="*/ 1020 w 2880"/>
              <a:gd name="T11" fmla="*/ 1770 h 1824"/>
              <a:gd name="T12" fmla="*/ 1674 w 2880"/>
              <a:gd name="T13" fmla="*/ 1710 h 1824"/>
              <a:gd name="T14" fmla="*/ 2274 w 2880"/>
              <a:gd name="T15" fmla="*/ 1698 h 1824"/>
              <a:gd name="T16" fmla="*/ 2736 w 2880"/>
              <a:gd name="T17" fmla="*/ 1728 h 1824"/>
              <a:gd name="T18" fmla="*/ 2832 w 2880"/>
              <a:gd name="T19" fmla="*/ 1338 h 1824"/>
              <a:gd name="T20" fmla="*/ 2880 w 2880"/>
              <a:gd name="T21" fmla="*/ 1032 h 1824"/>
              <a:gd name="T22" fmla="*/ 2868 w 2880"/>
              <a:gd name="T23" fmla="*/ 348 h 1824"/>
              <a:gd name="T24" fmla="*/ 2808 w 2880"/>
              <a:gd name="T25" fmla="*/ 102 h 1824"/>
              <a:gd name="T26" fmla="*/ 2754 w 2880"/>
              <a:gd name="T27" fmla="*/ 12 h 1824"/>
              <a:gd name="T28" fmla="*/ 2598 w 2880"/>
              <a:gd name="T29" fmla="*/ 18 h 1824"/>
              <a:gd name="T30" fmla="*/ 1902 w 2880"/>
              <a:gd name="T31" fmla="*/ 54 h 1824"/>
              <a:gd name="T32" fmla="*/ 828 w 2880"/>
              <a:gd name="T33" fmla="*/ 138 h 1824"/>
              <a:gd name="T34" fmla="*/ 144 w 2880"/>
              <a:gd name="T35" fmla="*/ 162 h 1824"/>
              <a:gd name="T36" fmla="*/ 0 w 2880"/>
              <a:gd name="T37" fmla="*/ 3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0" h="1824">
                <a:moveTo>
                  <a:pt x="0" y="348"/>
                </a:moveTo>
                <a:cubicBezTo>
                  <a:pt x="0" y="696"/>
                  <a:pt x="36" y="1032"/>
                  <a:pt x="36" y="1380"/>
                </a:cubicBezTo>
                <a:cubicBezTo>
                  <a:pt x="36" y="1488"/>
                  <a:pt x="48" y="1566"/>
                  <a:pt x="78" y="1674"/>
                </a:cubicBezTo>
                <a:cubicBezTo>
                  <a:pt x="102" y="1740"/>
                  <a:pt x="90" y="1746"/>
                  <a:pt x="144" y="1776"/>
                </a:cubicBezTo>
                <a:cubicBezTo>
                  <a:pt x="258" y="1824"/>
                  <a:pt x="510" y="1776"/>
                  <a:pt x="636" y="1776"/>
                </a:cubicBezTo>
                <a:cubicBezTo>
                  <a:pt x="762" y="1776"/>
                  <a:pt x="894" y="1788"/>
                  <a:pt x="1020" y="1770"/>
                </a:cubicBezTo>
                <a:cubicBezTo>
                  <a:pt x="1242" y="1734"/>
                  <a:pt x="1446" y="1710"/>
                  <a:pt x="1674" y="1710"/>
                </a:cubicBezTo>
                <a:cubicBezTo>
                  <a:pt x="1878" y="1710"/>
                  <a:pt x="2070" y="1674"/>
                  <a:pt x="2274" y="1698"/>
                </a:cubicBezTo>
                <a:cubicBezTo>
                  <a:pt x="2382" y="1710"/>
                  <a:pt x="2640" y="1788"/>
                  <a:pt x="2736" y="1728"/>
                </a:cubicBezTo>
                <a:cubicBezTo>
                  <a:pt x="2814" y="1686"/>
                  <a:pt x="2808" y="1422"/>
                  <a:pt x="2832" y="1338"/>
                </a:cubicBezTo>
                <a:cubicBezTo>
                  <a:pt x="2856" y="1230"/>
                  <a:pt x="2880" y="1140"/>
                  <a:pt x="2880" y="1032"/>
                </a:cubicBezTo>
                <a:cubicBezTo>
                  <a:pt x="2880" y="804"/>
                  <a:pt x="2880" y="576"/>
                  <a:pt x="2868" y="348"/>
                </a:cubicBezTo>
                <a:cubicBezTo>
                  <a:pt x="2862" y="258"/>
                  <a:pt x="2838" y="186"/>
                  <a:pt x="2808" y="102"/>
                </a:cubicBezTo>
                <a:cubicBezTo>
                  <a:pt x="2790" y="42"/>
                  <a:pt x="2814" y="36"/>
                  <a:pt x="2754" y="12"/>
                </a:cubicBezTo>
                <a:cubicBezTo>
                  <a:pt x="2718" y="0"/>
                  <a:pt x="2634" y="18"/>
                  <a:pt x="2598" y="18"/>
                </a:cubicBezTo>
                <a:cubicBezTo>
                  <a:pt x="2370" y="42"/>
                  <a:pt x="2130" y="30"/>
                  <a:pt x="1902" y="54"/>
                </a:cubicBezTo>
                <a:cubicBezTo>
                  <a:pt x="1542" y="78"/>
                  <a:pt x="1194" y="138"/>
                  <a:pt x="828" y="138"/>
                </a:cubicBezTo>
                <a:cubicBezTo>
                  <a:pt x="600" y="138"/>
                  <a:pt x="372" y="138"/>
                  <a:pt x="144" y="162"/>
                </a:cubicBezTo>
                <a:cubicBezTo>
                  <a:pt x="60" y="168"/>
                  <a:pt x="0" y="348"/>
                  <a:pt x="0" y="34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1359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6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6FBB8585-6CA7-4617-858B-60EF9CEDDB38}"/>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93635CE5-9200-439E-B152-A7101C35F9AF}"/>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16A3CCB7-12E5-4082-B114-AB2DBCA0FFC3}"/>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7E57F262-1CEB-4D45-831D-30E5F11272A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 xmlns:a16="http://schemas.microsoft.com/office/drawing/2014/main" id="{C3D2A477-CD0B-43ED-B0AB-C25B760CAB60}"/>
              </a:ext>
            </a:extLst>
          </p:cNvPr>
          <p:cNvSpPr>
            <a:spLocks/>
          </p:cNvSpPr>
          <p:nvPr userDrawn="1"/>
        </p:nvSpPr>
        <p:spPr bwMode="auto">
          <a:xfrm>
            <a:off x="1624013" y="357188"/>
            <a:ext cx="8961438" cy="6008688"/>
          </a:xfrm>
          <a:custGeom>
            <a:avLst/>
            <a:gdLst>
              <a:gd name="T0" fmla="*/ 6 w 2718"/>
              <a:gd name="T1" fmla="*/ 444 h 1824"/>
              <a:gd name="T2" fmla="*/ 24 w 2718"/>
              <a:gd name="T3" fmla="*/ 1518 h 1824"/>
              <a:gd name="T4" fmla="*/ 30 w 2718"/>
              <a:gd name="T5" fmla="*/ 1770 h 1824"/>
              <a:gd name="T6" fmla="*/ 108 w 2718"/>
              <a:gd name="T7" fmla="*/ 1788 h 1824"/>
              <a:gd name="T8" fmla="*/ 816 w 2718"/>
              <a:gd name="T9" fmla="*/ 1794 h 1824"/>
              <a:gd name="T10" fmla="*/ 2382 w 2718"/>
              <a:gd name="T11" fmla="*/ 1764 h 1824"/>
              <a:gd name="T12" fmla="*/ 2688 w 2718"/>
              <a:gd name="T13" fmla="*/ 1530 h 1824"/>
              <a:gd name="T14" fmla="*/ 2700 w 2718"/>
              <a:gd name="T15" fmla="*/ 1080 h 1824"/>
              <a:gd name="T16" fmla="*/ 2682 w 2718"/>
              <a:gd name="T17" fmla="*/ 246 h 1824"/>
              <a:gd name="T18" fmla="*/ 2496 w 2718"/>
              <a:gd name="T19" fmla="*/ 234 h 1824"/>
              <a:gd name="T20" fmla="*/ 1758 w 2718"/>
              <a:gd name="T21" fmla="*/ 102 h 1824"/>
              <a:gd name="T22" fmla="*/ 834 w 2718"/>
              <a:gd name="T23" fmla="*/ 66 h 1824"/>
              <a:gd name="T24" fmla="*/ 24 w 2718"/>
              <a:gd name="T25" fmla="*/ 324 h 1824"/>
              <a:gd name="T26" fmla="*/ 6 w 2718"/>
              <a:gd name="T27" fmla="*/ 444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8" h="1824">
                <a:moveTo>
                  <a:pt x="6" y="444"/>
                </a:moveTo>
                <a:cubicBezTo>
                  <a:pt x="6" y="804"/>
                  <a:pt x="12" y="1158"/>
                  <a:pt x="24" y="1518"/>
                </a:cubicBezTo>
                <a:cubicBezTo>
                  <a:pt x="24" y="1560"/>
                  <a:pt x="0" y="1734"/>
                  <a:pt x="30" y="1770"/>
                </a:cubicBezTo>
                <a:cubicBezTo>
                  <a:pt x="54" y="1806"/>
                  <a:pt x="72" y="1782"/>
                  <a:pt x="108" y="1788"/>
                </a:cubicBezTo>
                <a:cubicBezTo>
                  <a:pt x="324" y="1824"/>
                  <a:pt x="594" y="1800"/>
                  <a:pt x="816" y="1794"/>
                </a:cubicBezTo>
                <a:cubicBezTo>
                  <a:pt x="1332" y="1782"/>
                  <a:pt x="1860" y="1794"/>
                  <a:pt x="2382" y="1764"/>
                </a:cubicBezTo>
                <a:cubicBezTo>
                  <a:pt x="2538" y="1752"/>
                  <a:pt x="2670" y="1698"/>
                  <a:pt x="2688" y="1530"/>
                </a:cubicBezTo>
                <a:cubicBezTo>
                  <a:pt x="2706" y="1380"/>
                  <a:pt x="2718" y="1224"/>
                  <a:pt x="2700" y="1080"/>
                </a:cubicBezTo>
                <a:cubicBezTo>
                  <a:pt x="2676" y="804"/>
                  <a:pt x="2694" y="522"/>
                  <a:pt x="2682" y="246"/>
                </a:cubicBezTo>
                <a:cubicBezTo>
                  <a:pt x="2622" y="228"/>
                  <a:pt x="2556" y="240"/>
                  <a:pt x="2496" y="234"/>
                </a:cubicBezTo>
                <a:cubicBezTo>
                  <a:pt x="2250" y="204"/>
                  <a:pt x="2004" y="138"/>
                  <a:pt x="1758" y="102"/>
                </a:cubicBezTo>
                <a:cubicBezTo>
                  <a:pt x="1458" y="60"/>
                  <a:pt x="1134" y="78"/>
                  <a:pt x="834" y="66"/>
                </a:cubicBezTo>
                <a:cubicBezTo>
                  <a:pt x="624" y="60"/>
                  <a:pt x="24" y="0"/>
                  <a:pt x="24" y="324"/>
                </a:cubicBezTo>
                <a:lnTo>
                  <a:pt x="6" y="4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92742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7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C6E42F93-7198-43D0-AC6A-CF941E0C69DD}"/>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926ED2DC-5E69-4E56-9244-8B3E8694FD6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427706FC-63B0-48E2-8DED-0241037B8E6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BF27B123-6DB2-45D7-8045-AE0E43B8BAA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 xmlns:a16="http://schemas.microsoft.com/office/drawing/2014/main" id="{21C34698-F53C-4858-8DE3-9A469EAFA62F}"/>
              </a:ext>
            </a:extLst>
          </p:cNvPr>
          <p:cNvSpPr>
            <a:spLocks/>
          </p:cNvSpPr>
          <p:nvPr userDrawn="1"/>
        </p:nvSpPr>
        <p:spPr bwMode="auto">
          <a:xfrm rot="203805">
            <a:off x="1288429" y="118268"/>
            <a:ext cx="9791700" cy="6621463"/>
          </a:xfrm>
          <a:custGeom>
            <a:avLst/>
            <a:gdLst>
              <a:gd name="T0" fmla="*/ 126 w 2970"/>
              <a:gd name="T1" fmla="*/ 558 h 2010"/>
              <a:gd name="T2" fmla="*/ 102 w 2970"/>
              <a:gd name="T3" fmla="*/ 1164 h 2010"/>
              <a:gd name="T4" fmla="*/ 78 w 2970"/>
              <a:gd name="T5" fmla="*/ 1608 h 2010"/>
              <a:gd name="T6" fmla="*/ 54 w 2970"/>
              <a:gd name="T7" fmla="*/ 1944 h 2010"/>
              <a:gd name="T8" fmla="*/ 456 w 2970"/>
              <a:gd name="T9" fmla="*/ 1920 h 2010"/>
              <a:gd name="T10" fmla="*/ 960 w 2970"/>
              <a:gd name="T11" fmla="*/ 1914 h 2010"/>
              <a:gd name="T12" fmla="*/ 2340 w 2970"/>
              <a:gd name="T13" fmla="*/ 1860 h 2010"/>
              <a:gd name="T14" fmla="*/ 2802 w 2970"/>
              <a:gd name="T15" fmla="*/ 1800 h 2010"/>
              <a:gd name="T16" fmla="*/ 2904 w 2970"/>
              <a:gd name="T17" fmla="*/ 1380 h 2010"/>
              <a:gd name="T18" fmla="*/ 2946 w 2970"/>
              <a:gd name="T19" fmla="*/ 756 h 2010"/>
              <a:gd name="T20" fmla="*/ 2916 w 2970"/>
              <a:gd name="T21" fmla="*/ 348 h 2010"/>
              <a:gd name="T22" fmla="*/ 2010 w 2970"/>
              <a:gd name="T23" fmla="*/ 78 h 2010"/>
              <a:gd name="T24" fmla="*/ 1014 w 2970"/>
              <a:gd name="T25" fmla="*/ 198 h 2010"/>
              <a:gd name="T26" fmla="*/ 486 w 2970"/>
              <a:gd name="T27" fmla="*/ 216 h 2010"/>
              <a:gd name="T28" fmla="*/ 288 w 2970"/>
              <a:gd name="T29" fmla="*/ 252 h 2010"/>
              <a:gd name="T30" fmla="*/ 84 w 2970"/>
              <a:gd name="T31" fmla="*/ 390 h 2010"/>
              <a:gd name="T32" fmla="*/ 84 w 2970"/>
              <a:gd name="T33" fmla="*/ 504 h 2010"/>
              <a:gd name="T34" fmla="*/ 126 w 2970"/>
              <a:gd name="T35" fmla="*/ 558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0" h="2010">
                <a:moveTo>
                  <a:pt x="126" y="558"/>
                </a:moveTo>
                <a:cubicBezTo>
                  <a:pt x="150" y="744"/>
                  <a:pt x="108" y="978"/>
                  <a:pt x="102" y="1164"/>
                </a:cubicBezTo>
                <a:cubicBezTo>
                  <a:pt x="96" y="1314"/>
                  <a:pt x="90" y="1464"/>
                  <a:pt x="78" y="1608"/>
                </a:cubicBezTo>
                <a:cubicBezTo>
                  <a:pt x="66" y="1680"/>
                  <a:pt x="0" y="1878"/>
                  <a:pt x="54" y="1944"/>
                </a:cubicBezTo>
                <a:cubicBezTo>
                  <a:pt x="108" y="2010"/>
                  <a:pt x="372" y="1938"/>
                  <a:pt x="456" y="1920"/>
                </a:cubicBezTo>
                <a:cubicBezTo>
                  <a:pt x="624" y="1896"/>
                  <a:pt x="792" y="1896"/>
                  <a:pt x="960" y="1914"/>
                </a:cubicBezTo>
                <a:cubicBezTo>
                  <a:pt x="1428" y="1962"/>
                  <a:pt x="1884" y="1908"/>
                  <a:pt x="2340" y="1860"/>
                </a:cubicBezTo>
                <a:cubicBezTo>
                  <a:pt x="2436" y="1854"/>
                  <a:pt x="2724" y="1866"/>
                  <a:pt x="2802" y="1800"/>
                </a:cubicBezTo>
                <a:cubicBezTo>
                  <a:pt x="2868" y="1734"/>
                  <a:pt x="2886" y="1476"/>
                  <a:pt x="2904" y="1380"/>
                </a:cubicBezTo>
                <a:cubicBezTo>
                  <a:pt x="2940" y="1170"/>
                  <a:pt x="2946" y="966"/>
                  <a:pt x="2946" y="756"/>
                </a:cubicBezTo>
                <a:cubicBezTo>
                  <a:pt x="2946" y="630"/>
                  <a:pt x="2970" y="468"/>
                  <a:pt x="2916" y="348"/>
                </a:cubicBezTo>
                <a:cubicBezTo>
                  <a:pt x="2754" y="0"/>
                  <a:pt x="2340" y="72"/>
                  <a:pt x="2010" y="78"/>
                </a:cubicBezTo>
                <a:cubicBezTo>
                  <a:pt x="1680" y="84"/>
                  <a:pt x="1350" y="192"/>
                  <a:pt x="1014" y="198"/>
                </a:cubicBezTo>
                <a:cubicBezTo>
                  <a:pt x="840" y="198"/>
                  <a:pt x="660" y="198"/>
                  <a:pt x="486" y="216"/>
                </a:cubicBezTo>
                <a:cubicBezTo>
                  <a:pt x="420" y="222"/>
                  <a:pt x="354" y="240"/>
                  <a:pt x="288" y="252"/>
                </a:cubicBezTo>
                <a:cubicBezTo>
                  <a:pt x="174" y="270"/>
                  <a:pt x="102" y="270"/>
                  <a:pt x="84" y="390"/>
                </a:cubicBezTo>
                <a:cubicBezTo>
                  <a:pt x="78" y="426"/>
                  <a:pt x="90" y="468"/>
                  <a:pt x="84" y="504"/>
                </a:cubicBezTo>
                <a:lnTo>
                  <a:pt x="126" y="5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56039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74673D0B-30FA-43A3-8E83-E3996FFAA78A}"/>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68A98B40-6E74-4F83-86C7-1B2604F199E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4CC0A207-97C2-4060-B8C8-A524A611DAD6}"/>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757CC871-72B7-40E0-BF6F-26F112A65F2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 xmlns:a16="http://schemas.microsoft.com/office/drawing/2014/main" id="{0A2EF9BA-E8D2-412E-B902-A79C06F5B256}"/>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425403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9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2E020319-0FCB-453B-8CD5-714A28BA76E7}"/>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3BD58699-63EB-4B32-93ED-624EFD93014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105BC639-2CEE-436B-B786-0A95C8739D5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C6168656-8D8A-4184-9347-578C00BA3E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 xmlns:a16="http://schemas.microsoft.com/office/drawing/2014/main" id="{B0270DDF-C052-49E8-A756-0B40802AD75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253853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61399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0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 xmlns:a16="http://schemas.microsoft.com/office/drawing/2014/main" id="{B67E0B19-5E59-4840-AE45-111BE3A21EB3}"/>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 xmlns:a16="http://schemas.microsoft.com/office/drawing/2014/main" id="{53B4855B-28AA-4AC3-BF6F-B39B3479F625}"/>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 xmlns:a16="http://schemas.microsoft.com/office/drawing/2014/main" id="{73CA7816-8051-4EA8-8289-3A95320A897C}"/>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 xmlns:a16="http://schemas.microsoft.com/office/drawing/2014/main" id="{1DEBC846-0342-427D-B85F-FFECF975836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 xmlns:a16="http://schemas.microsoft.com/office/drawing/2014/main" id="{956D12C8-5902-41DA-A4EC-62BAC569573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41750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03_03">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 xmlns:a16="http://schemas.microsoft.com/office/drawing/2014/main" id="{E3489279-3AAC-41DA-A37B-903E1AB5B5CF}"/>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 xmlns:a16="http://schemas.microsoft.com/office/drawing/2014/main" id="{6D4E0C1E-9FBB-461C-9712-8B3A703D2A3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008929F1-D3B5-4FF9-ADBA-4A1FE3F5B05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83AF8FB2-0CAE-4F7F-860D-DBA2B22B2326}"/>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 xmlns:a16="http://schemas.microsoft.com/office/drawing/2014/main" id="{1FFDA8CC-895C-449F-B551-85B892C51565}"/>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3522175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03_02">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 xmlns:a16="http://schemas.microsoft.com/office/drawing/2014/main" id="{B8F379F2-65F0-4260-B2C4-DFB65FEFA6B5}"/>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 xmlns:a16="http://schemas.microsoft.com/office/drawing/2014/main" id="{8D6E7ADC-4A03-4ABE-B4B6-FE09E4BD4A3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2D672337-679F-412C-AB80-0E9829D60A3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190E3985-B77C-48E2-AD9A-CE97B8D8BEF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 xmlns:a16="http://schemas.microsoft.com/office/drawing/2014/main" id="{FA1D5BBC-4AD4-4119-83D5-C46011574A4C}"/>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0313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11542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9598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79843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01_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 xmlns:a16="http://schemas.microsoft.com/office/drawing/2014/main" id="{210AD64A-6D0F-4422-B0AA-A1C15BEAB01B}"/>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 xmlns:a16="http://schemas.microsoft.com/office/drawing/2014/main" id="{02BE207A-AF89-4151-8CAA-8990DBF54F4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8CDE4B9B-9227-4F0E-80C6-0B20AA0B075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25863AD9-673B-430F-ADB6-D36F7B09BBE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任意多边形: 形状 11">
            <a:extLst>
              <a:ext uri="{FF2B5EF4-FFF2-40B4-BE49-F238E27FC236}">
                <a16:creationId xmlns="" xmlns:a16="http://schemas.microsoft.com/office/drawing/2014/main" id="{4572A47A-D131-4260-885D-43052DF9A154}"/>
              </a:ext>
            </a:extLst>
          </p:cNvPr>
          <p:cNvSpPr/>
          <p:nvPr userDrawn="1"/>
        </p:nvSpPr>
        <p:spPr>
          <a:xfrm>
            <a:off x="1236023" y="1072585"/>
            <a:ext cx="9601967" cy="4860569"/>
          </a:xfrm>
          <a:custGeom>
            <a:avLst/>
            <a:gdLst>
              <a:gd name="connsiteX0" fmla="*/ 8913489 w 9811877"/>
              <a:gd name="connsiteY0" fmla="*/ 302531 h 5561561"/>
              <a:gd name="connsiteX1" fmla="*/ 6303639 w 9811877"/>
              <a:gd name="connsiteY1" fmla="*/ 245381 h 5561561"/>
              <a:gd name="connsiteX2" fmla="*/ 4893939 w 9811877"/>
              <a:gd name="connsiteY2" fmla="*/ 245381 h 5561561"/>
              <a:gd name="connsiteX3" fmla="*/ 3865239 w 9811877"/>
              <a:gd name="connsiteY3" fmla="*/ 169181 h 5561561"/>
              <a:gd name="connsiteX4" fmla="*/ 2531739 w 9811877"/>
              <a:gd name="connsiteY4" fmla="*/ 73931 h 5561561"/>
              <a:gd name="connsiteX5" fmla="*/ 1769739 w 9811877"/>
              <a:gd name="connsiteY5" fmla="*/ 92981 h 5561561"/>
              <a:gd name="connsiteX6" fmla="*/ 340989 w 9811877"/>
              <a:gd name="connsiteY6" fmla="*/ 131081 h 5561561"/>
              <a:gd name="connsiteX7" fmla="*/ 321939 w 9811877"/>
              <a:gd name="connsiteY7" fmla="*/ 1750331 h 5561561"/>
              <a:gd name="connsiteX8" fmla="*/ 283839 w 9811877"/>
              <a:gd name="connsiteY8" fmla="*/ 4245881 h 5561561"/>
              <a:gd name="connsiteX9" fmla="*/ 245739 w 9811877"/>
              <a:gd name="connsiteY9" fmla="*/ 5293631 h 5561561"/>
              <a:gd name="connsiteX10" fmla="*/ 3693789 w 9811877"/>
              <a:gd name="connsiteY10" fmla="*/ 5369831 h 5561561"/>
              <a:gd name="connsiteX11" fmla="*/ 7865739 w 9811877"/>
              <a:gd name="connsiteY11" fmla="*/ 5560331 h 5561561"/>
              <a:gd name="connsiteX12" fmla="*/ 9446889 w 9811877"/>
              <a:gd name="connsiteY12" fmla="*/ 5446031 h 5561561"/>
              <a:gd name="connsiteX13" fmla="*/ 9789789 w 9811877"/>
              <a:gd name="connsiteY13" fmla="*/ 5331731 h 5561561"/>
              <a:gd name="connsiteX14" fmla="*/ 9770739 w 9811877"/>
              <a:gd name="connsiteY14" fmla="*/ 4474481 h 5561561"/>
              <a:gd name="connsiteX15" fmla="*/ 9713589 w 9811877"/>
              <a:gd name="connsiteY15" fmla="*/ 3236231 h 5561561"/>
              <a:gd name="connsiteX16" fmla="*/ 9580239 w 9811877"/>
              <a:gd name="connsiteY16" fmla="*/ 1540781 h 5561561"/>
              <a:gd name="connsiteX17" fmla="*/ 9580239 w 9811877"/>
              <a:gd name="connsiteY17" fmla="*/ 550181 h 5561561"/>
              <a:gd name="connsiteX18" fmla="*/ 9542139 w 9811877"/>
              <a:gd name="connsiteY18" fmla="*/ 321581 h 5561561"/>
              <a:gd name="connsiteX19" fmla="*/ 9256389 w 9811877"/>
              <a:gd name="connsiteY19" fmla="*/ 283481 h 5561561"/>
              <a:gd name="connsiteX20" fmla="*/ 8913489 w 9811877"/>
              <a:gd name="connsiteY20" fmla="*/ 302531 h 5561561"/>
              <a:gd name="connsiteX0" fmla="*/ 8703579 w 9601967"/>
              <a:gd name="connsiteY0" fmla="*/ 302531 h 5561561"/>
              <a:gd name="connsiteX1" fmla="*/ 6093729 w 9601967"/>
              <a:gd name="connsiteY1" fmla="*/ 245381 h 5561561"/>
              <a:gd name="connsiteX2" fmla="*/ 4684029 w 9601967"/>
              <a:gd name="connsiteY2" fmla="*/ 245381 h 5561561"/>
              <a:gd name="connsiteX3" fmla="*/ 3655329 w 9601967"/>
              <a:gd name="connsiteY3" fmla="*/ 169181 h 5561561"/>
              <a:gd name="connsiteX4" fmla="*/ 2321829 w 9601967"/>
              <a:gd name="connsiteY4" fmla="*/ 73931 h 5561561"/>
              <a:gd name="connsiteX5" fmla="*/ 1559829 w 9601967"/>
              <a:gd name="connsiteY5" fmla="*/ 92981 h 5561561"/>
              <a:gd name="connsiteX6" fmla="*/ 131079 w 9601967"/>
              <a:gd name="connsiteY6" fmla="*/ 131081 h 5561561"/>
              <a:gd name="connsiteX7" fmla="*/ 112029 w 9601967"/>
              <a:gd name="connsiteY7" fmla="*/ 1750331 h 5561561"/>
              <a:gd name="connsiteX8" fmla="*/ 73929 w 9601967"/>
              <a:gd name="connsiteY8" fmla="*/ 4245881 h 5561561"/>
              <a:gd name="connsiteX9" fmla="*/ 35829 w 9601967"/>
              <a:gd name="connsiteY9" fmla="*/ 5293631 h 5561561"/>
              <a:gd name="connsiteX10" fmla="*/ 638379 w 9601967"/>
              <a:gd name="connsiteY10" fmla="*/ 5344348 h 5561561"/>
              <a:gd name="connsiteX11" fmla="*/ 3483879 w 9601967"/>
              <a:gd name="connsiteY11" fmla="*/ 5369831 h 5561561"/>
              <a:gd name="connsiteX12" fmla="*/ 7655829 w 9601967"/>
              <a:gd name="connsiteY12" fmla="*/ 5560331 h 5561561"/>
              <a:gd name="connsiteX13" fmla="*/ 9236979 w 9601967"/>
              <a:gd name="connsiteY13" fmla="*/ 5446031 h 5561561"/>
              <a:gd name="connsiteX14" fmla="*/ 9579879 w 9601967"/>
              <a:gd name="connsiteY14" fmla="*/ 5331731 h 5561561"/>
              <a:gd name="connsiteX15" fmla="*/ 9560829 w 9601967"/>
              <a:gd name="connsiteY15" fmla="*/ 4474481 h 5561561"/>
              <a:gd name="connsiteX16" fmla="*/ 9503679 w 9601967"/>
              <a:gd name="connsiteY16" fmla="*/ 3236231 h 5561561"/>
              <a:gd name="connsiteX17" fmla="*/ 9370329 w 9601967"/>
              <a:gd name="connsiteY17" fmla="*/ 1540781 h 5561561"/>
              <a:gd name="connsiteX18" fmla="*/ 9370329 w 9601967"/>
              <a:gd name="connsiteY18" fmla="*/ 550181 h 5561561"/>
              <a:gd name="connsiteX19" fmla="*/ 9332229 w 9601967"/>
              <a:gd name="connsiteY19" fmla="*/ 321581 h 5561561"/>
              <a:gd name="connsiteX20" fmla="*/ 9046479 w 9601967"/>
              <a:gd name="connsiteY20" fmla="*/ 283481 h 5561561"/>
              <a:gd name="connsiteX21" fmla="*/ 8703579 w 9601967"/>
              <a:gd name="connsiteY21" fmla="*/ 302531 h 5561561"/>
              <a:gd name="connsiteX0" fmla="*/ 8703579 w 9601967"/>
              <a:gd name="connsiteY0" fmla="*/ 340613 h 5599643"/>
              <a:gd name="connsiteX1" fmla="*/ 6093729 w 9601967"/>
              <a:gd name="connsiteY1" fmla="*/ 283463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40613 h 5599643"/>
              <a:gd name="connsiteX1" fmla="*/ 6093729 w 9601967"/>
              <a:gd name="connsiteY1" fmla="*/ 85055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69400 h 5628430"/>
              <a:gd name="connsiteX1" fmla="*/ 6093729 w 9601967"/>
              <a:gd name="connsiteY1" fmla="*/ 113842 h 5628430"/>
              <a:gd name="connsiteX2" fmla="*/ 4626879 w 9601967"/>
              <a:gd name="connsiteY2" fmla="*/ 3615 h 5628430"/>
              <a:gd name="connsiteX3" fmla="*/ 3655329 w 9601967"/>
              <a:gd name="connsiteY3" fmla="*/ 236050 h 5628430"/>
              <a:gd name="connsiteX4" fmla="*/ 2321829 w 9601967"/>
              <a:gd name="connsiteY4" fmla="*/ 140800 h 5628430"/>
              <a:gd name="connsiteX5" fmla="*/ 1559829 w 9601967"/>
              <a:gd name="connsiteY5" fmla="*/ 159850 h 5628430"/>
              <a:gd name="connsiteX6" fmla="*/ 466929 w 9601967"/>
              <a:gd name="connsiteY6" fmla="*/ 74250 h 5628430"/>
              <a:gd name="connsiteX7" fmla="*/ 131079 w 9601967"/>
              <a:gd name="connsiteY7" fmla="*/ 197950 h 5628430"/>
              <a:gd name="connsiteX8" fmla="*/ 112029 w 9601967"/>
              <a:gd name="connsiteY8" fmla="*/ 1817200 h 5628430"/>
              <a:gd name="connsiteX9" fmla="*/ 73929 w 9601967"/>
              <a:gd name="connsiteY9" fmla="*/ 4312750 h 5628430"/>
              <a:gd name="connsiteX10" fmla="*/ 35829 w 9601967"/>
              <a:gd name="connsiteY10" fmla="*/ 5360500 h 5628430"/>
              <a:gd name="connsiteX11" fmla="*/ 638379 w 9601967"/>
              <a:gd name="connsiteY11" fmla="*/ 5411217 h 5628430"/>
              <a:gd name="connsiteX12" fmla="*/ 3483879 w 9601967"/>
              <a:gd name="connsiteY12" fmla="*/ 5436700 h 5628430"/>
              <a:gd name="connsiteX13" fmla="*/ 7655829 w 9601967"/>
              <a:gd name="connsiteY13" fmla="*/ 5627200 h 5628430"/>
              <a:gd name="connsiteX14" fmla="*/ 9236979 w 9601967"/>
              <a:gd name="connsiteY14" fmla="*/ 5512900 h 5628430"/>
              <a:gd name="connsiteX15" fmla="*/ 9579879 w 9601967"/>
              <a:gd name="connsiteY15" fmla="*/ 5398600 h 5628430"/>
              <a:gd name="connsiteX16" fmla="*/ 9560829 w 9601967"/>
              <a:gd name="connsiteY16" fmla="*/ 4541350 h 5628430"/>
              <a:gd name="connsiteX17" fmla="*/ 9503679 w 9601967"/>
              <a:gd name="connsiteY17" fmla="*/ 3303100 h 5628430"/>
              <a:gd name="connsiteX18" fmla="*/ 9370329 w 9601967"/>
              <a:gd name="connsiteY18" fmla="*/ 1607650 h 5628430"/>
              <a:gd name="connsiteX19" fmla="*/ 9370329 w 9601967"/>
              <a:gd name="connsiteY19" fmla="*/ 617050 h 5628430"/>
              <a:gd name="connsiteX20" fmla="*/ 9332229 w 9601967"/>
              <a:gd name="connsiteY20" fmla="*/ 388450 h 5628430"/>
              <a:gd name="connsiteX21" fmla="*/ 9046479 w 9601967"/>
              <a:gd name="connsiteY21" fmla="*/ 350350 h 5628430"/>
              <a:gd name="connsiteX22" fmla="*/ 8703579 w 9601967"/>
              <a:gd name="connsiteY22" fmla="*/ 369400 h 5628430"/>
              <a:gd name="connsiteX0" fmla="*/ 8703579 w 9601967"/>
              <a:gd name="connsiteY0" fmla="*/ 365813 h 5624843"/>
              <a:gd name="connsiteX1" fmla="*/ 6093729 w 9601967"/>
              <a:gd name="connsiteY1" fmla="*/ 110255 h 5624843"/>
              <a:gd name="connsiteX2" fmla="*/ 4626879 w 9601967"/>
              <a:gd name="connsiteY2" fmla="*/ 28 h 5624843"/>
              <a:gd name="connsiteX3" fmla="*/ 3655329 w 9601967"/>
              <a:gd name="connsiteY3" fmla="*/ 100191 h 5624843"/>
              <a:gd name="connsiteX4" fmla="*/ 2321829 w 9601967"/>
              <a:gd name="connsiteY4" fmla="*/ 137213 h 5624843"/>
              <a:gd name="connsiteX5" fmla="*/ 1559829 w 9601967"/>
              <a:gd name="connsiteY5" fmla="*/ 156263 h 5624843"/>
              <a:gd name="connsiteX6" fmla="*/ 466929 w 9601967"/>
              <a:gd name="connsiteY6" fmla="*/ 70663 h 5624843"/>
              <a:gd name="connsiteX7" fmla="*/ 131079 w 9601967"/>
              <a:gd name="connsiteY7" fmla="*/ 194363 h 5624843"/>
              <a:gd name="connsiteX8" fmla="*/ 112029 w 9601967"/>
              <a:gd name="connsiteY8" fmla="*/ 1813613 h 5624843"/>
              <a:gd name="connsiteX9" fmla="*/ 73929 w 9601967"/>
              <a:gd name="connsiteY9" fmla="*/ 4309163 h 5624843"/>
              <a:gd name="connsiteX10" fmla="*/ 35829 w 9601967"/>
              <a:gd name="connsiteY10" fmla="*/ 5356913 h 5624843"/>
              <a:gd name="connsiteX11" fmla="*/ 638379 w 9601967"/>
              <a:gd name="connsiteY11" fmla="*/ 5407630 h 5624843"/>
              <a:gd name="connsiteX12" fmla="*/ 3483879 w 9601967"/>
              <a:gd name="connsiteY12" fmla="*/ 5433113 h 5624843"/>
              <a:gd name="connsiteX13" fmla="*/ 7655829 w 9601967"/>
              <a:gd name="connsiteY13" fmla="*/ 5623613 h 5624843"/>
              <a:gd name="connsiteX14" fmla="*/ 9236979 w 9601967"/>
              <a:gd name="connsiteY14" fmla="*/ 5509313 h 5624843"/>
              <a:gd name="connsiteX15" fmla="*/ 9579879 w 9601967"/>
              <a:gd name="connsiteY15" fmla="*/ 5395013 h 5624843"/>
              <a:gd name="connsiteX16" fmla="*/ 9560829 w 9601967"/>
              <a:gd name="connsiteY16" fmla="*/ 4537763 h 5624843"/>
              <a:gd name="connsiteX17" fmla="*/ 9503679 w 9601967"/>
              <a:gd name="connsiteY17" fmla="*/ 3299513 h 5624843"/>
              <a:gd name="connsiteX18" fmla="*/ 9370329 w 9601967"/>
              <a:gd name="connsiteY18" fmla="*/ 1604063 h 5624843"/>
              <a:gd name="connsiteX19" fmla="*/ 9370329 w 9601967"/>
              <a:gd name="connsiteY19" fmla="*/ 613463 h 5624843"/>
              <a:gd name="connsiteX20" fmla="*/ 9332229 w 9601967"/>
              <a:gd name="connsiteY20" fmla="*/ 384863 h 5624843"/>
              <a:gd name="connsiteX21" fmla="*/ 9046479 w 9601967"/>
              <a:gd name="connsiteY21" fmla="*/ 346763 h 5624843"/>
              <a:gd name="connsiteX22" fmla="*/ 8703579 w 9601967"/>
              <a:gd name="connsiteY22" fmla="*/ 365813 h 5624843"/>
              <a:gd name="connsiteX0" fmla="*/ 8665479 w 9601967"/>
              <a:gd name="connsiteY0" fmla="*/ 79221 h 5624842"/>
              <a:gd name="connsiteX1" fmla="*/ 6093729 w 9601967"/>
              <a:gd name="connsiteY1" fmla="*/ 110254 h 5624842"/>
              <a:gd name="connsiteX2" fmla="*/ 4626879 w 9601967"/>
              <a:gd name="connsiteY2" fmla="*/ 27 h 5624842"/>
              <a:gd name="connsiteX3" fmla="*/ 3655329 w 9601967"/>
              <a:gd name="connsiteY3" fmla="*/ 100190 h 5624842"/>
              <a:gd name="connsiteX4" fmla="*/ 2321829 w 9601967"/>
              <a:gd name="connsiteY4" fmla="*/ 137212 h 5624842"/>
              <a:gd name="connsiteX5" fmla="*/ 1559829 w 9601967"/>
              <a:gd name="connsiteY5" fmla="*/ 156262 h 5624842"/>
              <a:gd name="connsiteX6" fmla="*/ 466929 w 9601967"/>
              <a:gd name="connsiteY6" fmla="*/ 70662 h 5624842"/>
              <a:gd name="connsiteX7" fmla="*/ 131079 w 9601967"/>
              <a:gd name="connsiteY7" fmla="*/ 194362 h 5624842"/>
              <a:gd name="connsiteX8" fmla="*/ 112029 w 9601967"/>
              <a:gd name="connsiteY8" fmla="*/ 1813612 h 5624842"/>
              <a:gd name="connsiteX9" fmla="*/ 73929 w 9601967"/>
              <a:gd name="connsiteY9" fmla="*/ 4309162 h 5624842"/>
              <a:gd name="connsiteX10" fmla="*/ 35829 w 9601967"/>
              <a:gd name="connsiteY10" fmla="*/ 5356912 h 5624842"/>
              <a:gd name="connsiteX11" fmla="*/ 638379 w 9601967"/>
              <a:gd name="connsiteY11" fmla="*/ 5407629 h 5624842"/>
              <a:gd name="connsiteX12" fmla="*/ 3483879 w 9601967"/>
              <a:gd name="connsiteY12" fmla="*/ 5433112 h 5624842"/>
              <a:gd name="connsiteX13" fmla="*/ 7655829 w 9601967"/>
              <a:gd name="connsiteY13" fmla="*/ 5623612 h 5624842"/>
              <a:gd name="connsiteX14" fmla="*/ 9236979 w 9601967"/>
              <a:gd name="connsiteY14" fmla="*/ 5509312 h 5624842"/>
              <a:gd name="connsiteX15" fmla="*/ 9579879 w 9601967"/>
              <a:gd name="connsiteY15" fmla="*/ 5395012 h 5624842"/>
              <a:gd name="connsiteX16" fmla="*/ 9560829 w 9601967"/>
              <a:gd name="connsiteY16" fmla="*/ 4537762 h 5624842"/>
              <a:gd name="connsiteX17" fmla="*/ 9503679 w 9601967"/>
              <a:gd name="connsiteY17" fmla="*/ 3299512 h 5624842"/>
              <a:gd name="connsiteX18" fmla="*/ 9370329 w 9601967"/>
              <a:gd name="connsiteY18" fmla="*/ 1604062 h 5624842"/>
              <a:gd name="connsiteX19" fmla="*/ 9370329 w 9601967"/>
              <a:gd name="connsiteY19" fmla="*/ 613462 h 5624842"/>
              <a:gd name="connsiteX20" fmla="*/ 9332229 w 9601967"/>
              <a:gd name="connsiteY20" fmla="*/ 384862 h 5624842"/>
              <a:gd name="connsiteX21" fmla="*/ 9046479 w 9601967"/>
              <a:gd name="connsiteY21" fmla="*/ 346762 h 5624842"/>
              <a:gd name="connsiteX22" fmla="*/ 8665479 w 9601967"/>
              <a:gd name="connsiteY22" fmla="*/ 79221 h 562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01967" h="5624842">
                <a:moveTo>
                  <a:pt x="8665479" y="79221"/>
                </a:moveTo>
                <a:cubicBezTo>
                  <a:pt x="8173354" y="39803"/>
                  <a:pt x="6766829" y="123453"/>
                  <a:pt x="6093729" y="110254"/>
                </a:cubicBezTo>
                <a:cubicBezTo>
                  <a:pt x="5420629" y="97055"/>
                  <a:pt x="5033279" y="1704"/>
                  <a:pt x="4626879" y="27"/>
                </a:cubicBezTo>
                <a:cubicBezTo>
                  <a:pt x="4220479" y="-1650"/>
                  <a:pt x="4039504" y="77326"/>
                  <a:pt x="3655329" y="100190"/>
                </a:cubicBezTo>
                <a:cubicBezTo>
                  <a:pt x="3271154" y="123054"/>
                  <a:pt x="2671079" y="127867"/>
                  <a:pt x="2321829" y="137212"/>
                </a:cubicBezTo>
                <a:cubicBezTo>
                  <a:pt x="1972579" y="146557"/>
                  <a:pt x="1868979" y="167354"/>
                  <a:pt x="1559829" y="156262"/>
                </a:cubicBezTo>
                <a:cubicBezTo>
                  <a:pt x="1250679" y="145170"/>
                  <a:pt x="705054" y="64312"/>
                  <a:pt x="466929" y="70662"/>
                </a:cubicBezTo>
                <a:cubicBezTo>
                  <a:pt x="228804" y="77012"/>
                  <a:pt x="190229" y="-96130"/>
                  <a:pt x="131079" y="194362"/>
                </a:cubicBezTo>
                <a:cubicBezTo>
                  <a:pt x="71929" y="484854"/>
                  <a:pt x="121554" y="1127812"/>
                  <a:pt x="112029" y="1813612"/>
                </a:cubicBezTo>
                <a:cubicBezTo>
                  <a:pt x="102504" y="2499412"/>
                  <a:pt x="86629" y="3718612"/>
                  <a:pt x="73929" y="4309162"/>
                </a:cubicBezTo>
                <a:cubicBezTo>
                  <a:pt x="61229" y="4899712"/>
                  <a:pt x="-58246" y="5173834"/>
                  <a:pt x="35829" y="5356912"/>
                </a:cubicBezTo>
                <a:cubicBezTo>
                  <a:pt x="129904" y="5539990"/>
                  <a:pt x="63704" y="5394929"/>
                  <a:pt x="638379" y="5407629"/>
                </a:cubicBezTo>
                <a:cubicBezTo>
                  <a:pt x="1213054" y="5420329"/>
                  <a:pt x="2314304" y="5397115"/>
                  <a:pt x="3483879" y="5433112"/>
                </a:cubicBezTo>
                <a:cubicBezTo>
                  <a:pt x="4653454" y="5469109"/>
                  <a:pt x="6696979" y="5610912"/>
                  <a:pt x="7655829" y="5623612"/>
                </a:cubicBezTo>
                <a:cubicBezTo>
                  <a:pt x="8614679" y="5636312"/>
                  <a:pt x="8916304" y="5547412"/>
                  <a:pt x="9236979" y="5509312"/>
                </a:cubicBezTo>
                <a:cubicBezTo>
                  <a:pt x="9557654" y="5471212"/>
                  <a:pt x="9525904" y="5556937"/>
                  <a:pt x="9579879" y="5395012"/>
                </a:cubicBezTo>
                <a:cubicBezTo>
                  <a:pt x="9633854" y="5233087"/>
                  <a:pt x="9573529" y="4887012"/>
                  <a:pt x="9560829" y="4537762"/>
                </a:cubicBezTo>
                <a:cubicBezTo>
                  <a:pt x="9548129" y="4188512"/>
                  <a:pt x="9535429" y="3788462"/>
                  <a:pt x="9503679" y="3299512"/>
                </a:cubicBezTo>
                <a:cubicBezTo>
                  <a:pt x="9471929" y="2810562"/>
                  <a:pt x="9392554" y="2051737"/>
                  <a:pt x="9370329" y="1604062"/>
                </a:cubicBezTo>
                <a:cubicBezTo>
                  <a:pt x="9348104" y="1156387"/>
                  <a:pt x="9376679" y="816662"/>
                  <a:pt x="9370329" y="613462"/>
                </a:cubicBezTo>
                <a:cubicBezTo>
                  <a:pt x="9363979" y="410262"/>
                  <a:pt x="9386204" y="429312"/>
                  <a:pt x="9332229" y="384862"/>
                </a:cubicBezTo>
                <a:cubicBezTo>
                  <a:pt x="9278254" y="340412"/>
                  <a:pt x="9157604" y="397702"/>
                  <a:pt x="9046479" y="346762"/>
                </a:cubicBezTo>
                <a:cubicBezTo>
                  <a:pt x="8935354" y="295822"/>
                  <a:pt x="9157604" y="118639"/>
                  <a:pt x="8665479" y="7922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a:extLst>
              <a:ext uri="{FF2B5EF4-FFF2-40B4-BE49-F238E27FC236}">
                <a16:creationId xmlns="" xmlns:a16="http://schemas.microsoft.com/office/drawing/2014/main" id="{172F111F-76BE-4D2C-8716-68C21822F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55" y="1554917"/>
            <a:ext cx="2079020" cy="2046279"/>
          </a:xfrm>
          <a:prstGeom prst="rect">
            <a:avLst/>
          </a:prstGeom>
        </p:spPr>
      </p:pic>
      <p:pic>
        <p:nvPicPr>
          <p:cNvPr id="14" name="图片 13">
            <a:extLst>
              <a:ext uri="{FF2B5EF4-FFF2-40B4-BE49-F238E27FC236}">
                <a16:creationId xmlns="" xmlns:a16="http://schemas.microsoft.com/office/drawing/2014/main" id="{655D7D89-79E0-447F-9460-BB3846BD8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79" y="4065640"/>
            <a:ext cx="2856606" cy="2725644"/>
          </a:xfrm>
          <a:prstGeom prst="rect">
            <a:avLst/>
          </a:prstGeom>
        </p:spPr>
      </p:pic>
      <p:pic>
        <p:nvPicPr>
          <p:cNvPr id="15" name="图片 14">
            <a:extLst>
              <a:ext uri="{FF2B5EF4-FFF2-40B4-BE49-F238E27FC236}">
                <a16:creationId xmlns="" xmlns:a16="http://schemas.microsoft.com/office/drawing/2014/main" id="{021AD180-D30E-4CDE-9346-03BBC7BAC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778390">
            <a:off x="1052052" y="46829"/>
            <a:ext cx="1028269" cy="1652767"/>
          </a:xfrm>
          <a:prstGeom prst="rect">
            <a:avLst/>
          </a:prstGeom>
        </p:spPr>
      </p:pic>
      <p:pic>
        <p:nvPicPr>
          <p:cNvPr id="16" name="图片 15">
            <a:extLst>
              <a:ext uri="{FF2B5EF4-FFF2-40B4-BE49-F238E27FC236}">
                <a16:creationId xmlns="" xmlns:a16="http://schemas.microsoft.com/office/drawing/2014/main" id="{0D0D42DC-CB6C-4D51-B5AB-9F0D2C8297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53924" y="4114750"/>
            <a:ext cx="2676534" cy="2676534"/>
          </a:xfrm>
          <a:prstGeom prst="rect">
            <a:avLst/>
          </a:prstGeom>
        </p:spPr>
      </p:pic>
      <p:pic>
        <p:nvPicPr>
          <p:cNvPr id="17" name="图片 16">
            <a:extLst>
              <a:ext uri="{FF2B5EF4-FFF2-40B4-BE49-F238E27FC236}">
                <a16:creationId xmlns="" xmlns:a16="http://schemas.microsoft.com/office/drawing/2014/main" id="{87C0AEEE-B138-4BDB-942E-5F420E89E8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8968" y="469636"/>
            <a:ext cx="1789497" cy="1016258"/>
          </a:xfrm>
          <a:prstGeom prst="rect">
            <a:avLst/>
          </a:prstGeom>
        </p:spPr>
      </p:pic>
      <p:pic>
        <p:nvPicPr>
          <p:cNvPr id="18" name="图片 17">
            <a:extLst>
              <a:ext uri="{FF2B5EF4-FFF2-40B4-BE49-F238E27FC236}">
                <a16:creationId xmlns="" xmlns:a16="http://schemas.microsoft.com/office/drawing/2014/main" id="{244AB8EA-A76D-4A16-B386-F7B87229394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1937" y="173195"/>
            <a:ext cx="2226352" cy="2308203"/>
          </a:xfrm>
          <a:prstGeom prst="rect">
            <a:avLst/>
          </a:prstGeom>
        </p:spPr>
      </p:pic>
    </p:spTree>
    <p:extLst>
      <p:ext uri="{BB962C8B-B14F-4D97-AF65-F5344CB8AC3E}">
        <p14:creationId xmlns:p14="http://schemas.microsoft.com/office/powerpoint/2010/main" val="194862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2_contents">
    <p:spTree>
      <p:nvGrpSpPr>
        <p:cNvPr id="1" name=""/>
        <p:cNvGrpSpPr/>
        <p:nvPr/>
      </p:nvGrpSpPr>
      <p:grpSpPr>
        <a:xfrm>
          <a:off x="0" y="0"/>
          <a:ext cx="0" cy="0"/>
          <a:chOff x="0" y="0"/>
          <a:chExt cx="0" cy="0"/>
        </a:xfrm>
      </p:grpSpPr>
      <p:grpSp>
        <p:nvGrpSpPr>
          <p:cNvPr id="9" name="Group 4">
            <a:extLst>
              <a:ext uri="{FF2B5EF4-FFF2-40B4-BE49-F238E27FC236}">
                <a16:creationId xmlns="" xmlns:a16="http://schemas.microsoft.com/office/drawing/2014/main" id="{CF1E050D-79FB-4869-AF6F-C87E476CE0FA}"/>
              </a:ext>
            </a:extLst>
          </p:cNvPr>
          <p:cNvGrpSpPr>
            <a:grpSpLocks noChangeAspect="1"/>
          </p:cNvGrpSpPr>
          <p:nvPr userDrawn="1"/>
        </p:nvGrpSpPr>
        <p:grpSpPr bwMode="auto">
          <a:xfrm>
            <a:off x="-3141663" y="-1405874"/>
            <a:ext cx="18475326" cy="8867844"/>
            <a:chOff x="-905" y="-96"/>
            <a:chExt cx="9492" cy="4556"/>
          </a:xfrm>
        </p:grpSpPr>
        <p:sp>
          <p:nvSpPr>
            <p:cNvPr id="10" name="Freeform 5">
              <a:extLst>
                <a:ext uri="{FF2B5EF4-FFF2-40B4-BE49-F238E27FC236}">
                  <a16:creationId xmlns="" xmlns:a16="http://schemas.microsoft.com/office/drawing/2014/main" id="{BE336FCB-B384-4DE0-A990-92E560A957E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 xmlns:a16="http://schemas.microsoft.com/office/drawing/2014/main" id="{7B947271-D8A5-40D2-ABCE-C7FD990DDDE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a:extLst>
                <a:ext uri="{FF2B5EF4-FFF2-40B4-BE49-F238E27FC236}">
                  <a16:creationId xmlns="" xmlns:a16="http://schemas.microsoft.com/office/drawing/2014/main" id="{2AB2EE7D-946B-4821-94D1-9F659791793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8" name="Freeform 5">
            <a:extLst>
              <a:ext uri="{FF2B5EF4-FFF2-40B4-BE49-F238E27FC236}">
                <a16:creationId xmlns="" xmlns:a16="http://schemas.microsoft.com/office/drawing/2014/main" id="{3E2650B9-9E8D-4993-BDBE-37D297CD965A}"/>
              </a:ext>
            </a:extLst>
          </p:cNvPr>
          <p:cNvSpPr>
            <a:spLocks/>
          </p:cNvSpPr>
          <p:nvPr userDrawn="1"/>
        </p:nvSpPr>
        <p:spPr bwMode="auto">
          <a:xfrm>
            <a:off x="389646" y="303366"/>
            <a:ext cx="11430172" cy="6244918"/>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29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FE754FC7-E5FF-4D0E-A71F-B49B45B07ACA}"/>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 xmlns:a16="http://schemas.microsoft.com/office/drawing/2014/main" id="{793258C0-45A3-4EF9-8E13-CA6990D64C0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 xmlns:a16="http://schemas.microsoft.com/office/drawing/2014/main" id="{D55F0FC5-0705-4D5C-87F2-C4335CE6EE9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 xmlns:a16="http://schemas.microsoft.com/office/drawing/2014/main" id="{9FAB7B3F-B9FB-44F2-A52D-262C0C87941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5">
            <a:extLst>
              <a:ext uri="{FF2B5EF4-FFF2-40B4-BE49-F238E27FC236}">
                <a16:creationId xmlns="" xmlns:a16="http://schemas.microsoft.com/office/drawing/2014/main" id="{7507C84A-14B2-4D92-B762-FEC073350730}"/>
              </a:ext>
            </a:extLst>
          </p:cNvPr>
          <p:cNvSpPr>
            <a:spLocks/>
          </p:cNvSpPr>
          <p:nvPr userDrawn="1"/>
        </p:nvSpPr>
        <p:spPr bwMode="auto">
          <a:xfrm flipV="1">
            <a:off x="1600200" y="826742"/>
            <a:ext cx="8991600" cy="5204516"/>
          </a:xfrm>
          <a:custGeom>
            <a:avLst/>
            <a:gdLst>
              <a:gd name="T0" fmla="*/ 54 w 2790"/>
              <a:gd name="T1" fmla="*/ 102 h 1620"/>
              <a:gd name="T2" fmla="*/ 18 w 2790"/>
              <a:gd name="T3" fmla="*/ 606 h 1620"/>
              <a:gd name="T4" fmla="*/ 18 w 2790"/>
              <a:gd name="T5" fmla="*/ 1068 h 1620"/>
              <a:gd name="T6" fmla="*/ 12 w 2790"/>
              <a:gd name="T7" fmla="*/ 1362 h 1620"/>
              <a:gd name="T8" fmla="*/ 12 w 2790"/>
              <a:gd name="T9" fmla="*/ 1458 h 1620"/>
              <a:gd name="T10" fmla="*/ 60 w 2790"/>
              <a:gd name="T11" fmla="*/ 1560 h 1620"/>
              <a:gd name="T12" fmla="*/ 108 w 2790"/>
              <a:gd name="T13" fmla="*/ 1554 h 1620"/>
              <a:gd name="T14" fmla="*/ 414 w 2790"/>
              <a:gd name="T15" fmla="*/ 1590 h 1620"/>
              <a:gd name="T16" fmla="*/ 966 w 2790"/>
              <a:gd name="T17" fmla="*/ 1620 h 1620"/>
              <a:gd name="T18" fmla="*/ 1608 w 2790"/>
              <a:gd name="T19" fmla="*/ 1614 h 1620"/>
              <a:gd name="T20" fmla="*/ 2580 w 2790"/>
              <a:gd name="T21" fmla="*/ 1554 h 1620"/>
              <a:gd name="T22" fmla="*/ 2712 w 2790"/>
              <a:gd name="T23" fmla="*/ 1524 h 1620"/>
              <a:gd name="T24" fmla="*/ 2718 w 2790"/>
              <a:gd name="T25" fmla="*/ 1356 h 1620"/>
              <a:gd name="T26" fmla="*/ 2736 w 2790"/>
              <a:gd name="T27" fmla="*/ 1044 h 1620"/>
              <a:gd name="T28" fmla="*/ 2766 w 2790"/>
              <a:gd name="T29" fmla="*/ 360 h 1620"/>
              <a:gd name="T30" fmla="*/ 2742 w 2790"/>
              <a:gd name="T31" fmla="*/ 66 h 1620"/>
              <a:gd name="T32" fmla="*/ 2514 w 2790"/>
              <a:gd name="T33" fmla="*/ 30 h 1620"/>
              <a:gd name="T34" fmla="*/ 1902 w 2790"/>
              <a:gd name="T35" fmla="*/ 66 h 1620"/>
              <a:gd name="T36" fmla="*/ 1386 w 2790"/>
              <a:gd name="T37" fmla="*/ 78 h 1620"/>
              <a:gd name="T38" fmla="*/ 66 w 2790"/>
              <a:gd name="T39" fmla="*/ 84 h 1620"/>
              <a:gd name="T40" fmla="*/ 54 w 2790"/>
              <a:gd name="T41" fmla="*/ 102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0" h="1620">
                <a:moveTo>
                  <a:pt x="54" y="102"/>
                </a:moveTo>
                <a:cubicBezTo>
                  <a:pt x="54" y="270"/>
                  <a:pt x="18" y="438"/>
                  <a:pt x="18" y="606"/>
                </a:cubicBezTo>
                <a:cubicBezTo>
                  <a:pt x="18" y="762"/>
                  <a:pt x="18" y="912"/>
                  <a:pt x="18" y="1068"/>
                </a:cubicBezTo>
                <a:cubicBezTo>
                  <a:pt x="18" y="1164"/>
                  <a:pt x="12" y="1260"/>
                  <a:pt x="12" y="1362"/>
                </a:cubicBezTo>
                <a:cubicBezTo>
                  <a:pt x="12" y="1392"/>
                  <a:pt x="12" y="1428"/>
                  <a:pt x="12" y="1458"/>
                </a:cubicBezTo>
                <a:cubicBezTo>
                  <a:pt x="12" y="1542"/>
                  <a:pt x="0" y="1542"/>
                  <a:pt x="60" y="1560"/>
                </a:cubicBezTo>
                <a:cubicBezTo>
                  <a:pt x="66" y="1566"/>
                  <a:pt x="96" y="1554"/>
                  <a:pt x="108" y="1554"/>
                </a:cubicBezTo>
                <a:cubicBezTo>
                  <a:pt x="210" y="1554"/>
                  <a:pt x="312" y="1572"/>
                  <a:pt x="414" y="1590"/>
                </a:cubicBezTo>
                <a:cubicBezTo>
                  <a:pt x="600" y="1614"/>
                  <a:pt x="780" y="1620"/>
                  <a:pt x="966" y="1620"/>
                </a:cubicBezTo>
                <a:cubicBezTo>
                  <a:pt x="1182" y="1620"/>
                  <a:pt x="1392" y="1614"/>
                  <a:pt x="1608" y="1614"/>
                </a:cubicBezTo>
                <a:cubicBezTo>
                  <a:pt x="1926" y="1614"/>
                  <a:pt x="2274" y="1620"/>
                  <a:pt x="2580" y="1554"/>
                </a:cubicBezTo>
                <a:cubicBezTo>
                  <a:pt x="2610" y="1548"/>
                  <a:pt x="2694" y="1548"/>
                  <a:pt x="2712" y="1524"/>
                </a:cubicBezTo>
                <a:cubicBezTo>
                  <a:pt x="2736" y="1494"/>
                  <a:pt x="2718" y="1398"/>
                  <a:pt x="2718" y="1356"/>
                </a:cubicBezTo>
                <a:cubicBezTo>
                  <a:pt x="2718" y="1254"/>
                  <a:pt x="2730" y="1152"/>
                  <a:pt x="2736" y="1044"/>
                </a:cubicBezTo>
                <a:cubicBezTo>
                  <a:pt x="2748" y="816"/>
                  <a:pt x="2766" y="594"/>
                  <a:pt x="2766" y="360"/>
                </a:cubicBezTo>
                <a:cubicBezTo>
                  <a:pt x="2766" y="282"/>
                  <a:pt x="2790" y="132"/>
                  <a:pt x="2742" y="66"/>
                </a:cubicBezTo>
                <a:cubicBezTo>
                  <a:pt x="2688" y="0"/>
                  <a:pt x="2592" y="24"/>
                  <a:pt x="2514" y="30"/>
                </a:cubicBezTo>
                <a:cubicBezTo>
                  <a:pt x="2316" y="48"/>
                  <a:pt x="2106" y="48"/>
                  <a:pt x="1902" y="66"/>
                </a:cubicBezTo>
                <a:cubicBezTo>
                  <a:pt x="1728" y="78"/>
                  <a:pt x="1560" y="60"/>
                  <a:pt x="1386" y="78"/>
                </a:cubicBezTo>
                <a:cubicBezTo>
                  <a:pt x="1272" y="90"/>
                  <a:pt x="120" y="78"/>
                  <a:pt x="66" y="84"/>
                </a:cubicBezTo>
                <a:lnTo>
                  <a:pt x="54"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 xmlns:a16="http://schemas.microsoft.com/office/drawing/2014/main" id="{4F3E2350-2D3C-4AC4-A2C3-EEA01C1B8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778" y="-874244"/>
            <a:ext cx="1434921" cy="3644444"/>
          </a:xfrm>
          <a:prstGeom prst="rect">
            <a:avLst/>
          </a:prstGeom>
        </p:spPr>
      </p:pic>
      <p:pic>
        <p:nvPicPr>
          <p:cNvPr id="8" name="图片 7">
            <a:extLst>
              <a:ext uri="{FF2B5EF4-FFF2-40B4-BE49-F238E27FC236}">
                <a16:creationId xmlns="" xmlns:a16="http://schemas.microsoft.com/office/drawing/2014/main" id="{9110AE80-75FE-4CA8-AB12-C6B03E36E1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02" y="382177"/>
            <a:ext cx="2501587" cy="2869841"/>
          </a:xfrm>
          <a:prstGeom prst="rect">
            <a:avLst/>
          </a:prstGeom>
        </p:spPr>
      </p:pic>
      <p:pic>
        <p:nvPicPr>
          <p:cNvPr id="9" name="图片 8">
            <a:extLst>
              <a:ext uri="{FF2B5EF4-FFF2-40B4-BE49-F238E27FC236}">
                <a16:creationId xmlns="" xmlns:a16="http://schemas.microsoft.com/office/drawing/2014/main" id="{C981B839-C4BC-40D5-9362-0C930BF8F8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5691" y="4454260"/>
            <a:ext cx="1733485" cy="1850612"/>
          </a:xfrm>
          <a:prstGeom prst="rect">
            <a:avLst/>
          </a:prstGeom>
        </p:spPr>
      </p:pic>
      <p:pic>
        <p:nvPicPr>
          <p:cNvPr id="10" name="图片 9">
            <a:extLst>
              <a:ext uri="{FF2B5EF4-FFF2-40B4-BE49-F238E27FC236}">
                <a16:creationId xmlns="" xmlns:a16="http://schemas.microsoft.com/office/drawing/2014/main" id="{C544429D-86B0-4FDD-B62D-BD9E2FEE8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7076" y="4454260"/>
            <a:ext cx="2287788" cy="2531818"/>
          </a:xfrm>
          <a:prstGeom prst="rect">
            <a:avLst/>
          </a:prstGeom>
        </p:spPr>
      </p:pic>
    </p:spTree>
    <p:extLst>
      <p:ext uri="{BB962C8B-B14F-4D97-AF65-F5344CB8AC3E}">
        <p14:creationId xmlns:p14="http://schemas.microsoft.com/office/powerpoint/2010/main" val="122328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 xmlns:a16="http://schemas.microsoft.com/office/drawing/2014/main" id="{FBF5215B-AB00-4359-BCF0-A74599D47670}"/>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 xmlns:a16="http://schemas.microsoft.com/office/drawing/2014/main" id="{8E4FE189-6B24-4B55-9CB8-8DA0E42F74C3}"/>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7F119FE7-6011-45BE-8605-B2FBF35B755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8DA8B705-8A41-44B1-B9A3-4C89419B8AE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19877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5" name="Group 4">
            <a:extLst>
              <a:ext uri="{FF2B5EF4-FFF2-40B4-BE49-F238E27FC236}">
                <a16:creationId xmlns="" xmlns:a16="http://schemas.microsoft.com/office/drawing/2014/main" id="{5376A967-01FC-4FD4-A23E-3B75485466DA}"/>
              </a:ext>
            </a:extLst>
          </p:cNvPr>
          <p:cNvGrpSpPr>
            <a:grpSpLocks noChangeAspect="1"/>
          </p:cNvGrpSpPr>
          <p:nvPr userDrawn="1"/>
        </p:nvGrpSpPr>
        <p:grpSpPr bwMode="auto">
          <a:xfrm flipH="1">
            <a:off x="-3141663" y="-1405874"/>
            <a:ext cx="18475326" cy="8867844"/>
            <a:chOff x="-905" y="-96"/>
            <a:chExt cx="9492" cy="4556"/>
          </a:xfrm>
        </p:grpSpPr>
        <p:sp>
          <p:nvSpPr>
            <p:cNvPr id="16" name="Freeform 5">
              <a:extLst>
                <a:ext uri="{FF2B5EF4-FFF2-40B4-BE49-F238E27FC236}">
                  <a16:creationId xmlns="" xmlns:a16="http://schemas.microsoft.com/office/drawing/2014/main" id="{C7EC0896-E51B-4473-891F-FF4C483336F0}"/>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6">
              <a:extLst>
                <a:ext uri="{FF2B5EF4-FFF2-40B4-BE49-F238E27FC236}">
                  <a16:creationId xmlns="" xmlns:a16="http://schemas.microsoft.com/office/drawing/2014/main" id="{7813C8D9-7EF8-4BE8-973F-7B5632F49F4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a:extLst>
                <a:ext uri="{FF2B5EF4-FFF2-40B4-BE49-F238E27FC236}">
                  <a16:creationId xmlns="" xmlns:a16="http://schemas.microsoft.com/office/drawing/2014/main" id="{DF298083-367A-4794-8131-8EE24CBF7D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更多资源下载：https://www.58pic.com/u/61536760" hidden="1">
            <a:extLst>
              <a:ext uri="{FF2B5EF4-FFF2-40B4-BE49-F238E27FC236}">
                <a16:creationId xmlns=""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r>
              <a:rPr lang="en-US" altLang="zh-CN" sz="800" dirty="0">
                <a:solidFill>
                  <a:srgbClr val="E6E6E6"/>
                </a:solidFill>
              </a:rPr>
              <a:t/>
            </a:r>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9" name="Freeform 5">
            <a:extLst>
              <a:ext uri="{FF2B5EF4-FFF2-40B4-BE49-F238E27FC236}">
                <a16:creationId xmlns="" xmlns:a16="http://schemas.microsoft.com/office/drawing/2014/main" id="{08E46232-49D7-40B2-AFBE-862D5A7F25FC}"/>
              </a:ext>
            </a:extLst>
          </p:cNvPr>
          <p:cNvSpPr>
            <a:spLocks/>
          </p:cNvSpPr>
          <p:nvPr userDrawn="1"/>
        </p:nvSpPr>
        <p:spPr bwMode="auto">
          <a:xfrm>
            <a:off x="185622" y="240243"/>
            <a:ext cx="11732073" cy="6373076"/>
          </a:xfrm>
          <a:custGeom>
            <a:avLst/>
            <a:gdLst>
              <a:gd name="T0" fmla="*/ 132 w 3258"/>
              <a:gd name="T1" fmla="*/ 84 h 1758"/>
              <a:gd name="T2" fmla="*/ 78 w 3258"/>
              <a:gd name="T3" fmla="*/ 930 h 1758"/>
              <a:gd name="T4" fmla="*/ 54 w 3258"/>
              <a:gd name="T5" fmla="*/ 1572 h 1758"/>
              <a:gd name="T6" fmla="*/ 144 w 3258"/>
              <a:gd name="T7" fmla="*/ 1758 h 1758"/>
              <a:gd name="T8" fmla="*/ 948 w 3258"/>
              <a:gd name="T9" fmla="*/ 1746 h 1758"/>
              <a:gd name="T10" fmla="*/ 1896 w 3258"/>
              <a:gd name="T11" fmla="*/ 1722 h 1758"/>
              <a:gd name="T12" fmla="*/ 2886 w 3258"/>
              <a:gd name="T13" fmla="*/ 1698 h 1758"/>
              <a:gd name="T14" fmla="*/ 3132 w 3258"/>
              <a:gd name="T15" fmla="*/ 1698 h 1758"/>
              <a:gd name="T16" fmla="*/ 3156 w 3258"/>
              <a:gd name="T17" fmla="*/ 1422 h 1758"/>
              <a:gd name="T18" fmla="*/ 3234 w 3258"/>
              <a:gd name="T19" fmla="*/ 222 h 1758"/>
              <a:gd name="T20" fmla="*/ 3114 w 3258"/>
              <a:gd name="T21" fmla="*/ 12 h 1758"/>
              <a:gd name="T22" fmla="*/ 2454 w 3258"/>
              <a:gd name="T23" fmla="*/ 30 h 1758"/>
              <a:gd name="T24" fmla="*/ 1188 w 3258"/>
              <a:gd name="T25" fmla="*/ 78 h 1758"/>
              <a:gd name="T26" fmla="*/ 126 w 3258"/>
              <a:gd name="T27" fmla="*/ 90 h 1758"/>
              <a:gd name="T28" fmla="*/ 132 w 3258"/>
              <a:gd name="T29" fmla="*/ 84 h 1758"/>
              <a:gd name="connsiteX0" fmla="*/ 294 w 9929"/>
              <a:gd name="connsiteY0" fmla="*/ 335 h 9857"/>
              <a:gd name="connsiteX1" fmla="*/ 128 w 9929"/>
              <a:gd name="connsiteY1" fmla="*/ 5147 h 9857"/>
              <a:gd name="connsiteX2" fmla="*/ 55 w 9929"/>
              <a:gd name="connsiteY2" fmla="*/ 8799 h 9857"/>
              <a:gd name="connsiteX3" fmla="*/ 331 w 9929"/>
              <a:gd name="connsiteY3" fmla="*/ 9857 h 9857"/>
              <a:gd name="connsiteX4" fmla="*/ 2799 w 9929"/>
              <a:gd name="connsiteY4" fmla="*/ 9789 h 9857"/>
              <a:gd name="connsiteX5" fmla="*/ 5709 w 9929"/>
              <a:gd name="connsiteY5" fmla="*/ 9652 h 9857"/>
              <a:gd name="connsiteX6" fmla="*/ 8747 w 9929"/>
              <a:gd name="connsiteY6" fmla="*/ 9516 h 9857"/>
              <a:gd name="connsiteX7" fmla="*/ 9502 w 9929"/>
              <a:gd name="connsiteY7" fmla="*/ 9516 h 9857"/>
              <a:gd name="connsiteX8" fmla="*/ 9576 w 9929"/>
              <a:gd name="connsiteY8" fmla="*/ 7946 h 9857"/>
              <a:gd name="connsiteX9" fmla="*/ 9815 w 9929"/>
              <a:gd name="connsiteY9" fmla="*/ 1120 h 9857"/>
              <a:gd name="connsiteX10" fmla="*/ 7421 w 9929"/>
              <a:gd name="connsiteY10" fmla="*/ 28 h 9857"/>
              <a:gd name="connsiteX11" fmla="*/ 3535 w 9929"/>
              <a:gd name="connsiteY11" fmla="*/ 301 h 9857"/>
              <a:gd name="connsiteX12" fmla="*/ 276 w 9929"/>
              <a:gd name="connsiteY12" fmla="*/ 369 h 9857"/>
              <a:gd name="connsiteX13" fmla="*/ 294 w 9929"/>
              <a:gd name="connsiteY13" fmla="*/ 335 h 9857"/>
              <a:gd name="connsiteX0" fmla="*/ 296 w 10000"/>
              <a:gd name="connsiteY0" fmla="*/ 317 h 9977"/>
              <a:gd name="connsiteX1" fmla="*/ 129 w 10000"/>
              <a:gd name="connsiteY1" fmla="*/ 5199 h 9977"/>
              <a:gd name="connsiteX2" fmla="*/ 55 w 10000"/>
              <a:gd name="connsiteY2" fmla="*/ 8904 h 9977"/>
              <a:gd name="connsiteX3" fmla="*/ 333 w 10000"/>
              <a:gd name="connsiteY3" fmla="*/ 9977 h 9977"/>
              <a:gd name="connsiteX4" fmla="*/ 2819 w 10000"/>
              <a:gd name="connsiteY4" fmla="*/ 9908 h 9977"/>
              <a:gd name="connsiteX5" fmla="*/ 5750 w 10000"/>
              <a:gd name="connsiteY5" fmla="*/ 9769 h 9977"/>
              <a:gd name="connsiteX6" fmla="*/ 8810 w 10000"/>
              <a:gd name="connsiteY6" fmla="*/ 9631 h 9977"/>
              <a:gd name="connsiteX7" fmla="*/ 9570 w 10000"/>
              <a:gd name="connsiteY7" fmla="*/ 9631 h 9977"/>
              <a:gd name="connsiteX8" fmla="*/ 9644 w 10000"/>
              <a:gd name="connsiteY8" fmla="*/ 8038 h 9977"/>
              <a:gd name="connsiteX9" fmla="*/ 9885 w 10000"/>
              <a:gd name="connsiteY9" fmla="*/ 1113 h 9977"/>
              <a:gd name="connsiteX10" fmla="*/ 9173 w 10000"/>
              <a:gd name="connsiteY10" fmla="*/ 190 h 9977"/>
              <a:gd name="connsiteX11" fmla="*/ 7474 w 10000"/>
              <a:gd name="connsiteY11" fmla="*/ 5 h 9977"/>
              <a:gd name="connsiteX12" fmla="*/ 3560 w 10000"/>
              <a:gd name="connsiteY12" fmla="*/ 282 h 9977"/>
              <a:gd name="connsiteX13" fmla="*/ 278 w 10000"/>
              <a:gd name="connsiteY13" fmla="*/ 351 h 9977"/>
              <a:gd name="connsiteX14" fmla="*/ 296 w 10000"/>
              <a:gd name="connsiteY14" fmla="*/ 317 h 9977"/>
              <a:gd name="connsiteX0" fmla="*/ 296 w 9988"/>
              <a:gd name="connsiteY0" fmla="*/ 318 h 10000"/>
              <a:gd name="connsiteX1" fmla="*/ 129 w 9988"/>
              <a:gd name="connsiteY1" fmla="*/ 5211 h 10000"/>
              <a:gd name="connsiteX2" fmla="*/ 55 w 9988"/>
              <a:gd name="connsiteY2" fmla="*/ 8925 h 10000"/>
              <a:gd name="connsiteX3" fmla="*/ 333 w 9988"/>
              <a:gd name="connsiteY3" fmla="*/ 10000 h 10000"/>
              <a:gd name="connsiteX4" fmla="*/ 2819 w 9988"/>
              <a:gd name="connsiteY4" fmla="*/ 9931 h 10000"/>
              <a:gd name="connsiteX5" fmla="*/ 5750 w 9988"/>
              <a:gd name="connsiteY5" fmla="*/ 9792 h 10000"/>
              <a:gd name="connsiteX6" fmla="*/ 8810 w 9988"/>
              <a:gd name="connsiteY6" fmla="*/ 9653 h 10000"/>
              <a:gd name="connsiteX7" fmla="*/ 9570 w 9988"/>
              <a:gd name="connsiteY7" fmla="*/ 9653 h 10000"/>
              <a:gd name="connsiteX8" fmla="*/ 9644 w 9988"/>
              <a:gd name="connsiteY8" fmla="*/ 8057 h 10000"/>
              <a:gd name="connsiteX9" fmla="*/ 9960 w 9988"/>
              <a:gd name="connsiteY9" fmla="*/ 2762 h 10000"/>
              <a:gd name="connsiteX10" fmla="*/ 9885 w 9988"/>
              <a:gd name="connsiteY10" fmla="*/ 1116 h 10000"/>
              <a:gd name="connsiteX11" fmla="*/ 9173 w 9988"/>
              <a:gd name="connsiteY11" fmla="*/ 190 h 10000"/>
              <a:gd name="connsiteX12" fmla="*/ 7474 w 9988"/>
              <a:gd name="connsiteY12" fmla="*/ 5 h 10000"/>
              <a:gd name="connsiteX13" fmla="*/ 3560 w 9988"/>
              <a:gd name="connsiteY13" fmla="*/ 283 h 10000"/>
              <a:gd name="connsiteX14" fmla="*/ 278 w 9988"/>
              <a:gd name="connsiteY14" fmla="*/ 352 h 10000"/>
              <a:gd name="connsiteX15" fmla="*/ 296 w 9988"/>
              <a:gd name="connsiteY15" fmla="*/ 318 h 10000"/>
              <a:gd name="connsiteX0" fmla="*/ 296 w 9984"/>
              <a:gd name="connsiteY0" fmla="*/ 399 h 10081"/>
              <a:gd name="connsiteX1" fmla="*/ 129 w 9984"/>
              <a:gd name="connsiteY1" fmla="*/ 5292 h 10081"/>
              <a:gd name="connsiteX2" fmla="*/ 55 w 9984"/>
              <a:gd name="connsiteY2" fmla="*/ 9006 h 10081"/>
              <a:gd name="connsiteX3" fmla="*/ 333 w 9984"/>
              <a:gd name="connsiteY3" fmla="*/ 10081 h 10081"/>
              <a:gd name="connsiteX4" fmla="*/ 2822 w 9984"/>
              <a:gd name="connsiteY4" fmla="*/ 10012 h 10081"/>
              <a:gd name="connsiteX5" fmla="*/ 5757 w 9984"/>
              <a:gd name="connsiteY5" fmla="*/ 9873 h 10081"/>
              <a:gd name="connsiteX6" fmla="*/ 8821 w 9984"/>
              <a:gd name="connsiteY6" fmla="*/ 9734 h 10081"/>
              <a:gd name="connsiteX7" fmla="*/ 9581 w 9984"/>
              <a:gd name="connsiteY7" fmla="*/ 9734 h 10081"/>
              <a:gd name="connsiteX8" fmla="*/ 9656 w 9984"/>
              <a:gd name="connsiteY8" fmla="*/ 8138 h 10081"/>
              <a:gd name="connsiteX9" fmla="*/ 9972 w 9984"/>
              <a:gd name="connsiteY9" fmla="*/ 2843 h 10081"/>
              <a:gd name="connsiteX10" fmla="*/ 9184 w 9984"/>
              <a:gd name="connsiteY10" fmla="*/ 271 h 10081"/>
              <a:gd name="connsiteX11" fmla="*/ 7483 w 9984"/>
              <a:gd name="connsiteY11" fmla="*/ 86 h 10081"/>
              <a:gd name="connsiteX12" fmla="*/ 3564 w 9984"/>
              <a:gd name="connsiteY12" fmla="*/ 364 h 10081"/>
              <a:gd name="connsiteX13" fmla="*/ 278 w 9984"/>
              <a:gd name="connsiteY13" fmla="*/ 433 h 10081"/>
              <a:gd name="connsiteX14" fmla="*/ 296 w 9984"/>
              <a:gd name="connsiteY14" fmla="*/ 399 h 10081"/>
              <a:gd name="connsiteX0" fmla="*/ 296 w 10000"/>
              <a:gd name="connsiteY0" fmla="*/ 314 h 9918"/>
              <a:gd name="connsiteX1" fmla="*/ 129 w 10000"/>
              <a:gd name="connsiteY1" fmla="*/ 5167 h 9918"/>
              <a:gd name="connsiteX2" fmla="*/ 55 w 10000"/>
              <a:gd name="connsiteY2" fmla="*/ 8852 h 9918"/>
              <a:gd name="connsiteX3" fmla="*/ 334 w 10000"/>
              <a:gd name="connsiteY3" fmla="*/ 9918 h 9918"/>
              <a:gd name="connsiteX4" fmla="*/ 2827 w 10000"/>
              <a:gd name="connsiteY4" fmla="*/ 9850 h 9918"/>
              <a:gd name="connsiteX5" fmla="*/ 5766 w 10000"/>
              <a:gd name="connsiteY5" fmla="*/ 9712 h 9918"/>
              <a:gd name="connsiteX6" fmla="*/ 8835 w 10000"/>
              <a:gd name="connsiteY6" fmla="*/ 9574 h 9918"/>
              <a:gd name="connsiteX7" fmla="*/ 9596 w 10000"/>
              <a:gd name="connsiteY7" fmla="*/ 9574 h 9918"/>
              <a:gd name="connsiteX8" fmla="*/ 9671 w 10000"/>
              <a:gd name="connsiteY8" fmla="*/ 7991 h 9918"/>
              <a:gd name="connsiteX9" fmla="*/ 9988 w 10000"/>
              <a:gd name="connsiteY9" fmla="*/ 2738 h 9918"/>
              <a:gd name="connsiteX10" fmla="*/ 9672 w 10000"/>
              <a:gd name="connsiteY10" fmla="*/ 899 h 9918"/>
              <a:gd name="connsiteX11" fmla="*/ 9199 w 10000"/>
              <a:gd name="connsiteY11" fmla="*/ 187 h 9918"/>
              <a:gd name="connsiteX12" fmla="*/ 7495 w 10000"/>
              <a:gd name="connsiteY12" fmla="*/ 3 h 9918"/>
              <a:gd name="connsiteX13" fmla="*/ 3570 w 10000"/>
              <a:gd name="connsiteY13" fmla="*/ 279 h 9918"/>
              <a:gd name="connsiteX14" fmla="*/ 278 w 10000"/>
              <a:gd name="connsiteY14" fmla="*/ 348 h 9918"/>
              <a:gd name="connsiteX15" fmla="*/ 296 w 10000"/>
              <a:gd name="connsiteY15" fmla="*/ 314 h 9918"/>
              <a:gd name="connsiteX0" fmla="*/ 296 w 10000"/>
              <a:gd name="connsiteY0" fmla="*/ 317 h 10000"/>
              <a:gd name="connsiteX1" fmla="*/ 129 w 10000"/>
              <a:gd name="connsiteY1" fmla="*/ 5210 h 10000"/>
              <a:gd name="connsiteX2" fmla="*/ 55 w 10000"/>
              <a:gd name="connsiteY2" fmla="*/ 8925 h 10000"/>
              <a:gd name="connsiteX3" fmla="*/ 334 w 10000"/>
              <a:gd name="connsiteY3" fmla="*/ 10000 h 10000"/>
              <a:gd name="connsiteX4" fmla="*/ 2827 w 10000"/>
              <a:gd name="connsiteY4" fmla="*/ 9931 h 10000"/>
              <a:gd name="connsiteX5" fmla="*/ 5766 w 10000"/>
              <a:gd name="connsiteY5" fmla="*/ 9792 h 10000"/>
              <a:gd name="connsiteX6" fmla="*/ 8835 w 10000"/>
              <a:gd name="connsiteY6" fmla="*/ 9653 h 10000"/>
              <a:gd name="connsiteX7" fmla="*/ 9596 w 10000"/>
              <a:gd name="connsiteY7" fmla="*/ 9653 h 10000"/>
              <a:gd name="connsiteX8" fmla="*/ 9671 w 10000"/>
              <a:gd name="connsiteY8" fmla="*/ 8057 h 10000"/>
              <a:gd name="connsiteX9" fmla="*/ 9988 w 10000"/>
              <a:gd name="connsiteY9" fmla="*/ 2761 h 10000"/>
              <a:gd name="connsiteX10" fmla="*/ 9893 w 10000"/>
              <a:gd name="connsiteY10" fmla="*/ 368 h 10000"/>
              <a:gd name="connsiteX11" fmla="*/ 9199 w 10000"/>
              <a:gd name="connsiteY11" fmla="*/ 189 h 10000"/>
              <a:gd name="connsiteX12" fmla="*/ 7495 w 10000"/>
              <a:gd name="connsiteY12" fmla="*/ 3 h 10000"/>
              <a:gd name="connsiteX13" fmla="*/ 3570 w 10000"/>
              <a:gd name="connsiteY13" fmla="*/ 281 h 10000"/>
              <a:gd name="connsiteX14" fmla="*/ 278 w 10000"/>
              <a:gd name="connsiteY14" fmla="*/ 351 h 10000"/>
              <a:gd name="connsiteX15" fmla="*/ 296 w 10000"/>
              <a:gd name="connsiteY15" fmla="*/ 317 h 10000"/>
              <a:gd name="connsiteX0" fmla="*/ 296 w 10014"/>
              <a:gd name="connsiteY0" fmla="*/ 317 h 10000"/>
              <a:gd name="connsiteX1" fmla="*/ 129 w 10014"/>
              <a:gd name="connsiteY1" fmla="*/ 5210 h 10000"/>
              <a:gd name="connsiteX2" fmla="*/ 55 w 10014"/>
              <a:gd name="connsiteY2" fmla="*/ 8925 h 10000"/>
              <a:gd name="connsiteX3" fmla="*/ 334 w 10014"/>
              <a:gd name="connsiteY3" fmla="*/ 10000 h 10000"/>
              <a:gd name="connsiteX4" fmla="*/ 2827 w 10014"/>
              <a:gd name="connsiteY4" fmla="*/ 9931 h 10000"/>
              <a:gd name="connsiteX5" fmla="*/ 5766 w 10014"/>
              <a:gd name="connsiteY5" fmla="*/ 9792 h 10000"/>
              <a:gd name="connsiteX6" fmla="*/ 8835 w 10014"/>
              <a:gd name="connsiteY6" fmla="*/ 9653 h 10000"/>
              <a:gd name="connsiteX7" fmla="*/ 9596 w 10014"/>
              <a:gd name="connsiteY7" fmla="*/ 9653 h 10000"/>
              <a:gd name="connsiteX8" fmla="*/ 9988 w 10014"/>
              <a:gd name="connsiteY8" fmla="*/ 2761 h 10000"/>
              <a:gd name="connsiteX9" fmla="*/ 9893 w 10014"/>
              <a:gd name="connsiteY9" fmla="*/ 368 h 10000"/>
              <a:gd name="connsiteX10" fmla="*/ 9199 w 10014"/>
              <a:gd name="connsiteY10" fmla="*/ 189 h 10000"/>
              <a:gd name="connsiteX11" fmla="*/ 7495 w 10014"/>
              <a:gd name="connsiteY11" fmla="*/ 3 h 10000"/>
              <a:gd name="connsiteX12" fmla="*/ 3570 w 10014"/>
              <a:gd name="connsiteY12" fmla="*/ 281 h 10000"/>
              <a:gd name="connsiteX13" fmla="*/ 278 w 10014"/>
              <a:gd name="connsiteY13" fmla="*/ 351 h 10000"/>
              <a:gd name="connsiteX14" fmla="*/ 296 w 10014"/>
              <a:gd name="connsiteY14" fmla="*/ 317 h 10000"/>
              <a:gd name="connsiteX0" fmla="*/ 296 w 9946"/>
              <a:gd name="connsiteY0" fmla="*/ 317 h 10000"/>
              <a:gd name="connsiteX1" fmla="*/ 129 w 9946"/>
              <a:gd name="connsiteY1" fmla="*/ 5210 h 10000"/>
              <a:gd name="connsiteX2" fmla="*/ 55 w 9946"/>
              <a:gd name="connsiteY2" fmla="*/ 8925 h 10000"/>
              <a:gd name="connsiteX3" fmla="*/ 334 w 9946"/>
              <a:gd name="connsiteY3" fmla="*/ 10000 h 10000"/>
              <a:gd name="connsiteX4" fmla="*/ 2827 w 9946"/>
              <a:gd name="connsiteY4" fmla="*/ 9931 h 10000"/>
              <a:gd name="connsiteX5" fmla="*/ 5766 w 9946"/>
              <a:gd name="connsiteY5" fmla="*/ 9792 h 10000"/>
              <a:gd name="connsiteX6" fmla="*/ 8835 w 9946"/>
              <a:gd name="connsiteY6" fmla="*/ 9653 h 10000"/>
              <a:gd name="connsiteX7" fmla="*/ 9596 w 9946"/>
              <a:gd name="connsiteY7" fmla="*/ 9653 h 10000"/>
              <a:gd name="connsiteX8" fmla="*/ 9830 w 9946"/>
              <a:gd name="connsiteY8" fmla="*/ 2881 h 10000"/>
              <a:gd name="connsiteX9" fmla="*/ 9893 w 9946"/>
              <a:gd name="connsiteY9" fmla="*/ 368 h 10000"/>
              <a:gd name="connsiteX10" fmla="*/ 9199 w 9946"/>
              <a:gd name="connsiteY10" fmla="*/ 189 h 10000"/>
              <a:gd name="connsiteX11" fmla="*/ 7495 w 9946"/>
              <a:gd name="connsiteY11" fmla="*/ 3 h 10000"/>
              <a:gd name="connsiteX12" fmla="*/ 3570 w 9946"/>
              <a:gd name="connsiteY12" fmla="*/ 281 h 10000"/>
              <a:gd name="connsiteX13" fmla="*/ 278 w 9946"/>
              <a:gd name="connsiteY13" fmla="*/ 351 h 10000"/>
              <a:gd name="connsiteX14" fmla="*/ 296 w 9946"/>
              <a:gd name="connsiteY14" fmla="*/ 317 h 10000"/>
              <a:gd name="connsiteX0" fmla="*/ 139 w 10000"/>
              <a:gd name="connsiteY0" fmla="*/ 138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1 h 10000"/>
              <a:gd name="connsiteX9" fmla="*/ 9947 w 10000"/>
              <a:gd name="connsiteY9" fmla="*/ 368 h 10000"/>
              <a:gd name="connsiteX10" fmla="*/ 9249 w 10000"/>
              <a:gd name="connsiteY10" fmla="*/ 189 h 10000"/>
              <a:gd name="connsiteX11" fmla="*/ 7536 w 10000"/>
              <a:gd name="connsiteY11" fmla="*/ 3 h 10000"/>
              <a:gd name="connsiteX12" fmla="*/ 3589 w 10000"/>
              <a:gd name="connsiteY12" fmla="*/ 281 h 10000"/>
              <a:gd name="connsiteX13" fmla="*/ 280 w 10000"/>
              <a:gd name="connsiteY13" fmla="*/ 351 h 10000"/>
              <a:gd name="connsiteX14" fmla="*/ 139 w 10000"/>
              <a:gd name="connsiteY14" fmla="*/ 138 h 10000"/>
              <a:gd name="connsiteX0" fmla="*/ 139 w 10000"/>
              <a:gd name="connsiteY0" fmla="*/ 137 h 9999"/>
              <a:gd name="connsiteX1" fmla="*/ 130 w 10000"/>
              <a:gd name="connsiteY1" fmla="*/ 5209 h 9999"/>
              <a:gd name="connsiteX2" fmla="*/ 55 w 10000"/>
              <a:gd name="connsiteY2" fmla="*/ 8924 h 9999"/>
              <a:gd name="connsiteX3" fmla="*/ 336 w 10000"/>
              <a:gd name="connsiteY3" fmla="*/ 9999 h 9999"/>
              <a:gd name="connsiteX4" fmla="*/ 2842 w 10000"/>
              <a:gd name="connsiteY4" fmla="*/ 9930 h 9999"/>
              <a:gd name="connsiteX5" fmla="*/ 5797 w 10000"/>
              <a:gd name="connsiteY5" fmla="*/ 9791 h 9999"/>
              <a:gd name="connsiteX6" fmla="*/ 8883 w 10000"/>
              <a:gd name="connsiteY6" fmla="*/ 9652 h 9999"/>
              <a:gd name="connsiteX7" fmla="*/ 9648 w 10000"/>
              <a:gd name="connsiteY7" fmla="*/ 9652 h 9999"/>
              <a:gd name="connsiteX8" fmla="*/ 9883 w 10000"/>
              <a:gd name="connsiteY8" fmla="*/ 2880 h 9999"/>
              <a:gd name="connsiteX9" fmla="*/ 9947 w 10000"/>
              <a:gd name="connsiteY9" fmla="*/ 367 h 9999"/>
              <a:gd name="connsiteX10" fmla="*/ 9249 w 10000"/>
              <a:gd name="connsiteY10" fmla="*/ 188 h 9999"/>
              <a:gd name="connsiteX11" fmla="*/ 7536 w 10000"/>
              <a:gd name="connsiteY11" fmla="*/ 2 h 9999"/>
              <a:gd name="connsiteX12" fmla="*/ 3526 w 10000"/>
              <a:gd name="connsiteY12" fmla="*/ 101 h 9999"/>
              <a:gd name="connsiteX13" fmla="*/ 280 w 10000"/>
              <a:gd name="connsiteY13" fmla="*/ 350 h 9999"/>
              <a:gd name="connsiteX14" fmla="*/ 139 w 10000"/>
              <a:gd name="connsiteY14" fmla="*/ 137 h 9999"/>
              <a:gd name="connsiteX0" fmla="*/ 286 w 10006"/>
              <a:gd name="connsiteY0" fmla="*/ 350 h 10000"/>
              <a:gd name="connsiteX1" fmla="*/ 136 w 10006"/>
              <a:gd name="connsiteY1" fmla="*/ 5210 h 10000"/>
              <a:gd name="connsiteX2" fmla="*/ 61 w 10006"/>
              <a:gd name="connsiteY2" fmla="*/ 8925 h 10000"/>
              <a:gd name="connsiteX3" fmla="*/ 342 w 10006"/>
              <a:gd name="connsiteY3" fmla="*/ 10000 h 10000"/>
              <a:gd name="connsiteX4" fmla="*/ 2848 w 10006"/>
              <a:gd name="connsiteY4" fmla="*/ 9931 h 10000"/>
              <a:gd name="connsiteX5" fmla="*/ 5803 w 10006"/>
              <a:gd name="connsiteY5" fmla="*/ 9792 h 10000"/>
              <a:gd name="connsiteX6" fmla="*/ 8889 w 10006"/>
              <a:gd name="connsiteY6" fmla="*/ 9653 h 10000"/>
              <a:gd name="connsiteX7" fmla="*/ 9654 w 10006"/>
              <a:gd name="connsiteY7" fmla="*/ 9653 h 10000"/>
              <a:gd name="connsiteX8" fmla="*/ 9889 w 10006"/>
              <a:gd name="connsiteY8" fmla="*/ 2880 h 10000"/>
              <a:gd name="connsiteX9" fmla="*/ 9953 w 10006"/>
              <a:gd name="connsiteY9" fmla="*/ 367 h 10000"/>
              <a:gd name="connsiteX10" fmla="*/ 9255 w 10006"/>
              <a:gd name="connsiteY10" fmla="*/ 188 h 10000"/>
              <a:gd name="connsiteX11" fmla="*/ 7542 w 10006"/>
              <a:gd name="connsiteY11" fmla="*/ 2 h 10000"/>
              <a:gd name="connsiteX12" fmla="*/ 3532 w 10006"/>
              <a:gd name="connsiteY12" fmla="*/ 101 h 10000"/>
              <a:gd name="connsiteX13" fmla="*/ 286 w 10006"/>
              <a:gd name="connsiteY13" fmla="*/ 350 h 10000"/>
              <a:gd name="connsiteX0" fmla="*/ 280 w 10000"/>
              <a:gd name="connsiteY0" fmla="*/ 350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280 w 10000"/>
              <a:gd name="connsiteY13" fmla="*/ 350 h 10000"/>
              <a:gd name="connsiteX0" fmla="*/ 58 w 10000"/>
              <a:gd name="connsiteY0" fmla="*/ 0 h 10009"/>
              <a:gd name="connsiteX1" fmla="*/ 130 w 10000"/>
              <a:gd name="connsiteY1" fmla="*/ 5219 h 10009"/>
              <a:gd name="connsiteX2" fmla="*/ 55 w 10000"/>
              <a:gd name="connsiteY2" fmla="*/ 8934 h 10009"/>
              <a:gd name="connsiteX3" fmla="*/ 336 w 10000"/>
              <a:gd name="connsiteY3" fmla="*/ 10009 h 10009"/>
              <a:gd name="connsiteX4" fmla="*/ 2842 w 10000"/>
              <a:gd name="connsiteY4" fmla="*/ 9940 h 10009"/>
              <a:gd name="connsiteX5" fmla="*/ 5797 w 10000"/>
              <a:gd name="connsiteY5" fmla="*/ 9801 h 10009"/>
              <a:gd name="connsiteX6" fmla="*/ 8883 w 10000"/>
              <a:gd name="connsiteY6" fmla="*/ 9662 h 10009"/>
              <a:gd name="connsiteX7" fmla="*/ 9648 w 10000"/>
              <a:gd name="connsiteY7" fmla="*/ 9662 h 10009"/>
              <a:gd name="connsiteX8" fmla="*/ 9883 w 10000"/>
              <a:gd name="connsiteY8" fmla="*/ 2889 h 10009"/>
              <a:gd name="connsiteX9" fmla="*/ 9947 w 10000"/>
              <a:gd name="connsiteY9" fmla="*/ 376 h 10009"/>
              <a:gd name="connsiteX10" fmla="*/ 9249 w 10000"/>
              <a:gd name="connsiteY10" fmla="*/ 197 h 10009"/>
              <a:gd name="connsiteX11" fmla="*/ 7536 w 10000"/>
              <a:gd name="connsiteY11" fmla="*/ 11 h 10009"/>
              <a:gd name="connsiteX12" fmla="*/ 3526 w 10000"/>
              <a:gd name="connsiteY12" fmla="*/ 110 h 10009"/>
              <a:gd name="connsiteX13" fmla="*/ 58 w 10000"/>
              <a:gd name="connsiteY13" fmla="*/ 0 h 10009"/>
              <a:gd name="connsiteX0" fmla="*/ 58 w 10000"/>
              <a:gd name="connsiteY0" fmla="*/ 51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58 w 10000"/>
              <a:gd name="connsiteY13" fmla="*/ 51 h 10000"/>
              <a:gd name="connsiteX0" fmla="*/ 58 w 9895"/>
              <a:gd name="connsiteY0" fmla="*/ 73 h 10022"/>
              <a:gd name="connsiteX1" fmla="*/ 130 w 9895"/>
              <a:gd name="connsiteY1" fmla="*/ 5232 h 10022"/>
              <a:gd name="connsiteX2" fmla="*/ 55 w 9895"/>
              <a:gd name="connsiteY2" fmla="*/ 8947 h 10022"/>
              <a:gd name="connsiteX3" fmla="*/ 336 w 9895"/>
              <a:gd name="connsiteY3" fmla="*/ 10022 h 10022"/>
              <a:gd name="connsiteX4" fmla="*/ 2842 w 9895"/>
              <a:gd name="connsiteY4" fmla="*/ 9953 h 10022"/>
              <a:gd name="connsiteX5" fmla="*/ 5797 w 9895"/>
              <a:gd name="connsiteY5" fmla="*/ 9814 h 10022"/>
              <a:gd name="connsiteX6" fmla="*/ 8883 w 9895"/>
              <a:gd name="connsiteY6" fmla="*/ 9675 h 10022"/>
              <a:gd name="connsiteX7" fmla="*/ 9648 w 9895"/>
              <a:gd name="connsiteY7" fmla="*/ 9675 h 10022"/>
              <a:gd name="connsiteX8" fmla="*/ 9883 w 9895"/>
              <a:gd name="connsiteY8" fmla="*/ 2902 h 10022"/>
              <a:gd name="connsiteX9" fmla="*/ 9693 w 9895"/>
              <a:gd name="connsiteY9" fmla="*/ 150 h 10022"/>
              <a:gd name="connsiteX10" fmla="*/ 9249 w 9895"/>
              <a:gd name="connsiteY10" fmla="*/ 210 h 10022"/>
              <a:gd name="connsiteX11" fmla="*/ 7536 w 9895"/>
              <a:gd name="connsiteY11" fmla="*/ 24 h 10022"/>
              <a:gd name="connsiteX12" fmla="*/ 3526 w 9895"/>
              <a:gd name="connsiteY12" fmla="*/ 123 h 10022"/>
              <a:gd name="connsiteX13" fmla="*/ 58 w 9895"/>
              <a:gd name="connsiteY13" fmla="*/ 73 h 10022"/>
              <a:gd name="connsiteX0" fmla="*/ 59 w 9897"/>
              <a:gd name="connsiteY0" fmla="*/ 73 h 10000"/>
              <a:gd name="connsiteX1" fmla="*/ 131 w 9897"/>
              <a:gd name="connsiteY1" fmla="*/ 5221 h 10000"/>
              <a:gd name="connsiteX2" fmla="*/ 56 w 9897"/>
              <a:gd name="connsiteY2" fmla="*/ 8927 h 10000"/>
              <a:gd name="connsiteX3" fmla="*/ 340 w 9897"/>
              <a:gd name="connsiteY3" fmla="*/ 10000 h 10000"/>
              <a:gd name="connsiteX4" fmla="*/ 2872 w 9897"/>
              <a:gd name="connsiteY4" fmla="*/ 9931 h 10000"/>
              <a:gd name="connsiteX5" fmla="*/ 5859 w 9897"/>
              <a:gd name="connsiteY5" fmla="*/ 9792 h 10000"/>
              <a:gd name="connsiteX6" fmla="*/ 8977 w 9897"/>
              <a:gd name="connsiteY6" fmla="*/ 9654 h 10000"/>
              <a:gd name="connsiteX7" fmla="*/ 9750 w 9897"/>
              <a:gd name="connsiteY7" fmla="*/ 9654 h 10000"/>
              <a:gd name="connsiteX8" fmla="*/ 9860 w 9897"/>
              <a:gd name="connsiteY8" fmla="*/ 2896 h 10000"/>
              <a:gd name="connsiteX9" fmla="*/ 9796 w 9897"/>
              <a:gd name="connsiteY9" fmla="*/ 150 h 10000"/>
              <a:gd name="connsiteX10" fmla="*/ 9347 w 9897"/>
              <a:gd name="connsiteY10" fmla="*/ 210 h 10000"/>
              <a:gd name="connsiteX11" fmla="*/ 7616 w 9897"/>
              <a:gd name="connsiteY11" fmla="*/ 24 h 10000"/>
              <a:gd name="connsiteX12" fmla="*/ 3563 w 9897"/>
              <a:gd name="connsiteY12" fmla="*/ 123 h 10000"/>
              <a:gd name="connsiteX13" fmla="*/ 59 w 9897"/>
              <a:gd name="connsiteY13" fmla="*/ 73 h 10000"/>
              <a:gd name="connsiteX0" fmla="*/ 60 w 10000"/>
              <a:gd name="connsiteY0" fmla="*/ 172 h 10099"/>
              <a:gd name="connsiteX1" fmla="*/ 132 w 10000"/>
              <a:gd name="connsiteY1" fmla="*/ 5320 h 10099"/>
              <a:gd name="connsiteX2" fmla="*/ 57 w 10000"/>
              <a:gd name="connsiteY2" fmla="*/ 9026 h 10099"/>
              <a:gd name="connsiteX3" fmla="*/ 344 w 10000"/>
              <a:gd name="connsiteY3" fmla="*/ 10099 h 10099"/>
              <a:gd name="connsiteX4" fmla="*/ 2902 w 10000"/>
              <a:gd name="connsiteY4" fmla="*/ 10030 h 10099"/>
              <a:gd name="connsiteX5" fmla="*/ 5920 w 10000"/>
              <a:gd name="connsiteY5" fmla="*/ 9891 h 10099"/>
              <a:gd name="connsiteX6" fmla="*/ 9070 w 10000"/>
              <a:gd name="connsiteY6" fmla="*/ 9753 h 10099"/>
              <a:gd name="connsiteX7" fmla="*/ 9851 w 10000"/>
              <a:gd name="connsiteY7" fmla="*/ 9753 h 10099"/>
              <a:gd name="connsiteX8" fmla="*/ 9963 w 10000"/>
              <a:gd name="connsiteY8" fmla="*/ 2995 h 10099"/>
              <a:gd name="connsiteX9" fmla="*/ 9898 w 10000"/>
              <a:gd name="connsiteY9" fmla="*/ 249 h 10099"/>
              <a:gd name="connsiteX10" fmla="*/ 7695 w 10000"/>
              <a:gd name="connsiteY10" fmla="*/ 123 h 10099"/>
              <a:gd name="connsiteX11" fmla="*/ 3600 w 10000"/>
              <a:gd name="connsiteY11" fmla="*/ 222 h 10099"/>
              <a:gd name="connsiteX12" fmla="*/ 60 w 10000"/>
              <a:gd name="connsiteY12" fmla="*/ 172 h 10099"/>
              <a:gd name="connsiteX0" fmla="*/ 60 w 9978"/>
              <a:gd name="connsiteY0" fmla="*/ 61 h 9988"/>
              <a:gd name="connsiteX1" fmla="*/ 132 w 9978"/>
              <a:gd name="connsiteY1" fmla="*/ 5209 h 9988"/>
              <a:gd name="connsiteX2" fmla="*/ 57 w 9978"/>
              <a:gd name="connsiteY2" fmla="*/ 8915 h 9988"/>
              <a:gd name="connsiteX3" fmla="*/ 344 w 9978"/>
              <a:gd name="connsiteY3" fmla="*/ 9988 h 9988"/>
              <a:gd name="connsiteX4" fmla="*/ 2902 w 9978"/>
              <a:gd name="connsiteY4" fmla="*/ 9919 h 9988"/>
              <a:gd name="connsiteX5" fmla="*/ 5920 w 9978"/>
              <a:gd name="connsiteY5" fmla="*/ 9780 h 9988"/>
              <a:gd name="connsiteX6" fmla="*/ 9070 w 9978"/>
              <a:gd name="connsiteY6" fmla="*/ 9642 h 9988"/>
              <a:gd name="connsiteX7" fmla="*/ 9851 w 9978"/>
              <a:gd name="connsiteY7" fmla="*/ 9642 h 9988"/>
              <a:gd name="connsiteX8" fmla="*/ 9963 w 9978"/>
              <a:gd name="connsiteY8" fmla="*/ 2884 h 9988"/>
              <a:gd name="connsiteX9" fmla="*/ 9801 w 9978"/>
              <a:gd name="connsiteY9" fmla="*/ 436 h 9988"/>
              <a:gd name="connsiteX10" fmla="*/ 7695 w 9978"/>
              <a:gd name="connsiteY10" fmla="*/ 12 h 9988"/>
              <a:gd name="connsiteX11" fmla="*/ 3600 w 9978"/>
              <a:gd name="connsiteY11" fmla="*/ 111 h 9988"/>
              <a:gd name="connsiteX12" fmla="*/ 60 w 9978"/>
              <a:gd name="connsiteY12" fmla="*/ 61 h 9988"/>
              <a:gd name="connsiteX0" fmla="*/ 60 w 9995"/>
              <a:gd name="connsiteY0" fmla="*/ 61 h 10000"/>
              <a:gd name="connsiteX1" fmla="*/ 132 w 9995"/>
              <a:gd name="connsiteY1" fmla="*/ 5215 h 10000"/>
              <a:gd name="connsiteX2" fmla="*/ 57 w 9995"/>
              <a:gd name="connsiteY2" fmla="*/ 8926 h 10000"/>
              <a:gd name="connsiteX3" fmla="*/ 345 w 9995"/>
              <a:gd name="connsiteY3" fmla="*/ 10000 h 10000"/>
              <a:gd name="connsiteX4" fmla="*/ 2908 w 9995"/>
              <a:gd name="connsiteY4" fmla="*/ 9931 h 10000"/>
              <a:gd name="connsiteX5" fmla="*/ 5933 w 9995"/>
              <a:gd name="connsiteY5" fmla="*/ 9792 h 10000"/>
              <a:gd name="connsiteX6" fmla="*/ 9090 w 9995"/>
              <a:gd name="connsiteY6" fmla="*/ 9654 h 10000"/>
              <a:gd name="connsiteX7" fmla="*/ 9873 w 9995"/>
              <a:gd name="connsiteY7" fmla="*/ 9654 h 10000"/>
              <a:gd name="connsiteX8" fmla="*/ 9985 w 9995"/>
              <a:gd name="connsiteY8" fmla="*/ 2887 h 10000"/>
              <a:gd name="connsiteX9" fmla="*/ 9823 w 9995"/>
              <a:gd name="connsiteY9" fmla="*/ 437 h 10000"/>
              <a:gd name="connsiteX10" fmla="*/ 7712 w 9995"/>
              <a:gd name="connsiteY10" fmla="*/ 12 h 10000"/>
              <a:gd name="connsiteX11" fmla="*/ 3608 w 9995"/>
              <a:gd name="connsiteY11" fmla="*/ 111 h 10000"/>
              <a:gd name="connsiteX12" fmla="*/ 60 w 9995"/>
              <a:gd name="connsiteY12" fmla="*/ 61 h 10000"/>
              <a:gd name="connsiteX0" fmla="*/ 60 w 10000"/>
              <a:gd name="connsiteY0" fmla="*/ 61 h 10000"/>
              <a:gd name="connsiteX1" fmla="*/ 132 w 10000"/>
              <a:gd name="connsiteY1" fmla="*/ 5215 h 10000"/>
              <a:gd name="connsiteX2" fmla="*/ 57 w 10000"/>
              <a:gd name="connsiteY2" fmla="*/ 8926 h 10000"/>
              <a:gd name="connsiteX3" fmla="*/ 345 w 10000"/>
              <a:gd name="connsiteY3" fmla="*/ 10000 h 10000"/>
              <a:gd name="connsiteX4" fmla="*/ 2909 w 10000"/>
              <a:gd name="connsiteY4" fmla="*/ 9931 h 10000"/>
              <a:gd name="connsiteX5" fmla="*/ 5936 w 10000"/>
              <a:gd name="connsiteY5" fmla="*/ 9792 h 10000"/>
              <a:gd name="connsiteX6" fmla="*/ 9095 w 10000"/>
              <a:gd name="connsiteY6" fmla="*/ 9654 h 10000"/>
              <a:gd name="connsiteX7" fmla="*/ 9878 w 10000"/>
              <a:gd name="connsiteY7" fmla="*/ 9654 h 10000"/>
              <a:gd name="connsiteX8" fmla="*/ 9990 w 10000"/>
              <a:gd name="connsiteY8" fmla="*/ 2887 h 10000"/>
              <a:gd name="connsiteX9" fmla="*/ 9828 w 10000"/>
              <a:gd name="connsiteY9" fmla="*/ 437 h 10000"/>
              <a:gd name="connsiteX10" fmla="*/ 7716 w 10000"/>
              <a:gd name="connsiteY10" fmla="*/ 12 h 10000"/>
              <a:gd name="connsiteX11" fmla="*/ 3610 w 10000"/>
              <a:gd name="connsiteY11" fmla="*/ 111 h 10000"/>
              <a:gd name="connsiteX12" fmla="*/ 60 w 10000"/>
              <a:gd name="connsiteY12" fmla="*/ 61 h 10000"/>
              <a:gd name="connsiteX0" fmla="*/ 60 w 10021"/>
              <a:gd name="connsiteY0" fmla="*/ 75 h 10014"/>
              <a:gd name="connsiteX1" fmla="*/ 132 w 10021"/>
              <a:gd name="connsiteY1" fmla="*/ 5229 h 10014"/>
              <a:gd name="connsiteX2" fmla="*/ 57 w 10021"/>
              <a:gd name="connsiteY2" fmla="*/ 8940 h 10014"/>
              <a:gd name="connsiteX3" fmla="*/ 345 w 10021"/>
              <a:gd name="connsiteY3" fmla="*/ 10014 h 10014"/>
              <a:gd name="connsiteX4" fmla="*/ 2909 w 10021"/>
              <a:gd name="connsiteY4" fmla="*/ 9945 h 10014"/>
              <a:gd name="connsiteX5" fmla="*/ 5936 w 10021"/>
              <a:gd name="connsiteY5" fmla="*/ 9806 h 10014"/>
              <a:gd name="connsiteX6" fmla="*/ 9095 w 10021"/>
              <a:gd name="connsiteY6" fmla="*/ 9668 h 10014"/>
              <a:gd name="connsiteX7" fmla="*/ 9878 w 10021"/>
              <a:gd name="connsiteY7" fmla="*/ 9668 h 10014"/>
              <a:gd name="connsiteX8" fmla="*/ 9990 w 10021"/>
              <a:gd name="connsiteY8" fmla="*/ 2901 h 10014"/>
              <a:gd name="connsiteX9" fmla="*/ 9961 w 10021"/>
              <a:gd name="connsiteY9" fmla="*/ 311 h 10014"/>
              <a:gd name="connsiteX10" fmla="*/ 7716 w 10021"/>
              <a:gd name="connsiteY10" fmla="*/ 26 h 10014"/>
              <a:gd name="connsiteX11" fmla="*/ 3610 w 10021"/>
              <a:gd name="connsiteY11" fmla="*/ 125 h 10014"/>
              <a:gd name="connsiteX12" fmla="*/ 60 w 10021"/>
              <a:gd name="connsiteY12" fmla="*/ 75 h 10014"/>
              <a:gd name="connsiteX0" fmla="*/ 60 w 10005"/>
              <a:gd name="connsiteY0" fmla="*/ 59 h 9998"/>
              <a:gd name="connsiteX1" fmla="*/ 132 w 10005"/>
              <a:gd name="connsiteY1" fmla="*/ 5213 h 9998"/>
              <a:gd name="connsiteX2" fmla="*/ 57 w 10005"/>
              <a:gd name="connsiteY2" fmla="*/ 8924 h 9998"/>
              <a:gd name="connsiteX3" fmla="*/ 345 w 10005"/>
              <a:gd name="connsiteY3" fmla="*/ 9998 h 9998"/>
              <a:gd name="connsiteX4" fmla="*/ 2909 w 10005"/>
              <a:gd name="connsiteY4" fmla="*/ 9929 h 9998"/>
              <a:gd name="connsiteX5" fmla="*/ 5936 w 10005"/>
              <a:gd name="connsiteY5" fmla="*/ 9790 h 9998"/>
              <a:gd name="connsiteX6" fmla="*/ 9095 w 10005"/>
              <a:gd name="connsiteY6" fmla="*/ 9652 h 9998"/>
              <a:gd name="connsiteX7" fmla="*/ 9878 w 10005"/>
              <a:gd name="connsiteY7" fmla="*/ 9652 h 9998"/>
              <a:gd name="connsiteX8" fmla="*/ 9990 w 10005"/>
              <a:gd name="connsiteY8" fmla="*/ 2885 h 9998"/>
              <a:gd name="connsiteX9" fmla="*/ 9894 w 10005"/>
              <a:gd name="connsiteY9" fmla="*/ 330 h 9998"/>
              <a:gd name="connsiteX10" fmla="*/ 7716 w 10005"/>
              <a:gd name="connsiteY10" fmla="*/ 10 h 9998"/>
              <a:gd name="connsiteX11" fmla="*/ 3610 w 10005"/>
              <a:gd name="connsiteY11" fmla="*/ 109 h 9998"/>
              <a:gd name="connsiteX12" fmla="*/ 60 w 10005"/>
              <a:gd name="connsiteY12" fmla="*/ 5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 h="9998">
                <a:moveTo>
                  <a:pt x="60" y="59"/>
                </a:moveTo>
                <a:cubicBezTo>
                  <a:pt x="-32" y="850"/>
                  <a:pt x="171" y="3786"/>
                  <a:pt x="132" y="5213"/>
                </a:cubicBezTo>
                <a:cubicBezTo>
                  <a:pt x="114" y="6461"/>
                  <a:pt x="171" y="7708"/>
                  <a:pt x="57" y="8924"/>
                </a:cubicBezTo>
                <a:cubicBezTo>
                  <a:pt x="-1" y="9582"/>
                  <a:pt x="-115" y="9998"/>
                  <a:pt x="345" y="9998"/>
                </a:cubicBezTo>
                <a:cubicBezTo>
                  <a:pt x="1205" y="9929"/>
                  <a:pt x="2048" y="9929"/>
                  <a:pt x="2909" y="9929"/>
                </a:cubicBezTo>
                <a:cubicBezTo>
                  <a:pt x="3926" y="9929"/>
                  <a:pt x="4940" y="9895"/>
                  <a:pt x="5936" y="9790"/>
                </a:cubicBezTo>
                <a:cubicBezTo>
                  <a:pt x="6987" y="9687"/>
                  <a:pt x="8040" y="9652"/>
                  <a:pt x="9095" y="9652"/>
                </a:cubicBezTo>
                <a:cubicBezTo>
                  <a:pt x="9249" y="9652"/>
                  <a:pt x="9744" y="9825"/>
                  <a:pt x="9878" y="9652"/>
                </a:cubicBezTo>
                <a:cubicBezTo>
                  <a:pt x="10075" y="8503"/>
                  <a:pt x="9939" y="4430"/>
                  <a:pt x="9990" y="2885"/>
                </a:cubicBezTo>
                <a:cubicBezTo>
                  <a:pt x="10040" y="1340"/>
                  <a:pt x="9962" y="220"/>
                  <a:pt x="9894" y="330"/>
                </a:cubicBezTo>
                <a:cubicBezTo>
                  <a:pt x="9807" y="-150"/>
                  <a:pt x="8763" y="47"/>
                  <a:pt x="7716" y="10"/>
                </a:cubicBezTo>
                <a:cubicBezTo>
                  <a:pt x="6669" y="-27"/>
                  <a:pt x="4952" y="109"/>
                  <a:pt x="3610" y="109"/>
                </a:cubicBezTo>
                <a:cubicBezTo>
                  <a:pt x="2481" y="109"/>
                  <a:pt x="1189" y="163"/>
                  <a:pt x="60" y="5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 name="图片 19">
            <a:extLst>
              <a:ext uri="{FF2B5EF4-FFF2-40B4-BE49-F238E27FC236}">
                <a16:creationId xmlns="" xmlns:a16="http://schemas.microsoft.com/office/drawing/2014/main" id="{CFB7A2A4-4273-438A-9EDD-BF737306A75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472351">
            <a:off x="10774684" y="263012"/>
            <a:ext cx="1417316" cy="1001365"/>
          </a:xfrm>
          <a:prstGeom prst="rect">
            <a:avLst/>
          </a:prstGeom>
        </p:spPr>
      </p:pic>
      <p:pic>
        <p:nvPicPr>
          <p:cNvPr id="21" name="图片 20">
            <a:extLst>
              <a:ext uri="{FF2B5EF4-FFF2-40B4-BE49-F238E27FC236}">
                <a16:creationId xmlns="" xmlns:a16="http://schemas.microsoft.com/office/drawing/2014/main" id="{370C2D70-C32A-4FC4-B542-148D5B23BDD5}"/>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673671" y="5323064"/>
            <a:ext cx="1121507" cy="1324734"/>
          </a:xfrm>
          <a:prstGeom prst="rect">
            <a:avLst/>
          </a:prstGeom>
        </p:spPr>
      </p:pic>
      <p:pic>
        <p:nvPicPr>
          <p:cNvPr id="22" name="图片 21">
            <a:extLst>
              <a:ext uri="{FF2B5EF4-FFF2-40B4-BE49-F238E27FC236}">
                <a16:creationId xmlns="" xmlns:a16="http://schemas.microsoft.com/office/drawing/2014/main" id="{7A6E5857-AB1D-4911-A8D9-2C67C251AD3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8948338">
            <a:off x="342974" y="5349183"/>
            <a:ext cx="1388557" cy="1742686"/>
          </a:xfrm>
          <a:prstGeom prst="rect">
            <a:avLst/>
          </a:prstGeom>
        </p:spPr>
      </p:pic>
      <p:pic>
        <p:nvPicPr>
          <p:cNvPr id="3" name="Picture 2" descr="A white circle with leaves and blue text&#10;&#10;Description automatically generated">
            <a:extLst>
              <a:ext uri="{FF2B5EF4-FFF2-40B4-BE49-F238E27FC236}">
                <a16:creationId xmlns="" xmlns:a16="http://schemas.microsoft.com/office/drawing/2014/main" id="{C863DA2E-A2DB-7B08-880A-277DB8904752}"/>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71485" y="447982"/>
            <a:ext cx="1388193" cy="1388193"/>
          </a:xfrm>
          <a:prstGeom prst="rect">
            <a:avLst/>
          </a:prstGeom>
        </p:spPr>
      </p:pic>
    </p:spTree>
    <p:extLst>
      <p:ext uri="{BB962C8B-B14F-4D97-AF65-F5344CB8AC3E}">
        <p14:creationId xmlns:p14="http://schemas.microsoft.com/office/powerpoint/2010/main" val="115126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商务企业宣传">
            <a:hlinkClick r:id="" action="ppaction://media"/>
            <a:extLst>
              <a:ext uri="{FF2B5EF4-FFF2-40B4-BE49-F238E27FC236}">
                <a16:creationId xmlns=""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4488" y="9772650"/>
            <a:ext cx="609600" cy="609600"/>
          </a:xfrm>
          <a:prstGeom prst="rect">
            <a:avLst/>
          </a:prstGeom>
        </p:spPr>
      </p:pic>
      <p:pic>
        <p:nvPicPr>
          <p:cNvPr id="2" name="Picture 1">
            <a:extLst>
              <a:ext uri="{FF2B5EF4-FFF2-40B4-BE49-F238E27FC236}">
                <a16:creationId xmlns="" xmlns:a16="http://schemas.microsoft.com/office/drawing/2014/main" id="{2FA64D8A-6490-D8D9-A089-D705BA50BA81}"/>
              </a:ext>
            </a:extLst>
          </p:cNvPr>
          <p:cNvPicPr>
            <a:picLocks noChangeAspect="1"/>
          </p:cNvPicPr>
          <p:nvPr/>
        </p:nvPicPr>
        <p:blipFill>
          <a:blip r:embed="rId6"/>
          <a:stretch>
            <a:fillRect/>
          </a:stretch>
        </p:blipFill>
        <p:spPr>
          <a:xfrm>
            <a:off x="2904686" y="2264776"/>
            <a:ext cx="6096528" cy="786452"/>
          </a:xfrm>
          <a:prstGeom prst="rect">
            <a:avLst/>
          </a:prstGeom>
        </p:spPr>
      </p:pic>
      <p:pic>
        <p:nvPicPr>
          <p:cNvPr id="5" name="Picture 4">
            <a:extLst>
              <a:ext uri="{FF2B5EF4-FFF2-40B4-BE49-F238E27FC236}">
                <a16:creationId xmlns="" xmlns:a16="http://schemas.microsoft.com/office/drawing/2014/main" id="{E19EA94C-BE55-F0C1-CD65-B8DB43CBF288}"/>
              </a:ext>
            </a:extLst>
          </p:cNvPr>
          <p:cNvPicPr>
            <a:picLocks noChangeAspect="1"/>
          </p:cNvPicPr>
          <p:nvPr/>
        </p:nvPicPr>
        <p:blipFill>
          <a:blip r:embed="rId7"/>
          <a:stretch>
            <a:fillRect/>
          </a:stretch>
        </p:blipFill>
        <p:spPr>
          <a:xfrm>
            <a:off x="2024978" y="3657462"/>
            <a:ext cx="8510754" cy="2353260"/>
          </a:xfrm>
          <a:prstGeom prst="rect">
            <a:avLst/>
          </a:prstGeom>
        </p:spPr>
      </p:pic>
      <p:pic>
        <p:nvPicPr>
          <p:cNvPr id="7" name="Picture 6">
            <a:extLst>
              <a:ext uri="{FF2B5EF4-FFF2-40B4-BE49-F238E27FC236}">
                <a16:creationId xmlns="" xmlns:a16="http://schemas.microsoft.com/office/drawing/2014/main" id="{8E1344E9-E571-AD70-6B21-265E21FD0964}"/>
              </a:ext>
            </a:extLst>
          </p:cNvPr>
          <p:cNvPicPr>
            <a:picLocks noChangeAspect="1"/>
          </p:cNvPicPr>
          <p:nvPr/>
        </p:nvPicPr>
        <p:blipFill>
          <a:blip r:embed="rId8"/>
          <a:stretch>
            <a:fillRect/>
          </a:stretch>
        </p:blipFill>
        <p:spPr>
          <a:xfrm>
            <a:off x="4446500" y="3157198"/>
            <a:ext cx="3200677" cy="877900"/>
          </a:xfrm>
          <a:prstGeom prst="rect">
            <a:avLst/>
          </a:prstGeom>
        </p:spPr>
      </p:pic>
    </p:spTree>
    <p:extLst>
      <p:ext uri="{BB962C8B-B14F-4D97-AF65-F5344CB8AC3E}">
        <p14:creationId xmlns:p14="http://schemas.microsoft.com/office/powerpoint/2010/main" val="363671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440C1C4D-24AC-4223-9514-05D189FE9AA0}"/>
              </a:ext>
            </a:extLst>
          </p:cNvPr>
          <p:cNvSpPr/>
          <p:nvPr/>
        </p:nvSpPr>
        <p:spPr>
          <a:xfrm>
            <a:off x="2764464" y="1834694"/>
            <a:ext cx="7400261" cy="2585323"/>
          </a:xfrm>
          <a:prstGeom prst="rect">
            <a:avLst/>
          </a:prstGeom>
        </p:spPr>
        <p:txBody>
          <a:bodyPr wrap="square">
            <a:spAutoFit/>
          </a:bodyPr>
          <a:lstStyle/>
          <a:p>
            <a:pPr algn="ctr" defTabSz="457200"/>
            <a:r>
              <a:rPr lang="en-US" altLang="zh-CN" sz="5400" b="1" dirty="0" err="1">
                <a:solidFill>
                  <a:srgbClr val="095F33"/>
                </a:solidFill>
                <a:latin typeface="Calibri" panose="020F0502020204030204" pitchFamily="34" charset="0"/>
                <a:cs typeface="Calibri" panose="020F0502020204030204" pitchFamily="34" charset="0"/>
              </a:rPr>
              <a:t>Hoạt</a:t>
            </a:r>
            <a:r>
              <a:rPr lang="en-US" altLang="zh-CN" sz="5400" b="1" dirty="0">
                <a:solidFill>
                  <a:srgbClr val="095F33"/>
                </a:solidFill>
                <a:latin typeface="Calibri" panose="020F0502020204030204" pitchFamily="34" charset="0"/>
                <a:cs typeface="Calibri" panose="020F0502020204030204" pitchFamily="34" charset="0"/>
              </a:rPr>
              <a:t> </a:t>
            </a:r>
            <a:r>
              <a:rPr lang="en-US" altLang="zh-CN" sz="5400" b="1" dirty="0" err="1">
                <a:solidFill>
                  <a:srgbClr val="095F33"/>
                </a:solidFill>
                <a:latin typeface="Calibri" panose="020F0502020204030204" pitchFamily="34" charset="0"/>
                <a:cs typeface="Calibri" panose="020F0502020204030204" pitchFamily="34" charset="0"/>
              </a:rPr>
              <a:t>động</a:t>
            </a:r>
            <a:r>
              <a:rPr lang="en-US" altLang="zh-CN" sz="5400" b="1" dirty="0">
                <a:solidFill>
                  <a:srgbClr val="095F33"/>
                </a:solidFill>
                <a:latin typeface="Calibri" panose="020F0502020204030204" pitchFamily="34" charset="0"/>
                <a:cs typeface="Calibri" panose="020F0502020204030204" pitchFamily="34" charset="0"/>
              </a:rPr>
              <a:t> 3: </a:t>
            </a:r>
            <a:r>
              <a:rPr lang="en-US" altLang="zh-CN" sz="5400" dirty="0" err="1">
                <a:solidFill>
                  <a:srgbClr val="095F33"/>
                </a:solidFill>
                <a:latin typeface="Calibri" panose="020F0502020204030204" pitchFamily="34" charset="0"/>
                <a:cs typeface="Calibri" panose="020F0502020204030204" pitchFamily="34" charset="0"/>
              </a:rPr>
              <a:t>Dấu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hiệu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nhận</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biết</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thực</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phẩm</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r>
              <a:rPr lang="en-US" altLang="zh-CN" sz="5400" dirty="0">
                <a:solidFill>
                  <a:srgbClr val="095F33"/>
                </a:solidFill>
                <a:latin typeface="Calibri" panose="020F0502020204030204" pitchFamily="34" charset="0"/>
                <a:cs typeface="Calibri" panose="020F0502020204030204" pitchFamily="34" charset="0"/>
              </a:rPr>
              <a:t> hay </a:t>
            </a:r>
            <a:r>
              <a:rPr lang="en-US" altLang="zh-CN" sz="5400" dirty="0" err="1">
                <a:solidFill>
                  <a:srgbClr val="095F33"/>
                </a:solidFill>
                <a:latin typeface="Calibri" panose="020F0502020204030204" pitchFamily="34" charset="0"/>
                <a:cs typeface="Calibri" panose="020F0502020204030204" pitchFamily="34" charset="0"/>
              </a:rPr>
              <a:t>không</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endParaRPr lang="en-US" sz="1400" dirty="0"/>
          </a:p>
        </p:txBody>
      </p:sp>
      <p:pic>
        <p:nvPicPr>
          <p:cNvPr id="5" name="图片 4">
            <a:extLst>
              <a:ext uri="{FF2B5EF4-FFF2-40B4-BE49-F238E27FC236}">
                <a16:creationId xmlns=""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9301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lvl="0" algn="ctr"/>
            <a:r>
              <a:rPr lang="nl-NL"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Quan sát các hình từ hình 5 đến hình 9</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18D03657-3421-17E8-91AB-9C9D06F1394E}"/>
              </a:ext>
            </a:extLst>
          </p:cNvPr>
          <p:cNvPicPr>
            <a:picLocks noChangeAspect="1"/>
          </p:cNvPicPr>
          <p:nvPr/>
        </p:nvPicPr>
        <p:blipFill>
          <a:blip r:embed="rId3"/>
          <a:stretch>
            <a:fillRect/>
          </a:stretch>
        </p:blipFill>
        <p:spPr>
          <a:xfrm>
            <a:off x="521877" y="1392647"/>
            <a:ext cx="6812987" cy="2692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 xmlns:a16="http://schemas.microsoft.com/office/drawing/2014/main" id="{BBEEC2B7-2D46-83F5-2F44-4C5D4C36238E}"/>
              </a:ext>
            </a:extLst>
          </p:cNvPr>
          <p:cNvPicPr>
            <a:picLocks noChangeAspect="1"/>
          </p:cNvPicPr>
          <p:nvPr/>
        </p:nvPicPr>
        <p:blipFill>
          <a:blip r:embed="rId4"/>
          <a:stretch>
            <a:fillRect/>
          </a:stretch>
        </p:blipFill>
        <p:spPr>
          <a:xfrm>
            <a:off x="7211365" y="3628104"/>
            <a:ext cx="4150423" cy="2568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5013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nl-NL" sz="4000" b="1" i="0" u="none" strike="noStrike" kern="1200" cap="none" spc="0" normalizeH="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thành nội dung bảng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 xmlns:a16="http://schemas.microsoft.com/office/drawing/2014/main" id="{FD9E77AB-FEAA-64BB-DBBB-822328FA9BBB}"/>
              </a:ext>
            </a:extLst>
          </p:cNvPr>
          <p:cNvGraphicFramePr>
            <a:graphicFrameLocks noGrp="1"/>
          </p:cNvGraphicFramePr>
          <p:nvPr>
            <p:extLst>
              <p:ext uri="{D42A27DB-BD31-4B8C-83A1-F6EECF244321}">
                <p14:modId xmlns:p14="http://schemas.microsoft.com/office/powerpoint/2010/main" val="3622264861"/>
              </p:ext>
            </p:extLst>
          </p:nvPr>
        </p:nvGraphicFramePr>
        <p:xfrm>
          <a:off x="1042219" y="1838632"/>
          <a:ext cx="9901084" cy="3200186"/>
        </p:xfrm>
        <a:graphic>
          <a:graphicData uri="http://schemas.openxmlformats.org/drawingml/2006/table">
            <a:tbl>
              <a:tblPr firstRow="1" firstCol="1" bandRow="1">
                <a:tableStyleId>{5C22544A-7EE6-4342-B048-85BDC9FD1C3A}</a:tableStyleId>
              </a:tblPr>
              <a:tblGrid>
                <a:gridCol w="2357841">
                  <a:extLst>
                    <a:ext uri="{9D8B030D-6E8A-4147-A177-3AD203B41FA5}">
                      <a16:colId xmlns="" xmlns:a16="http://schemas.microsoft.com/office/drawing/2014/main" val="61567520"/>
                    </a:ext>
                  </a:extLst>
                </a:gridCol>
                <a:gridCol w="2952509">
                  <a:extLst>
                    <a:ext uri="{9D8B030D-6E8A-4147-A177-3AD203B41FA5}">
                      <a16:colId xmlns="" xmlns:a16="http://schemas.microsoft.com/office/drawing/2014/main" val="1659968810"/>
                    </a:ext>
                  </a:extLst>
                </a:gridCol>
                <a:gridCol w="2295367">
                  <a:extLst>
                    <a:ext uri="{9D8B030D-6E8A-4147-A177-3AD203B41FA5}">
                      <a16:colId xmlns="" xmlns:a16="http://schemas.microsoft.com/office/drawing/2014/main" val="88598252"/>
                    </a:ext>
                  </a:extLst>
                </a:gridCol>
                <a:gridCol w="2295367">
                  <a:extLst>
                    <a:ext uri="{9D8B030D-6E8A-4147-A177-3AD203B41FA5}">
                      <a16:colId xmlns="" xmlns:a16="http://schemas.microsoft.com/office/drawing/2014/main" val="1577957700"/>
                    </a:ext>
                  </a:extLst>
                </a:gridCol>
              </a:tblGrid>
              <a:tr h="1071716">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Tên thực phẩm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Dấu hiệu không an 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Đánh giá</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Nguy cơ nếu sử dụng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6241825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Quả táo</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Bị thối</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Không</a:t>
                      </a:r>
                      <a:r>
                        <a:rPr lang="en-US" sz="2800" dirty="0">
                          <a:solidFill>
                            <a:srgbClr val="002060"/>
                          </a:solidFill>
                          <a:effectLst/>
                          <a:latin typeface="Calibri" panose="020F0502020204030204" pitchFamily="34" charset="0"/>
                          <a:cs typeface="Calibri" panose="020F0502020204030204" pitchFamily="34" charset="0"/>
                        </a:rPr>
                        <a:t> an </a:t>
                      </a:r>
                      <a:r>
                        <a:rPr lang="en-US" sz="2800" dirty="0" err="1">
                          <a:solidFill>
                            <a:srgbClr val="002060"/>
                          </a:solidFill>
                          <a:effectLst/>
                          <a:latin typeface="Calibri" panose="020F0502020204030204" pitchFamily="34" charset="0"/>
                          <a:cs typeface="Calibri" panose="020F0502020204030204" pitchFamily="34" charset="0"/>
                        </a:rPr>
                        <a:t>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Đau bụng,..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219806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6945288"/>
                  </a:ext>
                </a:extLst>
              </a:tr>
            </a:tbl>
          </a:graphicData>
        </a:graphic>
      </p:graphicFrame>
    </p:spTree>
    <p:custDataLst>
      <p:tags r:id="rId1"/>
    </p:custDataLst>
    <p:extLst>
      <p:ext uri="{BB962C8B-B14F-4D97-AF65-F5344CB8AC3E}">
        <p14:creationId xmlns:p14="http://schemas.microsoft.com/office/powerpoint/2010/main" val="701149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46DADFE1-58A0-7E16-2951-0DF1A18E4435}"/>
              </a:ext>
            </a:extLst>
          </p:cNvPr>
          <p:cNvGraphicFramePr>
            <a:graphicFrameLocks noGrp="1"/>
          </p:cNvGraphicFramePr>
          <p:nvPr>
            <p:extLst>
              <p:ext uri="{D42A27DB-BD31-4B8C-83A1-F6EECF244321}">
                <p14:modId xmlns:p14="http://schemas.microsoft.com/office/powerpoint/2010/main" val="2257593065"/>
              </p:ext>
            </p:extLst>
          </p:nvPr>
        </p:nvGraphicFramePr>
        <p:xfrm>
          <a:off x="798870" y="835741"/>
          <a:ext cx="10515600" cy="4425540"/>
        </p:xfrm>
        <a:graphic>
          <a:graphicData uri="http://schemas.openxmlformats.org/drawingml/2006/table">
            <a:tbl>
              <a:tblPr/>
              <a:tblGrid>
                <a:gridCol w="2628900">
                  <a:extLst>
                    <a:ext uri="{9D8B030D-6E8A-4147-A177-3AD203B41FA5}">
                      <a16:colId xmlns="" xmlns:a16="http://schemas.microsoft.com/office/drawing/2014/main" val="2014654969"/>
                    </a:ext>
                  </a:extLst>
                </a:gridCol>
                <a:gridCol w="2786217">
                  <a:extLst>
                    <a:ext uri="{9D8B030D-6E8A-4147-A177-3AD203B41FA5}">
                      <a16:colId xmlns="" xmlns:a16="http://schemas.microsoft.com/office/drawing/2014/main" val="396245522"/>
                    </a:ext>
                  </a:extLst>
                </a:gridCol>
                <a:gridCol w="2471583">
                  <a:extLst>
                    <a:ext uri="{9D8B030D-6E8A-4147-A177-3AD203B41FA5}">
                      <a16:colId xmlns="" xmlns:a16="http://schemas.microsoft.com/office/drawing/2014/main" val="2524085503"/>
                    </a:ext>
                  </a:extLst>
                </a:gridCol>
                <a:gridCol w="2628900">
                  <a:extLst>
                    <a:ext uri="{9D8B030D-6E8A-4147-A177-3AD203B41FA5}">
                      <a16:colId xmlns="" xmlns:a16="http://schemas.microsoft.com/office/drawing/2014/main" val="3489549963"/>
                    </a:ext>
                  </a:extLst>
                </a:gridCol>
              </a:tblGrid>
              <a:tr h="541235">
                <a:tc>
                  <a:txBody>
                    <a:bodyPr/>
                    <a:lstStyle/>
                    <a:p>
                      <a:pPr algn="ctr" fontAlgn="t"/>
                      <a:r>
                        <a:rPr lang="en-US" sz="2800" b="1">
                          <a:effectLst/>
                          <a:latin typeface="Calibri" panose="020F0502020204030204" pitchFamily="34" charset="0"/>
                          <a:cs typeface="Calibri" panose="020F0502020204030204" pitchFamily="34" charset="0"/>
                        </a:rPr>
                        <a:t>Tên sản phẩm</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t"/>
                      <a:r>
                        <a:rPr lang="en-US" sz="2800" b="1" dirty="0" err="1">
                          <a:effectLst/>
                          <a:latin typeface="Calibri" panose="020F0502020204030204" pitchFamily="34" charset="0"/>
                          <a:cs typeface="Calibri" panose="020F0502020204030204" pitchFamily="34" charset="0"/>
                        </a:rPr>
                        <a:t>Dấu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hiệu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biết</a:t>
                      </a:r>
                      <a:endParaRPr lang="en-US" sz="28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b="1">
                          <a:effectLst/>
                          <a:latin typeface="Calibri" panose="020F0502020204030204" pitchFamily="34" charset="0"/>
                          <a:cs typeface="Calibri" panose="020F0502020204030204" pitchFamily="34" charset="0"/>
                        </a:rPr>
                        <a:t>Đánh giá</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effectLst/>
                          <a:latin typeface="Calibri" panose="020F0502020204030204" pitchFamily="34" charset="0"/>
                          <a:cs typeface="Calibri" panose="020F0502020204030204" pitchFamily="34" charset="0"/>
                        </a:rPr>
                        <a:t>Nguy cơ nếu sử dụng</a:t>
                      </a:r>
                      <a:endParaRPr lang="vi-VN"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81188625"/>
                  </a:ext>
                </a:extLst>
              </a:tr>
              <a:tr h="541235">
                <a:tc>
                  <a:txBody>
                    <a:bodyPr/>
                    <a:lstStyle/>
                    <a:p>
                      <a:pPr algn="ctr" fontAlgn="t"/>
                      <a:r>
                        <a:rPr lang="en-US" sz="2800">
                          <a:effectLst/>
                          <a:latin typeface="Calibri" panose="020F0502020204030204" pitchFamily="34" charset="0"/>
                          <a:cs typeface="Calibri" panose="020F0502020204030204" pitchFamily="34" charset="0"/>
                        </a:rPr>
                        <a:t>Quả táo</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thối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948056034"/>
                  </a:ext>
                </a:extLst>
              </a:tr>
              <a:tr h="541235">
                <a:tc>
                  <a:txBody>
                    <a:bodyPr/>
                    <a:lstStyle/>
                    <a:p>
                      <a:pPr algn="ctr" fontAlgn="t"/>
                      <a:r>
                        <a:rPr lang="en-US" sz="2800">
                          <a:effectLst/>
                          <a:latin typeface="Calibri" panose="020F0502020204030204" pitchFamily="34" charset="0"/>
                          <a:cs typeface="Calibri" panose="020F0502020204030204" pitchFamily="34" charset="0"/>
                        </a:rPr>
                        <a:t>Bánh mì</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87492769"/>
                  </a:ext>
                </a:extLst>
              </a:tr>
              <a:tr h="541235">
                <a:tc>
                  <a:txBody>
                    <a:bodyPr/>
                    <a:lstStyle/>
                    <a:p>
                      <a:pPr algn="ctr" fontAlgn="t"/>
                      <a:r>
                        <a:rPr lang="en-US" sz="2800">
                          <a:effectLst/>
                          <a:latin typeface="Calibri" panose="020F0502020204030204" pitchFamily="34" charset="0"/>
                          <a:cs typeface="Calibri" panose="020F0502020204030204" pitchFamily="34" charset="0"/>
                        </a:rPr>
                        <a:t>Sữa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542484050"/>
                  </a:ext>
                </a:extLst>
              </a:tr>
              <a:tr h="541235">
                <a:tc>
                  <a:txBody>
                    <a:bodyPr/>
                    <a:lstStyle/>
                    <a:p>
                      <a:pPr algn="ctr" fontAlgn="t"/>
                      <a:r>
                        <a:rPr lang="en-US" sz="2800">
                          <a:effectLst/>
                          <a:latin typeface="Calibri" panose="020F0502020204030204" pitchFamily="34" charset="0"/>
                          <a:cs typeface="Calibri" panose="020F0502020204030204" pitchFamily="34" charset="0"/>
                        </a:rPr>
                        <a:t>Hamburger</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ruồi muỗi bám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728594283"/>
                  </a:ext>
                </a:extLst>
              </a:tr>
              <a:tr h="980734">
                <a:tc>
                  <a:txBody>
                    <a:bodyPr/>
                    <a:lstStyle/>
                    <a:p>
                      <a:pPr algn="ctr" fontAlgn="t"/>
                      <a:r>
                        <a:rPr lang="vi-VN" sz="2800">
                          <a:effectLst/>
                          <a:latin typeface="Calibri" panose="020F0502020204030204" pitchFamily="34" charset="0"/>
                          <a:cs typeface="Calibri" panose="020F0502020204030204" pitchFamily="34" charset="0"/>
                        </a:rPr>
                        <a:t>Nước ép</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rõ nguồn gốc, thời hạn sử dụng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Đau</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bụng</a:t>
                      </a:r>
                      <a:r>
                        <a:rPr lang="en-US" sz="2800" dirty="0">
                          <a:effectLst/>
                          <a:latin typeface="Calibri" panose="020F0502020204030204" pitchFamily="34" charset="0"/>
                          <a:cs typeface="Calibri" panose="020F0502020204030204" pitchFamily="34"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103274835"/>
                  </a:ext>
                </a:extLst>
              </a:tr>
            </a:tbl>
          </a:graphicData>
        </a:graphic>
      </p:graphicFrame>
    </p:spTree>
    <p:custDataLst>
      <p:tags r:id="rId1"/>
    </p:custDataLst>
    <p:extLst>
      <p:ext uri="{BB962C8B-B14F-4D97-AF65-F5344CB8AC3E}">
        <p14:creationId xmlns:p14="http://schemas.microsoft.com/office/powerpoint/2010/main" val="125348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 xmlns:a16="http://schemas.microsoft.com/office/drawing/2014/main" id="{21A51246-ADA3-5325-DEE6-A04997FB5C5C}"/>
              </a:ext>
            </a:extLst>
          </p:cNvPr>
          <p:cNvSpPr/>
          <p:nvPr/>
        </p:nvSpPr>
        <p:spPr>
          <a:xfrm>
            <a:off x="3274142" y="648929"/>
            <a:ext cx="7452852" cy="2231923"/>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0000"/>
                </a:solidFill>
                <a:latin typeface="Calibri" panose="020F0502020204030204"/>
              </a:rPr>
              <a:t> Chia sẻ với bạn dấu hiệu để nhận biết thực phẩm an toàn hay không an toàn; những nguy cơ có thể gặp phải nếu sử dụng thực phẩm không an toàn.</a:t>
            </a:r>
            <a:endParaRPr kumimoji="0" lang="en-US" sz="3200" b="1" i="0" u="none" strike="noStrike" kern="1200" cap="none" spc="0" normalizeH="0" baseline="0" noProof="0" dirty="0">
              <a:ln>
                <a:noFill/>
              </a:ln>
              <a:solidFill>
                <a:prstClr val="white"/>
              </a:solidFill>
              <a:effectLst/>
              <a:uLnTx/>
              <a:uFillTx/>
              <a:latin typeface="Calibri" panose="020F0502020204030204"/>
              <a:ea typeface="Lato Regular"/>
            </a:endParaRPr>
          </a:p>
        </p:txBody>
      </p:sp>
    </p:spTree>
    <p:extLst>
      <p:ext uri="{BB962C8B-B14F-4D97-AF65-F5344CB8AC3E}">
        <p14:creationId xmlns:p14="http://schemas.microsoft.com/office/powerpoint/2010/main" val="308095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 xmlns:a16="http://schemas.microsoft.com/office/drawing/2014/main" id="{9AA27B2E-00D6-B720-FAFE-5C03EED23FE4}"/>
              </a:ext>
            </a:extLst>
          </p:cNvPr>
          <p:cNvSpPr txBox="1"/>
          <p:nvPr/>
        </p:nvSpPr>
        <p:spPr>
          <a:xfrm>
            <a:off x="1105786" y="318978"/>
            <a:ext cx="10633930" cy="584775"/>
          </a:xfrm>
          <a:prstGeom prst="rect">
            <a:avLst/>
          </a:prstGeom>
          <a:noFill/>
        </p:spPr>
        <p:txBody>
          <a:bodyPr wrap="square" rtlCol="0">
            <a:spAutoFit/>
          </a:bodyPr>
          <a:lstStyle/>
          <a:p>
            <a:pPr lvl="0"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Dấu hiệu để nhận biết thực phẩm an toàn hay không an toàn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có một số dấu hiệu như màu sắc tươi; nguồn gốc, xuất xứ sản phẩm rõ ràng; còn hạn sử dụng; chế biến, bảo quản hợp vệ sinh.</a:t>
            </a:r>
            <a:endParaRPr lang="en-US" sz="360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t>
            </a:r>
            <a:r>
              <a:rPr lang="en-US" sz="3600" b="1" dirty="0" err="1">
                <a:solidFill>
                  <a:srgbClr val="002060"/>
                </a:solidFill>
                <a:latin typeface="Calibri" panose="020F0502020204030204" pitchFamily="34" charset="0"/>
                <a:cs typeface="Calibri" panose="020F0502020204030204" pitchFamily="34" charset="0"/>
              </a:rPr>
              <a:t>không</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Bên ngoài thực phẩm bị dập nát, màu sắc không giống như bình thường, không có nguồn gốc xuất xứ, không được bao gói hợp vệ sinh, bày bán nơi không hợp vệ sinh.</a:t>
            </a:r>
            <a:endPar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263678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 xmlns:a16="http://schemas.microsoft.com/office/drawing/2014/main" id="{BE154381-6F90-CA58-4F98-668BA4FBCD8E}"/>
              </a:ext>
            </a:extLst>
          </p:cNvPr>
          <p:cNvGrpSpPr/>
          <p:nvPr/>
        </p:nvGrpSpPr>
        <p:grpSpPr>
          <a:xfrm>
            <a:off x="487498" y="898955"/>
            <a:ext cx="11398102" cy="1588606"/>
            <a:chOff x="1513192" y="1554345"/>
            <a:chExt cx="9542584" cy="2489152"/>
          </a:xfrm>
        </p:grpSpPr>
        <p:sp>
          <p:nvSpPr>
            <p:cNvPr id="4" name="Rectangle 4">
              <a:extLst>
                <a:ext uri="{FF2B5EF4-FFF2-40B4-BE49-F238E27FC236}">
                  <a16:creationId xmlns=""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 xmlns:a16="http://schemas.microsoft.com/office/drawing/2014/main" id="{9AA27B2E-00D6-B720-FAFE-5C03EED23FE4}"/>
              </a:ext>
            </a:extLst>
          </p:cNvPr>
          <p:cNvSpPr txBox="1"/>
          <p:nvPr/>
        </p:nvSpPr>
        <p:spPr>
          <a:xfrm>
            <a:off x="1125451" y="1036733"/>
            <a:ext cx="10633930" cy="1200329"/>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nguy cơ gặp phải nếu sử dụng thực phẩm không an toàn: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C18CE6E8-AE2C-A0AA-773F-750953C0B455}"/>
              </a:ext>
            </a:extLst>
          </p:cNvPr>
          <p:cNvSpPr txBox="1"/>
          <p:nvPr/>
        </p:nvSpPr>
        <p:spPr>
          <a:xfrm>
            <a:off x="855407" y="2871020"/>
            <a:ext cx="10540181" cy="1446550"/>
          </a:xfrm>
          <a:prstGeom prst="rect">
            <a:avLst/>
          </a:prstGeom>
          <a:noFill/>
        </p:spPr>
        <p:txBody>
          <a:bodyPr wrap="square" rtlCol="0">
            <a:spAutoFit/>
          </a:bodyPr>
          <a:lstStyle/>
          <a:p>
            <a:pPr marL="571500" lvl="0" indent="-571500" algn="just">
              <a:buFont typeface="Arial" panose="020B0604020202020204" pitchFamily="34" charset="0"/>
              <a:buChar char="•"/>
            </a:pPr>
            <a:r>
              <a:rPr lang="en-US" sz="4400" dirty="0">
                <a:solidFill>
                  <a:srgbClr val="002060"/>
                </a:solidFill>
                <a:latin typeface="Calibri" panose="020F0502020204030204" pitchFamily="34" charset="0"/>
                <a:cs typeface="Calibri" panose="020F0502020204030204" pitchFamily="34" charset="0"/>
              </a:rPr>
              <a:t>B</a:t>
            </a:r>
            <a:r>
              <a:rPr lang="vi-VN" sz="4400" dirty="0">
                <a:solidFill>
                  <a:srgbClr val="002060"/>
                </a:solidFill>
                <a:latin typeface="Calibri" panose="020F0502020204030204" pitchFamily="34" charset="0"/>
                <a:cs typeface="Calibri" panose="020F0502020204030204" pitchFamily="34" charset="0"/>
              </a:rPr>
              <a:t>ị ngộ độc thực phẩm, trường hợp nặng có thể dẫn đến tử vong.</a:t>
            </a:r>
            <a:endParaRPr kumimoji="0" lang="vi-VN" sz="44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60230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 xmlns:a16="http://schemas.microsoft.com/office/drawing/2014/main" id="{21A51246-ADA3-5325-DEE6-A04997FB5C5C}"/>
              </a:ext>
            </a:extLst>
          </p:cNvPr>
          <p:cNvSpPr/>
          <p:nvPr/>
        </p:nvSpPr>
        <p:spPr>
          <a:xfrm>
            <a:off x="2477730" y="550607"/>
            <a:ext cx="7452852" cy="1907458"/>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Theo em, vì sao chúng ta cần sử dụng thực phẩm an toàn?</a:t>
            </a:r>
            <a:endParaRPr kumimoji="0" lang="en-US" sz="4000" b="1" i="0" u="none" strike="noStrike" kern="1200" cap="none" spc="0" normalizeH="0" baseline="0" noProof="0" dirty="0">
              <a:ln>
                <a:noFill/>
              </a:ln>
              <a:solidFill>
                <a:prstClr val="white"/>
              </a:solidFill>
              <a:effectLst/>
              <a:uLnTx/>
              <a:uFillTx/>
              <a:latin typeface="Calibri" panose="020F0502020204030204"/>
              <a:ea typeface="Lato Regular"/>
            </a:endParaRPr>
          </a:p>
        </p:txBody>
      </p:sp>
      <p:sp>
        <p:nvSpPr>
          <p:cNvPr id="2" name="Hình chữ nhật: Góc Tròn 29">
            <a:extLst>
              <a:ext uri="{FF2B5EF4-FFF2-40B4-BE49-F238E27FC236}">
                <a16:creationId xmlns="" xmlns:a16="http://schemas.microsoft.com/office/drawing/2014/main" id="{B7404E15-9692-CE48-92A7-D30B5A835060}"/>
              </a:ext>
            </a:extLst>
          </p:cNvPr>
          <p:cNvSpPr/>
          <p:nvPr/>
        </p:nvSpPr>
        <p:spPr>
          <a:xfrm>
            <a:off x="4975123" y="3038168"/>
            <a:ext cx="6980903" cy="3106993"/>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Sử dụng thực phẩm an toàn để đảm bảo sức khoẻ, phòng tránh bệnh tật; ngăn ngừa bị ngộ độc thực phẩm có thể nguy hại đến tính mạng.</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44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8" name="Picture 7">
            <a:extLst>
              <a:ext uri="{FF2B5EF4-FFF2-40B4-BE49-F238E27FC236}">
                <a16:creationId xmlns="" xmlns:a16="http://schemas.microsoft.com/office/drawing/2014/main" id="{72FA365F-8182-5B80-50A9-986688C598AF}"/>
              </a:ext>
            </a:extLst>
          </p:cNvPr>
          <p:cNvPicPr>
            <a:picLocks noChangeAspect="1"/>
          </p:cNvPicPr>
          <p:nvPr/>
        </p:nvPicPr>
        <p:blipFill>
          <a:blip r:embed="rId2"/>
          <a:stretch>
            <a:fillRect/>
          </a:stretch>
        </p:blipFill>
        <p:spPr>
          <a:xfrm>
            <a:off x="1065110" y="1723256"/>
            <a:ext cx="10419325" cy="3025725"/>
          </a:xfrm>
          <a:prstGeom prst="rect">
            <a:avLst/>
          </a:prstGeom>
        </p:spPr>
      </p:pic>
    </p:spTree>
    <p:extLst>
      <p:ext uri="{BB962C8B-B14F-4D97-AF65-F5344CB8AC3E}">
        <p14:creationId xmlns:p14="http://schemas.microsoft.com/office/powerpoint/2010/main" val="3293818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6874F4D-D32F-D112-DEE2-13B1B3D6EBEA}"/>
              </a:ext>
            </a:extLst>
          </p:cNvPr>
          <p:cNvPicPr>
            <a:picLocks noChangeAspect="1"/>
          </p:cNvPicPr>
          <p:nvPr/>
        </p:nvPicPr>
        <p:blipFill>
          <a:blip r:embed="rId3"/>
          <a:stretch>
            <a:fillRect/>
          </a:stretch>
        </p:blipFill>
        <p:spPr>
          <a:xfrm>
            <a:off x="1396079" y="1317772"/>
            <a:ext cx="9480102" cy="4218798"/>
          </a:xfrm>
          <a:prstGeom prst="rect">
            <a:avLst/>
          </a:prstGeom>
        </p:spPr>
      </p:pic>
    </p:spTree>
    <p:extLst>
      <p:ext uri="{BB962C8B-B14F-4D97-AF65-F5344CB8AC3E}">
        <p14:creationId xmlns:p14="http://schemas.microsoft.com/office/powerpoint/2010/main" val="332894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01</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sp>
        <p:nvSpPr>
          <p:cNvPr id="5" name="标题 4">
            <a:extLst>
              <a:ext uri="{FF2B5EF4-FFF2-40B4-BE49-F238E27FC236}">
                <a16:creationId xmlns="" xmlns:a16="http://schemas.microsoft.com/office/drawing/2014/main" id="{5F5B84D3-C084-4E82-BB53-B8A5EB133473}"/>
              </a:ext>
            </a:extLst>
          </p:cNvPr>
          <p:cNvSpPr txBox="1">
            <a:spLocks/>
          </p:cNvSpPr>
          <p:nvPr/>
        </p:nvSpPr>
        <p:spPr>
          <a:xfrm>
            <a:off x="3186953" y="1534098"/>
            <a:ext cx="7583227"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rPr>
              <a:t>KHỞI</a:t>
            </a:r>
            <a:r>
              <a:rPr kumimoji="0" lang="en-US" altLang="zh-CN" sz="13800" b="0" i="0" u="none" strike="noStrike" kern="1200" cap="none" spc="0" normalizeH="0" noProof="0" dirty="0">
                <a:ln>
                  <a:noFill/>
                </a:ln>
                <a:solidFill>
                  <a:srgbClr val="5F6DFC"/>
                </a:solidFill>
                <a:effectLst/>
                <a:uLnTx/>
                <a:uFillTx/>
                <a:latin typeface="SVN-Bali Script" panose="02000000000000000000" pitchFamily="2" charset="0"/>
              </a:rPr>
              <a:t> ĐỘNG</a:t>
            </a:r>
            <a:endPar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endParaRPr>
          </a:p>
        </p:txBody>
      </p:sp>
    </p:spTree>
    <p:extLst>
      <p:ext uri="{BB962C8B-B14F-4D97-AF65-F5344CB8AC3E}">
        <p14:creationId xmlns:p14="http://schemas.microsoft.com/office/powerpoint/2010/main" val="384735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 xmlns:a16="http://schemas.microsoft.com/office/drawing/2014/main" id="{04F21381-A503-47BC-9811-856D5A7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4851"/>
            <a:ext cx="1770111" cy="1688960"/>
          </a:xfrm>
          <a:prstGeom prst="rect">
            <a:avLst/>
          </a:prstGeom>
        </p:spPr>
      </p:pic>
      <p:pic>
        <p:nvPicPr>
          <p:cNvPr id="43" name="图片 42">
            <a:extLst>
              <a:ext uri="{FF2B5EF4-FFF2-40B4-BE49-F238E27FC236}">
                <a16:creationId xmlns="" xmlns:a16="http://schemas.microsoft.com/office/drawing/2014/main" id="{BC981CB4-E19D-4A42-8439-3C29EA691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6350">
            <a:off x="9715739" y="4073360"/>
            <a:ext cx="1612698" cy="3326984"/>
          </a:xfrm>
          <a:prstGeom prst="rect">
            <a:avLst/>
          </a:prstGeom>
        </p:spPr>
      </p:pic>
      <p:pic>
        <p:nvPicPr>
          <p:cNvPr id="44" name="图片 43">
            <a:extLst>
              <a:ext uri="{FF2B5EF4-FFF2-40B4-BE49-F238E27FC236}">
                <a16:creationId xmlns="" xmlns:a16="http://schemas.microsoft.com/office/drawing/2014/main" id="{9EC79018-38B1-451A-B272-B02BC7537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5098">
            <a:off x="-451234" y="-247882"/>
            <a:ext cx="1663492" cy="2996825"/>
          </a:xfrm>
          <a:prstGeom prst="rect">
            <a:avLst/>
          </a:prstGeom>
        </p:spPr>
      </p:pic>
      <p:pic>
        <p:nvPicPr>
          <p:cNvPr id="45" name="图片 44">
            <a:extLst>
              <a:ext uri="{FF2B5EF4-FFF2-40B4-BE49-F238E27FC236}">
                <a16:creationId xmlns="" xmlns:a16="http://schemas.microsoft.com/office/drawing/2014/main" id="{72B5AECA-F09B-462D-804D-5E898AAED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357" y="226693"/>
            <a:ext cx="1648429" cy="1269841"/>
          </a:xfrm>
          <a:prstGeom prst="rect">
            <a:avLst/>
          </a:prstGeom>
        </p:spPr>
      </p:pic>
      <p:pic>
        <p:nvPicPr>
          <p:cNvPr id="5" name="Picture 1">
            <a:extLst>
              <a:ext uri="{FF2B5EF4-FFF2-40B4-BE49-F238E27FC236}">
                <a16:creationId xmlns="" xmlns:a16="http://schemas.microsoft.com/office/drawing/2014/main" id="{9168FDA0-0EA5-E455-C83C-7DEEBD9D3AB5}"/>
              </a:ext>
            </a:extLst>
          </p:cNvPr>
          <p:cNvPicPr>
            <a:picLocks noChangeAspect="1"/>
          </p:cNvPicPr>
          <p:nvPr/>
        </p:nvPicPr>
        <p:blipFill>
          <a:blip r:embed="rId6"/>
          <a:stretch>
            <a:fillRect/>
          </a:stretch>
        </p:blipFill>
        <p:spPr>
          <a:xfrm flipH="1">
            <a:off x="-702828" y="1123611"/>
            <a:ext cx="4485111" cy="5734389"/>
          </a:xfrm>
          <a:prstGeom prst="rect">
            <a:avLst/>
          </a:prstGeom>
        </p:spPr>
      </p:pic>
      <p:sp>
        <p:nvSpPr>
          <p:cNvPr id="6" name="椭圆 31">
            <a:extLst>
              <a:ext uri="{FF2B5EF4-FFF2-40B4-BE49-F238E27FC236}">
                <a16:creationId xmlns="" xmlns:a16="http://schemas.microsoft.com/office/drawing/2014/main" id="{DDD9E35C-D646-DE39-D9A9-757BDB3B8C12}"/>
              </a:ext>
            </a:extLst>
          </p:cNvPr>
          <p:cNvSpPr/>
          <p:nvPr/>
        </p:nvSpPr>
        <p:spPr>
          <a:xfrm rot="10800000" flipH="1">
            <a:off x="2679404" y="327039"/>
            <a:ext cx="8506046" cy="17994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 name="Hộp Văn bản 10">
            <a:extLst>
              <a:ext uri="{FF2B5EF4-FFF2-40B4-BE49-F238E27FC236}">
                <a16:creationId xmlns="" xmlns:a16="http://schemas.microsoft.com/office/drawing/2014/main" id="{4480513E-5AE3-9F1E-EE56-A1CC6162245B}"/>
              </a:ext>
            </a:extLst>
          </p:cNvPr>
          <p:cNvSpPr txBox="1"/>
          <p:nvPr/>
        </p:nvSpPr>
        <p:spPr>
          <a:xfrm>
            <a:off x="2775098" y="452423"/>
            <a:ext cx="7985051" cy="1569660"/>
          </a:xfrm>
          <a:prstGeom prst="rect">
            <a:avLst/>
          </a:prstGeom>
          <a:noFill/>
        </p:spPr>
        <p:txBody>
          <a:bodyPr wrap="square" rtlCol="0">
            <a:spAutoFit/>
          </a:bodyPr>
          <a:lstStyle/>
          <a:p>
            <a:pPr lvl="0" algn="ctr"/>
            <a:r>
              <a:rPr lang="en-US" sz="4800" b="1" dirty="0" err="1">
                <a:solidFill>
                  <a:srgbClr val="FF0000"/>
                </a:solidFill>
                <a:latin typeface="Calibri" panose="020F0502020204030204" pitchFamily="34" charset="0"/>
                <a:cs typeface="Calibri" panose="020F0502020204030204" pitchFamily="34" charset="0"/>
              </a:rPr>
              <a:t>Thế</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nào</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là</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thực</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phẩm</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sạch</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và</a:t>
            </a:r>
            <a:r>
              <a:rPr lang="en-US" sz="4800" b="1" dirty="0">
                <a:solidFill>
                  <a:srgbClr val="FF0000"/>
                </a:solidFill>
                <a:latin typeface="Calibri" panose="020F0502020204030204" pitchFamily="34" charset="0"/>
                <a:cs typeface="Calibri" panose="020F0502020204030204" pitchFamily="34" charset="0"/>
              </a:rPr>
              <a:t> an </a:t>
            </a:r>
            <a:r>
              <a:rPr lang="en-US" sz="4800" b="1" dirty="0" err="1">
                <a:solidFill>
                  <a:srgbClr val="FF0000"/>
                </a:solidFill>
                <a:latin typeface="Calibri" panose="020F0502020204030204" pitchFamily="34" charset="0"/>
                <a:cs typeface="Calibri" panose="020F0502020204030204" pitchFamily="34" charset="0"/>
              </a:rPr>
              <a:t>toàn</a:t>
            </a:r>
            <a:r>
              <a:rPr lang="en-US" sz="4800" b="1" dirty="0">
                <a:solidFill>
                  <a:srgbClr val="FF0000"/>
                </a:solidFill>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0B641D75-59E2-23A4-33F2-1A0D4133B98A}"/>
              </a:ext>
            </a:extLst>
          </p:cNvPr>
          <p:cNvSpPr txBox="1"/>
          <p:nvPr/>
        </p:nvSpPr>
        <p:spPr>
          <a:xfrm>
            <a:off x="3668233" y="2732567"/>
            <a:ext cx="7899990" cy="316022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có nguồn gốc nơi sản xuất. Nuôi trồng ở những nơi đảm bảo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tươi sống, thực phẩm được chế biến sẵn được bày bán, bảo quản nơi hợp vệ sinh, ở nhiệt độ phù hợp, có hạn sử dụng rõ ràng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được chế biến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02</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pic>
        <p:nvPicPr>
          <p:cNvPr id="2" name="Picture 1">
            <a:extLst>
              <a:ext uri="{FF2B5EF4-FFF2-40B4-BE49-F238E27FC236}">
                <a16:creationId xmlns="" xmlns:a16="http://schemas.microsoft.com/office/drawing/2014/main" id="{BAD31F1D-4CE7-C21A-FFDA-50B632558D19}"/>
              </a:ext>
            </a:extLst>
          </p:cNvPr>
          <p:cNvPicPr>
            <a:picLocks noChangeAspect="1"/>
          </p:cNvPicPr>
          <p:nvPr/>
        </p:nvPicPr>
        <p:blipFill>
          <a:blip r:embed="rId3"/>
          <a:stretch>
            <a:fillRect/>
          </a:stretch>
        </p:blipFill>
        <p:spPr>
          <a:xfrm>
            <a:off x="3684710" y="764381"/>
            <a:ext cx="5779509" cy="5584420"/>
          </a:xfrm>
          <a:prstGeom prst="rect">
            <a:avLst/>
          </a:prstGeom>
        </p:spPr>
      </p:pic>
    </p:spTree>
    <p:extLst>
      <p:ext uri="{BB962C8B-B14F-4D97-AF65-F5344CB8AC3E}">
        <p14:creationId xmlns:p14="http://schemas.microsoft.com/office/powerpoint/2010/main" val="212594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440C1C4D-24AC-4223-9514-05D189FE9AA0}"/>
              </a:ext>
            </a:extLst>
          </p:cNvPr>
          <p:cNvSpPr/>
          <p:nvPr/>
        </p:nvSpPr>
        <p:spPr>
          <a:xfrm>
            <a:off x="2764464" y="1834694"/>
            <a:ext cx="7400261" cy="3139321"/>
          </a:xfrm>
          <a:prstGeom prst="rect">
            <a:avLst/>
          </a:prstGeom>
        </p:spPr>
        <p:txBody>
          <a:bodyPr wrap="square">
            <a:spAutoFit/>
          </a:bodyPr>
          <a:lstStyle/>
          <a:p>
            <a:pPr lvl="0" algn="ctr" defTabSz="457200"/>
            <a:r>
              <a:rPr lang="en-US" altLang="zh-CN" sz="6600" b="1" dirty="0" err="1">
                <a:solidFill>
                  <a:srgbClr val="095F33"/>
                </a:solidFill>
                <a:latin typeface="Calibri" panose="020F0502020204030204" pitchFamily="34" charset="0"/>
                <a:cs typeface="Calibri" panose="020F0502020204030204" pitchFamily="34" charset="0"/>
              </a:rPr>
              <a:t>Hoạt</a:t>
            </a:r>
            <a:r>
              <a:rPr lang="en-US" altLang="zh-CN" sz="6600" b="1" dirty="0">
                <a:solidFill>
                  <a:srgbClr val="095F33"/>
                </a:solidFill>
                <a:latin typeface="Calibri" panose="020F0502020204030204" pitchFamily="34" charset="0"/>
                <a:cs typeface="Calibri" panose="020F0502020204030204" pitchFamily="34" charset="0"/>
              </a:rPr>
              <a:t> </a:t>
            </a:r>
            <a:r>
              <a:rPr lang="en-US" altLang="zh-CN" sz="6600" b="1" dirty="0" err="1">
                <a:solidFill>
                  <a:srgbClr val="095F33"/>
                </a:solidFill>
                <a:latin typeface="Calibri" panose="020F0502020204030204" pitchFamily="34" charset="0"/>
                <a:cs typeface="Calibri" panose="020F0502020204030204" pitchFamily="34" charset="0"/>
              </a:rPr>
              <a:t>động</a:t>
            </a:r>
            <a:r>
              <a:rPr lang="en-US" altLang="zh-CN" sz="6600" b="1" dirty="0">
                <a:solidFill>
                  <a:srgbClr val="095F33"/>
                </a:solidFill>
                <a:latin typeface="Calibri" panose="020F0502020204030204" pitchFamily="34" charset="0"/>
                <a:cs typeface="Calibri" panose="020F0502020204030204" pitchFamily="34" charset="0"/>
              </a:rPr>
              <a:t> 2: </a:t>
            </a:r>
            <a:r>
              <a:rPr lang="en-US" altLang="zh-CN" sz="6600" dirty="0" err="1">
                <a:solidFill>
                  <a:srgbClr val="095F33"/>
                </a:solidFill>
                <a:latin typeface="Calibri" panose="020F0502020204030204" pitchFamily="34" charset="0"/>
                <a:cs typeface="Calibri" panose="020F0502020204030204" pitchFamily="34" charset="0"/>
              </a:rPr>
              <a:t>Lí</a:t>
            </a:r>
            <a:r>
              <a:rPr lang="en-US" altLang="zh-CN" sz="6600" dirty="0">
                <a:solidFill>
                  <a:srgbClr val="095F33"/>
                </a:solidFill>
                <a:latin typeface="Calibri" panose="020F0502020204030204" pitchFamily="34" charset="0"/>
                <a:cs typeface="Calibri" panose="020F0502020204030204" pitchFamily="34" charset="0"/>
              </a:rPr>
              <a:t> do </a:t>
            </a:r>
            <a:r>
              <a:rPr lang="en-US" altLang="zh-CN" sz="6600" dirty="0" err="1">
                <a:solidFill>
                  <a:srgbClr val="095F33"/>
                </a:solidFill>
                <a:latin typeface="Calibri" panose="020F0502020204030204" pitchFamily="34" charset="0"/>
                <a:cs typeface="Calibri" panose="020F0502020204030204" pitchFamily="34" charset="0"/>
              </a:rPr>
              <a:t>cần</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sử</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dụng</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thực</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phẩm</a:t>
            </a:r>
            <a:r>
              <a:rPr lang="en-US" altLang="zh-CN" sz="6600" dirty="0">
                <a:solidFill>
                  <a:srgbClr val="095F33"/>
                </a:solidFill>
                <a:latin typeface="Calibri" panose="020F0502020204030204" pitchFamily="34" charset="0"/>
                <a:cs typeface="Calibri" panose="020F0502020204030204" pitchFamily="34" charset="0"/>
              </a:rPr>
              <a:t> an </a:t>
            </a:r>
            <a:r>
              <a:rPr lang="en-US" altLang="zh-CN" sz="6600" dirty="0" err="1">
                <a:solidFill>
                  <a:srgbClr val="095F33"/>
                </a:solidFill>
                <a:latin typeface="Calibri" panose="020F0502020204030204" pitchFamily="34" charset="0"/>
                <a:cs typeface="Calibri" panose="020F0502020204030204" pitchFamily="34" charset="0"/>
              </a:rPr>
              <a:t>toàn</a:t>
            </a:r>
            <a:endParaRPr kumimoji="0" lang="zh-CN" altLang="en-US" sz="6600" b="0" i="0" u="none" strike="noStrike" kern="1200" cap="none" spc="0" normalizeH="0" baseline="0" noProof="0" dirty="0">
              <a:ln>
                <a:noFill/>
              </a:ln>
              <a:solidFill>
                <a:srgbClr val="095F33"/>
              </a:solidFill>
              <a:effectLst/>
              <a:uLnTx/>
              <a:uFillTx/>
              <a:latin typeface="Calibri" panose="020F0502020204030204" pitchFamily="34" charset="0"/>
              <a:cs typeface="Calibri" panose="020F0502020204030204" pitchFamily="34" charset="0"/>
            </a:endParaRPr>
          </a:p>
        </p:txBody>
      </p:sp>
      <p:pic>
        <p:nvPicPr>
          <p:cNvPr id="5" name="图片 4">
            <a:extLst>
              <a:ext uri="{FF2B5EF4-FFF2-40B4-BE49-F238E27FC236}">
                <a16:creationId xmlns=""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 xmlns:a16="http://schemas.microsoft.com/office/drawing/2014/main" id="{E1718EBB-A9FC-5B6F-A00F-B56BE32E086A}"/>
              </a:ext>
            </a:extLst>
          </p:cNvPr>
          <p:cNvGrpSpPr/>
          <p:nvPr/>
        </p:nvGrpSpPr>
        <p:grpSpPr>
          <a:xfrm>
            <a:off x="467833" y="181201"/>
            <a:ext cx="11398102" cy="1450954"/>
            <a:chOff x="1513192" y="1554345"/>
            <a:chExt cx="9542584" cy="2489152"/>
          </a:xfrm>
        </p:grpSpPr>
        <p:sp>
          <p:nvSpPr>
            <p:cNvPr id="3" name="Rectangle 4">
              <a:extLst>
                <a:ext uri="{FF2B5EF4-FFF2-40B4-BE49-F238E27FC236}">
                  <a16:creationId xmlns=""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 xmlns:a16="http://schemas.microsoft.com/office/drawing/2014/main" id="{9E3004ED-108C-D251-9785-27C9FCF97678}"/>
              </a:ext>
            </a:extLst>
          </p:cNvPr>
          <p:cNvSpPr txBox="1"/>
          <p:nvPr/>
        </p:nvSpPr>
        <p:spPr>
          <a:xfrm>
            <a:off x="1105786" y="318978"/>
            <a:ext cx="10154093" cy="1077218"/>
          </a:xfrm>
          <a:prstGeom prst="rect">
            <a:avLst/>
          </a:prstGeom>
          <a:noFill/>
        </p:spPr>
        <p:txBody>
          <a:bodyPr wrap="square" rtlCol="0">
            <a:spAutoFit/>
          </a:bodyPr>
          <a:lstStyle/>
          <a:p>
            <a:pPr algn="just"/>
            <a:r>
              <a:rPr lang="nl-NL" sz="3200" b="1" dirty="0">
                <a:solidFill>
                  <a:srgbClr val="002060"/>
                </a:solidFill>
                <a:latin typeface="+mj-lt"/>
                <a:ea typeface="Times New Roman" panose="02020603050405020304" pitchFamily="18" charset="0"/>
              </a:rPr>
              <a:t>Quan sát hình 4, cho biết hai bạn trong hình đang gặp vấn đề gì. Nguyên nhân nào dẫn đến tình trạng đó?</a:t>
            </a:r>
            <a:endParaRPr lang="en-US" sz="3200" b="1" dirty="0">
              <a:solidFill>
                <a:srgbClr val="002060"/>
              </a:solidFill>
              <a:effectLst/>
              <a:latin typeface="+mj-lt"/>
              <a:ea typeface="Calibri" panose="020F0502020204030204" pitchFamily="34" charset="0"/>
            </a:endParaRPr>
          </a:p>
        </p:txBody>
      </p:sp>
      <p:pic>
        <p:nvPicPr>
          <p:cNvPr id="15" name="Picture 14">
            <a:extLst>
              <a:ext uri="{FF2B5EF4-FFF2-40B4-BE49-F238E27FC236}">
                <a16:creationId xmlns="" xmlns:a16="http://schemas.microsoft.com/office/drawing/2014/main" id="{D426D210-3398-7767-FBC9-1D9E53958FC0}"/>
              </a:ext>
            </a:extLst>
          </p:cNvPr>
          <p:cNvPicPr>
            <a:picLocks noChangeAspect="1"/>
          </p:cNvPicPr>
          <p:nvPr/>
        </p:nvPicPr>
        <p:blipFill>
          <a:blip r:embed="rId3"/>
          <a:stretch>
            <a:fillRect/>
          </a:stretch>
        </p:blipFill>
        <p:spPr>
          <a:xfrm>
            <a:off x="1036228" y="2094271"/>
            <a:ext cx="4424443" cy="3239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 xmlns:a16="http://schemas.microsoft.com/office/drawing/2014/main" id="{EFF343A8-C3BC-F944-A4CB-C498F2AF151F}"/>
              </a:ext>
            </a:extLst>
          </p:cNvPr>
          <p:cNvPicPr>
            <a:picLocks noChangeAspect="1"/>
          </p:cNvPicPr>
          <p:nvPr/>
        </p:nvPicPr>
        <p:blipFill>
          <a:blip r:embed="rId4"/>
          <a:stretch>
            <a:fillRect/>
          </a:stretch>
        </p:blipFill>
        <p:spPr>
          <a:xfrm>
            <a:off x="6099380" y="2113936"/>
            <a:ext cx="4619878" cy="317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55800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C4CBC0-43EF-0EC0-896F-DA8611B3F2F5}"/>
              </a:ext>
            </a:extLst>
          </p:cNvPr>
          <p:cNvPicPr>
            <a:picLocks noChangeAspect="1"/>
          </p:cNvPicPr>
          <p:nvPr/>
        </p:nvPicPr>
        <p:blipFill>
          <a:blip r:embed="rId3"/>
          <a:stretch>
            <a:fillRect/>
          </a:stretch>
        </p:blipFill>
        <p:spPr>
          <a:xfrm>
            <a:off x="918241" y="816078"/>
            <a:ext cx="3280133" cy="240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 xmlns:a16="http://schemas.microsoft.com/office/drawing/2014/main" id="{3FF3DA31-D723-16C6-5E7A-5A7C6F8CAB08}"/>
              </a:ext>
            </a:extLst>
          </p:cNvPr>
          <p:cNvPicPr>
            <a:picLocks noChangeAspect="1"/>
          </p:cNvPicPr>
          <p:nvPr/>
        </p:nvPicPr>
        <p:blipFill>
          <a:blip r:embed="rId4"/>
          <a:stretch>
            <a:fillRect/>
          </a:stretch>
        </p:blipFill>
        <p:spPr>
          <a:xfrm>
            <a:off x="839122" y="3421627"/>
            <a:ext cx="3233579"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Hình chữ nhật: Góc Tròn 29">
            <a:extLst>
              <a:ext uri="{FF2B5EF4-FFF2-40B4-BE49-F238E27FC236}">
                <a16:creationId xmlns="" xmlns:a16="http://schemas.microsoft.com/office/drawing/2014/main" id="{4128B495-9C2E-8826-1BB6-478096A13AC6}"/>
              </a:ext>
            </a:extLst>
          </p:cNvPr>
          <p:cNvSpPr/>
          <p:nvPr/>
        </p:nvSpPr>
        <p:spPr>
          <a:xfrm>
            <a:off x="4434347" y="1632155"/>
            <a:ext cx="7374195" cy="3311870"/>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002060"/>
                </a:solidFill>
                <a:latin typeface="Calibri" panose="020F0502020204030204" pitchFamily="34" charset="0"/>
                <a:cs typeface="Calibri" panose="020F0502020204030204" pitchFamily="34" charset="0"/>
              </a:rPr>
              <a:t>Hai bạn đang bị ngộ độc thực phẩm do ăn thức ăn không đảm bảo vệ sinh, thức ăn nhiễm khuẩn, nấm mốc, ...</a:t>
            </a:r>
            <a:endParaRPr lang="en-US"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737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16" name="Group 15">
            <a:extLst>
              <a:ext uri="{FF2B5EF4-FFF2-40B4-BE49-F238E27FC236}">
                <a16:creationId xmlns="" xmlns:a16="http://schemas.microsoft.com/office/drawing/2014/main" id="{7ACE09BF-0BE6-25A1-3322-90BA712C6776}"/>
              </a:ext>
            </a:extLst>
          </p:cNvPr>
          <p:cNvGrpSpPr/>
          <p:nvPr/>
        </p:nvGrpSpPr>
        <p:grpSpPr>
          <a:xfrm>
            <a:off x="1455172" y="3244390"/>
            <a:ext cx="4649851" cy="3328474"/>
            <a:chOff x="3982063" y="3264055"/>
            <a:chExt cx="4649851" cy="3328474"/>
          </a:xfrm>
        </p:grpSpPr>
        <p:pic>
          <p:nvPicPr>
            <p:cNvPr id="3" name="Hình ảnh 8" descr="Ảnh có chứa hình mẫu, Phim hoạt hình, minh họa, Hoạt hình&#10;&#10;Mô tả được tạo tự động">
              <a:extLst>
                <a:ext uri="{FF2B5EF4-FFF2-40B4-BE49-F238E27FC236}">
                  <a16:creationId xmlns=""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4230515" y="3264055"/>
              <a:ext cx="4401399" cy="3328474"/>
            </a:xfrm>
            <a:prstGeom prst="rect">
              <a:avLst/>
            </a:prstGeom>
          </p:spPr>
        </p:pic>
        <p:sp>
          <p:nvSpPr>
            <p:cNvPr id="15" name="Hình chữ nhật: Góc Tròn 29">
              <a:extLst>
                <a:ext uri="{FF2B5EF4-FFF2-40B4-BE49-F238E27FC236}">
                  <a16:creationId xmlns="" xmlns:a16="http://schemas.microsoft.com/office/drawing/2014/main" id="{B306AE12-1C6B-0948-CFBB-612CF2A1352B}"/>
                </a:ext>
              </a:extLst>
            </p:cNvPr>
            <p:cNvSpPr/>
            <p:nvPr/>
          </p:nvSpPr>
          <p:spPr>
            <a:xfrm>
              <a:off x="3982063" y="5712542"/>
              <a:ext cx="4562169" cy="747251"/>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2060"/>
                  </a:solidFill>
                  <a:latin typeface="Calibri" panose="020F0502020204030204" pitchFamily="34" charset="0"/>
                  <a:cs typeface="Calibri" panose="020F0502020204030204" pitchFamily="34" charset="0"/>
                </a:rPr>
                <a:t>Thảo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luận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nhóm</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đôi</a:t>
              </a:r>
              <a:endParaRPr lang="en-US" sz="4000" dirty="0">
                <a:solidFill>
                  <a:srgbClr val="002060"/>
                </a:solidFill>
                <a:latin typeface="Calibri" panose="020F0502020204030204" pitchFamily="34" charset="0"/>
                <a:cs typeface="Calibri" panose="020F0502020204030204" pitchFamily="34" charset="0"/>
              </a:endParaRPr>
            </a:p>
          </p:txBody>
        </p:sp>
      </p:grpSp>
      <p:sp>
        <p:nvSpPr>
          <p:cNvPr id="17" name="Speech Bubble: Rectangle with Corners Rounded 16">
            <a:extLst>
              <a:ext uri="{FF2B5EF4-FFF2-40B4-BE49-F238E27FC236}">
                <a16:creationId xmlns="" xmlns:a16="http://schemas.microsoft.com/office/drawing/2014/main" id="{21A51246-ADA3-5325-DEE6-A04997FB5C5C}"/>
              </a:ext>
            </a:extLst>
          </p:cNvPr>
          <p:cNvSpPr/>
          <p:nvPr/>
        </p:nvSpPr>
        <p:spPr>
          <a:xfrm>
            <a:off x="4562168" y="609601"/>
            <a:ext cx="6695003" cy="2893542"/>
          </a:xfrm>
          <a:prstGeom prst="wedgeRoundRectCallout">
            <a:avLst>
              <a:gd name="adj1" fmla="val -64403"/>
              <a:gd name="adj2" fmla="val 45850"/>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Chia sẻ những thông tin khác về tác hại, hậu quả khi sử dụng thực phẩm không an toàn.</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60141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2" name="组合 41">
            <a:extLst>
              <a:ext uri="{FF2B5EF4-FFF2-40B4-BE49-F238E27FC236}">
                <a16:creationId xmlns=""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9AA27B2E-00D6-B720-FAFE-5C03EED23FE4}"/>
              </a:ext>
            </a:extLst>
          </p:cNvPr>
          <p:cNvSpPr txBox="1"/>
          <p:nvPr/>
        </p:nvSpPr>
        <p:spPr>
          <a:xfrm>
            <a:off x="1105786" y="318978"/>
            <a:ext cx="10154093" cy="584775"/>
          </a:xfrm>
          <a:prstGeom prst="rect">
            <a:avLst/>
          </a:prstGeom>
          <a:noFill/>
        </p:spPr>
        <p:txBody>
          <a:bodyPr wrap="square" rtlCol="0">
            <a:spAutoFit/>
          </a:bodyPr>
          <a:lstStyle/>
          <a:p>
            <a:pPr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tác hại của việc sử dụng thực phẩm không an toàn </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 Bị ngộ độc cấp tính: </a:t>
            </a:r>
            <a:r>
              <a:rPr lang="vi-VN" sz="2800" b="0" i="0" dirty="0">
                <a:solidFill>
                  <a:srgbClr val="002060"/>
                </a:solidFill>
                <a:effectLst/>
                <a:latin typeface="Calibri" panose="020F0502020204030204" pitchFamily="34" charset="0"/>
                <a:cs typeface="Calibri" panose="020F0502020204030204" pitchFamily="34" charset="0"/>
              </a:rPr>
              <a:t>với các triệu chứng nôn mửa, tiêu chảy, co giật, suy hô hấp,…có thể dẫn đến tử vong.</a:t>
            </a:r>
          </a:p>
          <a:p>
            <a:pPr algn="just"/>
            <a:r>
              <a:rPr lang="vi-VN" sz="2800" b="1" i="0" dirty="0">
                <a:solidFill>
                  <a:srgbClr val="002060"/>
                </a:solidFill>
                <a:effectLst/>
                <a:latin typeface="Calibri" panose="020F0502020204030204" pitchFamily="34" charset="0"/>
                <a:cs typeface="Calibri" panose="020F0502020204030204" pitchFamily="34" charset="0"/>
              </a:rPr>
              <a:t>- Bị ngộ độc mãn tính: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thoái hóa gan, thận và hệ thống tiêu hóa.</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bệnh liên quan đến hệ thống thần kinh.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các bệnh liên quan đến hệ thống miễn dịch.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hệ thống nội tiết.</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chức năng sinh sản, giới tính và hệ di truyền.</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ung thư và các bệnh nan y khác.</a:t>
            </a:r>
          </a:p>
        </p:txBody>
      </p:sp>
    </p:spTree>
    <p:extLst>
      <p:ext uri="{BB962C8B-B14F-4D97-AF65-F5344CB8AC3E}">
        <p14:creationId xmlns:p14="http://schemas.microsoft.com/office/powerpoint/2010/main" val="316317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2.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3.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4.xml><?xml version="1.0" encoding="utf-8"?>
<p:tagLst xmlns:a="http://schemas.openxmlformats.org/drawingml/2006/main" xmlns:r="http://schemas.openxmlformats.org/officeDocument/2006/relationships" xmlns:p="http://schemas.openxmlformats.org/presentationml/2006/main">
  <p:tag name="ISLIDE.ICON" val="#50637;#82277;#147597;"/>
</p:tagLst>
</file>

<file path=ppt/theme/theme1.xml><?xml version="1.0" encoding="utf-8"?>
<a:theme xmlns:a="http://schemas.openxmlformats.org/drawingml/2006/main" name="1_Office Theme">
  <a:themeElements>
    <a:clrScheme name="自定义 5081">
      <a:dk1>
        <a:srgbClr val="000000"/>
      </a:dk1>
      <a:lt1>
        <a:srgbClr val="FFFFFF"/>
      </a:lt1>
      <a:dk2>
        <a:srgbClr val="095F33"/>
      </a:dk2>
      <a:lt2>
        <a:srgbClr val="FFF2E2"/>
      </a:lt2>
      <a:accent1>
        <a:srgbClr val="FEBB22"/>
      </a:accent1>
      <a:accent2>
        <a:srgbClr val="FF6562"/>
      </a:accent2>
      <a:accent3>
        <a:srgbClr val="18922B"/>
      </a:accent3>
      <a:accent4>
        <a:srgbClr val="5F6DFC"/>
      </a:accent4>
      <a:accent5>
        <a:srgbClr val="C2D878"/>
      </a:accent5>
      <a:accent6>
        <a:srgbClr val="AABC42"/>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602</Words>
  <Application>Microsoft Office PowerPoint</Application>
  <PresentationFormat>Custom</PresentationFormat>
  <Paragraphs>110</Paragraphs>
  <Slides>19</Slides>
  <Notes>5</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2024-01-30T08:49:52Z</dcterms:created>
  <dcterms:modified xsi:type="dcterms:W3CDTF">2024-03-19T05:28:09Z</dcterms:modified>
</cp:coreProperties>
</file>