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5"/>
  </p:notesMasterIdLst>
  <p:sldIdLst>
    <p:sldId id="304" r:id="rId3"/>
    <p:sldId id="256" r:id="rId4"/>
    <p:sldId id="305" r:id="rId5"/>
    <p:sldId id="268" r:id="rId6"/>
    <p:sldId id="314" r:id="rId7"/>
    <p:sldId id="351" r:id="rId8"/>
    <p:sldId id="309" r:id="rId9"/>
    <p:sldId id="310" r:id="rId10"/>
    <p:sldId id="311" r:id="rId11"/>
    <p:sldId id="353" r:id="rId12"/>
    <p:sldId id="354" r:id="rId13"/>
    <p:sldId id="271" r:id="rId1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836" y="52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xmlns="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xmlns="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038E4BC-0B9D-6ED1-0C46-5A8F0DDAD3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380952" cy="23809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1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1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1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1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9.svg"/><Relationship Id="rId18" Type="http://schemas.openxmlformats.org/officeDocument/2006/relationships/image" Target="../media/image1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8.png"/><Relationship Id="rId19" Type="http://schemas.openxmlformats.org/officeDocument/2006/relationships/image" Target="../media/image25.svg"/><Relationship Id="rId4" Type="http://schemas.openxmlformats.org/officeDocument/2006/relationships/image" Target="../media/image5.png"/><Relationship Id="rId9" Type="http://schemas.openxmlformats.org/officeDocument/2006/relationships/image" Target="../media/image15.sv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xmlns="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KHỞI ĐỘNG</a:t>
            </a:r>
            <a:endParaRPr kumimoji="0" lang="en-US" sz="19900" b="1" i="0" u="none" strike="noStrike" kern="1200" cap="none" spc="-28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xmlns="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xmlns="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xmlns="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xmlns="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xmlns="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xmlns="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xmlns="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xmlns="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xmlns="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3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xmlns="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xmlns="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xmlns="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xmlns="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</TotalTime>
  <Words>108</Words>
  <Application>Microsoft Office PowerPoint</Application>
  <PresentationFormat>Custom</PresentationFormat>
  <Paragraphs>15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Aachen</vt:lpstr>
      <vt:lpstr>Arial</vt:lpstr>
      <vt:lpstr>Calibri</vt:lpstr>
      <vt:lpstr>Cambria</vt:lpstr>
      <vt:lpstr>Roboto Light</vt:lpstr>
      <vt:lpstr>Sriracha</vt:lpstr>
      <vt:lpstr>思源黑体</vt:lpstr>
      <vt:lpstr>思源黑体 CN Medium</vt:lpstr>
      <vt:lpstr>思源黑体 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Admin</cp:lastModifiedBy>
  <cp:revision>162</cp:revision>
  <dcterms:created xsi:type="dcterms:W3CDTF">2006-08-16T00:00:00Z</dcterms:created>
  <dcterms:modified xsi:type="dcterms:W3CDTF">2025-11-26T05:21:00Z</dcterms:modified>
  <dc:identifier>DAExMhQ9LvI</dc:identifier>
</cp:coreProperties>
</file>