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25" r:id="rId2"/>
  </p:sldMasterIdLst>
  <p:notesMasterIdLst>
    <p:notesMasterId r:id="rId13"/>
  </p:notesMasterIdLst>
  <p:sldIdLst>
    <p:sldId id="11693" r:id="rId3"/>
    <p:sldId id="273" r:id="rId4"/>
    <p:sldId id="258" r:id="rId5"/>
    <p:sldId id="11652" r:id="rId6"/>
    <p:sldId id="11684" r:id="rId7"/>
    <p:sldId id="11685" r:id="rId8"/>
    <p:sldId id="11655" r:id="rId9"/>
    <p:sldId id="11659" r:id="rId10"/>
    <p:sldId id="11686" r:id="rId11"/>
    <p:sldId id="1168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54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16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07DA55-F9D7-4506-9F07-AADC3EF374AD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789979-1FFE-4920-B9C5-A45502DB2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683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EECC46-6824-4010-83A2-4664F16547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59308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EECC46-6824-4010-83A2-4664F16547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3062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EECC46-6824-4010-83A2-4664F16547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51066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EECC46-6824-4010-83A2-4664F16547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70385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EECC46-6824-4010-83A2-4664F16547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0172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7.svg"/><Relationship Id="rId18" Type="http://schemas.openxmlformats.org/officeDocument/2006/relationships/image" Target="../media/image3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.png"/><Relationship Id="rId2" Type="http://schemas.openxmlformats.org/officeDocument/2006/relationships/image" Target="../media/image6.png"/><Relationship Id="rId16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png"/><Relationship Id="rId15" Type="http://schemas.openxmlformats.org/officeDocument/2006/relationships/image" Target="../media/image19.svg"/><Relationship Id="rId10" Type="http://schemas.openxmlformats.org/officeDocument/2006/relationships/image" Target="../media/image14.png"/><Relationship Id="rId19" Type="http://schemas.openxmlformats.org/officeDocument/2006/relationships/image" Target="../media/image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A04541F-AC1B-449E-B07E-471BD6FF4C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D38C631-7B75-4F6C-9ABE-38C6626300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1AE049-BD1F-47F0-8043-702AFF52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0F57-0451-4E8A-B206-580E2F42E664}" type="datetimeFigureOut">
              <a:rPr lang="zh-CN" altLang="en-US" smtClean="0"/>
              <a:t>2025/9/28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1ECA11E-D13C-4AE1-B810-3E85306EC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A141F4A-B613-41F6-87D7-0A888AD2D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9E3ED-692E-4D20-B33C-E8DAD07D83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0441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12EE746-BE3B-4F16-A33A-C2545728F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7407B68-CAF7-4EC9-9478-10B3C2DBC9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85C54B1-FB29-4007-AB43-B85CAE951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0F57-0451-4E8A-B206-580E2F42E664}" type="datetimeFigureOut">
              <a:rPr lang="zh-CN" altLang="en-US" smtClean="0"/>
              <a:t>2025/9/28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D4AFA6-0B6B-4A1D-946C-A582335E9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A1E56D2-9D21-4C15-A017-99604BB63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9E3ED-692E-4D20-B33C-E8DAD07D83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5947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BBDAC62-2D46-46BB-A145-B0F26A72DB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71BFD3E-9B34-4A0F-8DEE-372830C349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82E2ED4-A11E-4AF5-A33F-CADA1748C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0F57-0451-4E8A-B206-580E2F42E664}" type="datetimeFigureOut">
              <a:rPr lang="zh-CN" altLang="en-US" smtClean="0"/>
              <a:t>2025/9/28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9C0D60C-1D52-41C2-98C4-7C862FDD5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DB00652-BB64-4B26-BE63-5D3AB0453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9E3ED-692E-4D20-B33C-E8DAD07D83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0094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ED51AEEF-2446-4278-8437-D77A3F3E49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F7929AA8-40AC-404F-A45A-7F01BA1E97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7" r="11947"/>
          <a:stretch/>
        </p:blipFill>
        <p:spPr>
          <a:xfrm rot="5400000" flipV="1">
            <a:off x="2666999" y="-2667001"/>
            <a:ext cx="6858002" cy="12191999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40CDE5C6-CA93-418E-BFC6-E3A557739371}"/>
              </a:ext>
            </a:extLst>
          </p:cNvPr>
          <p:cNvSpPr/>
          <p:nvPr userDrawn="1"/>
        </p:nvSpPr>
        <p:spPr>
          <a:xfrm>
            <a:off x="412036" y="433232"/>
            <a:ext cx="11367927" cy="5991531"/>
          </a:xfrm>
          <a:prstGeom prst="roundRect">
            <a:avLst>
              <a:gd name="adj" fmla="val 10306"/>
            </a:avLst>
          </a:prstGeom>
          <a:solidFill>
            <a:schemeClr val="bg1"/>
          </a:solidFill>
          <a:ln w="57150">
            <a:solidFill>
              <a:srgbClr val="F3EA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4DA9FD"/>
              </a:solidFill>
              <a:latin typeface="iekie tongquti" panose="02000500000000000000" pitchFamily="2" charset="-122"/>
              <a:ea typeface="字魂17号-萌趣果冻体" panose="02000000000000000000" pitchFamily="2" charset="-122"/>
              <a:sym typeface="iekie tongquti" panose="02000500000000000000" pitchFamily="2" charset="-122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80B57E54-E518-4718-9596-7E170A5BF23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0" y="5363643"/>
            <a:ext cx="1458602" cy="149435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3956D18-40F5-422A-BEE2-D2824D00FD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65" r="68033"/>
          <a:stretch/>
        </p:blipFill>
        <p:spPr>
          <a:xfrm>
            <a:off x="2196063" y="5631995"/>
            <a:ext cx="855258" cy="1226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DBB215B-AF1F-4079-8F55-0622985362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87" t="-2375" r="-1812" b="67013"/>
          <a:stretch/>
        </p:blipFill>
        <p:spPr>
          <a:xfrm>
            <a:off x="3015970" y="5915832"/>
            <a:ext cx="894774" cy="942163"/>
          </a:xfrm>
          <a:prstGeom prst="rect">
            <a:avLst/>
          </a:prstGeom>
        </p:spPr>
      </p:pic>
      <p:pic>
        <p:nvPicPr>
          <p:cNvPr id="12" name="图形 11">
            <a:extLst>
              <a:ext uri="{FF2B5EF4-FFF2-40B4-BE49-F238E27FC236}">
                <a16:creationId xmlns:a16="http://schemas.microsoft.com/office/drawing/2014/main" id="{CCFAD6DC-CB6A-43E3-AF2E-4300429005B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60615" y="386680"/>
            <a:ext cx="533400" cy="5715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EC8AAE98-4216-4164-B22D-78E7E64C9D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65" r="68033"/>
          <a:stretch/>
        </p:blipFill>
        <p:spPr>
          <a:xfrm>
            <a:off x="5657325" y="5467350"/>
            <a:ext cx="970114" cy="139064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DD5C1787-8021-485D-B7E8-EB68F004C9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87" t="-2375" r="-1812" b="67013"/>
          <a:stretch/>
        </p:blipFill>
        <p:spPr>
          <a:xfrm>
            <a:off x="6477232" y="5915832"/>
            <a:ext cx="894774" cy="942163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0C7041FF-6F9F-4387-BC9F-83D8FCEC12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537" b="71557"/>
          <a:stretch/>
        </p:blipFill>
        <p:spPr>
          <a:xfrm>
            <a:off x="8648138" y="4541819"/>
            <a:ext cx="1429312" cy="2362734"/>
          </a:xfrm>
          <a:prstGeom prst="rect">
            <a:avLst/>
          </a:prstGeom>
        </p:spPr>
      </p:pic>
      <p:pic>
        <p:nvPicPr>
          <p:cNvPr id="18" name="图形 17">
            <a:extLst>
              <a:ext uri="{FF2B5EF4-FFF2-40B4-BE49-F238E27FC236}">
                <a16:creationId xmlns:a16="http://schemas.microsoft.com/office/drawing/2014/main" id="{6C9004A5-FC99-4F8F-975F-869C6D2C0A0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2052394">
            <a:off x="7753762" y="5809328"/>
            <a:ext cx="876300" cy="1323975"/>
          </a:xfrm>
          <a:prstGeom prst="rect">
            <a:avLst/>
          </a:prstGeom>
        </p:spPr>
      </p:pic>
      <p:pic>
        <p:nvPicPr>
          <p:cNvPr id="19" name="图形 18">
            <a:extLst>
              <a:ext uri="{FF2B5EF4-FFF2-40B4-BE49-F238E27FC236}">
                <a16:creationId xmlns:a16="http://schemas.microsoft.com/office/drawing/2014/main" id="{5F54E7FD-9BAC-47AA-B1BD-B97D09447DF4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319118" y="5677522"/>
            <a:ext cx="1025404" cy="1184977"/>
          </a:xfrm>
          <a:prstGeom prst="rect">
            <a:avLst/>
          </a:prstGeom>
        </p:spPr>
      </p:pic>
      <p:pic>
        <p:nvPicPr>
          <p:cNvPr id="20" name="图形 19">
            <a:extLst>
              <a:ext uri="{FF2B5EF4-FFF2-40B4-BE49-F238E27FC236}">
                <a16:creationId xmlns:a16="http://schemas.microsoft.com/office/drawing/2014/main" id="{A2FC32BD-B366-4368-A0F6-E99CB12507C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382378" y="6116086"/>
            <a:ext cx="676275" cy="600075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E1B0CA7B-5863-4EDD-B51D-C2E8058483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77" r="81075" b="39287"/>
          <a:stretch/>
        </p:blipFill>
        <p:spPr>
          <a:xfrm>
            <a:off x="11080209" y="672430"/>
            <a:ext cx="699754" cy="665443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3ACC76D1-2252-BC53-30CC-F7D9954907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747BF411-274B-219B-0951-0D2DB1E4AA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33"/>
          <a:stretch/>
        </p:blipFill>
        <p:spPr>
          <a:xfrm>
            <a:off x="0" y="2407920"/>
            <a:ext cx="12192000" cy="445008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4F270733-58C2-206A-3D4D-9F3488FA3C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600"/>
          <a:stretch/>
        </p:blipFill>
        <p:spPr>
          <a:xfrm>
            <a:off x="0" y="4663440"/>
            <a:ext cx="12192000" cy="2194560"/>
          </a:xfrm>
          <a:prstGeom prst="rect">
            <a:avLst/>
          </a:prstGeom>
        </p:spPr>
      </p:pic>
      <p:pic>
        <p:nvPicPr>
          <p:cNvPr id="5" name="图片 7">
            <a:extLst>
              <a:ext uri="{FF2B5EF4-FFF2-40B4-BE49-F238E27FC236}">
                <a16:creationId xmlns:a16="http://schemas.microsoft.com/office/drawing/2014/main" id="{85BA001B-CAB5-1272-C175-76F5B1757B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875"/>
          <a:stretch/>
        </p:blipFill>
        <p:spPr>
          <a:xfrm>
            <a:off x="-1" y="0"/>
            <a:ext cx="3383281" cy="6858000"/>
          </a:xfrm>
          <a:prstGeom prst="rect">
            <a:avLst/>
          </a:prstGeom>
        </p:spPr>
      </p:pic>
      <p:pic>
        <p:nvPicPr>
          <p:cNvPr id="13" name="图片 8">
            <a:extLst>
              <a:ext uri="{FF2B5EF4-FFF2-40B4-BE49-F238E27FC236}">
                <a16:creationId xmlns:a16="http://schemas.microsoft.com/office/drawing/2014/main" id="{DE620D8B-F20D-65B1-467A-5B99917F96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67" r="208"/>
          <a:stretch/>
        </p:blipFill>
        <p:spPr>
          <a:xfrm>
            <a:off x="8808719" y="0"/>
            <a:ext cx="3383281" cy="6858000"/>
          </a:xfrm>
          <a:custGeom>
            <a:avLst/>
            <a:gdLst>
              <a:gd name="connsiteX0" fmla="*/ 0 w 3383281"/>
              <a:gd name="connsiteY0" fmla="*/ 0 h 6858000"/>
              <a:gd name="connsiteX1" fmla="*/ 3383281 w 3383281"/>
              <a:gd name="connsiteY1" fmla="*/ 0 h 6858000"/>
              <a:gd name="connsiteX2" fmla="*/ 3383281 w 3383281"/>
              <a:gd name="connsiteY2" fmla="*/ 6858000 h 6858000"/>
              <a:gd name="connsiteX3" fmla="*/ 0 w 3383281"/>
              <a:gd name="connsiteY3" fmla="*/ 6858000 h 6858000"/>
              <a:gd name="connsiteX4" fmla="*/ 0 w 3383281"/>
              <a:gd name="connsiteY4" fmla="*/ 5882640 h 6858000"/>
              <a:gd name="connsiteX5" fmla="*/ 1341121 w 3383281"/>
              <a:gd name="connsiteY5" fmla="*/ 5882640 h 6858000"/>
              <a:gd name="connsiteX6" fmla="*/ 1981201 w 3383281"/>
              <a:gd name="connsiteY6" fmla="*/ 5410200 h 6858000"/>
              <a:gd name="connsiteX7" fmla="*/ 1905001 w 3383281"/>
              <a:gd name="connsiteY7" fmla="*/ 4937760 h 6858000"/>
              <a:gd name="connsiteX8" fmla="*/ 1234441 w 3383281"/>
              <a:gd name="connsiteY8" fmla="*/ 3627120 h 6858000"/>
              <a:gd name="connsiteX9" fmla="*/ 1097281 w 3383281"/>
              <a:gd name="connsiteY9" fmla="*/ 3535680 h 6858000"/>
              <a:gd name="connsiteX10" fmla="*/ 0 w 3383281"/>
              <a:gd name="connsiteY10" fmla="*/ 282775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83281" h="6858000">
                <a:moveTo>
                  <a:pt x="0" y="0"/>
                </a:moveTo>
                <a:lnTo>
                  <a:pt x="3383281" y="0"/>
                </a:lnTo>
                <a:lnTo>
                  <a:pt x="3383281" y="6858000"/>
                </a:lnTo>
                <a:lnTo>
                  <a:pt x="0" y="6858000"/>
                </a:lnTo>
                <a:lnTo>
                  <a:pt x="0" y="5882640"/>
                </a:lnTo>
                <a:lnTo>
                  <a:pt x="1341121" y="5882640"/>
                </a:lnTo>
                <a:lnTo>
                  <a:pt x="1981201" y="5410200"/>
                </a:lnTo>
                <a:lnTo>
                  <a:pt x="1905001" y="4937760"/>
                </a:lnTo>
                <a:lnTo>
                  <a:pt x="1234441" y="3627120"/>
                </a:lnTo>
                <a:lnTo>
                  <a:pt x="1097281" y="3535680"/>
                </a:lnTo>
                <a:lnTo>
                  <a:pt x="0" y="2827757"/>
                </a:lnTo>
                <a:close/>
              </a:path>
            </a:pathLst>
          </a:custGeom>
        </p:spPr>
      </p:pic>
      <p:sp>
        <p:nvSpPr>
          <p:cNvPr id="16" name="矩形: 圆角 37">
            <a:extLst>
              <a:ext uri="{FF2B5EF4-FFF2-40B4-BE49-F238E27FC236}">
                <a16:creationId xmlns:a16="http://schemas.microsoft.com/office/drawing/2014/main" id="{64A53471-1C57-953A-3051-3441F0D89AAD}"/>
              </a:ext>
            </a:extLst>
          </p:cNvPr>
          <p:cNvSpPr/>
          <p:nvPr userDrawn="1"/>
        </p:nvSpPr>
        <p:spPr>
          <a:xfrm>
            <a:off x="434388" y="411480"/>
            <a:ext cx="11323224" cy="6035040"/>
          </a:xfrm>
          <a:prstGeom prst="roundRect">
            <a:avLst>
              <a:gd name="adj" fmla="val 597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阿里巴巴普惠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5656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>
            <a:extLst>
              <a:ext uri="{FF2B5EF4-FFF2-40B4-BE49-F238E27FC236}">
                <a16:creationId xmlns:a16="http://schemas.microsoft.com/office/drawing/2014/main" id="{F8C25BB4-E566-40F6-A565-6FF0F2FE15B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149183" y="2006476"/>
            <a:ext cx="3537068" cy="3537068"/>
          </a:xfrm>
          <a:custGeom>
            <a:avLst/>
            <a:gdLst>
              <a:gd name="connsiteX0" fmla="*/ 1768534 w 3537068"/>
              <a:gd name="connsiteY0" fmla="*/ 0 h 3537068"/>
              <a:gd name="connsiteX1" fmla="*/ 3537068 w 3537068"/>
              <a:gd name="connsiteY1" fmla="*/ 1768534 h 3537068"/>
              <a:gd name="connsiteX2" fmla="*/ 1768534 w 3537068"/>
              <a:gd name="connsiteY2" fmla="*/ 3537068 h 3537068"/>
              <a:gd name="connsiteX3" fmla="*/ 0 w 3537068"/>
              <a:gd name="connsiteY3" fmla="*/ 1768534 h 3537068"/>
              <a:gd name="connsiteX4" fmla="*/ 1768534 w 3537068"/>
              <a:gd name="connsiteY4" fmla="*/ 0 h 3537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7068" h="3537068">
                <a:moveTo>
                  <a:pt x="1768534" y="0"/>
                </a:moveTo>
                <a:cubicBezTo>
                  <a:pt x="2745268" y="0"/>
                  <a:pt x="3537068" y="791800"/>
                  <a:pt x="3537068" y="1768534"/>
                </a:cubicBezTo>
                <a:cubicBezTo>
                  <a:pt x="3537068" y="2745268"/>
                  <a:pt x="2745268" y="3537068"/>
                  <a:pt x="1768534" y="3537068"/>
                </a:cubicBezTo>
                <a:cubicBezTo>
                  <a:pt x="791800" y="3537068"/>
                  <a:pt x="0" y="2745268"/>
                  <a:pt x="0" y="1768534"/>
                </a:cubicBezTo>
                <a:cubicBezTo>
                  <a:pt x="0" y="791800"/>
                  <a:pt x="791800" y="0"/>
                  <a:pt x="176853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8023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图片占位符 3">
            <a:extLst>
              <a:ext uri="{FF2B5EF4-FFF2-40B4-BE49-F238E27FC236}">
                <a16:creationId xmlns:a16="http://schemas.microsoft.com/office/drawing/2014/main" id="{B55CC739-4F02-429F-BDF5-3D3C1178FEE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38427" y="3013455"/>
            <a:ext cx="5010159" cy="2644119"/>
          </a:xfrm>
          <a:custGeom>
            <a:avLst/>
            <a:gdLst>
              <a:gd name="connsiteX0" fmla="*/ 0 w 11520487"/>
              <a:gd name="connsiteY0" fmla="*/ 0 h 3900489"/>
              <a:gd name="connsiteX1" fmla="*/ 11520487 w 11520487"/>
              <a:gd name="connsiteY1" fmla="*/ 0 h 3900489"/>
              <a:gd name="connsiteX2" fmla="*/ 11520487 w 11520487"/>
              <a:gd name="connsiteY2" fmla="*/ 3900489 h 3900489"/>
              <a:gd name="connsiteX3" fmla="*/ 0 w 11520487"/>
              <a:gd name="connsiteY3" fmla="*/ 3900489 h 3900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20487" h="3900489">
                <a:moveTo>
                  <a:pt x="0" y="0"/>
                </a:moveTo>
                <a:lnTo>
                  <a:pt x="11520487" y="0"/>
                </a:lnTo>
                <a:lnTo>
                  <a:pt x="11520487" y="3900489"/>
                </a:lnTo>
                <a:lnTo>
                  <a:pt x="0" y="390048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5172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图片占位符 4">
            <a:extLst>
              <a:ext uri="{FF2B5EF4-FFF2-40B4-BE49-F238E27FC236}">
                <a16:creationId xmlns:a16="http://schemas.microsoft.com/office/drawing/2014/main" id="{77E18961-1EB7-4938-BBA9-657C17E56F6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75200" y="2566410"/>
            <a:ext cx="2590800" cy="2590800"/>
          </a:xfrm>
          <a:custGeom>
            <a:avLst/>
            <a:gdLst>
              <a:gd name="connsiteX0" fmla="*/ 1421721 w 2843442"/>
              <a:gd name="connsiteY0" fmla="*/ 0 h 2843442"/>
              <a:gd name="connsiteX1" fmla="*/ 2843442 w 2843442"/>
              <a:gd name="connsiteY1" fmla="*/ 1421721 h 2843442"/>
              <a:gd name="connsiteX2" fmla="*/ 1421721 w 2843442"/>
              <a:gd name="connsiteY2" fmla="*/ 2843442 h 2843442"/>
              <a:gd name="connsiteX3" fmla="*/ 0 w 2843442"/>
              <a:gd name="connsiteY3" fmla="*/ 1421721 h 2843442"/>
              <a:gd name="connsiteX4" fmla="*/ 1421721 w 2843442"/>
              <a:gd name="connsiteY4" fmla="*/ 0 h 2843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3442" h="2843442">
                <a:moveTo>
                  <a:pt x="1421721" y="0"/>
                </a:moveTo>
                <a:cubicBezTo>
                  <a:pt x="2206916" y="0"/>
                  <a:pt x="2843442" y="636526"/>
                  <a:pt x="2843442" y="1421721"/>
                </a:cubicBezTo>
                <a:cubicBezTo>
                  <a:pt x="2843442" y="2206916"/>
                  <a:pt x="2206916" y="2843442"/>
                  <a:pt x="1421721" y="2843442"/>
                </a:cubicBezTo>
                <a:cubicBezTo>
                  <a:pt x="636526" y="2843442"/>
                  <a:pt x="0" y="2206916"/>
                  <a:pt x="0" y="1421721"/>
                </a:cubicBezTo>
                <a:cubicBezTo>
                  <a:pt x="0" y="636526"/>
                  <a:pt x="636526" y="0"/>
                  <a:pt x="142172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3378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图片占位符 4">
            <a:extLst>
              <a:ext uri="{FF2B5EF4-FFF2-40B4-BE49-F238E27FC236}">
                <a16:creationId xmlns:a16="http://schemas.microsoft.com/office/drawing/2014/main" id="{0DC83402-BD7B-4193-8B83-6F0A8CB0DDF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21315" y="3004566"/>
            <a:ext cx="3083570" cy="3083570"/>
          </a:xfrm>
          <a:custGeom>
            <a:avLst/>
            <a:gdLst>
              <a:gd name="connsiteX0" fmla="*/ 1421721 w 2843442"/>
              <a:gd name="connsiteY0" fmla="*/ 0 h 2843442"/>
              <a:gd name="connsiteX1" fmla="*/ 2843442 w 2843442"/>
              <a:gd name="connsiteY1" fmla="*/ 1421721 h 2843442"/>
              <a:gd name="connsiteX2" fmla="*/ 1421721 w 2843442"/>
              <a:gd name="connsiteY2" fmla="*/ 2843442 h 2843442"/>
              <a:gd name="connsiteX3" fmla="*/ 0 w 2843442"/>
              <a:gd name="connsiteY3" fmla="*/ 1421721 h 2843442"/>
              <a:gd name="connsiteX4" fmla="*/ 1421721 w 2843442"/>
              <a:gd name="connsiteY4" fmla="*/ 0 h 2843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3442" h="2843442">
                <a:moveTo>
                  <a:pt x="1421721" y="0"/>
                </a:moveTo>
                <a:cubicBezTo>
                  <a:pt x="2206916" y="0"/>
                  <a:pt x="2843442" y="636526"/>
                  <a:pt x="2843442" y="1421721"/>
                </a:cubicBezTo>
                <a:cubicBezTo>
                  <a:pt x="2843442" y="2206916"/>
                  <a:pt x="2206916" y="2843442"/>
                  <a:pt x="1421721" y="2843442"/>
                </a:cubicBezTo>
                <a:cubicBezTo>
                  <a:pt x="636526" y="2843442"/>
                  <a:pt x="0" y="2206916"/>
                  <a:pt x="0" y="1421721"/>
                </a:cubicBezTo>
                <a:cubicBezTo>
                  <a:pt x="0" y="636526"/>
                  <a:pt x="636526" y="0"/>
                  <a:pt x="142172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5655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2249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Main Slid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6789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594"/>
            <a:ext cx="12193057" cy="685859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9839114" y="-489500"/>
            <a:ext cx="2914996" cy="104986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33CCCC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33CCCC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759234" y="5808133"/>
            <a:ext cx="2914996" cy="104986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33CCCC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33CCCC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5883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6453D4-D652-4FFC-ABD2-2FCD38CDF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5501D43-82FF-4431-8E4C-B017910D3B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768E5E2-649C-436A-9007-FDE0BCEE5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0F57-0451-4E8A-B206-580E2F42E664}" type="datetimeFigureOut">
              <a:rPr lang="zh-CN" altLang="en-US" smtClean="0"/>
              <a:t>2025/9/28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9D4E8EB-1030-40A9-B1BB-5F80C31EC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8439D19-3518-4756-9AED-461939F11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9E3ED-692E-4D20-B33C-E8DAD07D83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0124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阿里巴巴普惠体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阿里巴巴普惠体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阿里巴巴普惠体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阿里巴巴普惠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阿里巴巴普惠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121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5F27724-85A5-0C48-5F29-B8363DE869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BB8036D-F039-C51B-905D-452F7E57B4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33"/>
          <a:stretch/>
        </p:blipFill>
        <p:spPr>
          <a:xfrm>
            <a:off x="0" y="2407920"/>
            <a:ext cx="12192000" cy="445008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38830403-249E-C5BC-B96B-B8DCA68AD8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600"/>
          <a:stretch/>
        </p:blipFill>
        <p:spPr>
          <a:xfrm>
            <a:off x="0" y="4663440"/>
            <a:ext cx="12192000" cy="219456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26DD57E-0F7E-6A43-0E0F-4329FA0856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875"/>
          <a:stretch/>
        </p:blipFill>
        <p:spPr>
          <a:xfrm>
            <a:off x="-1" y="0"/>
            <a:ext cx="3383281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113CC81-BF5E-82AC-1B38-D4EF64E28A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67" r="208"/>
          <a:stretch/>
        </p:blipFill>
        <p:spPr>
          <a:xfrm>
            <a:off x="8808719" y="0"/>
            <a:ext cx="3383281" cy="6858000"/>
          </a:xfrm>
          <a:custGeom>
            <a:avLst/>
            <a:gdLst>
              <a:gd name="connsiteX0" fmla="*/ 0 w 3383281"/>
              <a:gd name="connsiteY0" fmla="*/ 0 h 6858000"/>
              <a:gd name="connsiteX1" fmla="*/ 3383281 w 3383281"/>
              <a:gd name="connsiteY1" fmla="*/ 0 h 6858000"/>
              <a:gd name="connsiteX2" fmla="*/ 3383281 w 3383281"/>
              <a:gd name="connsiteY2" fmla="*/ 6858000 h 6858000"/>
              <a:gd name="connsiteX3" fmla="*/ 0 w 3383281"/>
              <a:gd name="connsiteY3" fmla="*/ 6858000 h 6858000"/>
              <a:gd name="connsiteX4" fmla="*/ 0 w 3383281"/>
              <a:gd name="connsiteY4" fmla="*/ 5882640 h 6858000"/>
              <a:gd name="connsiteX5" fmla="*/ 1341121 w 3383281"/>
              <a:gd name="connsiteY5" fmla="*/ 5882640 h 6858000"/>
              <a:gd name="connsiteX6" fmla="*/ 1981201 w 3383281"/>
              <a:gd name="connsiteY6" fmla="*/ 5410200 h 6858000"/>
              <a:gd name="connsiteX7" fmla="*/ 1905001 w 3383281"/>
              <a:gd name="connsiteY7" fmla="*/ 4937760 h 6858000"/>
              <a:gd name="connsiteX8" fmla="*/ 1234441 w 3383281"/>
              <a:gd name="connsiteY8" fmla="*/ 3627120 h 6858000"/>
              <a:gd name="connsiteX9" fmla="*/ 1097281 w 3383281"/>
              <a:gd name="connsiteY9" fmla="*/ 3535680 h 6858000"/>
              <a:gd name="connsiteX10" fmla="*/ 0 w 3383281"/>
              <a:gd name="connsiteY10" fmla="*/ 282775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83281" h="6858000">
                <a:moveTo>
                  <a:pt x="0" y="0"/>
                </a:moveTo>
                <a:lnTo>
                  <a:pt x="3383281" y="0"/>
                </a:lnTo>
                <a:lnTo>
                  <a:pt x="3383281" y="6858000"/>
                </a:lnTo>
                <a:lnTo>
                  <a:pt x="0" y="6858000"/>
                </a:lnTo>
                <a:lnTo>
                  <a:pt x="0" y="5882640"/>
                </a:lnTo>
                <a:lnTo>
                  <a:pt x="1341121" y="5882640"/>
                </a:lnTo>
                <a:lnTo>
                  <a:pt x="1981201" y="5410200"/>
                </a:lnTo>
                <a:lnTo>
                  <a:pt x="1905001" y="4937760"/>
                </a:lnTo>
                <a:lnTo>
                  <a:pt x="1234441" y="3627120"/>
                </a:lnTo>
                <a:lnTo>
                  <a:pt x="1097281" y="3535680"/>
                </a:lnTo>
                <a:lnTo>
                  <a:pt x="0" y="2827757"/>
                </a:lnTo>
                <a:close/>
              </a:path>
            </a:pathLst>
          </a:custGeom>
        </p:spPr>
      </p:pic>
      <p:sp>
        <p:nvSpPr>
          <p:cNvPr id="38" name="矩形: 圆角 37">
            <a:extLst>
              <a:ext uri="{FF2B5EF4-FFF2-40B4-BE49-F238E27FC236}">
                <a16:creationId xmlns:a16="http://schemas.microsoft.com/office/drawing/2014/main" id="{98A8DBA1-50E8-5702-98AC-9AEFA2301544}"/>
              </a:ext>
            </a:extLst>
          </p:cNvPr>
          <p:cNvSpPr/>
          <p:nvPr userDrawn="1"/>
        </p:nvSpPr>
        <p:spPr>
          <a:xfrm>
            <a:off x="434388" y="411480"/>
            <a:ext cx="11323224" cy="6035040"/>
          </a:xfrm>
          <a:prstGeom prst="roundRect">
            <a:avLst>
              <a:gd name="adj" fmla="val 597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阿里巴巴普惠体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9839114" y="-489500"/>
            <a:ext cx="2914996" cy="104986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759234" y="5808133"/>
            <a:ext cx="2914996" cy="104986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80321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9741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687A06C-42A5-4F44-8C64-ED825B952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570B5E9-AEE8-45E8-918F-DC213D228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8A2FFF5-735A-444E-937F-EF960CA4E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0F57-0451-4E8A-B206-580E2F42E664}" type="datetimeFigureOut">
              <a:rPr lang="zh-CN" altLang="en-US" smtClean="0"/>
              <a:t>2025/9/28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E43C8B6-040F-4821-B509-D664553AE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73AA010-DAD3-4AD4-9A7E-55263B3FB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9E3ED-692E-4D20-B33C-E8DAD07D83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7646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CEB0CA-CCB3-4A83-A8B4-53D70B4A0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4D9B92D-D5EE-4393-8790-8E5D539F46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7CF4ACF-0C94-46AF-9BBE-5A4B55F3F2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38C690A-BA51-4B81-B210-4168D139F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0F57-0451-4E8A-B206-580E2F42E664}" type="datetimeFigureOut">
              <a:rPr lang="zh-CN" altLang="en-US" smtClean="0"/>
              <a:t>2025/9/28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16AA6DC-F758-45D0-8D0D-07D5324AA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B8B4304-1C2F-418C-9FEE-2234DAE54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9E3ED-692E-4D20-B33C-E8DAD07D83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595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7D314C9-ADB3-4A38-9C88-38D3AE0FA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87F5653-103C-4A99-BE76-6BF1EAC847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E65C1EC-41F8-4442-882E-6945FD4ED8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564ACDB-A5EE-4F76-992A-F309FAB425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1E894D3-2440-497A-A81E-C35D356A55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22BD0DC-F36F-4918-AD4C-C3C1F8F7A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0F57-0451-4E8A-B206-580E2F42E664}" type="datetimeFigureOut">
              <a:rPr lang="zh-CN" altLang="en-US" smtClean="0"/>
              <a:t>2025/9/28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138A894-2BD6-493B-865F-056B4F4B2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9B56468-5554-4610-AD62-808020EE8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9E3ED-692E-4D20-B33C-E8DAD07D83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4416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83619B3-D7E0-4735-9F7C-99BD00630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435DD9A-8FE2-4E34-8BC3-09F9B13FD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0F57-0451-4E8A-B206-580E2F42E664}" type="datetimeFigureOut">
              <a:rPr lang="zh-CN" altLang="en-US" smtClean="0"/>
              <a:t>2025/9/28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3F0B455-270C-4EB2-952A-3932336F9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3295C8F-C613-45DD-8BE3-A7558743D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9E3ED-692E-4D20-B33C-E8DAD07D83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711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E99DF77-214C-44AC-976A-6BECDAC95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0F57-0451-4E8A-B206-580E2F42E664}" type="datetimeFigureOut">
              <a:rPr lang="zh-CN" altLang="en-US" smtClean="0"/>
              <a:t>2025/9/28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E39B0D9-3DD2-45D6-8B44-EB5A65312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C8CE82F-C09F-4601-A183-9BC7E149E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9E3ED-692E-4D20-B33C-E8DAD07D83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7868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7EB5E4-3F2B-4D30-9A3D-FD9D3B64E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E7D85CA-F65A-4DD0-9794-EF9DC0B78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0A0299F-2FB4-42D2-ABAB-911AE67CE6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A0AF519-849A-4CAB-B98F-4FAD6182D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0F57-0451-4E8A-B206-580E2F42E664}" type="datetimeFigureOut">
              <a:rPr lang="zh-CN" altLang="en-US" smtClean="0"/>
              <a:t>2025/9/28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82BE0FF-B8D8-42A2-88A4-D6256A963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7508216-8D84-4B9F-8D30-98EEB0D76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9E3ED-692E-4D20-B33C-E8DAD07D83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4502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E131F9-D506-4CA3-ACF6-28C2ACB85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E5DB3AC-4AA7-4D42-8167-514AD7E25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EF0E545-BB13-4581-B4D8-1446743E5F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9CCD744-FF2C-4FD8-876A-BA33860DF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0F57-0451-4E8A-B206-580E2F42E664}" type="datetimeFigureOut">
              <a:rPr lang="zh-CN" altLang="en-US" smtClean="0"/>
              <a:t>2025/9/28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44FD350-6A8E-4B50-99A6-AA0D41049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B39AE10-5557-402C-9B25-E35E0ABC4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9E3ED-692E-4D20-B33C-E8DAD07D83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1500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94D3ABD-EDD9-4D5B-B80D-8BE2CD7AB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7334C85-C9DD-432F-8BFC-CF67B1B972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9852BFE-A17F-4885-8327-78C8DCE429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50F57-0451-4E8A-B206-580E2F42E664}" type="datetimeFigureOut">
              <a:rPr lang="zh-CN" altLang="en-US" smtClean="0"/>
              <a:t>2025/9/28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FF6EF8D-10F5-418B-8114-AA4E278271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FD337C4-8A41-4E1D-A051-F33256E4A7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99E3ED-692E-4D20-B33C-E8DAD07D83B1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1">
            <a:extLst>
              <a:ext uri="{FF2B5EF4-FFF2-40B4-BE49-F238E27FC236}">
                <a16:creationId xmlns:a16="http://schemas.microsoft.com/office/drawing/2014/main" id="{65D78092-CD4E-C052-8A21-84988C3D05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2">
            <a:extLst>
              <a:ext uri="{FF2B5EF4-FFF2-40B4-BE49-F238E27FC236}">
                <a16:creationId xmlns:a16="http://schemas.microsoft.com/office/drawing/2014/main" id="{5E66DF05-9D5C-54D7-4BB1-4FEDC01A90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33"/>
          <a:stretch/>
        </p:blipFill>
        <p:spPr>
          <a:xfrm>
            <a:off x="0" y="2407920"/>
            <a:ext cx="12192000" cy="4450080"/>
          </a:xfrm>
          <a:prstGeom prst="rect">
            <a:avLst/>
          </a:prstGeom>
        </p:spPr>
      </p:pic>
      <p:pic>
        <p:nvPicPr>
          <p:cNvPr id="9" name="图片 3">
            <a:extLst>
              <a:ext uri="{FF2B5EF4-FFF2-40B4-BE49-F238E27FC236}">
                <a16:creationId xmlns:a16="http://schemas.microsoft.com/office/drawing/2014/main" id="{21AFE78B-8FE1-F35D-14A7-6B0BAA96D3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600"/>
          <a:stretch/>
        </p:blipFill>
        <p:spPr>
          <a:xfrm>
            <a:off x="0" y="4663440"/>
            <a:ext cx="12192000" cy="2194560"/>
          </a:xfrm>
          <a:prstGeom prst="rect">
            <a:avLst/>
          </a:prstGeom>
        </p:spPr>
      </p:pic>
      <p:pic>
        <p:nvPicPr>
          <p:cNvPr id="10" name="图片 7">
            <a:extLst>
              <a:ext uri="{FF2B5EF4-FFF2-40B4-BE49-F238E27FC236}">
                <a16:creationId xmlns:a16="http://schemas.microsoft.com/office/drawing/2014/main" id="{2DC6880C-C995-2EFD-5B71-E1B5D3D43C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875"/>
          <a:stretch/>
        </p:blipFill>
        <p:spPr>
          <a:xfrm>
            <a:off x="-1" y="0"/>
            <a:ext cx="3383281" cy="6858000"/>
          </a:xfrm>
          <a:prstGeom prst="rect">
            <a:avLst/>
          </a:prstGeom>
        </p:spPr>
      </p:pic>
      <p:pic>
        <p:nvPicPr>
          <p:cNvPr id="11" name="图片 8">
            <a:extLst>
              <a:ext uri="{FF2B5EF4-FFF2-40B4-BE49-F238E27FC236}">
                <a16:creationId xmlns:a16="http://schemas.microsoft.com/office/drawing/2014/main" id="{367E1157-4D1D-761E-7FEF-B3AA8E9E92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67" r="208"/>
          <a:stretch/>
        </p:blipFill>
        <p:spPr>
          <a:xfrm>
            <a:off x="8808719" y="0"/>
            <a:ext cx="3383281" cy="6858000"/>
          </a:xfrm>
          <a:custGeom>
            <a:avLst/>
            <a:gdLst>
              <a:gd name="connsiteX0" fmla="*/ 0 w 3383281"/>
              <a:gd name="connsiteY0" fmla="*/ 0 h 6858000"/>
              <a:gd name="connsiteX1" fmla="*/ 3383281 w 3383281"/>
              <a:gd name="connsiteY1" fmla="*/ 0 h 6858000"/>
              <a:gd name="connsiteX2" fmla="*/ 3383281 w 3383281"/>
              <a:gd name="connsiteY2" fmla="*/ 6858000 h 6858000"/>
              <a:gd name="connsiteX3" fmla="*/ 0 w 3383281"/>
              <a:gd name="connsiteY3" fmla="*/ 6858000 h 6858000"/>
              <a:gd name="connsiteX4" fmla="*/ 0 w 3383281"/>
              <a:gd name="connsiteY4" fmla="*/ 5882640 h 6858000"/>
              <a:gd name="connsiteX5" fmla="*/ 1341121 w 3383281"/>
              <a:gd name="connsiteY5" fmla="*/ 5882640 h 6858000"/>
              <a:gd name="connsiteX6" fmla="*/ 1981201 w 3383281"/>
              <a:gd name="connsiteY6" fmla="*/ 5410200 h 6858000"/>
              <a:gd name="connsiteX7" fmla="*/ 1905001 w 3383281"/>
              <a:gd name="connsiteY7" fmla="*/ 4937760 h 6858000"/>
              <a:gd name="connsiteX8" fmla="*/ 1234441 w 3383281"/>
              <a:gd name="connsiteY8" fmla="*/ 3627120 h 6858000"/>
              <a:gd name="connsiteX9" fmla="*/ 1097281 w 3383281"/>
              <a:gd name="connsiteY9" fmla="*/ 3535680 h 6858000"/>
              <a:gd name="connsiteX10" fmla="*/ 0 w 3383281"/>
              <a:gd name="connsiteY10" fmla="*/ 282775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83281" h="6858000">
                <a:moveTo>
                  <a:pt x="0" y="0"/>
                </a:moveTo>
                <a:lnTo>
                  <a:pt x="3383281" y="0"/>
                </a:lnTo>
                <a:lnTo>
                  <a:pt x="3383281" y="6858000"/>
                </a:lnTo>
                <a:lnTo>
                  <a:pt x="0" y="6858000"/>
                </a:lnTo>
                <a:lnTo>
                  <a:pt x="0" y="5882640"/>
                </a:lnTo>
                <a:lnTo>
                  <a:pt x="1341121" y="5882640"/>
                </a:lnTo>
                <a:lnTo>
                  <a:pt x="1981201" y="5410200"/>
                </a:lnTo>
                <a:lnTo>
                  <a:pt x="1905001" y="4937760"/>
                </a:lnTo>
                <a:lnTo>
                  <a:pt x="1234441" y="3627120"/>
                </a:lnTo>
                <a:lnTo>
                  <a:pt x="1097281" y="3535680"/>
                </a:lnTo>
                <a:lnTo>
                  <a:pt x="0" y="2827757"/>
                </a:lnTo>
                <a:close/>
              </a:path>
            </a:pathLst>
          </a:custGeom>
        </p:spPr>
      </p:pic>
      <p:sp>
        <p:nvSpPr>
          <p:cNvPr id="12" name="矩形: 圆角 37">
            <a:extLst>
              <a:ext uri="{FF2B5EF4-FFF2-40B4-BE49-F238E27FC236}">
                <a16:creationId xmlns:a16="http://schemas.microsoft.com/office/drawing/2014/main" id="{402540F0-5D7B-8354-74BC-DE643071E683}"/>
              </a:ext>
            </a:extLst>
          </p:cNvPr>
          <p:cNvSpPr/>
          <p:nvPr userDrawn="1"/>
        </p:nvSpPr>
        <p:spPr>
          <a:xfrm>
            <a:off x="434388" y="411480"/>
            <a:ext cx="11323224" cy="6035040"/>
          </a:xfrm>
          <a:prstGeom prst="roundRect">
            <a:avLst>
              <a:gd name="adj" fmla="val 597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阿里巴巴普惠体"/>
              <a:cs typeface="+mn-cs"/>
            </a:endParaRPr>
          </a:p>
        </p:txBody>
      </p:sp>
      <p:pic>
        <p:nvPicPr>
          <p:cNvPr id="14" name="Picture 13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78DCCEA2-5306-C06E-95EE-21B025997A55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0124" y="186199"/>
            <a:ext cx="1508593" cy="1508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16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BB7BE8FF-50F7-2345-DD67-1B18CB48A3F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0124" y="186199"/>
            <a:ext cx="1508593" cy="1508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6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n-ea"/>
          <a:ea typeface="+mn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ea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ea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ea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ea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ea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25.png"/><Relationship Id="rId5" Type="http://schemas.openxmlformats.org/officeDocument/2006/relationships/image" Target="../media/image3.png"/><Relationship Id="rId10" Type="http://schemas.openxmlformats.org/officeDocument/2006/relationships/image" Target="../media/image24.png"/><Relationship Id="rId4" Type="http://schemas.openxmlformats.org/officeDocument/2006/relationships/image" Target="../media/image2.png"/><Relationship Id="rId9" Type="http://schemas.openxmlformats.org/officeDocument/2006/relationships/image" Target="../media/image2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7.png"/><Relationship Id="rId7" Type="http://schemas.openxmlformats.org/officeDocument/2006/relationships/image" Target="../media/image30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11" Type="http://schemas.openxmlformats.org/officeDocument/2006/relationships/image" Target="../media/image9.png"/><Relationship Id="rId5" Type="http://schemas.openxmlformats.org/officeDocument/2006/relationships/image" Target="../media/image28.jpg"/><Relationship Id="rId10" Type="http://schemas.openxmlformats.org/officeDocument/2006/relationships/image" Target="../media/image8.png"/><Relationship Id="rId4" Type="http://schemas.openxmlformats.org/officeDocument/2006/relationships/image" Target="../media/image10.png"/><Relationship Id="rId9" Type="http://schemas.openxmlformats.org/officeDocument/2006/relationships/image" Target="../media/image32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13" Type="http://schemas.openxmlformats.org/officeDocument/2006/relationships/image" Target="../media/image35.png"/><Relationship Id="rId3" Type="http://schemas.openxmlformats.org/officeDocument/2006/relationships/image" Target="../media/image7.png"/><Relationship Id="rId7" Type="http://schemas.openxmlformats.org/officeDocument/2006/relationships/image" Target="../media/image31.png"/><Relationship Id="rId12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34.png"/><Relationship Id="rId5" Type="http://schemas.openxmlformats.org/officeDocument/2006/relationships/image" Target="../media/image30.svg"/><Relationship Id="rId10" Type="http://schemas.openxmlformats.org/officeDocument/2006/relationships/image" Target="../media/image33.jpeg"/><Relationship Id="rId4" Type="http://schemas.openxmlformats.org/officeDocument/2006/relationships/image" Target="../media/image29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4" Type="http://schemas.openxmlformats.org/officeDocument/2006/relationships/image" Target="../media/image37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7.png"/><Relationship Id="rId7" Type="http://schemas.openxmlformats.org/officeDocument/2006/relationships/image" Target="../media/image30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11" Type="http://schemas.openxmlformats.org/officeDocument/2006/relationships/image" Target="../media/image9.png"/><Relationship Id="rId5" Type="http://schemas.openxmlformats.org/officeDocument/2006/relationships/image" Target="../media/image40.jpeg"/><Relationship Id="rId10" Type="http://schemas.openxmlformats.org/officeDocument/2006/relationships/image" Target="../media/image8.png"/><Relationship Id="rId4" Type="http://schemas.openxmlformats.org/officeDocument/2006/relationships/image" Target="../media/image10.png"/><Relationship Id="rId9" Type="http://schemas.openxmlformats.org/officeDocument/2006/relationships/image" Target="../media/image32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13" Type="http://schemas.openxmlformats.org/officeDocument/2006/relationships/image" Target="../media/image35.png"/><Relationship Id="rId3" Type="http://schemas.openxmlformats.org/officeDocument/2006/relationships/image" Target="../media/image7.png"/><Relationship Id="rId7" Type="http://schemas.openxmlformats.org/officeDocument/2006/relationships/image" Target="../media/image31.png"/><Relationship Id="rId12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34.png"/><Relationship Id="rId5" Type="http://schemas.openxmlformats.org/officeDocument/2006/relationships/image" Target="../media/image30.svg"/><Relationship Id="rId10" Type="http://schemas.openxmlformats.org/officeDocument/2006/relationships/image" Target="../media/image33.jpeg"/><Relationship Id="rId4" Type="http://schemas.openxmlformats.org/officeDocument/2006/relationships/image" Target="../media/image29.png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4B7109AF-DCBC-EC94-CD69-8AAC579DE1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462029F-8590-48FD-5BCC-98B92F632CD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33"/>
          <a:stretch/>
        </p:blipFill>
        <p:spPr>
          <a:xfrm>
            <a:off x="0" y="2407920"/>
            <a:ext cx="12192000" cy="445008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9C640658-B088-5743-BCD7-DDC6A837B63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600"/>
          <a:stretch/>
        </p:blipFill>
        <p:spPr>
          <a:xfrm>
            <a:off x="0" y="4663440"/>
            <a:ext cx="12192000" cy="2194560"/>
          </a:xfrm>
          <a:prstGeom prst="rect">
            <a:avLst/>
          </a:prstGeom>
        </p:spPr>
      </p:pic>
      <p:sp>
        <p:nvSpPr>
          <p:cNvPr id="2" name="矩形: 圆角 1">
            <a:extLst>
              <a:ext uri="{FF2B5EF4-FFF2-40B4-BE49-F238E27FC236}">
                <a16:creationId xmlns:a16="http://schemas.microsoft.com/office/drawing/2014/main" id="{18C3F1F8-89D4-C933-3DC7-2141CBD80E96}"/>
              </a:ext>
            </a:extLst>
          </p:cNvPr>
          <p:cNvSpPr/>
          <p:nvPr/>
        </p:nvSpPr>
        <p:spPr>
          <a:xfrm>
            <a:off x="1493520" y="1066800"/>
            <a:ext cx="9204960" cy="455676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阿里巴巴普惠体"/>
              <a:cs typeface="+mn-cs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3FE45193-D773-753F-BF6D-FF6D247D6E6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875"/>
          <a:stretch/>
        </p:blipFill>
        <p:spPr>
          <a:xfrm>
            <a:off x="-1" y="0"/>
            <a:ext cx="3383281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0308B17-8238-095E-8161-BFB83B45E35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67" r="208"/>
          <a:stretch/>
        </p:blipFill>
        <p:spPr>
          <a:xfrm>
            <a:off x="8808719" y="0"/>
            <a:ext cx="3383281" cy="6858000"/>
          </a:xfrm>
          <a:custGeom>
            <a:avLst/>
            <a:gdLst>
              <a:gd name="connsiteX0" fmla="*/ 0 w 3383281"/>
              <a:gd name="connsiteY0" fmla="*/ 0 h 6858000"/>
              <a:gd name="connsiteX1" fmla="*/ 3383281 w 3383281"/>
              <a:gd name="connsiteY1" fmla="*/ 0 h 6858000"/>
              <a:gd name="connsiteX2" fmla="*/ 3383281 w 3383281"/>
              <a:gd name="connsiteY2" fmla="*/ 6858000 h 6858000"/>
              <a:gd name="connsiteX3" fmla="*/ 0 w 3383281"/>
              <a:gd name="connsiteY3" fmla="*/ 6858000 h 6858000"/>
              <a:gd name="connsiteX4" fmla="*/ 0 w 3383281"/>
              <a:gd name="connsiteY4" fmla="*/ 5882640 h 6858000"/>
              <a:gd name="connsiteX5" fmla="*/ 1341121 w 3383281"/>
              <a:gd name="connsiteY5" fmla="*/ 5882640 h 6858000"/>
              <a:gd name="connsiteX6" fmla="*/ 1981201 w 3383281"/>
              <a:gd name="connsiteY6" fmla="*/ 5410200 h 6858000"/>
              <a:gd name="connsiteX7" fmla="*/ 1905001 w 3383281"/>
              <a:gd name="connsiteY7" fmla="*/ 4937760 h 6858000"/>
              <a:gd name="connsiteX8" fmla="*/ 1234441 w 3383281"/>
              <a:gd name="connsiteY8" fmla="*/ 3627120 h 6858000"/>
              <a:gd name="connsiteX9" fmla="*/ 1097281 w 3383281"/>
              <a:gd name="connsiteY9" fmla="*/ 3535680 h 6858000"/>
              <a:gd name="connsiteX10" fmla="*/ 0 w 3383281"/>
              <a:gd name="connsiteY10" fmla="*/ 282775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83281" h="6858000">
                <a:moveTo>
                  <a:pt x="0" y="0"/>
                </a:moveTo>
                <a:lnTo>
                  <a:pt x="3383281" y="0"/>
                </a:lnTo>
                <a:lnTo>
                  <a:pt x="3383281" y="6858000"/>
                </a:lnTo>
                <a:lnTo>
                  <a:pt x="0" y="6858000"/>
                </a:lnTo>
                <a:lnTo>
                  <a:pt x="0" y="5882640"/>
                </a:lnTo>
                <a:lnTo>
                  <a:pt x="1341121" y="5882640"/>
                </a:lnTo>
                <a:lnTo>
                  <a:pt x="1981201" y="5410200"/>
                </a:lnTo>
                <a:lnTo>
                  <a:pt x="1905001" y="4937760"/>
                </a:lnTo>
                <a:lnTo>
                  <a:pt x="1234441" y="3627120"/>
                </a:lnTo>
                <a:lnTo>
                  <a:pt x="1097281" y="3535680"/>
                </a:lnTo>
                <a:lnTo>
                  <a:pt x="0" y="2827757"/>
                </a:lnTo>
                <a:close/>
              </a:path>
            </a:pathLst>
          </a:cu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057BE9C9-42AF-E11A-E0EA-96A44184E14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23" y="5068030"/>
            <a:ext cx="2467479" cy="1644986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7C883979-10DB-8A3D-E97C-9D7B8867365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6430" y="4507739"/>
            <a:ext cx="3596651" cy="211962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16AA52A-2568-3B14-1382-2943F1A7FFD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888" y="-181909"/>
            <a:ext cx="1523956" cy="1508868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/>
        </p:nvSpPr>
        <p:spPr>
          <a:xfrm>
            <a:off x="9891544" y="-476716"/>
            <a:ext cx="2888112" cy="1073005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 Non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10512A-5176-C5D5-2DD6-DA46464F766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44540" y="0"/>
            <a:ext cx="4834547" cy="25422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992B7B0-CF98-F7E1-1BA5-5DD259576B3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4533" y="2243105"/>
            <a:ext cx="11138357" cy="511498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D8B2062-979C-A267-62A3-34A6B538E2E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38260" y="1520541"/>
            <a:ext cx="3365284" cy="128636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99445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>
            <a:extLst>
              <a:ext uri="{FF2B5EF4-FFF2-40B4-BE49-F238E27FC236}">
                <a16:creationId xmlns:a16="http://schemas.microsoft.com/office/drawing/2014/main" id="{DF80BF2B-799B-4696-976B-2CC203E55F99}"/>
              </a:ext>
            </a:extLst>
          </p:cNvPr>
          <p:cNvSpPr/>
          <p:nvPr/>
        </p:nvSpPr>
        <p:spPr>
          <a:xfrm>
            <a:off x="371476" y="2433637"/>
            <a:ext cx="2981324" cy="1990725"/>
          </a:xfrm>
          <a:prstGeom prst="cloud">
            <a:avLst/>
          </a:prstGeom>
          <a:ln w="57150">
            <a:solidFill>
              <a:srgbClr val="E054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Nội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dung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học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4" name="Left Brace 3">
            <a:extLst>
              <a:ext uri="{FF2B5EF4-FFF2-40B4-BE49-F238E27FC236}">
                <a16:creationId xmlns:a16="http://schemas.microsoft.com/office/drawing/2014/main" id="{2EED9FBA-DF4E-4382-BF9C-C03F3A05A558}"/>
              </a:ext>
            </a:extLst>
          </p:cNvPr>
          <p:cNvSpPr/>
          <p:nvPr/>
        </p:nvSpPr>
        <p:spPr>
          <a:xfrm>
            <a:off x="3562350" y="2271712"/>
            <a:ext cx="438149" cy="2757488"/>
          </a:xfrm>
          <a:prstGeom prst="leftBrace">
            <a:avLst>
              <a:gd name="adj1" fmla="val 21586"/>
              <a:gd name="adj2" fmla="val 49549"/>
            </a:avLst>
          </a:prstGeom>
          <a:ln w="57150">
            <a:solidFill>
              <a:srgbClr val="E054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412B639-8589-4175-953E-76F19BB59885}"/>
              </a:ext>
            </a:extLst>
          </p:cNvPr>
          <p:cNvSpPr/>
          <p:nvPr/>
        </p:nvSpPr>
        <p:spPr>
          <a:xfrm>
            <a:off x="4000497" y="1714500"/>
            <a:ext cx="2247903" cy="1314450"/>
          </a:xfrm>
          <a:prstGeom prst="rect">
            <a:avLst/>
          </a:prstGeom>
          <a:ln w="57150">
            <a:solidFill>
              <a:srgbClr val="E054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Từ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ngữ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chỉ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hoạt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động</a:t>
            </a:r>
            <a:endParaRPr lang="en-US" sz="3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A2CB556-77FD-4AF6-9FDB-0A42A535A405}"/>
              </a:ext>
            </a:extLst>
          </p:cNvPr>
          <p:cNvSpPr/>
          <p:nvPr/>
        </p:nvSpPr>
        <p:spPr>
          <a:xfrm>
            <a:off x="4000497" y="4610100"/>
            <a:ext cx="2362203" cy="1031078"/>
          </a:xfrm>
          <a:prstGeom prst="rect">
            <a:avLst/>
          </a:prstGeom>
          <a:ln w="57150">
            <a:solidFill>
              <a:srgbClr val="E054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Câu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nêu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hoạt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động</a:t>
            </a:r>
            <a:endParaRPr lang="en-US" sz="3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1F0123B-D763-4B7C-B97E-DAB7E6FA4B5C}"/>
              </a:ext>
            </a:extLst>
          </p:cNvPr>
          <p:cNvCxnSpPr>
            <a:stCxn id="5" idx="3"/>
          </p:cNvCxnSpPr>
          <p:nvPr/>
        </p:nvCxnSpPr>
        <p:spPr>
          <a:xfrm flipV="1">
            <a:off x="6248400" y="1600200"/>
            <a:ext cx="761998" cy="771525"/>
          </a:xfrm>
          <a:prstGeom prst="line">
            <a:avLst/>
          </a:prstGeom>
          <a:ln w="57150">
            <a:solidFill>
              <a:srgbClr val="E054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860983E4-2D3C-4824-BBBC-E674BE5F43F9}"/>
              </a:ext>
            </a:extLst>
          </p:cNvPr>
          <p:cNvSpPr/>
          <p:nvPr/>
        </p:nvSpPr>
        <p:spPr>
          <a:xfrm>
            <a:off x="7010396" y="942975"/>
            <a:ext cx="3333754" cy="1314450"/>
          </a:xfrm>
          <a:prstGeom prst="rect">
            <a:avLst/>
          </a:prstGeom>
          <a:ln w="57150">
            <a:solidFill>
              <a:srgbClr val="E054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Từ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chỉ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hoạt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động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di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chuyển</a:t>
            </a:r>
            <a:endParaRPr lang="en-US" sz="3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B100FF5-4830-47E8-A474-6C11336B0C68}"/>
              </a:ext>
            </a:extLst>
          </p:cNvPr>
          <p:cNvCxnSpPr>
            <a:cxnSpLocks/>
          </p:cNvCxnSpPr>
          <p:nvPr/>
        </p:nvCxnSpPr>
        <p:spPr>
          <a:xfrm>
            <a:off x="6248400" y="2424113"/>
            <a:ext cx="761996" cy="623887"/>
          </a:xfrm>
          <a:prstGeom prst="line">
            <a:avLst/>
          </a:prstGeom>
          <a:ln w="57150">
            <a:solidFill>
              <a:srgbClr val="E054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DA354FC5-9248-41AF-A331-7703B911C297}"/>
              </a:ext>
            </a:extLst>
          </p:cNvPr>
          <p:cNvSpPr/>
          <p:nvPr/>
        </p:nvSpPr>
        <p:spPr>
          <a:xfrm>
            <a:off x="7010396" y="2362200"/>
            <a:ext cx="3333754" cy="1314450"/>
          </a:xfrm>
          <a:prstGeom prst="rect">
            <a:avLst/>
          </a:prstGeom>
          <a:ln w="57150">
            <a:solidFill>
              <a:srgbClr val="E054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Từ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chỉ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hoạt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động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nấu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ăn</a:t>
            </a:r>
            <a:endParaRPr lang="en-US" sz="3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6700B13-B070-4E1D-9D7B-D10FA9C3F576}"/>
              </a:ext>
            </a:extLst>
          </p:cNvPr>
          <p:cNvCxnSpPr>
            <a:cxnSpLocks/>
          </p:cNvCxnSpPr>
          <p:nvPr/>
        </p:nvCxnSpPr>
        <p:spPr>
          <a:xfrm flipV="1">
            <a:off x="6372222" y="5154213"/>
            <a:ext cx="971552" cy="1"/>
          </a:xfrm>
          <a:prstGeom prst="line">
            <a:avLst/>
          </a:prstGeom>
          <a:ln w="57150">
            <a:solidFill>
              <a:srgbClr val="E054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922EA2B3-2C39-447B-BF9F-DFE1825507B0}"/>
              </a:ext>
            </a:extLst>
          </p:cNvPr>
          <p:cNvSpPr/>
          <p:nvPr/>
        </p:nvSpPr>
        <p:spPr>
          <a:xfrm>
            <a:off x="7362823" y="4424362"/>
            <a:ext cx="3333754" cy="1314450"/>
          </a:xfrm>
          <a:prstGeom prst="rect">
            <a:avLst/>
          </a:prstGeom>
          <a:ln w="57150">
            <a:solidFill>
              <a:srgbClr val="E054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Đặt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câu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nêu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hoạt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động</a:t>
            </a:r>
            <a:endParaRPr lang="en-US" sz="3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872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27" grpId="0" animBg="1"/>
      <p:bldP spid="30" grpId="0" animBg="1"/>
      <p:bldP spid="32" grpId="0" animBg="1"/>
      <p:bldP spid="3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C22DBFA-F7DB-4DDF-B1FD-EBB0D14C0848}"/>
              </a:ext>
            </a:extLst>
          </p:cNvPr>
          <p:cNvSpPr txBox="1"/>
          <p:nvPr/>
        </p:nvSpPr>
        <p:spPr>
          <a:xfrm>
            <a:off x="1524001" y="455036"/>
            <a:ext cx="95826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Câu 1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: </a:t>
            </a:r>
            <a:r>
              <a:rPr lang="vi-V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Tìm những từ ngữ chỉ hoạt động kết hợp được với mỗi từ chỉ sự vật sau: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46BA7FE-3084-4217-BFB5-FEBE1E80A48B}"/>
              </a:ext>
            </a:extLst>
          </p:cNvPr>
          <p:cNvSpPr/>
          <p:nvPr/>
        </p:nvSpPr>
        <p:spPr>
          <a:xfrm>
            <a:off x="1192696" y="2545246"/>
            <a:ext cx="1709530" cy="79513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Rau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E642D8C-5061-441D-9B74-4E59858E4D45}"/>
              </a:ext>
            </a:extLst>
          </p:cNvPr>
          <p:cNvSpPr/>
          <p:nvPr/>
        </p:nvSpPr>
        <p:spPr>
          <a:xfrm>
            <a:off x="5088835" y="2545246"/>
            <a:ext cx="1709530" cy="79513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Thịt</a:t>
            </a:r>
            <a:endParaRPr lang="en-US" sz="4400" dirty="0"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CAB2129-6040-44C2-B2CC-4ABDA07CCABA}"/>
              </a:ext>
            </a:extLst>
          </p:cNvPr>
          <p:cNvSpPr/>
          <p:nvPr/>
        </p:nvSpPr>
        <p:spPr>
          <a:xfrm>
            <a:off x="8597348" y="2545246"/>
            <a:ext cx="1709530" cy="79513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Cá</a:t>
            </a:r>
            <a:endParaRPr lang="en-US" sz="4400" dirty="0"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D3BE94B-73F1-4A4A-A423-57D00C276DFC}"/>
              </a:ext>
            </a:extLst>
          </p:cNvPr>
          <p:cNvGrpSpPr/>
          <p:nvPr/>
        </p:nvGrpSpPr>
        <p:grpSpPr>
          <a:xfrm>
            <a:off x="2495551" y="4107147"/>
            <a:ext cx="8314496" cy="858903"/>
            <a:chOff x="1466025" y="1120642"/>
            <a:chExt cx="3575897" cy="858903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6D0B2D5-88DB-474B-A063-64EDC24DBF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6025" y="1120642"/>
              <a:ext cx="3575897" cy="858903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7FA1D58-49E6-4ABC-AA9F-45DF863C4CEE}"/>
                </a:ext>
              </a:extLst>
            </p:cNvPr>
            <p:cNvSpPr txBox="1"/>
            <p:nvPr/>
          </p:nvSpPr>
          <p:spPr>
            <a:xfrm>
              <a:off x="1601209" y="1120642"/>
              <a:ext cx="343728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M: </a:t>
              </a:r>
              <a:r>
                <a:rPr lang="en-US" sz="44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rửa</a:t>
              </a:r>
              <a:r>
                <a:rPr lang="en-US" sz="44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 </a:t>
              </a:r>
              <a:r>
                <a:rPr lang="en-US" sz="44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rau</a:t>
              </a:r>
              <a:r>
                <a:rPr lang="en-US" sz="44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, </a:t>
              </a:r>
              <a:r>
                <a:rPr lang="en-US" sz="44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nhặt</a:t>
              </a:r>
              <a:r>
                <a:rPr lang="en-US" sz="44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 </a:t>
              </a:r>
              <a:r>
                <a:rPr lang="en-US" sz="44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rau</a:t>
              </a:r>
              <a:r>
                <a:rPr lang="en-US" sz="44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, </a:t>
              </a:r>
              <a:r>
                <a:rPr lang="en-US" sz="44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luộc</a:t>
              </a:r>
              <a:r>
                <a:rPr lang="en-US" sz="44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 </a:t>
              </a:r>
              <a:r>
                <a:rPr lang="en-US" sz="44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rau</a:t>
              </a:r>
              <a:r>
                <a:rPr lang="en-US" sz="44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,…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5320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9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B4A7E3D0-A50F-47B0-B115-3B9EDC4CF5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F127FF4-11CD-4768-A3E5-929E07DC3E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7" r="11947"/>
          <a:stretch/>
        </p:blipFill>
        <p:spPr>
          <a:xfrm rot="16200000">
            <a:off x="2666999" y="-2667001"/>
            <a:ext cx="6858002" cy="12191999"/>
          </a:xfrm>
          <a:prstGeom prst="rect">
            <a:avLst/>
          </a:prstGeom>
        </p:spPr>
      </p:pic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A0C9F036-4D57-42E1-934C-1C45254ABCEC}"/>
              </a:ext>
            </a:extLst>
          </p:cNvPr>
          <p:cNvSpPr/>
          <p:nvPr/>
        </p:nvSpPr>
        <p:spPr>
          <a:xfrm>
            <a:off x="1622358" y="963001"/>
            <a:ext cx="8947283" cy="5109028"/>
          </a:xfrm>
          <a:prstGeom prst="roundRect">
            <a:avLst>
              <a:gd name="adj" fmla="val 22758"/>
            </a:avLst>
          </a:prstGeom>
          <a:solidFill>
            <a:schemeClr val="bg1"/>
          </a:solidFill>
          <a:ln w="57150">
            <a:solidFill>
              <a:srgbClr val="F3EA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4DA9FD"/>
              </a:solidFill>
              <a:effectLst/>
              <a:uLnTx/>
              <a:uFillTx/>
              <a:latin typeface="字魂17号-萌趣果冻体" panose="02000000000000000000" pitchFamily="2" charset="-122"/>
              <a:ea typeface="字魂17号-萌趣果冻体" panose="02000000000000000000" pitchFamily="2" charset="-122"/>
              <a:cs typeface="+mn-cs"/>
              <a:sym typeface="字魂17号-萌趣果冻体" panose="02000000000000000000" pitchFamily="2" charset="-122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FA64CE83-78BD-4A5B-A2B8-4EE14973571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77" r="81075" b="39287"/>
          <a:stretch/>
        </p:blipFill>
        <p:spPr>
          <a:xfrm>
            <a:off x="520746" y="1358900"/>
            <a:ext cx="894774" cy="8509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7DD346D-2051-4853-9D4B-D7BFB09A6F9A}"/>
              </a:ext>
            </a:extLst>
          </p:cNvPr>
          <p:cNvSpPr txBox="1"/>
          <p:nvPr/>
        </p:nvSpPr>
        <p:spPr>
          <a:xfrm>
            <a:off x="2639189" y="1343146"/>
            <a:ext cx="70929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2F6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Thảo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srgbClr val="FF2F6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srgbClr val="FF2F6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luận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srgbClr val="FF2F6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srgbClr val="FF2F6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srgbClr val="FF2F6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srgbClr val="FF2F6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đôi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2F64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4" descr="A picture containing text, doll, toy, clipart&#10;&#10;Description automatically generated">
            <a:extLst>
              <a:ext uri="{FF2B5EF4-FFF2-40B4-BE49-F238E27FC236}">
                <a16:creationId xmlns:a16="http://schemas.microsoft.com/office/drawing/2014/main" id="{DC7A34F8-6C0F-448A-BA5C-2FF4BAF9E07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54" t="20679" r="9083" b="6487"/>
          <a:stretch/>
        </p:blipFill>
        <p:spPr>
          <a:xfrm>
            <a:off x="4206670" y="2568333"/>
            <a:ext cx="3802258" cy="3401662"/>
          </a:xfrm>
          <a:prstGeom prst="rect">
            <a:avLst/>
          </a:prstGeom>
        </p:spPr>
      </p:pic>
      <p:pic>
        <p:nvPicPr>
          <p:cNvPr id="17" name="图形 6">
            <a:extLst>
              <a:ext uri="{FF2B5EF4-FFF2-40B4-BE49-F238E27FC236}">
                <a16:creationId xmlns:a16="http://schemas.microsoft.com/office/drawing/2014/main" id="{3BF5BAA9-7FCC-44AD-B1A9-D3B4C9B3A2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27417" y="4318341"/>
            <a:ext cx="2264774" cy="2411282"/>
          </a:xfrm>
          <a:prstGeom prst="rect">
            <a:avLst/>
          </a:prstGeom>
        </p:spPr>
      </p:pic>
      <p:pic>
        <p:nvPicPr>
          <p:cNvPr id="19" name="图形 1">
            <a:extLst>
              <a:ext uri="{FF2B5EF4-FFF2-40B4-BE49-F238E27FC236}">
                <a16:creationId xmlns:a16="http://schemas.microsoft.com/office/drawing/2014/main" id="{C1E469EA-C115-4CB6-83C1-538E0187A01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045912" y="4645040"/>
            <a:ext cx="3047457" cy="1945447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05A3F742-A929-41AC-98E6-3955FF3AC5B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534" y="5652461"/>
            <a:ext cx="1180023" cy="1208945"/>
          </a:xfrm>
          <a:prstGeom prst="rect">
            <a:avLst/>
          </a:prstGeom>
        </p:spPr>
      </p:pic>
      <p:pic>
        <p:nvPicPr>
          <p:cNvPr id="21" name="图片 21">
            <a:extLst>
              <a:ext uri="{FF2B5EF4-FFF2-40B4-BE49-F238E27FC236}">
                <a16:creationId xmlns:a16="http://schemas.microsoft.com/office/drawing/2014/main" id="{E6D8FF30-E10A-4E08-AF9C-A57671A8BEF2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65" r="68033"/>
          <a:stretch/>
        </p:blipFill>
        <p:spPr>
          <a:xfrm>
            <a:off x="3451675" y="5562980"/>
            <a:ext cx="855258" cy="1226000"/>
          </a:xfrm>
          <a:prstGeom prst="rect">
            <a:avLst/>
          </a:prstGeom>
        </p:spPr>
      </p:pic>
      <p:pic>
        <p:nvPicPr>
          <p:cNvPr id="22" name="图片 24">
            <a:extLst>
              <a:ext uri="{FF2B5EF4-FFF2-40B4-BE49-F238E27FC236}">
                <a16:creationId xmlns:a16="http://schemas.microsoft.com/office/drawing/2014/main" id="{393BD075-BD6D-48DF-8AFC-B2040AF32FA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87" t="-2375" r="-1812" b="67013"/>
          <a:stretch/>
        </p:blipFill>
        <p:spPr>
          <a:xfrm>
            <a:off x="7607476" y="5720130"/>
            <a:ext cx="894774" cy="942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116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B4A7E3D0-A50F-47B0-B115-3B9EDC4CF5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F127FF4-11CD-4768-A3E5-929E07DC3E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7" r="11947"/>
          <a:stretch/>
        </p:blipFill>
        <p:spPr>
          <a:xfrm rot="16200000">
            <a:off x="2666999" y="-2667001"/>
            <a:ext cx="6858002" cy="12191999"/>
          </a:xfrm>
          <a:prstGeom prst="rect">
            <a:avLst/>
          </a:prstGeom>
        </p:spPr>
      </p:pic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A0C9F036-4D57-42E1-934C-1C45254ABCEC}"/>
              </a:ext>
            </a:extLst>
          </p:cNvPr>
          <p:cNvSpPr/>
          <p:nvPr/>
        </p:nvSpPr>
        <p:spPr>
          <a:xfrm>
            <a:off x="1622358" y="963001"/>
            <a:ext cx="8947283" cy="5109028"/>
          </a:xfrm>
          <a:prstGeom prst="roundRect">
            <a:avLst>
              <a:gd name="adj" fmla="val 22758"/>
            </a:avLst>
          </a:prstGeom>
          <a:solidFill>
            <a:schemeClr val="bg1"/>
          </a:solidFill>
          <a:ln w="57150">
            <a:solidFill>
              <a:srgbClr val="F3EA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4DA9FD"/>
              </a:solidFill>
              <a:effectLst/>
              <a:uLnTx/>
              <a:uFillTx/>
              <a:latin typeface="字魂17号-萌趣果冻体" panose="02000000000000000000" pitchFamily="2" charset="-122"/>
              <a:ea typeface="字魂17号-萌趣果冻体" panose="02000000000000000000" pitchFamily="2" charset="-122"/>
              <a:cs typeface="+mn-cs"/>
              <a:sym typeface="字魂17号-萌趣果冻体" panose="02000000000000000000" pitchFamily="2" charset="-122"/>
            </a:endParaRPr>
          </a:p>
        </p:txBody>
      </p:sp>
      <p:pic>
        <p:nvPicPr>
          <p:cNvPr id="7" name="图形 6">
            <a:extLst>
              <a:ext uri="{FF2B5EF4-FFF2-40B4-BE49-F238E27FC236}">
                <a16:creationId xmlns:a16="http://schemas.microsoft.com/office/drawing/2014/main" id="{275C8628-6A92-4D28-A5BD-4227EDC355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7417" y="4318341"/>
            <a:ext cx="2264774" cy="2411282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FA64CE83-78BD-4A5B-A2B8-4EE14973571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77" r="81075" b="39287"/>
          <a:stretch/>
        </p:blipFill>
        <p:spPr>
          <a:xfrm>
            <a:off x="520746" y="1358900"/>
            <a:ext cx="894774" cy="850900"/>
          </a:xfrm>
          <a:prstGeom prst="rect">
            <a:avLst/>
          </a:prstGeom>
        </p:spPr>
      </p:pic>
      <p:pic>
        <p:nvPicPr>
          <p:cNvPr id="2" name="图形 1">
            <a:extLst>
              <a:ext uri="{FF2B5EF4-FFF2-40B4-BE49-F238E27FC236}">
                <a16:creationId xmlns:a16="http://schemas.microsoft.com/office/drawing/2014/main" id="{760BD82D-8651-4B41-A696-7051389FC2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045912" y="4645040"/>
            <a:ext cx="3047457" cy="194544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7DD346D-2051-4853-9D4B-D7BFB09A6F9A}"/>
              </a:ext>
            </a:extLst>
          </p:cNvPr>
          <p:cNvSpPr txBox="1"/>
          <p:nvPr/>
        </p:nvSpPr>
        <p:spPr>
          <a:xfrm>
            <a:off x="4821161" y="1058910"/>
            <a:ext cx="5159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2F64"/>
                </a:solidFill>
                <a:effectLst/>
                <a:uLnTx/>
                <a:uFillTx/>
                <a:latin typeface="SVN-Cookies" panose="02040603050506020204" pitchFamily="18" charset="0"/>
                <a:ea typeface="+mn-ea"/>
                <a:cs typeface="+mn-cs"/>
              </a:rPr>
              <a:t>CHIA SẺ</a:t>
            </a:r>
          </a:p>
        </p:txBody>
      </p:sp>
      <p:pic>
        <p:nvPicPr>
          <p:cNvPr id="40" name="图片 21">
            <a:extLst>
              <a:ext uri="{FF2B5EF4-FFF2-40B4-BE49-F238E27FC236}">
                <a16:creationId xmlns:a16="http://schemas.microsoft.com/office/drawing/2014/main" id="{2F570575-2D55-40E5-91BE-F0B2EDEC25A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65" r="68033"/>
          <a:stretch/>
        </p:blipFill>
        <p:spPr>
          <a:xfrm>
            <a:off x="3451675" y="5562980"/>
            <a:ext cx="855258" cy="1226000"/>
          </a:xfrm>
          <a:prstGeom prst="rect">
            <a:avLst/>
          </a:prstGeom>
        </p:spPr>
      </p:pic>
      <p:pic>
        <p:nvPicPr>
          <p:cNvPr id="41" name="图片 24">
            <a:extLst>
              <a:ext uri="{FF2B5EF4-FFF2-40B4-BE49-F238E27FC236}">
                <a16:creationId xmlns:a16="http://schemas.microsoft.com/office/drawing/2014/main" id="{E6DC480A-00E4-498C-B9A0-9E58F6F605E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87" t="-2375" r="-1812" b="67013"/>
          <a:stretch/>
        </p:blipFill>
        <p:spPr>
          <a:xfrm>
            <a:off x="7607476" y="5720130"/>
            <a:ext cx="894774" cy="942163"/>
          </a:xfrm>
          <a:prstGeom prst="rect">
            <a:avLst/>
          </a:prstGeom>
        </p:spPr>
      </p:pic>
      <p:pic>
        <p:nvPicPr>
          <p:cNvPr id="1026" name="Picture 2" descr="Cute Kids Thai Students Uniform Vector Stock Vector (Royalty Free)  1650159838">
            <a:extLst>
              <a:ext uri="{FF2B5EF4-FFF2-40B4-BE49-F238E27FC236}">
                <a16:creationId xmlns:a16="http://schemas.microsoft.com/office/drawing/2014/main" id="{E248EFD2-F1BF-40C7-BC55-E1C06AA4A3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4" t="9527" r="72387" b="54833"/>
          <a:stretch/>
        </p:blipFill>
        <p:spPr bwMode="auto">
          <a:xfrm>
            <a:off x="4322510" y="2690452"/>
            <a:ext cx="1437019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ute Kids Thai Students Uniform Vector Stock Vector (Royalty Free)  1650159838">
            <a:extLst>
              <a:ext uri="{FF2B5EF4-FFF2-40B4-BE49-F238E27FC236}">
                <a16:creationId xmlns:a16="http://schemas.microsoft.com/office/drawing/2014/main" id="{0B7D93F6-3C44-430B-A047-CBE42CB2AB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25" t="9130" r="11472" b="54406"/>
          <a:stretch/>
        </p:blipFill>
        <p:spPr bwMode="auto">
          <a:xfrm>
            <a:off x="6432473" y="2690452"/>
            <a:ext cx="1318014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图片 19">
            <a:extLst>
              <a:ext uri="{FF2B5EF4-FFF2-40B4-BE49-F238E27FC236}">
                <a16:creationId xmlns:a16="http://schemas.microsoft.com/office/drawing/2014/main" id="{51E83817-DB5A-463E-B2B0-B582FC1BA86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534" y="5652461"/>
            <a:ext cx="1180023" cy="1208945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B0D2368-1FFC-439D-8D6E-87F7EB170F9D}"/>
              </a:ext>
            </a:extLst>
          </p:cNvPr>
          <p:cNvGrpSpPr/>
          <p:nvPr/>
        </p:nvGrpSpPr>
        <p:grpSpPr>
          <a:xfrm>
            <a:off x="7611458" y="1417318"/>
            <a:ext cx="2369415" cy="2011680"/>
            <a:chOff x="7686151" y="1417318"/>
            <a:chExt cx="2369415" cy="2011680"/>
          </a:xfrm>
        </p:grpSpPr>
        <p:pic>
          <p:nvPicPr>
            <p:cNvPr id="5" name="Picture 4" descr="Shape&#10;&#10;Description automatically generated">
              <a:extLst>
                <a:ext uri="{FF2B5EF4-FFF2-40B4-BE49-F238E27FC236}">
                  <a16:creationId xmlns:a16="http://schemas.microsoft.com/office/drawing/2014/main" id="{8357A283-E31F-4C8B-97F8-34EA9FA6A0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634" t="6666" r="3092" b="69663"/>
            <a:stretch/>
          </p:blipFill>
          <p:spPr>
            <a:xfrm>
              <a:off x="7686151" y="1417318"/>
              <a:ext cx="2369415" cy="201168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2913112-03AB-48E4-960B-F01EF8ACF78B}"/>
                </a:ext>
              </a:extLst>
            </p:cNvPr>
            <p:cNvSpPr txBox="1"/>
            <p:nvPr/>
          </p:nvSpPr>
          <p:spPr>
            <a:xfrm>
              <a:off x="7918392" y="1999355"/>
              <a:ext cx="19049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927C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Nhận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927C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927C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xét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927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F6AEE63-6D03-46AB-AA94-D809985CC801}"/>
              </a:ext>
            </a:extLst>
          </p:cNvPr>
          <p:cNvGrpSpPr/>
          <p:nvPr/>
        </p:nvGrpSpPr>
        <p:grpSpPr>
          <a:xfrm>
            <a:off x="1800256" y="1474409"/>
            <a:ext cx="2616000" cy="1828800"/>
            <a:chOff x="1936266" y="1295400"/>
            <a:chExt cx="2616000" cy="1828800"/>
          </a:xfrm>
        </p:grpSpPr>
        <p:pic>
          <p:nvPicPr>
            <p:cNvPr id="12" name="Picture 11" descr="Shape&#10;&#10;Description automatically generated">
              <a:extLst>
                <a:ext uri="{FF2B5EF4-FFF2-40B4-BE49-F238E27FC236}">
                  <a16:creationId xmlns:a16="http://schemas.microsoft.com/office/drawing/2014/main" id="{7F57189D-7E7D-4197-8D36-FE5029C607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7" t="4453" r="44334" b="69376"/>
            <a:stretch/>
          </p:blipFill>
          <p:spPr>
            <a:xfrm flipH="1">
              <a:off x="1936266" y="1295400"/>
              <a:ext cx="2616000" cy="1828800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11F4710-3861-439D-99FB-F056CB531876}"/>
                </a:ext>
              </a:extLst>
            </p:cNvPr>
            <p:cNvSpPr txBox="1"/>
            <p:nvPr/>
          </p:nvSpPr>
          <p:spPr>
            <a:xfrm>
              <a:off x="2059804" y="1836005"/>
              <a:ext cx="19756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A23AEA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Trình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A23AEA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A23AEA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bày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A23AE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7853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"/>
                            </p:stCondLst>
                            <p:childTnLst>
                              <p:par>
                                <p:cTn id="3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C22DBFA-F7DB-4DDF-B1FD-EBB0D14C0848}"/>
              </a:ext>
            </a:extLst>
          </p:cNvPr>
          <p:cNvSpPr txBox="1"/>
          <p:nvPr/>
        </p:nvSpPr>
        <p:spPr>
          <a:xfrm>
            <a:off x="1184273" y="412955"/>
            <a:ext cx="100003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Câu 2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: </a:t>
            </a:r>
            <a:r>
              <a:rPr lang="vi-V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Xếp các từ chỉ hoạt động dưới đây vào 2 nhóm.</a:t>
            </a:r>
          </a:p>
        </p:txBody>
      </p:sp>
      <p:sp>
        <p:nvSpPr>
          <p:cNvPr id="5" name="Wave 4">
            <a:extLst>
              <a:ext uri="{FF2B5EF4-FFF2-40B4-BE49-F238E27FC236}">
                <a16:creationId xmlns:a16="http://schemas.microsoft.com/office/drawing/2014/main" id="{0A451809-920F-4947-85FC-648AC8DFEC18}"/>
              </a:ext>
            </a:extLst>
          </p:cNvPr>
          <p:cNvSpPr/>
          <p:nvPr/>
        </p:nvSpPr>
        <p:spPr>
          <a:xfrm>
            <a:off x="935665" y="1935126"/>
            <a:ext cx="1350335" cy="903767"/>
          </a:xfrm>
          <a:prstGeom prst="wave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kho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7" name="Wave 6">
            <a:extLst>
              <a:ext uri="{FF2B5EF4-FFF2-40B4-BE49-F238E27FC236}">
                <a16:creationId xmlns:a16="http://schemas.microsoft.com/office/drawing/2014/main" id="{F43FB4F0-F087-410D-B59A-F0DB0B624A4B}"/>
              </a:ext>
            </a:extLst>
          </p:cNvPr>
          <p:cNvSpPr/>
          <p:nvPr/>
        </p:nvSpPr>
        <p:spPr>
          <a:xfrm>
            <a:off x="3055603" y="2030819"/>
            <a:ext cx="1350335" cy="903767"/>
          </a:xfrm>
          <a:prstGeom prst="wave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xào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8" name="Wave 7">
            <a:extLst>
              <a:ext uri="{FF2B5EF4-FFF2-40B4-BE49-F238E27FC236}">
                <a16:creationId xmlns:a16="http://schemas.microsoft.com/office/drawing/2014/main" id="{C14264E7-8A6B-4666-975D-1967934400A1}"/>
              </a:ext>
            </a:extLst>
          </p:cNvPr>
          <p:cNvSpPr/>
          <p:nvPr/>
        </p:nvSpPr>
        <p:spPr>
          <a:xfrm>
            <a:off x="5022626" y="2073349"/>
            <a:ext cx="1350335" cy="903767"/>
          </a:xfrm>
          <a:prstGeom prst="wave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vào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9" name="Wave 8">
            <a:extLst>
              <a:ext uri="{FF2B5EF4-FFF2-40B4-BE49-F238E27FC236}">
                <a16:creationId xmlns:a16="http://schemas.microsoft.com/office/drawing/2014/main" id="{69E6E5E7-E607-40D8-B349-2F4EFE3A1112}"/>
              </a:ext>
            </a:extLst>
          </p:cNvPr>
          <p:cNvSpPr/>
          <p:nvPr/>
        </p:nvSpPr>
        <p:spPr>
          <a:xfrm>
            <a:off x="6872692" y="2078665"/>
            <a:ext cx="1350335" cy="903767"/>
          </a:xfrm>
          <a:prstGeom prst="wave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lên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10" name="Wave 9">
            <a:extLst>
              <a:ext uri="{FF2B5EF4-FFF2-40B4-BE49-F238E27FC236}">
                <a16:creationId xmlns:a16="http://schemas.microsoft.com/office/drawing/2014/main" id="{8FE3E3E5-6432-4466-86BF-3B3B0A2D59E6}"/>
              </a:ext>
            </a:extLst>
          </p:cNvPr>
          <p:cNvSpPr/>
          <p:nvPr/>
        </p:nvSpPr>
        <p:spPr>
          <a:xfrm>
            <a:off x="8722758" y="2052084"/>
            <a:ext cx="1350335" cy="903767"/>
          </a:xfrm>
          <a:prstGeom prst="wave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hầm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11" name="Wave 10">
            <a:extLst>
              <a:ext uri="{FF2B5EF4-FFF2-40B4-BE49-F238E27FC236}">
                <a16:creationId xmlns:a16="http://schemas.microsoft.com/office/drawing/2014/main" id="{315EADA7-0E5A-4A19-B7E0-E051E6D3E7BA}"/>
              </a:ext>
            </a:extLst>
          </p:cNvPr>
          <p:cNvSpPr/>
          <p:nvPr/>
        </p:nvSpPr>
        <p:spPr>
          <a:xfrm>
            <a:off x="950357" y="3365205"/>
            <a:ext cx="1350335" cy="903767"/>
          </a:xfrm>
          <a:prstGeom prst="wave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đi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13" name="Wave 12">
            <a:extLst>
              <a:ext uri="{FF2B5EF4-FFF2-40B4-BE49-F238E27FC236}">
                <a16:creationId xmlns:a16="http://schemas.microsoft.com/office/drawing/2014/main" id="{3800CEA4-D292-49B1-A6B4-64EF33F9FA8A}"/>
              </a:ext>
            </a:extLst>
          </p:cNvPr>
          <p:cNvSpPr/>
          <p:nvPr/>
        </p:nvSpPr>
        <p:spPr>
          <a:xfrm>
            <a:off x="3055602" y="3429000"/>
            <a:ext cx="1350335" cy="903767"/>
          </a:xfrm>
          <a:prstGeom prst="wave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ra</a:t>
            </a:r>
          </a:p>
        </p:txBody>
      </p:sp>
      <p:sp>
        <p:nvSpPr>
          <p:cNvPr id="14" name="Wave 13">
            <a:extLst>
              <a:ext uri="{FF2B5EF4-FFF2-40B4-BE49-F238E27FC236}">
                <a16:creationId xmlns:a16="http://schemas.microsoft.com/office/drawing/2014/main" id="{E4ED6E26-EA3C-4391-9E82-406F461C382C}"/>
              </a:ext>
            </a:extLst>
          </p:cNvPr>
          <p:cNvSpPr/>
          <p:nvPr/>
        </p:nvSpPr>
        <p:spPr>
          <a:xfrm>
            <a:off x="5160847" y="3503428"/>
            <a:ext cx="1711845" cy="903767"/>
          </a:xfrm>
          <a:prstGeom prst="wave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nướng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15" name="Wave 14">
            <a:extLst>
              <a:ext uri="{FF2B5EF4-FFF2-40B4-BE49-F238E27FC236}">
                <a16:creationId xmlns:a16="http://schemas.microsoft.com/office/drawing/2014/main" id="{31353965-341F-4084-989E-F8E65D4BDE76}"/>
              </a:ext>
            </a:extLst>
          </p:cNvPr>
          <p:cNvSpPr/>
          <p:nvPr/>
        </p:nvSpPr>
        <p:spPr>
          <a:xfrm>
            <a:off x="7372423" y="3503428"/>
            <a:ext cx="1350335" cy="903767"/>
          </a:xfrm>
          <a:prstGeom prst="wave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luộc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16" name="Wave 15">
            <a:extLst>
              <a:ext uri="{FF2B5EF4-FFF2-40B4-BE49-F238E27FC236}">
                <a16:creationId xmlns:a16="http://schemas.microsoft.com/office/drawing/2014/main" id="{0992F17F-8B5C-4455-A6BC-EE20AB166BBC}"/>
              </a:ext>
            </a:extLst>
          </p:cNvPr>
          <p:cNvSpPr/>
          <p:nvPr/>
        </p:nvSpPr>
        <p:spPr>
          <a:xfrm>
            <a:off x="9520200" y="3535325"/>
            <a:ext cx="1569558" cy="903767"/>
          </a:xfrm>
          <a:prstGeom prst="wave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xuống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5368C26-4052-4743-BE1E-DB795D331388}"/>
              </a:ext>
            </a:extLst>
          </p:cNvPr>
          <p:cNvSpPr/>
          <p:nvPr/>
        </p:nvSpPr>
        <p:spPr>
          <a:xfrm>
            <a:off x="265814" y="4699591"/>
            <a:ext cx="4646428" cy="215840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Từ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chỉ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hoạt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động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di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chuyển</a:t>
            </a:r>
            <a:endParaRPr lang="en-US" sz="32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  <a:p>
            <a:pPr algn="ctr"/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M.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đi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2291A9E-5E92-4913-8193-6CFCC739A44C}"/>
              </a:ext>
            </a:extLst>
          </p:cNvPr>
          <p:cNvSpPr/>
          <p:nvPr/>
        </p:nvSpPr>
        <p:spPr>
          <a:xfrm>
            <a:off x="6378276" y="4699591"/>
            <a:ext cx="4711481" cy="215840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Từ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chỉ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hoạt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động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nấu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ăn</a:t>
            </a:r>
            <a:endParaRPr lang="en-US" sz="32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  <a:p>
            <a:pPr algn="ctr"/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M.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kho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26849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378;p35">
            <a:extLst>
              <a:ext uri="{FF2B5EF4-FFF2-40B4-BE49-F238E27FC236}">
                <a16:creationId xmlns:a16="http://schemas.microsoft.com/office/drawing/2014/main" id="{20797F78-93BF-D3A0-B03D-4375B585F4A2}"/>
              </a:ext>
            </a:extLst>
          </p:cNvPr>
          <p:cNvSpPr txBox="1"/>
          <p:nvPr/>
        </p:nvSpPr>
        <p:spPr>
          <a:xfrm>
            <a:off x="1502743" y="730366"/>
            <a:ext cx="9004465" cy="10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91433" rIns="91433" bIns="91433" anchor="ctr" anchorCtr="0">
            <a:noAutofit/>
          </a:bodyPr>
          <a:lstStyle/>
          <a:p>
            <a:pPr algn="ctr" defTabSz="609630">
              <a:buClr>
                <a:srgbClr val="000000"/>
              </a:buClr>
            </a:pPr>
            <a:r>
              <a:rPr lang="en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Pompiere"/>
                <a:sym typeface="Pompiere"/>
              </a:rPr>
              <a:t>3. Chọn từ ở bài tập 2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thay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ô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hoàn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sz="5400" b="1" kern="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Pompiere"/>
              <a:sym typeface="Pompiere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90B7AB-6853-88A1-B4AF-404CCCFB7DE3}"/>
              </a:ext>
            </a:extLst>
          </p:cNvPr>
          <p:cNvSpPr txBox="1"/>
          <p:nvPr/>
        </p:nvSpPr>
        <p:spPr>
          <a:xfrm>
            <a:off x="556846" y="2540206"/>
            <a:ext cx="1113440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vi-VN" sz="3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Ngày Chủ nhật, mẹ 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</a:t>
            </a:r>
            <a:r>
              <a:rPr lang="vi-VN" sz="3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chợ mua thức ăn. Nam 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vi-VN" sz="3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vi-VN" sz="3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bếp giúp mẹ. Nam nhặt rau, còn mẹ rửa cá và thái thịt. Rồi mẹ bắt đầu nấu nướng, mẹ 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vi-VN" sz="3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vi-VN" sz="3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cá, 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</a:t>
            </a:r>
            <a:r>
              <a:rPr lang="vi-VN" sz="3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</a:t>
            </a:r>
            <a:r>
              <a:rPr lang="vi-VN" sz="3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rau, 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</a:t>
            </a:r>
            <a:r>
              <a:rPr lang="vi-VN" sz="3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vi-VN" sz="3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thịt. Chẳng mấy chốc, gian bếp đã thơm lừng mùi thức ăn.</a:t>
            </a:r>
          </a:p>
          <a:p>
            <a:pPr algn="just">
              <a:lnSpc>
                <a:spcPct val="150000"/>
              </a:lnSpc>
            </a:pPr>
            <a:endParaRPr lang="vi-VN" sz="3200" b="1" dirty="0">
              <a:solidFill>
                <a:schemeClr val="accent6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그래픽 54">
            <a:extLst>
              <a:ext uri="{FF2B5EF4-FFF2-40B4-BE49-F238E27FC236}">
                <a16:creationId xmlns:a16="http://schemas.microsoft.com/office/drawing/2014/main" id="{1E9CF8D9-5FC7-57A3-53E3-45D618B29C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56543" y="6313428"/>
            <a:ext cx="441984" cy="393986"/>
          </a:xfrm>
          <a:prstGeom prst="rect">
            <a:avLst/>
          </a:prstGeom>
        </p:spPr>
      </p:pic>
      <p:pic>
        <p:nvPicPr>
          <p:cNvPr id="6" name="그래픽 75">
            <a:extLst>
              <a:ext uri="{FF2B5EF4-FFF2-40B4-BE49-F238E27FC236}">
                <a16:creationId xmlns:a16="http://schemas.microsoft.com/office/drawing/2014/main" id="{CFA879E8-FE04-6DAC-CA39-D26D533738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371792" y="5792639"/>
            <a:ext cx="1319462" cy="658391"/>
          </a:xfrm>
          <a:prstGeom prst="rect">
            <a:avLst/>
          </a:prstGeom>
        </p:spPr>
      </p:pic>
      <p:sp>
        <p:nvSpPr>
          <p:cNvPr id="7" name="ô 1">
            <a:extLst>
              <a:ext uri="{FF2B5EF4-FFF2-40B4-BE49-F238E27FC236}">
                <a16:creationId xmlns:a16="http://schemas.microsoft.com/office/drawing/2014/main" id="{2AA6FAA5-502A-F2E8-B6AD-34800DF342A4}"/>
              </a:ext>
            </a:extLst>
          </p:cNvPr>
          <p:cNvSpPr/>
          <p:nvPr/>
        </p:nvSpPr>
        <p:spPr>
          <a:xfrm>
            <a:off x="5225332" y="2741845"/>
            <a:ext cx="432902" cy="41158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ô 1">
            <a:extLst>
              <a:ext uri="{FF2B5EF4-FFF2-40B4-BE49-F238E27FC236}">
                <a16:creationId xmlns:a16="http://schemas.microsoft.com/office/drawing/2014/main" id="{AB760B56-F6B5-4333-1E9D-83E8746FF5F6}"/>
              </a:ext>
            </a:extLst>
          </p:cNvPr>
          <p:cNvSpPr/>
          <p:nvPr/>
        </p:nvSpPr>
        <p:spPr>
          <a:xfrm>
            <a:off x="10230861" y="2741845"/>
            <a:ext cx="432902" cy="41158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gh">
            <a:extLst>
              <a:ext uri="{FF2B5EF4-FFF2-40B4-BE49-F238E27FC236}">
                <a16:creationId xmlns:a16="http://schemas.microsoft.com/office/drawing/2014/main" id="{12E45DF7-8F5C-EA01-E09F-3E9770F451D7}"/>
              </a:ext>
            </a:extLst>
          </p:cNvPr>
          <p:cNvSpPr txBox="1"/>
          <p:nvPr/>
        </p:nvSpPr>
        <p:spPr>
          <a:xfrm>
            <a:off x="5109769" y="2702848"/>
            <a:ext cx="661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ô 1">
            <a:extLst>
              <a:ext uri="{FF2B5EF4-FFF2-40B4-BE49-F238E27FC236}">
                <a16:creationId xmlns:a16="http://schemas.microsoft.com/office/drawing/2014/main" id="{D623DF54-3BF8-29F3-3B9F-CE14B1C9A368}"/>
              </a:ext>
            </a:extLst>
          </p:cNvPr>
          <p:cNvSpPr/>
          <p:nvPr/>
        </p:nvSpPr>
        <p:spPr>
          <a:xfrm>
            <a:off x="5291710" y="4239515"/>
            <a:ext cx="432902" cy="41158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11" name="Ngh">
            <a:extLst>
              <a:ext uri="{FF2B5EF4-FFF2-40B4-BE49-F238E27FC236}">
                <a16:creationId xmlns:a16="http://schemas.microsoft.com/office/drawing/2014/main" id="{98338CEE-61D7-8B54-886A-66B72C804F17}"/>
              </a:ext>
            </a:extLst>
          </p:cNvPr>
          <p:cNvSpPr txBox="1"/>
          <p:nvPr/>
        </p:nvSpPr>
        <p:spPr>
          <a:xfrm>
            <a:off x="9569745" y="2700648"/>
            <a:ext cx="17795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ô 1">
            <a:extLst>
              <a:ext uri="{FF2B5EF4-FFF2-40B4-BE49-F238E27FC236}">
                <a16:creationId xmlns:a16="http://schemas.microsoft.com/office/drawing/2014/main" id="{51094523-8503-E9F6-6EE0-646E126AC78B}"/>
              </a:ext>
            </a:extLst>
          </p:cNvPr>
          <p:cNvSpPr/>
          <p:nvPr/>
        </p:nvSpPr>
        <p:spPr>
          <a:xfrm>
            <a:off x="6832752" y="4238964"/>
            <a:ext cx="432902" cy="41158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Ngh">
            <a:extLst>
              <a:ext uri="{FF2B5EF4-FFF2-40B4-BE49-F238E27FC236}">
                <a16:creationId xmlns:a16="http://schemas.microsoft.com/office/drawing/2014/main" id="{C5B639ED-6EF2-D734-C45B-826AB145C7BB}"/>
              </a:ext>
            </a:extLst>
          </p:cNvPr>
          <p:cNvSpPr txBox="1"/>
          <p:nvPr/>
        </p:nvSpPr>
        <p:spPr>
          <a:xfrm>
            <a:off x="4963992" y="4152367"/>
            <a:ext cx="1102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kho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Ngh">
            <a:extLst>
              <a:ext uri="{FF2B5EF4-FFF2-40B4-BE49-F238E27FC236}">
                <a16:creationId xmlns:a16="http://schemas.microsoft.com/office/drawing/2014/main" id="{9B17E1DC-6292-860A-5B2E-19FA849980ED}"/>
              </a:ext>
            </a:extLst>
          </p:cNvPr>
          <p:cNvSpPr txBox="1"/>
          <p:nvPr/>
        </p:nvSpPr>
        <p:spPr>
          <a:xfrm>
            <a:off x="6482434" y="4152367"/>
            <a:ext cx="12276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xào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ô 1">
            <a:extLst>
              <a:ext uri="{FF2B5EF4-FFF2-40B4-BE49-F238E27FC236}">
                <a16:creationId xmlns:a16="http://schemas.microsoft.com/office/drawing/2014/main" id="{8FA38E45-40DD-9E9E-FE71-B7B5A8571BB4}"/>
              </a:ext>
            </a:extLst>
          </p:cNvPr>
          <p:cNvSpPr/>
          <p:nvPr/>
        </p:nvSpPr>
        <p:spPr>
          <a:xfrm>
            <a:off x="8499681" y="4238964"/>
            <a:ext cx="432902" cy="41158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Ngh">
            <a:extLst>
              <a:ext uri="{FF2B5EF4-FFF2-40B4-BE49-F238E27FC236}">
                <a16:creationId xmlns:a16="http://schemas.microsoft.com/office/drawing/2014/main" id="{F5B8ED41-7C58-3C5F-A76C-6EF06133E0B2}"/>
              </a:ext>
            </a:extLst>
          </p:cNvPr>
          <p:cNvSpPr txBox="1"/>
          <p:nvPr/>
        </p:nvSpPr>
        <p:spPr>
          <a:xfrm>
            <a:off x="8342115" y="4152367"/>
            <a:ext cx="12276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luộc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894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 animBg="1"/>
      <p:bldP spid="11" grpId="0"/>
      <p:bldP spid="12" grpId="0" animBg="1"/>
      <p:bldP spid="13" grpId="0"/>
      <p:bldP spid="14" grpId="0"/>
      <p:bldP spid="21" grpId="0" animBg="1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B4A7E3D0-A50F-47B0-B115-3B9EDC4CF5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F127FF4-11CD-4768-A3E5-929E07DC3E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7" r="11947"/>
          <a:stretch/>
        </p:blipFill>
        <p:spPr>
          <a:xfrm rot="16200000">
            <a:off x="2666999" y="-2667001"/>
            <a:ext cx="6858002" cy="12191999"/>
          </a:xfrm>
          <a:prstGeom prst="rect">
            <a:avLst/>
          </a:prstGeom>
        </p:spPr>
      </p:pic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A0C9F036-4D57-42E1-934C-1C45254ABCEC}"/>
              </a:ext>
            </a:extLst>
          </p:cNvPr>
          <p:cNvSpPr/>
          <p:nvPr/>
        </p:nvSpPr>
        <p:spPr>
          <a:xfrm>
            <a:off x="1622358" y="963001"/>
            <a:ext cx="8947283" cy="5109028"/>
          </a:xfrm>
          <a:prstGeom prst="roundRect">
            <a:avLst>
              <a:gd name="adj" fmla="val 22758"/>
            </a:avLst>
          </a:prstGeom>
          <a:solidFill>
            <a:schemeClr val="bg1"/>
          </a:solidFill>
          <a:ln w="57150">
            <a:solidFill>
              <a:srgbClr val="F3EA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4DA9FD"/>
              </a:solidFill>
              <a:effectLst/>
              <a:uLnTx/>
              <a:uFillTx/>
              <a:latin typeface="字魂17号-萌趣果冻体" panose="02000000000000000000" pitchFamily="2" charset="-122"/>
              <a:ea typeface="字魂17号-萌趣果冻体" panose="02000000000000000000" pitchFamily="2" charset="-122"/>
              <a:cs typeface="+mn-cs"/>
              <a:sym typeface="字魂17号-萌趣果冻体" panose="02000000000000000000" pitchFamily="2" charset="-122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FA64CE83-78BD-4A5B-A2B8-4EE14973571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77" r="81075" b="39287"/>
          <a:stretch/>
        </p:blipFill>
        <p:spPr>
          <a:xfrm>
            <a:off x="520746" y="1358900"/>
            <a:ext cx="894774" cy="8509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7DD346D-2051-4853-9D4B-D7BFB09A6F9A}"/>
              </a:ext>
            </a:extLst>
          </p:cNvPr>
          <p:cNvSpPr txBox="1"/>
          <p:nvPr/>
        </p:nvSpPr>
        <p:spPr>
          <a:xfrm>
            <a:off x="3124034" y="1333923"/>
            <a:ext cx="62241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2F64"/>
                </a:solidFill>
                <a:effectLst/>
                <a:uLnTx/>
                <a:uFillTx/>
                <a:latin typeface="SVN-Cookies" panose="02040603050506020204" pitchFamily="18" charset="0"/>
                <a:ea typeface="+mn-ea"/>
                <a:cs typeface="+mn-cs"/>
              </a:rPr>
              <a:t>HOẠT ĐỘNG NHÓM</a:t>
            </a:r>
          </a:p>
        </p:txBody>
      </p:sp>
      <p:pic>
        <p:nvPicPr>
          <p:cNvPr id="4102" name="Picture 6" descr="255 BEST &amp;quot;Thai Student&amp;quot; IMAGES, STOCK PHOTOS &amp;amp; VECTORS | Adobe Stock">
            <a:extLst>
              <a:ext uri="{FF2B5EF4-FFF2-40B4-BE49-F238E27FC236}">
                <a16:creationId xmlns:a16="http://schemas.microsoft.com/office/drawing/2014/main" id="{CCA10302-85B5-4A26-91C5-C92E268698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4" t="12890" r="9097" b="18844"/>
          <a:stretch/>
        </p:blipFill>
        <p:spPr bwMode="auto">
          <a:xfrm>
            <a:off x="3902309" y="2454935"/>
            <a:ext cx="4027387" cy="3327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图形 6">
            <a:extLst>
              <a:ext uri="{FF2B5EF4-FFF2-40B4-BE49-F238E27FC236}">
                <a16:creationId xmlns:a16="http://schemas.microsoft.com/office/drawing/2014/main" id="{B5990CDC-EACD-428E-AEBE-727ABB97DE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99200" y="4283629"/>
            <a:ext cx="2264774" cy="2411282"/>
          </a:xfrm>
          <a:prstGeom prst="rect">
            <a:avLst/>
          </a:prstGeom>
        </p:spPr>
      </p:pic>
      <p:pic>
        <p:nvPicPr>
          <p:cNvPr id="23" name="图形 1">
            <a:extLst>
              <a:ext uri="{FF2B5EF4-FFF2-40B4-BE49-F238E27FC236}">
                <a16:creationId xmlns:a16="http://schemas.microsoft.com/office/drawing/2014/main" id="{83C27FCC-97A9-4F56-9D79-CD087351201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680938" y="4657266"/>
            <a:ext cx="3047457" cy="1945447"/>
          </a:xfrm>
          <a:prstGeom prst="rect">
            <a:avLst/>
          </a:prstGeom>
        </p:spPr>
      </p:pic>
      <p:pic>
        <p:nvPicPr>
          <p:cNvPr id="25" name="图片 19">
            <a:extLst>
              <a:ext uri="{FF2B5EF4-FFF2-40B4-BE49-F238E27FC236}">
                <a16:creationId xmlns:a16="http://schemas.microsoft.com/office/drawing/2014/main" id="{F7A69013-97AA-4244-B598-22ACE0886CD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534" y="5652461"/>
            <a:ext cx="1180023" cy="1208945"/>
          </a:xfrm>
          <a:prstGeom prst="rect">
            <a:avLst/>
          </a:prstGeom>
        </p:spPr>
      </p:pic>
      <p:pic>
        <p:nvPicPr>
          <p:cNvPr id="26" name="图片 21">
            <a:extLst>
              <a:ext uri="{FF2B5EF4-FFF2-40B4-BE49-F238E27FC236}">
                <a16:creationId xmlns:a16="http://schemas.microsoft.com/office/drawing/2014/main" id="{7FCA1087-B7EB-4347-BDF3-FD812E808166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65" r="68033"/>
          <a:stretch/>
        </p:blipFill>
        <p:spPr>
          <a:xfrm>
            <a:off x="3451675" y="5562980"/>
            <a:ext cx="855258" cy="1226000"/>
          </a:xfrm>
          <a:prstGeom prst="rect">
            <a:avLst/>
          </a:prstGeom>
        </p:spPr>
      </p:pic>
      <p:pic>
        <p:nvPicPr>
          <p:cNvPr id="27" name="图片 24">
            <a:extLst>
              <a:ext uri="{FF2B5EF4-FFF2-40B4-BE49-F238E27FC236}">
                <a16:creationId xmlns:a16="http://schemas.microsoft.com/office/drawing/2014/main" id="{2A20B93F-B091-43BE-88D5-2D7024BFB3B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87" t="-2375" r="-1812" b="67013"/>
          <a:stretch/>
        </p:blipFill>
        <p:spPr>
          <a:xfrm>
            <a:off x="7607476" y="5720130"/>
            <a:ext cx="894774" cy="942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121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B4A7E3D0-A50F-47B0-B115-3B9EDC4CF5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F127FF4-11CD-4768-A3E5-929E07DC3E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7" r="11947"/>
          <a:stretch/>
        </p:blipFill>
        <p:spPr>
          <a:xfrm rot="16200000">
            <a:off x="2666999" y="-2667001"/>
            <a:ext cx="6858002" cy="12191999"/>
          </a:xfrm>
          <a:prstGeom prst="rect">
            <a:avLst/>
          </a:prstGeom>
        </p:spPr>
      </p:pic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A0C9F036-4D57-42E1-934C-1C45254ABCEC}"/>
              </a:ext>
            </a:extLst>
          </p:cNvPr>
          <p:cNvSpPr/>
          <p:nvPr/>
        </p:nvSpPr>
        <p:spPr>
          <a:xfrm>
            <a:off x="1622358" y="963001"/>
            <a:ext cx="8947283" cy="5109028"/>
          </a:xfrm>
          <a:prstGeom prst="roundRect">
            <a:avLst>
              <a:gd name="adj" fmla="val 22758"/>
            </a:avLst>
          </a:prstGeom>
          <a:solidFill>
            <a:schemeClr val="bg1"/>
          </a:solidFill>
          <a:ln w="57150">
            <a:solidFill>
              <a:srgbClr val="F3EA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4DA9FD"/>
              </a:solidFill>
              <a:effectLst/>
              <a:uLnTx/>
              <a:uFillTx/>
              <a:latin typeface="字魂17号-萌趣果冻体" panose="02000000000000000000" pitchFamily="2" charset="-122"/>
              <a:ea typeface="字魂17号-萌趣果冻体" panose="02000000000000000000" pitchFamily="2" charset="-122"/>
              <a:cs typeface="+mn-cs"/>
              <a:sym typeface="字魂17号-萌趣果冻体" panose="02000000000000000000" pitchFamily="2" charset="-122"/>
            </a:endParaRPr>
          </a:p>
        </p:txBody>
      </p:sp>
      <p:pic>
        <p:nvPicPr>
          <p:cNvPr id="7" name="图形 6">
            <a:extLst>
              <a:ext uri="{FF2B5EF4-FFF2-40B4-BE49-F238E27FC236}">
                <a16:creationId xmlns:a16="http://schemas.microsoft.com/office/drawing/2014/main" id="{275C8628-6A92-4D28-A5BD-4227EDC355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7417" y="4318341"/>
            <a:ext cx="2264774" cy="2411282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FA64CE83-78BD-4A5B-A2B8-4EE14973571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77" r="81075" b="39287"/>
          <a:stretch/>
        </p:blipFill>
        <p:spPr>
          <a:xfrm>
            <a:off x="520746" y="1358900"/>
            <a:ext cx="894774" cy="850900"/>
          </a:xfrm>
          <a:prstGeom prst="rect">
            <a:avLst/>
          </a:prstGeom>
        </p:spPr>
      </p:pic>
      <p:pic>
        <p:nvPicPr>
          <p:cNvPr id="2" name="图形 1">
            <a:extLst>
              <a:ext uri="{FF2B5EF4-FFF2-40B4-BE49-F238E27FC236}">
                <a16:creationId xmlns:a16="http://schemas.microsoft.com/office/drawing/2014/main" id="{760BD82D-8651-4B41-A696-7051389FC2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045912" y="4645040"/>
            <a:ext cx="3047457" cy="194544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7DD346D-2051-4853-9D4B-D7BFB09A6F9A}"/>
              </a:ext>
            </a:extLst>
          </p:cNvPr>
          <p:cNvSpPr txBox="1"/>
          <p:nvPr/>
        </p:nvSpPr>
        <p:spPr>
          <a:xfrm>
            <a:off x="4824574" y="1409091"/>
            <a:ext cx="39514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2F64"/>
                </a:solidFill>
                <a:effectLst/>
                <a:uLnTx/>
                <a:uFillTx/>
                <a:latin typeface="SVN-Cookies" panose="02040603050506020204" pitchFamily="18" charset="0"/>
                <a:ea typeface="+mn-ea"/>
                <a:cs typeface="+mn-cs"/>
              </a:rPr>
              <a:t>CHIA SẺ</a:t>
            </a:r>
          </a:p>
        </p:txBody>
      </p:sp>
      <p:pic>
        <p:nvPicPr>
          <p:cNvPr id="40" name="图片 21">
            <a:extLst>
              <a:ext uri="{FF2B5EF4-FFF2-40B4-BE49-F238E27FC236}">
                <a16:creationId xmlns:a16="http://schemas.microsoft.com/office/drawing/2014/main" id="{2F570575-2D55-40E5-91BE-F0B2EDEC25A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65" r="68033"/>
          <a:stretch/>
        </p:blipFill>
        <p:spPr>
          <a:xfrm>
            <a:off x="3451675" y="5562980"/>
            <a:ext cx="855258" cy="1226000"/>
          </a:xfrm>
          <a:prstGeom prst="rect">
            <a:avLst/>
          </a:prstGeom>
        </p:spPr>
      </p:pic>
      <p:pic>
        <p:nvPicPr>
          <p:cNvPr id="41" name="图片 24">
            <a:extLst>
              <a:ext uri="{FF2B5EF4-FFF2-40B4-BE49-F238E27FC236}">
                <a16:creationId xmlns:a16="http://schemas.microsoft.com/office/drawing/2014/main" id="{E6DC480A-00E4-498C-B9A0-9E58F6F605E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87" t="-2375" r="-1812" b="67013"/>
          <a:stretch/>
        </p:blipFill>
        <p:spPr>
          <a:xfrm>
            <a:off x="7607476" y="5720130"/>
            <a:ext cx="894774" cy="942163"/>
          </a:xfrm>
          <a:prstGeom prst="rect">
            <a:avLst/>
          </a:prstGeom>
        </p:spPr>
      </p:pic>
      <p:pic>
        <p:nvPicPr>
          <p:cNvPr id="1026" name="Picture 2" descr="Cute Kids Thai Students Uniform Vector Stock Vector (Royalty Free)  1650159838">
            <a:extLst>
              <a:ext uri="{FF2B5EF4-FFF2-40B4-BE49-F238E27FC236}">
                <a16:creationId xmlns:a16="http://schemas.microsoft.com/office/drawing/2014/main" id="{E248EFD2-F1BF-40C7-BC55-E1C06AA4A3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4" t="9527" r="72387" b="54833"/>
          <a:stretch/>
        </p:blipFill>
        <p:spPr bwMode="auto">
          <a:xfrm>
            <a:off x="4322510" y="2690452"/>
            <a:ext cx="1437019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ute Kids Thai Students Uniform Vector Stock Vector (Royalty Free)  1650159838">
            <a:extLst>
              <a:ext uri="{FF2B5EF4-FFF2-40B4-BE49-F238E27FC236}">
                <a16:creationId xmlns:a16="http://schemas.microsoft.com/office/drawing/2014/main" id="{0B7D93F6-3C44-430B-A047-CBE42CB2AB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25" t="9130" r="11472" b="54406"/>
          <a:stretch/>
        </p:blipFill>
        <p:spPr bwMode="auto">
          <a:xfrm>
            <a:off x="6432473" y="2690452"/>
            <a:ext cx="1318014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图片 19">
            <a:extLst>
              <a:ext uri="{FF2B5EF4-FFF2-40B4-BE49-F238E27FC236}">
                <a16:creationId xmlns:a16="http://schemas.microsoft.com/office/drawing/2014/main" id="{51E83817-DB5A-463E-B2B0-B582FC1BA86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534" y="5652461"/>
            <a:ext cx="1180023" cy="1208945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B0D2368-1FFC-439D-8D6E-87F7EB170F9D}"/>
              </a:ext>
            </a:extLst>
          </p:cNvPr>
          <p:cNvGrpSpPr/>
          <p:nvPr/>
        </p:nvGrpSpPr>
        <p:grpSpPr>
          <a:xfrm>
            <a:off x="7611458" y="1417318"/>
            <a:ext cx="2369415" cy="2011680"/>
            <a:chOff x="7686151" y="1417318"/>
            <a:chExt cx="2369415" cy="2011680"/>
          </a:xfrm>
        </p:grpSpPr>
        <p:pic>
          <p:nvPicPr>
            <p:cNvPr id="5" name="Picture 4" descr="Shape&#10;&#10;Description automatically generated">
              <a:extLst>
                <a:ext uri="{FF2B5EF4-FFF2-40B4-BE49-F238E27FC236}">
                  <a16:creationId xmlns:a16="http://schemas.microsoft.com/office/drawing/2014/main" id="{8357A283-E31F-4C8B-97F8-34EA9FA6A0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634" t="6666" r="3092" b="69663"/>
            <a:stretch/>
          </p:blipFill>
          <p:spPr>
            <a:xfrm>
              <a:off x="7686151" y="1417318"/>
              <a:ext cx="2369415" cy="201168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2913112-03AB-48E4-960B-F01EF8ACF78B}"/>
                </a:ext>
              </a:extLst>
            </p:cNvPr>
            <p:cNvSpPr txBox="1"/>
            <p:nvPr/>
          </p:nvSpPr>
          <p:spPr>
            <a:xfrm>
              <a:off x="7918392" y="1999355"/>
              <a:ext cx="19049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927C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Nhận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927C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927C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xét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927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F6AEE63-6D03-46AB-AA94-D809985CC801}"/>
              </a:ext>
            </a:extLst>
          </p:cNvPr>
          <p:cNvGrpSpPr/>
          <p:nvPr/>
        </p:nvGrpSpPr>
        <p:grpSpPr>
          <a:xfrm>
            <a:off x="1951651" y="1295400"/>
            <a:ext cx="2616000" cy="1828800"/>
            <a:chOff x="1936266" y="1295400"/>
            <a:chExt cx="2616000" cy="1828800"/>
          </a:xfrm>
        </p:grpSpPr>
        <p:pic>
          <p:nvPicPr>
            <p:cNvPr id="12" name="Picture 11" descr="Shape&#10;&#10;Description automatically generated">
              <a:extLst>
                <a:ext uri="{FF2B5EF4-FFF2-40B4-BE49-F238E27FC236}">
                  <a16:creationId xmlns:a16="http://schemas.microsoft.com/office/drawing/2014/main" id="{7F57189D-7E7D-4197-8D36-FE5029C607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7" t="4453" r="44334" b="69376"/>
            <a:stretch/>
          </p:blipFill>
          <p:spPr>
            <a:xfrm flipH="1">
              <a:off x="1936266" y="1295400"/>
              <a:ext cx="2616000" cy="1828800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11F4710-3861-439D-99FB-F056CB531876}"/>
                </a:ext>
              </a:extLst>
            </p:cNvPr>
            <p:cNvSpPr txBox="1"/>
            <p:nvPr/>
          </p:nvSpPr>
          <p:spPr>
            <a:xfrm>
              <a:off x="2059804" y="1836005"/>
              <a:ext cx="19756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A23AEA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Trình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A23AEA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A23AEA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bày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A23AE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8166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"/>
                            </p:stCondLst>
                            <p:childTnLst>
                              <p:par>
                                <p:cTn id="3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7D92B4-D905-5934-EBD5-50E599BD38D4}"/>
              </a:ext>
            </a:extLst>
          </p:cNvPr>
          <p:cNvSpPr txBox="1"/>
          <p:nvPr/>
        </p:nvSpPr>
        <p:spPr>
          <a:xfrm>
            <a:off x="604146" y="1377652"/>
            <a:ext cx="108135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vi-VN" sz="3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Ngày Chủ nhật, mẹ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chợ mua thức ăn. Nam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xuống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vi-VN" sz="3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vi-VN" sz="3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bếp giúp mẹ. Nam nhặt rau, còn mẹ rửa cá và thái thịt. Rồi mẹ bắt đầu nấu nướng, mẹ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nướng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cá,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luộc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rau, 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</a:t>
            </a:r>
            <a:r>
              <a:rPr lang="vi-VN" sz="3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hầm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/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nướng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thịt. Chẳng mấy chốc, gian bếp đã thơm lừng mùi thức ăn.</a:t>
            </a:r>
          </a:p>
        </p:txBody>
      </p:sp>
    </p:spTree>
    <p:extLst>
      <p:ext uri="{BB962C8B-B14F-4D97-AF65-F5344CB8AC3E}">
        <p14:creationId xmlns:p14="http://schemas.microsoft.com/office/powerpoint/2010/main" val="52264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176907;#407080;"/>
</p:tagLst>
</file>

<file path=ppt/theme/theme1.xml><?xml version="1.0" encoding="utf-8"?>
<a:theme xmlns:a="http://schemas.openxmlformats.org/drawingml/2006/main" name="Office 主题​​">
  <a:themeElements>
    <a:clrScheme name="自定义 199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A3DEFF"/>
      </a:accent1>
      <a:accent2>
        <a:srgbClr val="5299DB"/>
      </a:accent2>
      <a:accent3>
        <a:srgbClr val="A3DEFF"/>
      </a:accent3>
      <a:accent4>
        <a:srgbClr val="5299DB"/>
      </a:accent4>
      <a:accent5>
        <a:srgbClr val="A3DEFF"/>
      </a:accent5>
      <a:accent6>
        <a:srgbClr val="5299DB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阿里巴巴普惠">
      <a:majorFont>
        <a:latin typeface="阿里巴巴普惠体"/>
        <a:ea typeface="阿里巴巴普惠体"/>
        <a:cs typeface=""/>
      </a:majorFont>
      <a:minorFont>
        <a:latin typeface="阿里巴巴普惠体"/>
        <a:ea typeface="阿里巴巴普惠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281</Words>
  <Application>Microsoft Office PowerPoint</Application>
  <PresentationFormat>Widescreen</PresentationFormat>
  <Paragraphs>49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3" baseType="lpstr">
      <vt:lpstr>等线</vt:lpstr>
      <vt:lpstr>等线 Light</vt:lpstr>
      <vt:lpstr>#9Slide07 HoneyCream</vt:lpstr>
      <vt:lpstr>Arial</vt:lpstr>
      <vt:lpstr>Arial-Rounded</vt:lpstr>
      <vt:lpstr>Calibri</vt:lpstr>
      <vt:lpstr>Cambria</vt:lpstr>
      <vt:lpstr>iekie tongquti</vt:lpstr>
      <vt:lpstr>SVN-Cookies</vt:lpstr>
      <vt:lpstr>字魂17号-萌趣果冻体</vt:lpstr>
      <vt:lpstr>阿里巴巴普惠体</vt:lpstr>
      <vt:lpstr>Office 主题​​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Administrator</cp:lastModifiedBy>
  <cp:revision>62</cp:revision>
  <dcterms:created xsi:type="dcterms:W3CDTF">2022-06-14T08:15:55Z</dcterms:created>
  <dcterms:modified xsi:type="dcterms:W3CDTF">2025-09-28T12:16:35Z</dcterms:modified>
</cp:coreProperties>
</file>