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03" r:id="rId2"/>
    <p:sldMasterId id="2147483720" r:id="rId3"/>
    <p:sldMasterId id="2147483774" r:id="rId4"/>
    <p:sldMasterId id="2147483786" r:id="rId5"/>
    <p:sldMasterId id="2147483861" r:id="rId6"/>
    <p:sldMasterId id="2147483873" r:id="rId7"/>
    <p:sldMasterId id="2147483889" r:id="rId8"/>
    <p:sldMasterId id="2147483929" r:id="rId9"/>
  </p:sldMasterIdLst>
  <p:notesMasterIdLst>
    <p:notesMasterId r:id="rId20"/>
  </p:notesMasterIdLst>
  <p:sldIdLst>
    <p:sldId id="256" r:id="rId10"/>
    <p:sldId id="391" r:id="rId11"/>
    <p:sldId id="348" r:id="rId12"/>
    <p:sldId id="266" r:id="rId13"/>
    <p:sldId id="2007577162" r:id="rId14"/>
    <p:sldId id="351" r:id="rId15"/>
    <p:sldId id="2007577163" r:id="rId16"/>
    <p:sldId id="517" r:id="rId17"/>
    <p:sldId id="278" r:id="rId18"/>
    <p:sldId id="20075771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 KẾ: HƯƠNG THẢO – ZALO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3CE6-34C6-4D59-8144-42A465EEA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7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THIẾT KẾ: HƯƠNG THẢO – ZALO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3CE6-34C6-4D59-8144-42A465EEAA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6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2025-09-28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08509"/>
      </p:ext>
    </p:extLst>
  </p:cSld>
  <p:clrMapOvr>
    <a:masterClrMapping/>
  </p:clrMapOvr>
  <p:transition spd="slow">
    <p:cover dir="l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53479"/>
      </p:ext>
    </p:extLst>
  </p:cSld>
  <p:clrMapOvr>
    <a:masterClrMapping/>
  </p:clrMapOvr>
  <p:transition spd="slow">
    <p:cover dir="l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7483"/>
      </p:ext>
    </p:extLst>
  </p:cSld>
  <p:clrMapOvr>
    <a:masterClrMapping/>
  </p:clrMapOvr>
  <p:transition spd="slow">
    <p:cover dir="l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30028"/>
      </p:ext>
    </p:extLst>
  </p:cSld>
  <p:clrMapOvr>
    <a:masterClrMapping/>
  </p:clrMapOvr>
  <p:transition spd="slow">
    <p:cover dir="l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9942"/>
      </p:ext>
    </p:extLst>
  </p:cSld>
  <p:clrMapOvr>
    <a:masterClrMapping/>
  </p:clrMapOvr>
  <p:transition spd="slow">
    <p:cover dir="l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10231"/>
      </p:ext>
    </p:extLst>
  </p:cSld>
  <p:clrMapOvr>
    <a:masterClrMapping/>
  </p:clrMapOvr>
  <p:transition spd="slow">
    <p:cover dir="l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009"/>
      </p:ext>
    </p:extLst>
  </p:cSld>
  <p:clrMapOvr>
    <a:masterClrMapping/>
  </p:clrMapOvr>
  <p:transition spd="slow">
    <p:cover dir="l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183410"/>
      </p:ext>
    </p:extLst>
  </p:cSld>
  <p:clrMapOvr>
    <a:masterClrMapping/>
  </p:clrMapOvr>
  <p:transition spd="slow">
    <p:cover dir="l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841318"/>
      </p:ext>
    </p:extLst>
  </p:cSld>
  <p:clrMapOvr>
    <a:masterClrMapping/>
  </p:clrMapOvr>
  <p:transition spd="slow">
    <p:cover dir="l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987798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71812"/>
      </p:ext>
    </p:extLst>
  </p:cSld>
  <p:clrMapOvr>
    <a:masterClrMapping/>
  </p:clrMapOvr>
  <p:transition spd="slow">
    <p:cover dir="l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08154"/>
      </p:ext>
    </p:extLst>
  </p:cSld>
  <p:clrMapOvr>
    <a:masterClrMapping/>
  </p:clrMapOvr>
  <p:transition spd="slow">
    <p:cover dir="l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12441"/>
      </p:ext>
    </p:extLst>
  </p:cSld>
  <p:clrMapOvr>
    <a:masterClrMapping/>
  </p:clrMapOvr>
  <p:transition spd="slow">
    <p:cover dir="l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6841"/>
      </p:ext>
    </p:extLst>
  </p:cSld>
  <p:clrMapOvr>
    <a:masterClrMapping/>
  </p:clrMapOvr>
  <p:transition spd="slow">
    <p:cover dir="l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169899"/>
      </p:ext>
    </p:extLst>
  </p:cSld>
  <p:clrMapOvr>
    <a:masterClrMapping/>
  </p:clrMapOvr>
  <p:transition spd="slow">
    <p:cover dir="l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79545"/>
      </p:ext>
    </p:extLst>
  </p:cSld>
  <p:clrMapOvr>
    <a:masterClrMapping/>
  </p:clrMapOvr>
  <p:transition spd="slow">
    <p:cover dir="l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878705"/>
      </p:ext>
    </p:extLst>
  </p:cSld>
  <p:clrMapOvr>
    <a:masterClrMapping/>
  </p:clrMapOvr>
  <p:transition spd="slow">
    <p:cover dir="l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83370"/>
      </p:ext>
    </p:extLst>
  </p:cSld>
  <p:clrMapOvr>
    <a:masterClrMapping/>
  </p:clrMapOvr>
  <p:transition spd="slow">
    <p:cover dir="l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22922"/>
      </p:ext>
    </p:extLst>
  </p:cSld>
  <p:clrMapOvr>
    <a:masterClrMapping/>
  </p:clrMapOvr>
  <p:transition spd="slow">
    <p:cover dir="l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07565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576602"/>
      </p:ext>
    </p:extLst>
  </p:cSld>
  <p:clrMapOvr>
    <a:masterClrMapping/>
  </p:clrMapOvr>
  <p:transition spd="slow">
    <p:cover dir="l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93441"/>
      </p:ext>
    </p:extLst>
  </p:cSld>
  <p:clrMapOvr>
    <a:masterClrMapping/>
  </p:clrMapOvr>
  <p:transition spd="slow">
    <p:cover dir="l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77621"/>
      </p:ext>
    </p:extLst>
  </p:cSld>
  <p:clrMapOvr>
    <a:masterClrMapping/>
  </p:clrMapOvr>
  <p:transition spd="slow">
    <p:cover dir="l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79673"/>
      </p:ext>
    </p:extLst>
  </p:cSld>
  <p:clrMapOvr>
    <a:masterClrMapping/>
  </p:clrMapOvr>
  <p:transition spd="slow">
    <p:cover dir="l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62670"/>
      </p:ext>
    </p:extLst>
  </p:cSld>
  <p:clrMapOvr>
    <a:masterClrMapping/>
  </p:clrMapOvr>
  <p:transition spd="slow">
    <p:cover dir="l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56411"/>
      </p:ext>
    </p:extLst>
  </p:cSld>
  <p:clrMapOvr>
    <a:masterClrMapping/>
  </p:clrMapOvr>
  <p:transition spd="slow">
    <p:cover dir="l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07883"/>
      </p:ext>
    </p:extLst>
  </p:cSld>
  <p:clrMapOvr>
    <a:masterClrMapping/>
  </p:clrMapOvr>
  <p:transition spd="slow">
    <p:cover dir="l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898543"/>
      </p:ext>
    </p:extLst>
  </p:cSld>
  <p:clrMapOvr>
    <a:masterClrMapping/>
  </p:clrMapOvr>
  <p:transition spd="slow">
    <p:cover dir="l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893297"/>
      </p:ext>
    </p:extLst>
  </p:cSld>
  <p:clrMapOvr>
    <a:masterClrMapping/>
  </p:clrMapOvr>
  <p:transition spd="slow">
    <p:cover dir="l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1872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61408"/>
      </p:ext>
    </p:extLst>
  </p:cSld>
  <p:clrMapOvr>
    <a:masterClrMapping/>
  </p:clrMapOvr>
  <p:transition spd="slow">
    <p:cover dir="l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4927"/>
      </p:ext>
    </p:extLst>
  </p:cSld>
  <p:clrMapOvr>
    <a:masterClrMapping/>
  </p:clrMapOvr>
  <p:transition spd="slow">
    <p:cover dir="l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21410"/>
      </p:ext>
    </p:extLst>
  </p:cSld>
  <p:clrMapOvr>
    <a:masterClrMapping/>
  </p:clrMapOvr>
  <p:transition spd="slow">
    <p:cover dir="l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073397"/>
      </p:ext>
    </p:extLst>
  </p:cSld>
  <p:clrMapOvr>
    <a:masterClrMapping/>
  </p:clrMapOvr>
  <p:transition spd="slow">
    <p:cover dir="l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35329"/>
      </p:ext>
    </p:extLst>
  </p:cSld>
  <p:clrMapOvr>
    <a:masterClrMapping/>
  </p:clrMapOvr>
  <p:transition spd="slow">
    <p:cover dir="l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69601"/>
      </p:ext>
    </p:extLst>
  </p:cSld>
  <p:clrMapOvr>
    <a:masterClrMapping/>
  </p:clrMapOvr>
  <p:transition spd="slow">
    <p:cover dir="l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984734"/>
      </p:ext>
    </p:extLst>
  </p:cSld>
  <p:clrMapOvr>
    <a:masterClrMapping/>
  </p:clrMapOvr>
  <p:transition spd="slow">
    <p:cover dir="l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97529"/>
      </p:ext>
    </p:extLst>
  </p:cSld>
  <p:clrMapOvr>
    <a:masterClrMapping/>
  </p:clrMapOvr>
  <p:transition spd="slow">
    <p:cover dir="l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78650"/>
      </p:ext>
    </p:extLst>
  </p:cSld>
  <p:clrMapOvr>
    <a:masterClrMapping/>
  </p:clrMapOvr>
  <p:transition spd="slow">
    <p:cover dir="l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77428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89013"/>
      </p:ext>
    </p:extLst>
  </p:cSld>
  <p:clrMapOvr>
    <a:masterClrMapping/>
  </p:clrMapOvr>
  <p:transition spd="slow">
    <p:cover dir="l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02279"/>
      </p:ext>
    </p:extLst>
  </p:cSld>
  <p:clrMapOvr>
    <a:masterClrMapping/>
  </p:clrMapOvr>
  <p:transition spd="slow">
    <p:cover dir="l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95390"/>
      </p:ext>
    </p:extLst>
  </p:cSld>
  <p:clrMapOvr>
    <a:masterClrMapping/>
  </p:clrMapOvr>
  <p:transition spd="slow">
    <p:cover dir="l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0046"/>
      </p:ext>
    </p:extLst>
  </p:cSld>
  <p:clrMapOvr>
    <a:masterClrMapping/>
  </p:clrMapOvr>
  <p:transition spd="slow">
    <p:cover dir="l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26626"/>
      </p:ext>
    </p:extLst>
  </p:cSld>
  <p:clrMapOvr>
    <a:masterClrMapping/>
  </p:clrMapOvr>
  <p:transition spd="slow">
    <p:cover dir="l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802958"/>
      </p:ext>
    </p:extLst>
  </p:cSld>
  <p:clrMapOvr>
    <a:masterClrMapping/>
  </p:clrMapOvr>
  <p:transition spd="slow">
    <p:cover dir="l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463068"/>
      </p:ext>
    </p:extLst>
  </p:cSld>
  <p:clrMapOvr>
    <a:masterClrMapping/>
  </p:clrMapOvr>
  <p:transition spd="slow">
    <p:cover dir="l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96939"/>
      </p:ext>
    </p:extLst>
  </p:cSld>
  <p:clrMapOvr>
    <a:masterClrMapping/>
  </p:clrMapOvr>
  <p:transition spd="slow">
    <p:cover dir="l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98897"/>
      </p:ext>
    </p:extLst>
  </p:cSld>
  <p:clrMapOvr>
    <a:masterClrMapping/>
  </p:clrMapOvr>
  <p:transition spd="slow">
    <p:cover dir="l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52861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87235"/>
      </p:ext>
    </p:extLst>
  </p:cSld>
  <p:clrMapOvr>
    <a:masterClrMapping/>
  </p:clrMapOvr>
  <p:transition spd="slow">
    <p:cover dir="l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2556841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3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1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58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8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43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30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1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7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6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0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5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2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5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4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2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2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3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7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09910"/>
      </p:ext>
    </p:extLst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31381"/>
      </p:ext>
    </p:extLst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13805"/>
      </p:ext>
    </p:extLst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44893"/>
      </p:ext>
    </p:extLst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761186"/>
      </p:ext>
    </p:extLst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97665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17948"/>
      </p:ext>
    </p:extLst>
  </p:cSld>
  <p:clrMapOvr>
    <a:masterClrMapping/>
  </p:clrMapOvr>
  <p:transition spd="slow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45302"/>
      </p:ext>
    </p:extLst>
  </p:cSld>
  <p:clrMapOvr>
    <a:masterClrMapping/>
  </p:clrMapOvr>
  <p:transition spd="slow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83575"/>
      </p:ext>
    </p:extLst>
  </p:cSld>
  <p:clrMapOvr>
    <a:masterClrMapping/>
  </p:clrMapOvr>
  <p:transition spd="slow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930190"/>
      </p:ext>
    </p:extLst>
  </p:cSld>
  <p:clrMapOvr>
    <a:masterClrMapping/>
  </p:clrMapOvr>
  <p:transition spd="slow">
    <p:cover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176834"/>
      </p:ext>
    </p:extLst>
  </p:cSld>
  <p:clrMapOvr>
    <a:masterClrMapping/>
  </p:clrMapOvr>
  <p:transition spd="slow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26693"/>
      </p:ext>
    </p:extLst>
  </p:cSld>
  <p:clrMapOvr>
    <a:masterClrMapping/>
  </p:clrMapOvr>
  <p:transition spd="slow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89226"/>
      </p:ext>
    </p:extLst>
  </p:cSld>
  <p:clrMapOvr>
    <a:masterClrMapping/>
  </p:clrMapOvr>
  <p:transition spd="slow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50107"/>
      </p:ext>
    </p:extLst>
  </p:cSld>
  <p:clrMapOvr>
    <a:masterClrMapping/>
  </p:clrMapOvr>
  <p:transition spd="slow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78150"/>
      </p:ext>
    </p:extLst>
  </p:cSld>
  <p:clrMapOvr>
    <a:masterClrMapping/>
  </p:clrMapOvr>
  <p:transition spd="slow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88504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40085"/>
      </p:ext>
    </p:extLst>
  </p:cSld>
  <p:clrMapOvr>
    <a:masterClrMapping/>
  </p:clrMapOvr>
  <p:transition spd="slow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5247"/>
      </p:ext>
    </p:extLst>
  </p:cSld>
  <p:clrMapOvr>
    <a:masterClrMapping/>
  </p:clrMapOvr>
  <p:transition spd="slow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76136"/>
      </p:ext>
    </p:extLst>
  </p:cSld>
  <p:clrMapOvr>
    <a:masterClrMapping/>
  </p:clrMapOvr>
  <p:transition spd="slow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08452"/>
      </p:ext>
    </p:extLst>
  </p:cSld>
  <p:clrMapOvr>
    <a:masterClrMapping/>
  </p:clrMapOvr>
  <p:transition spd="slow">
    <p:cover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5124"/>
      </p:ext>
    </p:extLst>
  </p:cSld>
  <p:clrMapOvr>
    <a:masterClrMapping/>
  </p:clrMapOvr>
  <p:transition spd="slow">
    <p:cover dir="l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74949"/>
      </p:ext>
    </p:extLst>
  </p:cSld>
  <p:clrMapOvr>
    <a:masterClrMapping/>
  </p:clrMapOvr>
  <p:transition spd="slow">
    <p:cover dir="l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38107"/>
      </p:ext>
    </p:extLst>
  </p:cSld>
  <p:clrMapOvr>
    <a:masterClrMapping/>
  </p:clrMapOvr>
  <p:transition spd="slow">
    <p:cover dir="l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08369"/>
      </p:ext>
    </p:extLst>
  </p:cSld>
  <p:clrMapOvr>
    <a:masterClrMapping/>
  </p:clrMapOvr>
  <p:transition spd="slow">
    <p:cover dir="l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70571"/>
      </p:ext>
    </p:extLst>
  </p:cSld>
  <p:clrMapOvr>
    <a:masterClrMapping/>
  </p:clrMapOvr>
  <p:transition spd="slow">
    <p:cover dir="l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40168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theme" Target="../theme/theme9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2025-09-28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B4224D-7D9D-1F1F-BE0E-E0B7419813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32A23CE-42CE-048A-AB1C-FC16CB2349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77F11C2-990D-2072-43BF-087D586106CB}"/>
              </a:ext>
            </a:extLst>
          </p:cNvPr>
          <p:cNvGrpSpPr/>
          <p:nvPr userDrawn="1"/>
        </p:nvGrpSpPr>
        <p:grpSpPr>
          <a:xfrm>
            <a:off x="361101" y="147595"/>
            <a:ext cx="11505078" cy="6452902"/>
            <a:chOff x="0" y="0"/>
            <a:chExt cx="2718134" cy="1474497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9ACF0A5-1278-BF0D-9E32-3F5306D615E0}"/>
                </a:ext>
              </a:extLst>
            </p:cNvPr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5A1D81D3-6352-EB30-BE64-69CC431547D2}"/>
                </a:ext>
              </a:extLst>
            </p:cNvPr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8DA008-BC5C-F0B5-DE91-700758A2CD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1F9A00-46AE-AE1E-587A-405EF77CB3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ED7631-B77C-22DB-826A-8CFD016679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DCF5E3-AF7E-E31B-599A-0E142B9D64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6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  <p:sldLayoutId id="2147483918" r:id="rId29"/>
    <p:sldLayoutId id="2147483919" r:id="rId30"/>
    <p:sldLayoutId id="2147483920" r:id="rId31"/>
    <p:sldLayoutId id="2147483921" r:id="rId32"/>
    <p:sldLayoutId id="2147483922" r:id="rId33"/>
    <p:sldLayoutId id="2147483923" r:id="rId34"/>
    <p:sldLayoutId id="2147483924" r:id="rId35"/>
    <p:sldLayoutId id="2147483925" r:id="rId36"/>
    <p:sldLayoutId id="2147483926" r:id="rId37"/>
    <p:sldLayoutId id="2147483927" r:id="rId38"/>
    <p:sldLayoutId id="2147483928" r:id="rId39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  <p:sldLayoutId id="2147483955" r:id="rId26"/>
    <p:sldLayoutId id="2147483956" r:id="rId27"/>
    <p:sldLayoutId id="2147483957" r:id="rId28"/>
    <p:sldLayoutId id="2147483958" r:id="rId29"/>
    <p:sldLayoutId id="2147483959" r:id="rId30"/>
    <p:sldLayoutId id="2147483960" r:id="rId31"/>
    <p:sldLayoutId id="2147483961" r:id="rId32"/>
    <p:sldLayoutId id="2147483962" r:id="rId33"/>
    <p:sldLayoutId id="2147483963" r:id="rId34"/>
    <p:sldLayoutId id="2147483964" r:id="rId35"/>
    <p:sldLayoutId id="2147483965" r:id="rId36"/>
    <p:sldLayoutId id="2147483966" r:id="rId37"/>
    <p:sldLayoutId id="2147483967" r:id="rId38"/>
    <p:sldLayoutId id="2147483968" r:id="rId39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wav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8.png"/><Relationship Id="rId4" Type="http://schemas.openxmlformats.org/officeDocument/2006/relationships/audio" Target="../media/media2.wav"/><Relationship Id="rId9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7" b="-13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774460" y="-371257"/>
            <a:ext cx="13365807" cy="3444066"/>
            <a:chOff x="0" y="0"/>
            <a:chExt cx="5280319" cy="11515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48191-5673-3DA7-2FE1-BEF945E09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46" y="221704"/>
            <a:ext cx="3456732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20A24-57E4-2D20-DDE7-47469A2BB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421" y="1288347"/>
            <a:ext cx="9413040" cy="2883658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8463212" y="2674109"/>
            <a:ext cx="2641081" cy="4183891"/>
          </a:xfrm>
          <a:custGeom>
            <a:avLst/>
            <a:gdLst/>
            <a:ahLst/>
            <a:cxnLst/>
            <a:rect l="l" t="t" r="r" b="b"/>
            <a:pathLst>
              <a:path w="3961622" h="6275837">
                <a:moveTo>
                  <a:pt x="0" y="0"/>
                </a:moveTo>
                <a:lnTo>
                  <a:pt x="3961622" y="0"/>
                </a:lnTo>
                <a:lnTo>
                  <a:pt x="3961622" y="6275837"/>
                </a:lnTo>
                <a:lnTo>
                  <a:pt x="0" y="627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387BA-71D6-643E-394B-FE9A974FC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7D2726-8B3C-D28F-C230-9D2C70551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114" y="5302898"/>
            <a:ext cx="1456042" cy="145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0D67C-C8D3-A822-7A16-E42AFBBC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5FB6D53D-CAF3-7EB9-0F14-41717C608A59}"/>
              </a:ext>
            </a:extLst>
          </p:cNvPr>
          <p:cNvGrpSpPr/>
          <p:nvPr/>
        </p:nvGrpSpPr>
        <p:grpSpPr>
          <a:xfrm>
            <a:off x="792127" y="1642437"/>
            <a:ext cx="7075447" cy="3732321"/>
            <a:chOff x="0" y="0"/>
            <a:chExt cx="2795238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387929-029C-462B-DD37-D4D63651B17F}"/>
                </a:ext>
              </a:extLst>
            </p:cNvPr>
            <p:cNvSpPr/>
            <p:nvPr/>
          </p:nvSpPr>
          <p:spPr>
            <a:xfrm>
              <a:off x="0" y="0"/>
              <a:ext cx="2795238" cy="1474497"/>
            </a:xfrm>
            <a:custGeom>
              <a:avLst/>
              <a:gdLst/>
              <a:ahLst/>
              <a:cxnLst/>
              <a:rect l="l" t="t" r="r" b="b"/>
              <a:pathLst>
                <a:path w="2795238" h="1474497">
                  <a:moveTo>
                    <a:pt x="37203" y="0"/>
                  </a:moveTo>
                  <a:lnTo>
                    <a:pt x="2758036" y="0"/>
                  </a:lnTo>
                  <a:cubicBezTo>
                    <a:pt x="2778582" y="0"/>
                    <a:pt x="2795238" y="16656"/>
                    <a:pt x="2795238" y="37203"/>
                  </a:cubicBezTo>
                  <a:lnTo>
                    <a:pt x="2795238" y="1437295"/>
                  </a:lnTo>
                  <a:cubicBezTo>
                    <a:pt x="2795238" y="1457841"/>
                    <a:pt x="2778582" y="1474497"/>
                    <a:pt x="2758036" y="1474497"/>
                  </a:cubicBezTo>
                  <a:lnTo>
                    <a:pt x="37203" y="1474497"/>
                  </a:lnTo>
                  <a:cubicBezTo>
                    <a:pt x="27336" y="1474497"/>
                    <a:pt x="17873" y="1470578"/>
                    <a:pt x="10896" y="1463601"/>
                  </a:cubicBezTo>
                  <a:cubicBezTo>
                    <a:pt x="3920" y="1456624"/>
                    <a:pt x="0" y="1447161"/>
                    <a:pt x="0" y="1437295"/>
                  </a:cubicBezTo>
                  <a:lnTo>
                    <a:pt x="0" y="37203"/>
                  </a:lnTo>
                  <a:cubicBezTo>
                    <a:pt x="0" y="27336"/>
                    <a:pt x="3920" y="17873"/>
                    <a:pt x="10896" y="10896"/>
                  </a:cubicBezTo>
                  <a:cubicBezTo>
                    <a:pt x="17873" y="3920"/>
                    <a:pt x="27336" y="0"/>
                    <a:pt x="372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CF8ED78-7516-5C1D-C685-FED712AEB3C0}"/>
                </a:ext>
              </a:extLst>
            </p:cNvPr>
            <p:cNvSpPr txBox="1"/>
            <p:nvPr/>
          </p:nvSpPr>
          <p:spPr>
            <a:xfrm>
              <a:off x="0" y="-47625"/>
              <a:ext cx="2795238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79CB19A2-7CCA-4B1A-CDEE-25A6B0731D66}"/>
              </a:ext>
            </a:extLst>
          </p:cNvPr>
          <p:cNvSpPr/>
          <p:nvPr/>
        </p:nvSpPr>
        <p:spPr>
          <a:xfrm>
            <a:off x="8100054" y="2179468"/>
            <a:ext cx="3684337" cy="3940467"/>
          </a:xfrm>
          <a:custGeom>
            <a:avLst/>
            <a:gdLst/>
            <a:ahLst/>
            <a:cxnLst/>
            <a:rect l="l" t="t" r="r" b="b"/>
            <a:pathLst>
              <a:path w="5526506" h="5910701">
                <a:moveTo>
                  <a:pt x="0" y="0"/>
                </a:moveTo>
                <a:lnTo>
                  <a:pt x="5526506" y="0"/>
                </a:lnTo>
                <a:lnTo>
                  <a:pt x="5526506" y="5910702"/>
                </a:lnTo>
                <a:lnTo>
                  <a:pt x="0" y="591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3FAC515-44A1-188A-6794-A41C69E36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2028693"/>
            <a:ext cx="7155625" cy="2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742538E-0FC9-F8D9-F38A-3838BFA0A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237705" flipH="1">
            <a:off x="504414" y="1635820"/>
            <a:ext cx="6195548" cy="485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9D41D-6707-422D-9903-CA6C4F0F55E4}"/>
              </a:ext>
            </a:extLst>
          </p:cNvPr>
          <p:cNvSpPr txBox="1"/>
          <p:nvPr/>
        </p:nvSpPr>
        <p:spPr>
          <a:xfrm>
            <a:off x="1213906" y="2281112"/>
            <a:ext cx="4899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 defTabSz="121917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việc cần làm để giữ sạch môi trường xung quanh nhà ở.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80DD3-1C6B-4C95-BA54-F1C22A2E0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25" y="1086140"/>
            <a:ext cx="7043197" cy="56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261973" y="1068156"/>
              <a:ext cx="12593036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24250" y="2440642"/>
            <a:ext cx="6880277" cy="3732321"/>
            <a:chOff x="0" y="0"/>
            <a:chExt cx="2718134" cy="1474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85458" y="2897668"/>
            <a:ext cx="6231374" cy="301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Vệ sinh xung quanh nhà ở, làm cho môi trường xung quanh nhà ở của mình có không khí trong lành, thoáng đãng, sạch sẽ và đẹp hơn.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685800" y="927135"/>
            <a:ext cx="3524051" cy="5147731"/>
          </a:xfrm>
          <a:custGeom>
            <a:avLst/>
            <a:gdLst/>
            <a:ahLst/>
            <a:cxnLst/>
            <a:rect l="l" t="t" r="r" b="b"/>
            <a:pathLst>
              <a:path w="5286076" h="7721596">
                <a:moveTo>
                  <a:pt x="0" y="0"/>
                </a:moveTo>
                <a:lnTo>
                  <a:pt x="5286076" y="0"/>
                </a:lnTo>
                <a:lnTo>
                  <a:pt x="5286076" y="7721595"/>
                </a:lnTo>
                <a:lnTo>
                  <a:pt x="0" y="772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C9DEB-EE9E-16F2-672C-A03DB4EE2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29" y="284109"/>
            <a:ext cx="3724979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122025"/>
            <a:ext cx="7043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kumimoji="0" lang="en-GB" sz="5400" b="0" i="1" u="none" strike="noStrike" kern="1200" cap="none" spc="0" normalizeH="0" baseline="0" noProof="0" dirty="0">
              <a:ln>
                <a:noFill/>
              </a:ln>
              <a:solidFill>
                <a:srgbClr val="784B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5666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B2C7D6D-CB98-4EE3-82F7-E93D8C8C45E0}"/>
              </a:ext>
            </a:extLst>
          </p:cNvPr>
          <p:cNvSpPr/>
          <p:nvPr/>
        </p:nvSpPr>
        <p:spPr>
          <a:xfrm>
            <a:off x="2348106" y="186324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03" y="1640921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29" y="3838044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966" y="3863297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584F7-BA47-7F10-D9A6-8C2DF7E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944BAF5F-892C-681D-EB07-08106000EB3F}"/>
              </a:ext>
            </a:extLst>
          </p:cNvPr>
          <p:cNvGrpSpPr/>
          <p:nvPr/>
        </p:nvGrpSpPr>
        <p:grpSpPr>
          <a:xfrm>
            <a:off x="5024250" y="2440642"/>
            <a:ext cx="6880277" cy="3732321"/>
            <a:chOff x="0" y="0"/>
            <a:chExt cx="2718134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D74F00D-6D25-7F64-FB0B-572AF7C828AD}"/>
                </a:ext>
              </a:extLst>
            </p:cNvPr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0741BA5-D530-4EA5-B05A-DCA1A8302DAA}"/>
                </a:ext>
              </a:extLst>
            </p:cNvPr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FF2553D-7390-A784-C448-29B8AB21E6DC}"/>
              </a:ext>
            </a:extLst>
          </p:cNvPr>
          <p:cNvSpPr txBox="1"/>
          <p:nvPr/>
        </p:nvSpPr>
        <p:spPr>
          <a:xfrm>
            <a:off x="5274825" y="2631854"/>
            <a:ext cx="6452886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Mọi người dân dù sống ở đâu (thành thị, nông thôn, miền núi, vùng biển) thì đều phải biết giữ gìn môi trường xung quanh nhà ở sạch sẽ. Tùy theo sức và điều kiện sống của bản thân mà làm những việc phù hợp để giữ vệ sinh xung quanh nhà ở.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D22495-725B-E11D-0D42-7B3455C44645}"/>
              </a:ext>
            </a:extLst>
          </p:cNvPr>
          <p:cNvSpPr/>
          <p:nvPr/>
        </p:nvSpPr>
        <p:spPr>
          <a:xfrm>
            <a:off x="685800" y="927135"/>
            <a:ext cx="3524051" cy="5147731"/>
          </a:xfrm>
          <a:custGeom>
            <a:avLst/>
            <a:gdLst/>
            <a:ahLst/>
            <a:cxnLst/>
            <a:rect l="l" t="t" r="r" b="b"/>
            <a:pathLst>
              <a:path w="5286076" h="7721596">
                <a:moveTo>
                  <a:pt x="0" y="0"/>
                </a:moveTo>
                <a:lnTo>
                  <a:pt x="5286076" y="0"/>
                </a:lnTo>
                <a:lnTo>
                  <a:pt x="5286076" y="7721595"/>
                </a:lnTo>
                <a:lnTo>
                  <a:pt x="0" y="772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047A8B-981D-51F1-402A-F3C2B9172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29" y="284109"/>
            <a:ext cx="37249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A172B-35BB-97D4-8755-F0E7E60C1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8" y="2365827"/>
            <a:ext cx="3966029" cy="3966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EE83E8-5A25-3B15-889A-E8A000215F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4632650" y="2334159"/>
            <a:ext cx="3930675" cy="37084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83AD4-2F55-83AD-C40A-CA14F77FB3C1}"/>
              </a:ext>
            </a:extLst>
          </p:cNvPr>
          <p:cNvGrpSpPr/>
          <p:nvPr/>
        </p:nvGrpSpPr>
        <p:grpSpPr>
          <a:xfrm>
            <a:off x="270422" y="201657"/>
            <a:ext cx="4835290" cy="2728140"/>
            <a:chOff x="270422" y="201657"/>
            <a:chExt cx="4835290" cy="2728140"/>
          </a:xfrm>
        </p:grpSpPr>
        <p:sp>
          <p:nvSpPr>
            <p:cNvPr id="15" name="Rounded Rectangular Callout 9">
              <a:extLst>
                <a:ext uri="{FF2B5EF4-FFF2-40B4-BE49-F238E27FC236}">
                  <a16:creationId xmlns:a16="http://schemas.microsoft.com/office/drawing/2014/main" id="{D97E8A61-ACF7-2DDB-63BA-2AEC47ACED9C}"/>
                </a:ext>
              </a:extLst>
            </p:cNvPr>
            <p:cNvSpPr/>
            <p:nvPr/>
          </p:nvSpPr>
          <p:spPr>
            <a:xfrm>
              <a:off x="270422" y="201657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F154E3-C2F9-4DAE-49D2-A2102A2823B6}"/>
                </a:ext>
              </a:extLst>
            </p:cNvPr>
            <p:cNvSpPr/>
            <p:nvPr/>
          </p:nvSpPr>
          <p:spPr>
            <a:xfrm flipH="1">
              <a:off x="497834" y="661760"/>
              <a:ext cx="46078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72C6D3-3998-E560-8577-91563C8371EF}"/>
              </a:ext>
            </a:extLst>
          </p:cNvPr>
          <p:cNvGrpSpPr/>
          <p:nvPr/>
        </p:nvGrpSpPr>
        <p:grpSpPr>
          <a:xfrm>
            <a:off x="7093857" y="279712"/>
            <a:ext cx="4810902" cy="3361722"/>
            <a:chOff x="6597986" y="87265"/>
            <a:chExt cx="4810902" cy="3361722"/>
          </a:xfrm>
        </p:grpSpPr>
        <p:sp>
          <p:nvSpPr>
            <p:cNvPr id="32" name="Rounded Rectangular Callout 9">
              <a:extLst>
                <a:ext uri="{FF2B5EF4-FFF2-40B4-BE49-F238E27FC236}">
                  <a16:creationId xmlns:a16="http://schemas.microsoft.com/office/drawing/2014/main" id="{E54ECE73-0C64-5F0A-C238-11CF06B9CD13}"/>
                </a:ext>
              </a:extLst>
            </p:cNvPr>
            <p:cNvSpPr/>
            <p:nvPr/>
          </p:nvSpPr>
          <p:spPr>
            <a:xfrm flipH="1">
              <a:off x="6597986" y="87265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752C81-E97D-0555-3BF5-D117AB0E586D}"/>
                </a:ext>
              </a:extLst>
            </p:cNvPr>
            <p:cNvSpPr/>
            <p:nvPr/>
          </p:nvSpPr>
          <p:spPr>
            <a:xfrm>
              <a:off x="6847422" y="542747"/>
              <a:ext cx="441835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,..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thoáng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,….</a:t>
              </a:r>
              <a:endParaRPr lang="en-GB" sz="2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Picture 3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8CABD69-66DD-3897-E263-A1C55AB31B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44" y="3572539"/>
            <a:ext cx="390102" cy="149409"/>
          </a:xfrm>
          <a:prstGeom prst="rect">
            <a:avLst/>
          </a:prstGeom>
        </p:spPr>
      </p:pic>
      <p:pic>
        <p:nvPicPr>
          <p:cNvPr id="36" name="Picture 3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6850BDE-D681-C98F-A2DF-45C9115B9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56" y="3693041"/>
            <a:ext cx="601494" cy="230372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A82E451C-89F3-4B6A-2153-3D79C1C6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0893" y="397540"/>
            <a:ext cx="406400" cy="406400"/>
          </a:xfrm>
          <a:prstGeom prst="rect">
            <a:avLst/>
          </a:prstGeom>
        </p:spPr>
      </p:pic>
      <p:pic>
        <p:nvPicPr>
          <p:cNvPr id="38" name="2">
            <a:hlinkClick r:id="" action="ppaction://media"/>
            <a:extLst>
              <a:ext uri="{FF2B5EF4-FFF2-40B4-BE49-F238E27FC236}">
                <a16:creationId xmlns:a16="http://schemas.microsoft.com/office/drawing/2014/main" id="{D93F54BA-A4CC-D071-EE70-E3486B538F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1823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1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508" y="1572119"/>
            <a:ext cx="8058150" cy="3097530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36" y="29697"/>
            <a:ext cx="372497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18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276</Words>
  <Application>Microsoft Office PowerPoint</Application>
  <PresentationFormat>Widescreen</PresentationFormat>
  <Paragraphs>19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맑은 고딕</vt:lpstr>
      <vt:lpstr>Arial</vt:lpstr>
      <vt:lpstr>Calibri</vt:lpstr>
      <vt:lpstr>Cambria</vt:lpstr>
      <vt:lpstr>HY견고딕</vt:lpstr>
      <vt:lpstr>inpin heiti</vt:lpstr>
      <vt:lpstr>Utm AVO</vt:lpstr>
      <vt:lpstr>字魂59号-创粗黑</vt:lpstr>
      <vt:lpstr>디자인 사용자 지정</vt:lpstr>
      <vt:lpstr>1_Office 主题​​</vt:lpstr>
      <vt:lpstr>2_Office 主题</vt:lpstr>
      <vt:lpstr>Office 主题</vt:lpstr>
      <vt:lpstr>3_Office 主题</vt:lpstr>
      <vt:lpstr>Office Theme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2022-07-09T23:00:05Z</dcterms:created>
  <dcterms:modified xsi:type="dcterms:W3CDTF">2025-09-28T12:33:21Z</dcterms:modified>
</cp:coreProperties>
</file>