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Default Extension="wav" ContentType="audio/wav"/>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291" r:id="rId3"/>
    <p:sldId id="288" r:id="rId4"/>
    <p:sldId id="313" r:id="rId5"/>
    <p:sldId id="292" r:id="rId6"/>
    <p:sldId id="290" r:id="rId7"/>
    <p:sldId id="297" r:id="rId8"/>
    <p:sldId id="293" r:id="rId9"/>
    <p:sldId id="314" r:id="rId10"/>
    <p:sldId id="315" r:id="rId11"/>
    <p:sldId id="294" r:id="rId12"/>
    <p:sldId id="296" r:id="rId13"/>
    <p:sldId id="302" r:id="rId14"/>
    <p:sldId id="303" r:id="rId15"/>
    <p:sldId id="2007577122" r:id="rId16"/>
    <p:sldId id="346" r:id="rId17"/>
    <p:sldId id="347" r:id="rId18"/>
    <p:sldId id="348" r:id="rId19"/>
    <p:sldId id="2007577113" r:id="rId20"/>
    <p:sldId id="2007577114" r:id="rId21"/>
    <p:sldId id="301" r:id="rId22"/>
    <p:sldId id="2007577121" r:id="rId23"/>
    <p:sldId id="312" r:id="rId24"/>
    <p:sldId id="287" r:id="rId25"/>
    <p:sldId id="309" r:id="rId26"/>
    <p:sldId id="29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8F26"/>
    <a:srgbClr val="F25549"/>
    <a:srgbClr val="FFFFFF"/>
    <a:srgbClr val="608E21"/>
    <a:srgbClr val="E8F5ED"/>
    <a:srgbClr val="FFAD4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6424" autoAdjust="0"/>
  </p:normalViewPr>
  <p:slideViewPr>
    <p:cSldViewPr snapToGrid="0">
      <p:cViewPr>
        <p:scale>
          <a:sx n="60" d="100"/>
          <a:sy n="60" d="100"/>
        </p:scale>
        <p:origin x="-542" y="-54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4DA0C2-0CCD-473B-8181-33C318FA7247}" type="datetimeFigureOut">
              <a:rPr lang="en-US" smtClean="0"/>
              <a:pPr/>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6C5A5A-4375-40DC-BE6D-DDA94D9459A5}" type="slidenum">
              <a:rPr lang="en-US" smtClean="0"/>
              <a:pPr/>
              <a:t>‹#›</a:t>
            </a:fld>
            <a:endParaRPr lang="en-US"/>
          </a:p>
        </p:txBody>
      </p:sp>
    </p:spTree>
    <p:extLst>
      <p:ext uri="{BB962C8B-B14F-4D97-AF65-F5344CB8AC3E}">
        <p14:creationId xmlns:p14="http://schemas.microsoft.com/office/powerpoint/2010/main" xmlns="" val="978641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1A1B521-9759-A13A-FF71-FFA6DC9439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594741EF-2880-3654-59CB-8203A2608C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BD51ADFB-8CDB-FA6B-7483-93CD2A3388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7E4312EC-0BBF-A71E-B0CF-8B8729930DF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207880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mời</a:t>
            </a:r>
            <a:r>
              <a:rPr lang="en-US" baseline="0" dirty="0"/>
              <a:t> HS </a:t>
            </a:r>
            <a:r>
              <a:rPr lang="en-US" baseline="0" dirty="0" err="1"/>
              <a:t>nhận</a:t>
            </a:r>
            <a:r>
              <a:rPr lang="en-US" baseline="0" dirty="0"/>
              <a:t> </a:t>
            </a:r>
            <a:r>
              <a:rPr lang="en-US" baseline="0" dirty="0" err="1"/>
              <a:t>xét</a:t>
            </a:r>
            <a:r>
              <a:rPr lang="en-US" baseline="0" dirty="0"/>
              <a:t> </a:t>
            </a:r>
            <a:r>
              <a:rPr lang="en-US" baseline="0" dirty="0" err="1"/>
              <a:t>căn</a:t>
            </a:r>
            <a:r>
              <a:rPr lang="en-US" baseline="0" dirty="0"/>
              <a:t> </a:t>
            </a:r>
            <a:r>
              <a:rPr lang="en-US" baseline="0" dirty="0" err="1"/>
              <a:t>phòng</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vứt</a:t>
            </a:r>
            <a:r>
              <a:rPr lang="en-US" baseline="0" dirty="0"/>
              <a:t> </a:t>
            </a:r>
            <a:r>
              <a:rPr lang="en-US" baseline="0" dirty="0" err="1"/>
              <a:t>bề</a:t>
            </a:r>
            <a:r>
              <a:rPr lang="en-US" baseline="0" dirty="0"/>
              <a:t> </a:t>
            </a:r>
            <a:r>
              <a:rPr lang="en-US" baseline="0" dirty="0" err="1"/>
              <a:t>bộn</a:t>
            </a:r>
            <a:r>
              <a:rPr lang="en-US" baseline="0" dirty="0"/>
              <a:t> </a:t>
            </a:r>
            <a:r>
              <a:rPr lang="en-US" baseline="0" dirty="0" err="1"/>
              <a:t>giữa</a:t>
            </a:r>
            <a:r>
              <a:rPr lang="en-US" baseline="0" dirty="0"/>
              <a:t> </a:t>
            </a:r>
            <a:r>
              <a:rPr lang="en-US" baseline="0" dirty="0" err="1"/>
              <a:t>nha</a:t>
            </a:r>
            <a:r>
              <a:rPr lang="en-US" baseline="0" dirty="0"/>
              <a:t>.</a:t>
            </a:r>
          </a:p>
          <a:p>
            <a:r>
              <a:rPr lang="en-US" baseline="0" dirty="0" err="1"/>
              <a:t>Dẫn</a:t>
            </a:r>
            <a:r>
              <a:rPr lang="en-US" baseline="0" dirty="0"/>
              <a:t> </a:t>
            </a:r>
            <a:r>
              <a:rPr lang="en-US" baseline="0" dirty="0" err="1"/>
              <a:t>dắt</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dọn</a:t>
            </a:r>
            <a:r>
              <a:rPr lang="en-US" baseline="0" dirty="0"/>
              <a:t> </a:t>
            </a:r>
            <a:r>
              <a:rPr lang="en-US" baseline="0" dirty="0" err="1"/>
              <a:t>dẹp</a:t>
            </a:r>
            <a:r>
              <a:rPr lang="en-US" baseline="0" dirty="0"/>
              <a:t> </a:t>
            </a:r>
            <a:r>
              <a:rPr lang="en-US" baseline="0" dirty="0" err="1"/>
              <a:t>phòng</a:t>
            </a:r>
            <a:r>
              <a:rPr lang="en-US" baseline="0" dirty="0"/>
              <a:t> </a:t>
            </a:r>
            <a:r>
              <a:rPr lang="en-US" baseline="0" dirty="0" err="1"/>
              <a:t>khách</a:t>
            </a:r>
            <a:r>
              <a:rPr lang="en-US" baseline="0" dirty="0"/>
              <a:t> </a:t>
            </a:r>
            <a:r>
              <a:rPr lang="en-US" baseline="0" dirty="0" err="1"/>
              <a:t>bằng</a:t>
            </a:r>
            <a:r>
              <a:rPr lang="en-US" baseline="0" dirty="0"/>
              <a:t> </a:t>
            </a:r>
            <a:r>
              <a:rPr lang="en-US" baseline="0" dirty="0" err="1"/>
              <a:t>cách</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tốt</a:t>
            </a:r>
            <a:r>
              <a:rPr lang="en-US" baseline="0" dirty="0"/>
              <a:t> </a:t>
            </a:r>
            <a:r>
              <a:rPr lang="en-US" baseline="0" dirty="0" err="1"/>
              <a:t>các</a:t>
            </a:r>
            <a:r>
              <a:rPr lang="en-US" baseline="0" dirty="0"/>
              <a:t> </a:t>
            </a:r>
            <a:r>
              <a:rPr lang="en-US" baseline="0" dirty="0" err="1"/>
              <a:t>thử</a:t>
            </a:r>
            <a:r>
              <a:rPr lang="en-US" baseline="0" dirty="0"/>
              <a:t> </a:t>
            </a:r>
            <a:r>
              <a:rPr lang="en-US" baseline="0" dirty="0" err="1"/>
              <a:t>thách</a:t>
            </a:r>
            <a:r>
              <a:rPr lang="en-US" baseline="0" dirty="0"/>
              <a:t> </a:t>
            </a:r>
            <a:r>
              <a:rPr lang="en-US" baseline="0" dirty="0" err="1"/>
              <a:t>để</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vào</a:t>
            </a:r>
            <a:r>
              <a:rPr lang="en-US" baseline="0" dirty="0"/>
              <a:t> </a:t>
            </a:r>
            <a:r>
              <a:rPr lang="en-US" baseline="0" dirty="0" err="1"/>
              <a:t>giỏ</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1791615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2980785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4068393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744E75-B6F8-CF9C-1D9C-BDEAF80AF5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0AF3609-DE30-6739-EDE4-5DDC62FD08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073981A-D915-6E19-BCCA-5346D0E59835}"/>
              </a:ext>
            </a:extLst>
          </p:cNvPr>
          <p:cNvSpPr>
            <a:spLocks noGrp="1"/>
          </p:cNvSpPr>
          <p:nvPr>
            <p:ph type="dt" sz="half" idx="10"/>
          </p:nvPr>
        </p:nvSpPr>
        <p:spPr/>
        <p:txBody>
          <a:bodyPr/>
          <a:lstStyle/>
          <a:p>
            <a:fld id="{A7BD0362-006F-4500-B07D-FD10EE0DACCE}" type="datetimeFigureOut">
              <a:rPr lang="en-US" smtClean="0"/>
              <a:pPr/>
              <a:t>3/11/2025</a:t>
            </a:fld>
            <a:endParaRPr lang="en-US"/>
          </a:p>
        </p:txBody>
      </p:sp>
      <p:sp>
        <p:nvSpPr>
          <p:cNvPr id="5" name="Footer Placeholder 4">
            <a:extLst>
              <a:ext uri="{FF2B5EF4-FFF2-40B4-BE49-F238E27FC236}">
                <a16:creationId xmlns:a16="http://schemas.microsoft.com/office/drawing/2014/main" xmlns="" id="{360C0FB2-6494-9F0D-A32C-6950B06A8A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11B2FBE-C163-EB19-8B27-626F9B3C9177}"/>
              </a:ext>
            </a:extLst>
          </p:cNvPr>
          <p:cNvSpPr>
            <a:spLocks noGrp="1"/>
          </p:cNvSpPr>
          <p:nvPr>
            <p:ph type="sldNum" sz="quarter" idx="12"/>
          </p:nvPr>
        </p:nvSpPr>
        <p:spPr/>
        <p:txBody>
          <a:bodyPr/>
          <a:lstStyle/>
          <a:p>
            <a:fld id="{09C6AB30-58F0-4D51-9DB7-22984DF57313}" type="slidenum">
              <a:rPr lang="en-US" smtClean="0"/>
              <a:pPr/>
              <a:t>‹#›</a:t>
            </a:fld>
            <a:endParaRPr lang="en-US"/>
          </a:p>
        </p:txBody>
      </p:sp>
    </p:spTree>
    <p:extLst>
      <p:ext uri="{BB962C8B-B14F-4D97-AF65-F5344CB8AC3E}">
        <p14:creationId xmlns:p14="http://schemas.microsoft.com/office/powerpoint/2010/main" xmlns="" val="274567440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B6437F-DA3A-0AC5-7E5B-BED4D5384F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71DDD38-EBD0-EC69-D75A-AF6E393CCA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1E248E3-4DA5-C005-2A46-6034596D9839}"/>
              </a:ext>
            </a:extLst>
          </p:cNvPr>
          <p:cNvSpPr>
            <a:spLocks noGrp="1"/>
          </p:cNvSpPr>
          <p:nvPr>
            <p:ph type="dt" sz="half" idx="10"/>
          </p:nvPr>
        </p:nvSpPr>
        <p:spPr/>
        <p:txBody>
          <a:bodyPr/>
          <a:lstStyle/>
          <a:p>
            <a:fld id="{A7BD0362-006F-4500-B07D-FD10EE0DACCE}" type="datetimeFigureOut">
              <a:rPr lang="en-US" smtClean="0"/>
              <a:pPr/>
              <a:t>3/11/2025</a:t>
            </a:fld>
            <a:endParaRPr lang="en-US"/>
          </a:p>
        </p:txBody>
      </p:sp>
      <p:sp>
        <p:nvSpPr>
          <p:cNvPr id="5" name="Footer Placeholder 4">
            <a:extLst>
              <a:ext uri="{FF2B5EF4-FFF2-40B4-BE49-F238E27FC236}">
                <a16:creationId xmlns:a16="http://schemas.microsoft.com/office/drawing/2014/main" xmlns="" id="{1D88DADA-9091-5EBC-E5F3-AF7A30232B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F7FDAC9-A68B-2F22-D525-F25C311EC2DD}"/>
              </a:ext>
            </a:extLst>
          </p:cNvPr>
          <p:cNvSpPr>
            <a:spLocks noGrp="1"/>
          </p:cNvSpPr>
          <p:nvPr>
            <p:ph type="sldNum" sz="quarter" idx="12"/>
          </p:nvPr>
        </p:nvSpPr>
        <p:spPr/>
        <p:txBody>
          <a:bodyPr/>
          <a:lstStyle/>
          <a:p>
            <a:fld id="{09C6AB30-58F0-4D51-9DB7-22984DF57313}" type="slidenum">
              <a:rPr lang="en-US" smtClean="0"/>
              <a:pPr/>
              <a:t>‹#›</a:t>
            </a:fld>
            <a:endParaRPr lang="en-US"/>
          </a:p>
        </p:txBody>
      </p:sp>
    </p:spTree>
    <p:extLst>
      <p:ext uri="{BB962C8B-B14F-4D97-AF65-F5344CB8AC3E}">
        <p14:creationId xmlns:p14="http://schemas.microsoft.com/office/powerpoint/2010/main" xmlns="" val="191161698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9D1A5FC-E196-2C51-A6FB-937B75F190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D19FA7D-4859-4436-6DE5-766041BD62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ADEB428-F505-5E07-3B1D-C219EB8E3D77}"/>
              </a:ext>
            </a:extLst>
          </p:cNvPr>
          <p:cNvSpPr>
            <a:spLocks noGrp="1"/>
          </p:cNvSpPr>
          <p:nvPr>
            <p:ph type="dt" sz="half" idx="10"/>
          </p:nvPr>
        </p:nvSpPr>
        <p:spPr/>
        <p:txBody>
          <a:bodyPr/>
          <a:lstStyle/>
          <a:p>
            <a:fld id="{A7BD0362-006F-4500-B07D-FD10EE0DACCE}" type="datetimeFigureOut">
              <a:rPr lang="en-US" smtClean="0"/>
              <a:pPr/>
              <a:t>3/11/2025</a:t>
            </a:fld>
            <a:endParaRPr lang="en-US"/>
          </a:p>
        </p:txBody>
      </p:sp>
      <p:sp>
        <p:nvSpPr>
          <p:cNvPr id="5" name="Footer Placeholder 4">
            <a:extLst>
              <a:ext uri="{FF2B5EF4-FFF2-40B4-BE49-F238E27FC236}">
                <a16:creationId xmlns:a16="http://schemas.microsoft.com/office/drawing/2014/main" xmlns="" id="{B792A963-94C1-3D87-B7DA-5F0F25A82B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97DC596-A272-8918-EF55-A09F76A1835F}"/>
              </a:ext>
            </a:extLst>
          </p:cNvPr>
          <p:cNvSpPr>
            <a:spLocks noGrp="1"/>
          </p:cNvSpPr>
          <p:nvPr>
            <p:ph type="sldNum" sz="quarter" idx="12"/>
          </p:nvPr>
        </p:nvSpPr>
        <p:spPr/>
        <p:txBody>
          <a:bodyPr/>
          <a:lstStyle/>
          <a:p>
            <a:fld id="{09C6AB30-58F0-4D51-9DB7-22984DF57313}" type="slidenum">
              <a:rPr lang="en-US" smtClean="0"/>
              <a:pPr/>
              <a:t>‹#›</a:t>
            </a:fld>
            <a:endParaRPr lang="en-US"/>
          </a:p>
        </p:txBody>
      </p:sp>
    </p:spTree>
    <p:extLst>
      <p:ext uri="{BB962C8B-B14F-4D97-AF65-F5344CB8AC3E}">
        <p14:creationId xmlns:p14="http://schemas.microsoft.com/office/powerpoint/2010/main" xmlns="" val="406109415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FEAD3E-3F93-A649-715A-F3E3DAA71A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9D157B0-E835-D6AF-4CCF-DEE2487E45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97DE922-F43D-BD7A-991C-292690DD0A87}"/>
              </a:ext>
            </a:extLst>
          </p:cNvPr>
          <p:cNvSpPr>
            <a:spLocks noGrp="1"/>
          </p:cNvSpPr>
          <p:nvPr>
            <p:ph type="dt" sz="half" idx="10"/>
          </p:nvPr>
        </p:nvSpPr>
        <p:spPr/>
        <p:txBody>
          <a:bodyPr/>
          <a:lstStyle/>
          <a:p>
            <a:fld id="{096D16EF-0BB6-4A5A-B8F4-4C5553B98506}" type="datetimeFigureOut">
              <a:rPr lang="en-US" smtClean="0"/>
              <a:pPr/>
              <a:t>3/11/2025</a:t>
            </a:fld>
            <a:endParaRPr lang="en-US"/>
          </a:p>
        </p:txBody>
      </p:sp>
      <p:sp>
        <p:nvSpPr>
          <p:cNvPr id="5" name="Footer Placeholder 4">
            <a:extLst>
              <a:ext uri="{FF2B5EF4-FFF2-40B4-BE49-F238E27FC236}">
                <a16:creationId xmlns:a16="http://schemas.microsoft.com/office/drawing/2014/main" xmlns="" id="{55AF91EB-F63C-CCF6-1C80-12F3951566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7AB22FB-5B1E-A2F7-9642-BFC9A7AB5335}"/>
              </a:ext>
            </a:extLst>
          </p:cNvPr>
          <p:cNvSpPr>
            <a:spLocks noGrp="1"/>
          </p:cNvSpPr>
          <p:nvPr>
            <p:ph type="sldNum" sz="quarter" idx="12"/>
          </p:nvPr>
        </p:nvSpPr>
        <p:spPr/>
        <p:txBody>
          <a:bodyPr/>
          <a:lstStyle/>
          <a:p>
            <a:fld id="{B33F96B3-55E4-4FD3-8D22-32BDEE24E9C9}" type="slidenum">
              <a:rPr lang="en-US" smtClean="0"/>
              <a:pPr/>
              <a:t>‹#›</a:t>
            </a:fld>
            <a:endParaRPr lang="en-US"/>
          </a:p>
        </p:txBody>
      </p:sp>
      <p:pic>
        <p:nvPicPr>
          <p:cNvPr id="7" name="Picture 6">
            <a:extLst>
              <a:ext uri="{FF2B5EF4-FFF2-40B4-BE49-F238E27FC236}">
                <a16:creationId xmlns:a16="http://schemas.microsoft.com/office/drawing/2014/main" xmlns="" id="{DCF089DD-9F86-0E5A-9A2D-45D6DF819775}"/>
              </a:ext>
            </a:extLst>
          </p:cNvPr>
          <p:cNvPicPr>
            <a:picLocks noChangeAspect="1"/>
          </p:cNvPicPr>
          <p:nvPr userDrawn="1"/>
        </p:nvPicPr>
        <p:blipFill>
          <a:blip r:embed="rId2" cstate="print"/>
          <a:stretch>
            <a:fillRect/>
          </a:stretch>
        </p:blipFill>
        <p:spPr>
          <a:xfrm>
            <a:off x="0" y="0"/>
            <a:ext cx="12192000" cy="6857999"/>
          </a:xfrm>
          <a:prstGeom prst="rect">
            <a:avLst/>
          </a:prstGeom>
        </p:spPr>
      </p:pic>
    </p:spTree>
    <p:extLst>
      <p:ext uri="{BB962C8B-B14F-4D97-AF65-F5344CB8AC3E}">
        <p14:creationId xmlns:p14="http://schemas.microsoft.com/office/powerpoint/2010/main" xmlns="" val="346694920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228715-33BD-54E0-C7F2-CCF76F2515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231564F-797E-BAF8-11AC-120384E365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48AA248-C1BC-1B68-237A-B3B9386FE9FE}"/>
              </a:ext>
            </a:extLst>
          </p:cNvPr>
          <p:cNvSpPr>
            <a:spLocks noGrp="1"/>
          </p:cNvSpPr>
          <p:nvPr>
            <p:ph type="dt" sz="half" idx="10"/>
          </p:nvPr>
        </p:nvSpPr>
        <p:spPr/>
        <p:txBody>
          <a:bodyPr/>
          <a:lstStyle/>
          <a:p>
            <a:fld id="{096D16EF-0BB6-4A5A-B8F4-4C5553B98506}" type="datetimeFigureOut">
              <a:rPr lang="en-US" smtClean="0"/>
              <a:pPr/>
              <a:t>3/11/2025</a:t>
            </a:fld>
            <a:endParaRPr lang="en-US"/>
          </a:p>
        </p:txBody>
      </p:sp>
      <p:sp>
        <p:nvSpPr>
          <p:cNvPr id="5" name="Footer Placeholder 4">
            <a:extLst>
              <a:ext uri="{FF2B5EF4-FFF2-40B4-BE49-F238E27FC236}">
                <a16:creationId xmlns:a16="http://schemas.microsoft.com/office/drawing/2014/main" xmlns="" id="{78CC7CF7-3C02-D433-DE9C-D42B8DA955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385A2A7-27F8-FE9C-D33A-E03D8C4B9906}"/>
              </a:ext>
            </a:extLst>
          </p:cNvPr>
          <p:cNvSpPr>
            <a:spLocks noGrp="1"/>
          </p:cNvSpPr>
          <p:nvPr>
            <p:ph type="sldNum" sz="quarter" idx="12"/>
          </p:nvPr>
        </p:nvSpPr>
        <p:spPr/>
        <p:txBody>
          <a:bodyPr/>
          <a:lstStyle/>
          <a:p>
            <a:fld id="{B33F96B3-55E4-4FD3-8D22-32BDEE24E9C9}" type="slidenum">
              <a:rPr lang="en-US" smtClean="0"/>
              <a:pPr/>
              <a:t>‹#›</a:t>
            </a:fld>
            <a:endParaRPr lang="en-US"/>
          </a:p>
        </p:txBody>
      </p:sp>
    </p:spTree>
    <p:extLst>
      <p:ext uri="{BB962C8B-B14F-4D97-AF65-F5344CB8AC3E}">
        <p14:creationId xmlns:p14="http://schemas.microsoft.com/office/powerpoint/2010/main" xmlns="" val="131988656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C0FD1A-E55B-D977-5436-82DEE6E461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7E87847-B37A-E6EA-E944-25B408C620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75C4FF2-4671-239C-4B56-822709142E05}"/>
              </a:ext>
            </a:extLst>
          </p:cNvPr>
          <p:cNvSpPr>
            <a:spLocks noGrp="1"/>
          </p:cNvSpPr>
          <p:nvPr>
            <p:ph type="dt" sz="half" idx="10"/>
          </p:nvPr>
        </p:nvSpPr>
        <p:spPr/>
        <p:txBody>
          <a:bodyPr/>
          <a:lstStyle/>
          <a:p>
            <a:fld id="{096D16EF-0BB6-4A5A-B8F4-4C5553B98506}" type="datetimeFigureOut">
              <a:rPr lang="en-US" smtClean="0"/>
              <a:pPr/>
              <a:t>3/11/2025</a:t>
            </a:fld>
            <a:endParaRPr lang="en-US"/>
          </a:p>
        </p:txBody>
      </p:sp>
      <p:sp>
        <p:nvSpPr>
          <p:cNvPr id="5" name="Footer Placeholder 4">
            <a:extLst>
              <a:ext uri="{FF2B5EF4-FFF2-40B4-BE49-F238E27FC236}">
                <a16:creationId xmlns:a16="http://schemas.microsoft.com/office/drawing/2014/main" xmlns="" id="{07F47084-7FAD-61DF-2A78-0796F36F55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711A57E-AF2E-919E-F256-C16F5BA6AADF}"/>
              </a:ext>
            </a:extLst>
          </p:cNvPr>
          <p:cNvSpPr>
            <a:spLocks noGrp="1"/>
          </p:cNvSpPr>
          <p:nvPr>
            <p:ph type="sldNum" sz="quarter" idx="12"/>
          </p:nvPr>
        </p:nvSpPr>
        <p:spPr/>
        <p:txBody>
          <a:bodyPr/>
          <a:lstStyle/>
          <a:p>
            <a:fld id="{B33F96B3-55E4-4FD3-8D22-32BDEE24E9C9}" type="slidenum">
              <a:rPr lang="en-US" smtClean="0"/>
              <a:pPr/>
              <a:t>‹#›</a:t>
            </a:fld>
            <a:endParaRPr lang="en-US"/>
          </a:p>
        </p:txBody>
      </p:sp>
      <p:pic>
        <p:nvPicPr>
          <p:cNvPr id="7" name="Picture 6">
            <a:extLst>
              <a:ext uri="{FF2B5EF4-FFF2-40B4-BE49-F238E27FC236}">
                <a16:creationId xmlns:a16="http://schemas.microsoft.com/office/drawing/2014/main" xmlns="" id="{1EA0C945-939A-98F3-3F94-6FC4E2EC52FB}"/>
              </a:ext>
            </a:extLst>
          </p:cNvPr>
          <p:cNvPicPr>
            <a:picLocks noChangeAspect="1"/>
          </p:cNvPicPr>
          <p:nvPr userDrawn="1"/>
        </p:nvPicPr>
        <p:blipFill rotWithShape="1">
          <a:blip r:embed="rId2" cstate="print"/>
          <a:srcRect t="15625"/>
          <a:stretch/>
        </p:blipFill>
        <p:spPr>
          <a:xfrm>
            <a:off x="0" y="0"/>
            <a:ext cx="12192000" cy="6858000"/>
          </a:xfrm>
          <a:prstGeom prst="rect">
            <a:avLst/>
          </a:prstGeom>
        </p:spPr>
      </p:pic>
    </p:spTree>
    <p:extLst>
      <p:ext uri="{BB962C8B-B14F-4D97-AF65-F5344CB8AC3E}">
        <p14:creationId xmlns:p14="http://schemas.microsoft.com/office/powerpoint/2010/main" xmlns="" val="126377794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E65A0F-4060-0E3C-1537-CF747835EF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A7C2BF1-A86C-5604-FDDA-AF5E78576B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4D12DC0-F622-B781-D939-BEE17015A2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05FD3B2-CF15-E9DF-E8FF-2926C17BDA2A}"/>
              </a:ext>
            </a:extLst>
          </p:cNvPr>
          <p:cNvSpPr>
            <a:spLocks noGrp="1"/>
          </p:cNvSpPr>
          <p:nvPr>
            <p:ph type="dt" sz="half" idx="10"/>
          </p:nvPr>
        </p:nvSpPr>
        <p:spPr/>
        <p:txBody>
          <a:bodyPr/>
          <a:lstStyle/>
          <a:p>
            <a:fld id="{096D16EF-0BB6-4A5A-B8F4-4C5553B98506}" type="datetimeFigureOut">
              <a:rPr lang="en-US" smtClean="0"/>
              <a:pPr/>
              <a:t>3/11/2025</a:t>
            </a:fld>
            <a:endParaRPr lang="en-US"/>
          </a:p>
        </p:txBody>
      </p:sp>
      <p:sp>
        <p:nvSpPr>
          <p:cNvPr id="6" name="Footer Placeholder 5">
            <a:extLst>
              <a:ext uri="{FF2B5EF4-FFF2-40B4-BE49-F238E27FC236}">
                <a16:creationId xmlns:a16="http://schemas.microsoft.com/office/drawing/2014/main" xmlns="" id="{C7F1BA49-8D41-CA44-3A56-F9251CA449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6F19299-F850-12CD-A7F4-D31DBC4780B8}"/>
              </a:ext>
            </a:extLst>
          </p:cNvPr>
          <p:cNvSpPr>
            <a:spLocks noGrp="1"/>
          </p:cNvSpPr>
          <p:nvPr>
            <p:ph type="sldNum" sz="quarter" idx="12"/>
          </p:nvPr>
        </p:nvSpPr>
        <p:spPr/>
        <p:txBody>
          <a:bodyPr/>
          <a:lstStyle/>
          <a:p>
            <a:fld id="{B33F96B3-55E4-4FD3-8D22-32BDEE24E9C9}" type="slidenum">
              <a:rPr lang="en-US" smtClean="0"/>
              <a:pPr/>
              <a:t>‹#›</a:t>
            </a:fld>
            <a:endParaRPr lang="en-US"/>
          </a:p>
        </p:txBody>
      </p:sp>
    </p:spTree>
    <p:extLst>
      <p:ext uri="{BB962C8B-B14F-4D97-AF65-F5344CB8AC3E}">
        <p14:creationId xmlns:p14="http://schemas.microsoft.com/office/powerpoint/2010/main" xmlns="" val="326479042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7D309B-A861-7810-E78C-3399CAB13A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6C6EC32-B4B6-E786-1032-E4F9971488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54C66F4-CA01-E7A8-BAF3-76573A3185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D299659-83B9-A97D-6864-C8AB13747A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8EA6278-EC8C-428A-67E1-4671162D28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CBF094F-900B-7F17-E875-943CC40D0D74}"/>
              </a:ext>
            </a:extLst>
          </p:cNvPr>
          <p:cNvSpPr>
            <a:spLocks noGrp="1"/>
          </p:cNvSpPr>
          <p:nvPr>
            <p:ph type="dt" sz="half" idx="10"/>
          </p:nvPr>
        </p:nvSpPr>
        <p:spPr/>
        <p:txBody>
          <a:bodyPr/>
          <a:lstStyle/>
          <a:p>
            <a:fld id="{096D16EF-0BB6-4A5A-B8F4-4C5553B98506}" type="datetimeFigureOut">
              <a:rPr lang="en-US" smtClean="0"/>
              <a:pPr/>
              <a:t>3/11/2025</a:t>
            </a:fld>
            <a:endParaRPr lang="en-US"/>
          </a:p>
        </p:txBody>
      </p:sp>
      <p:sp>
        <p:nvSpPr>
          <p:cNvPr id="8" name="Footer Placeholder 7">
            <a:extLst>
              <a:ext uri="{FF2B5EF4-FFF2-40B4-BE49-F238E27FC236}">
                <a16:creationId xmlns:a16="http://schemas.microsoft.com/office/drawing/2014/main" xmlns="" id="{E458C6BF-B444-74E6-4F69-CE23C624E3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6FC98DF-8074-41C3-BDDA-F3644AD6E0F0}"/>
              </a:ext>
            </a:extLst>
          </p:cNvPr>
          <p:cNvSpPr>
            <a:spLocks noGrp="1"/>
          </p:cNvSpPr>
          <p:nvPr>
            <p:ph type="sldNum" sz="quarter" idx="12"/>
          </p:nvPr>
        </p:nvSpPr>
        <p:spPr/>
        <p:txBody>
          <a:bodyPr/>
          <a:lstStyle/>
          <a:p>
            <a:fld id="{B33F96B3-55E4-4FD3-8D22-32BDEE24E9C9}" type="slidenum">
              <a:rPr lang="en-US" smtClean="0"/>
              <a:pPr/>
              <a:t>‹#›</a:t>
            </a:fld>
            <a:endParaRPr lang="en-US"/>
          </a:p>
        </p:txBody>
      </p:sp>
    </p:spTree>
    <p:extLst>
      <p:ext uri="{BB962C8B-B14F-4D97-AF65-F5344CB8AC3E}">
        <p14:creationId xmlns:p14="http://schemas.microsoft.com/office/powerpoint/2010/main" xmlns="" val="133500817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E6E9EE-F874-B483-9BEC-9C5D968CE0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C7F19-93EF-CC74-00BC-97E894C31C98}"/>
              </a:ext>
            </a:extLst>
          </p:cNvPr>
          <p:cNvSpPr>
            <a:spLocks noGrp="1"/>
          </p:cNvSpPr>
          <p:nvPr>
            <p:ph type="dt" sz="half" idx="10"/>
          </p:nvPr>
        </p:nvSpPr>
        <p:spPr/>
        <p:txBody>
          <a:bodyPr/>
          <a:lstStyle/>
          <a:p>
            <a:fld id="{096D16EF-0BB6-4A5A-B8F4-4C5553B98506}" type="datetimeFigureOut">
              <a:rPr lang="en-US" smtClean="0"/>
              <a:pPr/>
              <a:t>3/11/2025</a:t>
            </a:fld>
            <a:endParaRPr lang="en-US"/>
          </a:p>
        </p:txBody>
      </p:sp>
      <p:sp>
        <p:nvSpPr>
          <p:cNvPr id="4" name="Footer Placeholder 3">
            <a:extLst>
              <a:ext uri="{FF2B5EF4-FFF2-40B4-BE49-F238E27FC236}">
                <a16:creationId xmlns:a16="http://schemas.microsoft.com/office/drawing/2014/main" xmlns="" id="{798BB3FE-E398-8FCD-457E-AE8CA0E1AB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2CC8CAA-3D9E-8F6D-E529-BA71DCF92513}"/>
              </a:ext>
            </a:extLst>
          </p:cNvPr>
          <p:cNvSpPr>
            <a:spLocks noGrp="1"/>
          </p:cNvSpPr>
          <p:nvPr>
            <p:ph type="sldNum" sz="quarter" idx="12"/>
          </p:nvPr>
        </p:nvSpPr>
        <p:spPr/>
        <p:txBody>
          <a:bodyPr/>
          <a:lstStyle/>
          <a:p>
            <a:fld id="{B33F96B3-55E4-4FD3-8D22-32BDEE24E9C9}" type="slidenum">
              <a:rPr lang="en-US" smtClean="0"/>
              <a:pPr/>
              <a:t>‹#›</a:t>
            </a:fld>
            <a:endParaRPr lang="en-US"/>
          </a:p>
        </p:txBody>
      </p:sp>
      <p:pic>
        <p:nvPicPr>
          <p:cNvPr id="6" name="Picture 5">
            <a:extLst>
              <a:ext uri="{FF2B5EF4-FFF2-40B4-BE49-F238E27FC236}">
                <a16:creationId xmlns:a16="http://schemas.microsoft.com/office/drawing/2014/main" xmlns="" id="{743A8EE9-4BB4-85DA-1341-A1B98E4963C0}"/>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t="10219" b="10219"/>
          <a:stretch/>
        </p:blipFill>
        <p:spPr>
          <a:xfrm>
            <a:off x="0" y="0"/>
            <a:ext cx="12192000" cy="6858000"/>
          </a:xfrm>
          <a:prstGeom prst="rect">
            <a:avLst/>
          </a:prstGeom>
        </p:spPr>
      </p:pic>
    </p:spTree>
    <p:extLst>
      <p:ext uri="{BB962C8B-B14F-4D97-AF65-F5344CB8AC3E}">
        <p14:creationId xmlns:p14="http://schemas.microsoft.com/office/powerpoint/2010/main" xmlns="" val="68707237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4859F22-42A8-2D71-9D21-ABE94AF6B5AF}"/>
              </a:ext>
            </a:extLst>
          </p:cNvPr>
          <p:cNvSpPr>
            <a:spLocks noGrp="1"/>
          </p:cNvSpPr>
          <p:nvPr>
            <p:ph type="dt" sz="half" idx="10"/>
          </p:nvPr>
        </p:nvSpPr>
        <p:spPr/>
        <p:txBody>
          <a:bodyPr/>
          <a:lstStyle/>
          <a:p>
            <a:fld id="{096D16EF-0BB6-4A5A-B8F4-4C5553B98506}" type="datetimeFigureOut">
              <a:rPr lang="en-US" smtClean="0"/>
              <a:pPr/>
              <a:t>3/11/2025</a:t>
            </a:fld>
            <a:endParaRPr lang="en-US"/>
          </a:p>
        </p:txBody>
      </p:sp>
      <p:sp>
        <p:nvSpPr>
          <p:cNvPr id="3" name="Footer Placeholder 2">
            <a:extLst>
              <a:ext uri="{FF2B5EF4-FFF2-40B4-BE49-F238E27FC236}">
                <a16:creationId xmlns:a16="http://schemas.microsoft.com/office/drawing/2014/main" xmlns="" id="{3ABBD187-CCE6-025A-EF71-D0A012B00C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151BD5E-03B5-F538-9D83-268AD4594EB9}"/>
              </a:ext>
            </a:extLst>
          </p:cNvPr>
          <p:cNvSpPr>
            <a:spLocks noGrp="1"/>
          </p:cNvSpPr>
          <p:nvPr>
            <p:ph type="sldNum" sz="quarter" idx="12"/>
          </p:nvPr>
        </p:nvSpPr>
        <p:spPr/>
        <p:txBody>
          <a:bodyPr/>
          <a:lstStyle/>
          <a:p>
            <a:fld id="{B33F96B3-55E4-4FD3-8D22-32BDEE24E9C9}" type="slidenum">
              <a:rPr lang="en-US" smtClean="0"/>
              <a:pPr/>
              <a:t>‹#›</a:t>
            </a:fld>
            <a:endParaRPr lang="en-US"/>
          </a:p>
        </p:txBody>
      </p:sp>
      <p:pic>
        <p:nvPicPr>
          <p:cNvPr id="5" name="Picture 4">
            <a:extLst>
              <a:ext uri="{FF2B5EF4-FFF2-40B4-BE49-F238E27FC236}">
                <a16:creationId xmlns:a16="http://schemas.microsoft.com/office/drawing/2014/main" xmlns="" id="{29B48021-8772-3C32-CD50-184267C8CC8B}"/>
              </a:ext>
            </a:extLst>
          </p:cNvPr>
          <p:cNvPicPr>
            <a:picLocks noChangeAspect="1"/>
          </p:cNvPicPr>
          <p:nvPr userDrawn="1"/>
        </p:nvPicPr>
        <p:blipFill rotWithShape="1">
          <a:blip r:embed="rId2" cstate="print"/>
          <a:srcRect t="15625"/>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85F945A9-4974-CA3F-005C-401D468D64EB}"/>
              </a:ext>
            </a:extLst>
          </p:cNvPr>
          <p:cNvSpPr/>
          <p:nvPr userDrawn="1"/>
        </p:nvSpPr>
        <p:spPr>
          <a:xfrm>
            <a:off x="254976" y="208939"/>
            <a:ext cx="11682047" cy="6440121"/>
          </a:xfrm>
          <a:prstGeom prst="roundRect">
            <a:avLst>
              <a:gd name="adj" fmla="val 10974"/>
            </a:avLst>
          </a:prstGeom>
          <a:solidFill>
            <a:schemeClr val="bg1"/>
          </a:solidFill>
          <a:ln w="28575">
            <a:solidFill>
              <a:srgbClr val="336C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82512027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3A3E03-CFA1-C66D-5A7A-F350EB19D6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C00424F-1BB8-0F36-B82D-05453E9D3B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D0BBB88-A66C-EB6C-6CBB-FF7D274E1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E43D12E-2487-AD86-9381-668B8FB09B38}"/>
              </a:ext>
            </a:extLst>
          </p:cNvPr>
          <p:cNvSpPr>
            <a:spLocks noGrp="1"/>
          </p:cNvSpPr>
          <p:nvPr>
            <p:ph type="dt" sz="half" idx="10"/>
          </p:nvPr>
        </p:nvSpPr>
        <p:spPr/>
        <p:txBody>
          <a:bodyPr/>
          <a:lstStyle/>
          <a:p>
            <a:fld id="{096D16EF-0BB6-4A5A-B8F4-4C5553B98506}" type="datetimeFigureOut">
              <a:rPr lang="en-US" smtClean="0"/>
              <a:pPr/>
              <a:t>3/11/2025</a:t>
            </a:fld>
            <a:endParaRPr lang="en-US"/>
          </a:p>
        </p:txBody>
      </p:sp>
      <p:sp>
        <p:nvSpPr>
          <p:cNvPr id="6" name="Footer Placeholder 5">
            <a:extLst>
              <a:ext uri="{FF2B5EF4-FFF2-40B4-BE49-F238E27FC236}">
                <a16:creationId xmlns:a16="http://schemas.microsoft.com/office/drawing/2014/main" xmlns="" id="{183FBFC4-ACB5-1891-FADA-D9DED27EFE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AFB21F4-4F78-A7AD-D2D2-0063F68B1E20}"/>
              </a:ext>
            </a:extLst>
          </p:cNvPr>
          <p:cNvSpPr>
            <a:spLocks noGrp="1"/>
          </p:cNvSpPr>
          <p:nvPr>
            <p:ph type="sldNum" sz="quarter" idx="12"/>
          </p:nvPr>
        </p:nvSpPr>
        <p:spPr/>
        <p:txBody>
          <a:bodyPr/>
          <a:lstStyle/>
          <a:p>
            <a:fld id="{B33F96B3-55E4-4FD3-8D22-32BDEE24E9C9}" type="slidenum">
              <a:rPr lang="en-US" smtClean="0"/>
              <a:pPr/>
              <a:t>‹#›</a:t>
            </a:fld>
            <a:endParaRPr lang="en-US"/>
          </a:p>
        </p:txBody>
      </p:sp>
    </p:spTree>
    <p:extLst>
      <p:ext uri="{BB962C8B-B14F-4D97-AF65-F5344CB8AC3E}">
        <p14:creationId xmlns:p14="http://schemas.microsoft.com/office/powerpoint/2010/main" xmlns="" val="413518786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A1C298-8ACF-AF75-587B-D0BF883D5A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024870-5FCD-EB1F-18F7-5E2E80507C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E088830-6E9E-C41D-48ED-8DF24F42BAAF}"/>
              </a:ext>
            </a:extLst>
          </p:cNvPr>
          <p:cNvSpPr>
            <a:spLocks noGrp="1"/>
          </p:cNvSpPr>
          <p:nvPr>
            <p:ph type="dt" sz="half" idx="10"/>
          </p:nvPr>
        </p:nvSpPr>
        <p:spPr/>
        <p:txBody>
          <a:bodyPr/>
          <a:lstStyle/>
          <a:p>
            <a:fld id="{A7BD0362-006F-4500-B07D-FD10EE0DACCE}" type="datetimeFigureOut">
              <a:rPr lang="en-US" smtClean="0"/>
              <a:pPr/>
              <a:t>3/11/2025</a:t>
            </a:fld>
            <a:endParaRPr lang="en-US"/>
          </a:p>
        </p:txBody>
      </p:sp>
      <p:sp>
        <p:nvSpPr>
          <p:cNvPr id="5" name="Footer Placeholder 4">
            <a:extLst>
              <a:ext uri="{FF2B5EF4-FFF2-40B4-BE49-F238E27FC236}">
                <a16:creationId xmlns:a16="http://schemas.microsoft.com/office/drawing/2014/main" xmlns="" id="{EDB26EBA-EE85-3D95-FC0D-1E3D8AF5C5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1D834BA-13FD-30DE-6BE0-639B2199024B}"/>
              </a:ext>
            </a:extLst>
          </p:cNvPr>
          <p:cNvSpPr>
            <a:spLocks noGrp="1"/>
          </p:cNvSpPr>
          <p:nvPr>
            <p:ph type="sldNum" sz="quarter" idx="12"/>
          </p:nvPr>
        </p:nvSpPr>
        <p:spPr/>
        <p:txBody>
          <a:bodyPr/>
          <a:lstStyle/>
          <a:p>
            <a:fld id="{09C6AB30-58F0-4D51-9DB7-22984DF57313}" type="slidenum">
              <a:rPr lang="en-US" smtClean="0"/>
              <a:pPr/>
              <a:t>‹#›</a:t>
            </a:fld>
            <a:endParaRPr lang="en-US"/>
          </a:p>
        </p:txBody>
      </p:sp>
    </p:spTree>
    <p:extLst>
      <p:ext uri="{BB962C8B-B14F-4D97-AF65-F5344CB8AC3E}">
        <p14:creationId xmlns:p14="http://schemas.microsoft.com/office/powerpoint/2010/main" xmlns="" val="3739784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C17B34-2ED5-B5D4-629C-F20DF83695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F114EAB-1209-DA3B-97F5-E4D34E3599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2B228B7-45DC-0006-E4B9-EDD175BDDA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CF9349E-084A-6589-C443-A22CC3CA2920}"/>
              </a:ext>
            </a:extLst>
          </p:cNvPr>
          <p:cNvSpPr>
            <a:spLocks noGrp="1"/>
          </p:cNvSpPr>
          <p:nvPr>
            <p:ph type="dt" sz="half" idx="10"/>
          </p:nvPr>
        </p:nvSpPr>
        <p:spPr/>
        <p:txBody>
          <a:bodyPr/>
          <a:lstStyle/>
          <a:p>
            <a:fld id="{096D16EF-0BB6-4A5A-B8F4-4C5553B98506}" type="datetimeFigureOut">
              <a:rPr lang="en-US" smtClean="0"/>
              <a:pPr/>
              <a:t>3/11/2025</a:t>
            </a:fld>
            <a:endParaRPr lang="en-US"/>
          </a:p>
        </p:txBody>
      </p:sp>
      <p:sp>
        <p:nvSpPr>
          <p:cNvPr id="6" name="Footer Placeholder 5">
            <a:extLst>
              <a:ext uri="{FF2B5EF4-FFF2-40B4-BE49-F238E27FC236}">
                <a16:creationId xmlns:a16="http://schemas.microsoft.com/office/drawing/2014/main" xmlns="" id="{A34C03C1-2CC0-7554-4A4C-627BF81CAF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19B9361-53EF-EC00-754E-6999EA2E3663}"/>
              </a:ext>
            </a:extLst>
          </p:cNvPr>
          <p:cNvSpPr>
            <a:spLocks noGrp="1"/>
          </p:cNvSpPr>
          <p:nvPr>
            <p:ph type="sldNum" sz="quarter" idx="12"/>
          </p:nvPr>
        </p:nvSpPr>
        <p:spPr/>
        <p:txBody>
          <a:bodyPr/>
          <a:lstStyle/>
          <a:p>
            <a:fld id="{B33F96B3-55E4-4FD3-8D22-32BDEE24E9C9}" type="slidenum">
              <a:rPr lang="en-US" smtClean="0"/>
              <a:pPr/>
              <a:t>‹#›</a:t>
            </a:fld>
            <a:endParaRPr lang="en-US"/>
          </a:p>
        </p:txBody>
      </p:sp>
    </p:spTree>
    <p:extLst>
      <p:ext uri="{BB962C8B-B14F-4D97-AF65-F5344CB8AC3E}">
        <p14:creationId xmlns:p14="http://schemas.microsoft.com/office/powerpoint/2010/main" xmlns="" val="254132760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817C9D-3D2C-AA87-8615-DCA55EE93D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1764C60-8928-A35C-A10C-A26874D592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7B9266-944A-8A9A-5AD2-C6C6A04BC6FB}"/>
              </a:ext>
            </a:extLst>
          </p:cNvPr>
          <p:cNvSpPr>
            <a:spLocks noGrp="1"/>
          </p:cNvSpPr>
          <p:nvPr>
            <p:ph type="dt" sz="half" idx="10"/>
          </p:nvPr>
        </p:nvSpPr>
        <p:spPr/>
        <p:txBody>
          <a:bodyPr/>
          <a:lstStyle/>
          <a:p>
            <a:fld id="{096D16EF-0BB6-4A5A-B8F4-4C5553B98506}" type="datetimeFigureOut">
              <a:rPr lang="en-US" smtClean="0"/>
              <a:pPr/>
              <a:t>3/11/2025</a:t>
            </a:fld>
            <a:endParaRPr lang="en-US"/>
          </a:p>
        </p:txBody>
      </p:sp>
      <p:sp>
        <p:nvSpPr>
          <p:cNvPr id="5" name="Footer Placeholder 4">
            <a:extLst>
              <a:ext uri="{FF2B5EF4-FFF2-40B4-BE49-F238E27FC236}">
                <a16:creationId xmlns:a16="http://schemas.microsoft.com/office/drawing/2014/main" xmlns="" id="{3587C3D6-E8D0-33FA-476C-E411E242F1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74947F3-1F66-E040-A0B5-999699C34AE5}"/>
              </a:ext>
            </a:extLst>
          </p:cNvPr>
          <p:cNvSpPr>
            <a:spLocks noGrp="1"/>
          </p:cNvSpPr>
          <p:nvPr>
            <p:ph type="sldNum" sz="quarter" idx="12"/>
          </p:nvPr>
        </p:nvSpPr>
        <p:spPr/>
        <p:txBody>
          <a:bodyPr/>
          <a:lstStyle/>
          <a:p>
            <a:fld id="{B33F96B3-55E4-4FD3-8D22-32BDEE24E9C9}" type="slidenum">
              <a:rPr lang="en-US" smtClean="0"/>
              <a:pPr/>
              <a:t>‹#›</a:t>
            </a:fld>
            <a:endParaRPr lang="en-US"/>
          </a:p>
        </p:txBody>
      </p:sp>
    </p:spTree>
    <p:extLst>
      <p:ext uri="{BB962C8B-B14F-4D97-AF65-F5344CB8AC3E}">
        <p14:creationId xmlns:p14="http://schemas.microsoft.com/office/powerpoint/2010/main" xmlns="" val="355361729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07FC626-A1F2-8A64-07AE-4AB46B7245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85DFBBC-15A5-7ACB-85D4-3E4FADC48D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1C92BE-8C97-3C08-4364-2275828DB243}"/>
              </a:ext>
            </a:extLst>
          </p:cNvPr>
          <p:cNvSpPr>
            <a:spLocks noGrp="1"/>
          </p:cNvSpPr>
          <p:nvPr>
            <p:ph type="dt" sz="half" idx="10"/>
          </p:nvPr>
        </p:nvSpPr>
        <p:spPr/>
        <p:txBody>
          <a:bodyPr/>
          <a:lstStyle/>
          <a:p>
            <a:fld id="{096D16EF-0BB6-4A5A-B8F4-4C5553B98506}" type="datetimeFigureOut">
              <a:rPr lang="en-US" smtClean="0"/>
              <a:pPr/>
              <a:t>3/11/2025</a:t>
            </a:fld>
            <a:endParaRPr lang="en-US"/>
          </a:p>
        </p:txBody>
      </p:sp>
      <p:sp>
        <p:nvSpPr>
          <p:cNvPr id="5" name="Footer Placeholder 4">
            <a:extLst>
              <a:ext uri="{FF2B5EF4-FFF2-40B4-BE49-F238E27FC236}">
                <a16:creationId xmlns:a16="http://schemas.microsoft.com/office/drawing/2014/main" xmlns="" id="{B485F9BF-4951-1960-8589-F9D3BE06FA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BE5E083-8A5B-6295-9AC2-433E8E433596}"/>
              </a:ext>
            </a:extLst>
          </p:cNvPr>
          <p:cNvSpPr>
            <a:spLocks noGrp="1"/>
          </p:cNvSpPr>
          <p:nvPr>
            <p:ph type="sldNum" sz="quarter" idx="12"/>
          </p:nvPr>
        </p:nvSpPr>
        <p:spPr/>
        <p:txBody>
          <a:bodyPr/>
          <a:lstStyle/>
          <a:p>
            <a:fld id="{B33F96B3-55E4-4FD3-8D22-32BDEE24E9C9}" type="slidenum">
              <a:rPr lang="en-US" smtClean="0"/>
              <a:pPr/>
              <a:t>‹#›</a:t>
            </a:fld>
            <a:endParaRPr lang="en-US"/>
          </a:p>
        </p:txBody>
      </p:sp>
    </p:spTree>
    <p:extLst>
      <p:ext uri="{BB962C8B-B14F-4D97-AF65-F5344CB8AC3E}">
        <p14:creationId xmlns:p14="http://schemas.microsoft.com/office/powerpoint/2010/main" xmlns="" val="16881920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390F63-B1F1-FC71-2DF4-2C58BA2434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997A117-3BB7-74CE-BE8B-B2F77F750B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07E43D0-C5E0-0493-CDFB-8D08FD05A9BA}"/>
              </a:ext>
            </a:extLst>
          </p:cNvPr>
          <p:cNvSpPr>
            <a:spLocks noGrp="1"/>
          </p:cNvSpPr>
          <p:nvPr>
            <p:ph type="dt" sz="half" idx="10"/>
          </p:nvPr>
        </p:nvSpPr>
        <p:spPr/>
        <p:txBody>
          <a:bodyPr/>
          <a:lstStyle/>
          <a:p>
            <a:fld id="{A7BD0362-006F-4500-B07D-FD10EE0DACCE}" type="datetimeFigureOut">
              <a:rPr lang="en-US" smtClean="0"/>
              <a:pPr/>
              <a:t>3/11/2025</a:t>
            </a:fld>
            <a:endParaRPr lang="en-US"/>
          </a:p>
        </p:txBody>
      </p:sp>
      <p:sp>
        <p:nvSpPr>
          <p:cNvPr id="5" name="Footer Placeholder 4">
            <a:extLst>
              <a:ext uri="{FF2B5EF4-FFF2-40B4-BE49-F238E27FC236}">
                <a16:creationId xmlns:a16="http://schemas.microsoft.com/office/drawing/2014/main" xmlns="" id="{AD2EF945-E5DE-B1AB-3113-A45B85E0ED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5718FDA-591B-B1DB-25AE-12D88ECF7C77}"/>
              </a:ext>
            </a:extLst>
          </p:cNvPr>
          <p:cNvSpPr>
            <a:spLocks noGrp="1"/>
          </p:cNvSpPr>
          <p:nvPr>
            <p:ph type="sldNum" sz="quarter" idx="12"/>
          </p:nvPr>
        </p:nvSpPr>
        <p:spPr/>
        <p:txBody>
          <a:bodyPr/>
          <a:lstStyle/>
          <a:p>
            <a:fld id="{09C6AB30-58F0-4D51-9DB7-22984DF57313}" type="slidenum">
              <a:rPr lang="en-US" smtClean="0"/>
              <a:pPr/>
              <a:t>‹#›</a:t>
            </a:fld>
            <a:endParaRPr lang="en-US"/>
          </a:p>
        </p:txBody>
      </p:sp>
    </p:spTree>
    <p:extLst>
      <p:ext uri="{BB962C8B-B14F-4D97-AF65-F5344CB8AC3E}">
        <p14:creationId xmlns:p14="http://schemas.microsoft.com/office/powerpoint/2010/main" xmlns="" val="253510360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96A94E-3343-AA2C-9983-86E0EFEF7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4FAA02C-84C4-2225-C1F1-B44DBF45B4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33954AD-F3E8-1D14-47A4-F4EBA21D81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09BD44F-6CA3-0277-5313-F79B73942F7B}"/>
              </a:ext>
            </a:extLst>
          </p:cNvPr>
          <p:cNvSpPr>
            <a:spLocks noGrp="1"/>
          </p:cNvSpPr>
          <p:nvPr>
            <p:ph type="dt" sz="half" idx="10"/>
          </p:nvPr>
        </p:nvSpPr>
        <p:spPr/>
        <p:txBody>
          <a:bodyPr/>
          <a:lstStyle/>
          <a:p>
            <a:fld id="{A7BD0362-006F-4500-B07D-FD10EE0DACCE}" type="datetimeFigureOut">
              <a:rPr lang="en-US" smtClean="0"/>
              <a:pPr/>
              <a:t>3/11/2025</a:t>
            </a:fld>
            <a:endParaRPr lang="en-US"/>
          </a:p>
        </p:txBody>
      </p:sp>
      <p:sp>
        <p:nvSpPr>
          <p:cNvPr id="6" name="Footer Placeholder 5">
            <a:extLst>
              <a:ext uri="{FF2B5EF4-FFF2-40B4-BE49-F238E27FC236}">
                <a16:creationId xmlns:a16="http://schemas.microsoft.com/office/drawing/2014/main" xmlns="" id="{E8BE0057-E9FE-9544-C620-427D84498A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3CAA22-E51F-2423-1CF1-BF913A49A7C7}"/>
              </a:ext>
            </a:extLst>
          </p:cNvPr>
          <p:cNvSpPr>
            <a:spLocks noGrp="1"/>
          </p:cNvSpPr>
          <p:nvPr>
            <p:ph type="sldNum" sz="quarter" idx="12"/>
          </p:nvPr>
        </p:nvSpPr>
        <p:spPr/>
        <p:txBody>
          <a:bodyPr/>
          <a:lstStyle/>
          <a:p>
            <a:fld id="{09C6AB30-58F0-4D51-9DB7-22984DF57313}" type="slidenum">
              <a:rPr lang="en-US" smtClean="0"/>
              <a:pPr/>
              <a:t>‹#›</a:t>
            </a:fld>
            <a:endParaRPr lang="en-US"/>
          </a:p>
        </p:txBody>
      </p:sp>
    </p:spTree>
    <p:extLst>
      <p:ext uri="{BB962C8B-B14F-4D97-AF65-F5344CB8AC3E}">
        <p14:creationId xmlns:p14="http://schemas.microsoft.com/office/powerpoint/2010/main" xmlns="" val="399231469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2AC3F2-F94C-EF82-C355-3538FAA069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F84C2BA-987E-DABC-40CB-F9AD6F1B21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77A73B3-C945-C3E8-7207-CB92E77050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47672DE-6EAE-31AF-9F29-24E8F907D3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83CB75A-E2E7-A239-973C-68CEE2D706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705D4FA-5995-93F9-5FE9-4EA9E88F6589}"/>
              </a:ext>
            </a:extLst>
          </p:cNvPr>
          <p:cNvSpPr>
            <a:spLocks noGrp="1"/>
          </p:cNvSpPr>
          <p:nvPr>
            <p:ph type="dt" sz="half" idx="10"/>
          </p:nvPr>
        </p:nvSpPr>
        <p:spPr/>
        <p:txBody>
          <a:bodyPr/>
          <a:lstStyle/>
          <a:p>
            <a:fld id="{A7BD0362-006F-4500-B07D-FD10EE0DACCE}" type="datetimeFigureOut">
              <a:rPr lang="en-US" smtClean="0"/>
              <a:pPr/>
              <a:t>3/11/2025</a:t>
            </a:fld>
            <a:endParaRPr lang="en-US"/>
          </a:p>
        </p:txBody>
      </p:sp>
      <p:sp>
        <p:nvSpPr>
          <p:cNvPr id="8" name="Footer Placeholder 7">
            <a:extLst>
              <a:ext uri="{FF2B5EF4-FFF2-40B4-BE49-F238E27FC236}">
                <a16:creationId xmlns:a16="http://schemas.microsoft.com/office/drawing/2014/main" xmlns="" id="{185D98B8-651A-B5E1-4E72-4D2F06E8CF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EA33B28-586F-EC80-EB81-C6A9E6082520}"/>
              </a:ext>
            </a:extLst>
          </p:cNvPr>
          <p:cNvSpPr>
            <a:spLocks noGrp="1"/>
          </p:cNvSpPr>
          <p:nvPr>
            <p:ph type="sldNum" sz="quarter" idx="12"/>
          </p:nvPr>
        </p:nvSpPr>
        <p:spPr/>
        <p:txBody>
          <a:bodyPr/>
          <a:lstStyle/>
          <a:p>
            <a:fld id="{09C6AB30-58F0-4D51-9DB7-22984DF57313}" type="slidenum">
              <a:rPr lang="en-US" smtClean="0"/>
              <a:pPr/>
              <a:t>‹#›</a:t>
            </a:fld>
            <a:endParaRPr lang="en-US"/>
          </a:p>
        </p:txBody>
      </p:sp>
    </p:spTree>
    <p:extLst>
      <p:ext uri="{BB962C8B-B14F-4D97-AF65-F5344CB8AC3E}">
        <p14:creationId xmlns:p14="http://schemas.microsoft.com/office/powerpoint/2010/main" xmlns="" val="145479994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C097BA-BD5B-C419-0E19-077E0458A2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A6D8A5A-C939-113D-8A27-CE29D9237A4E}"/>
              </a:ext>
            </a:extLst>
          </p:cNvPr>
          <p:cNvSpPr>
            <a:spLocks noGrp="1"/>
          </p:cNvSpPr>
          <p:nvPr>
            <p:ph type="dt" sz="half" idx="10"/>
          </p:nvPr>
        </p:nvSpPr>
        <p:spPr/>
        <p:txBody>
          <a:bodyPr/>
          <a:lstStyle/>
          <a:p>
            <a:fld id="{A7BD0362-006F-4500-B07D-FD10EE0DACCE}" type="datetimeFigureOut">
              <a:rPr lang="en-US" smtClean="0"/>
              <a:pPr/>
              <a:t>3/11/2025</a:t>
            </a:fld>
            <a:endParaRPr lang="en-US"/>
          </a:p>
        </p:txBody>
      </p:sp>
      <p:sp>
        <p:nvSpPr>
          <p:cNvPr id="4" name="Footer Placeholder 3">
            <a:extLst>
              <a:ext uri="{FF2B5EF4-FFF2-40B4-BE49-F238E27FC236}">
                <a16:creationId xmlns:a16="http://schemas.microsoft.com/office/drawing/2014/main" xmlns="" id="{8B06E3EE-B290-894A-BA1E-BA63687780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0CE911B-1C8F-92D2-944E-3E191008AC24}"/>
              </a:ext>
            </a:extLst>
          </p:cNvPr>
          <p:cNvSpPr>
            <a:spLocks noGrp="1"/>
          </p:cNvSpPr>
          <p:nvPr>
            <p:ph type="sldNum" sz="quarter" idx="12"/>
          </p:nvPr>
        </p:nvSpPr>
        <p:spPr/>
        <p:txBody>
          <a:bodyPr/>
          <a:lstStyle/>
          <a:p>
            <a:fld id="{09C6AB30-58F0-4D51-9DB7-22984DF57313}" type="slidenum">
              <a:rPr lang="en-US" smtClean="0"/>
              <a:pPr/>
              <a:t>‹#›</a:t>
            </a:fld>
            <a:endParaRPr lang="en-US"/>
          </a:p>
        </p:txBody>
      </p:sp>
    </p:spTree>
    <p:extLst>
      <p:ext uri="{BB962C8B-B14F-4D97-AF65-F5344CB8AC3E}">
        <p14:creationId xmlns:p14="http://schemas.microsoft.com/office/powerpoint/2010/main" xmlns="" val="270167053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C83AAD2-ED10-036F-7281-F027BE9C2B4F}"/>
              </a:ext>
            </a:extLst>
          </p:cNvPr>
          <p:cNvSpPr>
            <a:spLocks noGrp="1"/>
          </p:cNvSpPr>
          <p:nvPr>
            <p:ph type="dt" sz="half" idx="10"/>
          </p:nvPr>
        </p:nvSpPr>
        <p:spPr/>
        <p:txBody>
          <a:bodyPr/>
          <a:lstStyle/>
          <a:p>
            <a:fld id="{A7BD0362-006F-4500-B07D-FD10EE0DACCE}" type="datetimeFigureOut">
              <a:rPr lang="en-US" smtClean="0"/>
              <a:pPr/>
              <a:t>3/11/2025</a:t>
            </a:fld>
            <a:endParaRPr lang="en-US"/>
          </a:p>
        </p:txBody>
      </p:sp>
      <p:sp>
        <p:nvSpPr>
          <p:cNvPr id="3" name="Footer Placeholder 2">
            <a:extLst>
              <a:ext uri="{FF2B5EF4-FFF2-40B4-BE49-F238E27FC236}">
                <a16:creationId xmlns:a16="http://schemas.microsoft.com/office/drawing/2014/main" xmlns="" id="{A34110C7-886E-E93D-CB05-65BD00B04A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767A47C-8009-9666-C625-696855D429C0}"/>
              </a:ext>
            </a:extLst>
          </p:cNvPr>
          <p:cNvSpPr>
            <a:spLocks noGrp="1"/>
          </p:cNvSpPr>
          <p:nvPr>
            <p:ph type="sldNum" sz="quarter" idx="12"/>
          </p:nvPr>
        </p:nvSpPr>
        <p:spPr/>
        <p:txBody>
          <a:bodyPr/>
          <a:lstStyle/>
          <a:p>
            <a:fld id="{09C6AB30-58F0-4D51-9DB7-22984DF57313}" type="slidenum">
              <a:rPr lang="en-US" smtClean="0"/>
              <a:pPr/>
              <a:t>‹#›</a:t>
            </a:fld>
            <a:endParaRPr lang="en-US"/>
          </a:p>
        </p:txBody>
      </p:sp>
    </p:spTree>
    <p:extLst>
      <p:ext uri="{BB962C8B-B14F-4D97-AF65-F5344CB8AC3E}">
        <p14:creationId xmlns:p14="http://schemas.microsoft.com/office/powerpoint/2010/main" xmlns="" val="216435576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507107-6581-27E5-80F1-44B457CDFB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F9A83E6-21B7-93D2-023F-E5ECA0F039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026EC9A-623C-15E7-0209-1BE30A4205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2FC5F4E-EF95-B5A4-2CC0-522EBA25BC65}"/>
              </a:ext>
            </a:extLst>
          </p:cNvPr>
          <p:cNvSpPr>
            <a:spLocks noGrp="1"/>
          </p:cNvSpPr>
          <p:nvPr>
            <p:ph type="dt" sz="half" idx="10"/>
          </p:nvPr>
        </p:nvSpPr>
        <p:spPr/>
        <p:txBody>
          <a:bodyPr/>
          <a:lstStyle/>
          <a:p>
            <a:fld id="{A7BD0362-006F-4500-B07D-FD10EE0DACCE}" type="datetimeFigureOut">
              <a:rPr lang="en-US" smtClean="0"/>
              <a:pPr/>
              <a:t>3/11/2025</a:t>
            </a:fld>
            <a:endParaRPr lang="en-US"/>
          </a:p>
        </p:txBody>
      </p:sp>
      <p:sp>
        <p:nvSpPr>
          <p:cNvPr id="6" name="Footer Placeholder 5">
            <a:extLst>
              <a:ext uri="{FF2B5EF4-FFF2-40B4-BE49-F238E27FC236}">
                <a16:creationId xmlns:a16="http://schemas.microsoft.com/office/drawing/2014/main" xmlns="" id="{37EE751C-5D49-CAE0-CC24-BC7C2E5DD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59DB928-AAE2-8FBF-FE27-6CC9E25B6084}"/>
              </a:ext>
            </a:extLst>
          </p:cNvPr>
          <p:cNvSpPr>
            <a:spLocks noGrp="1"/>
          </p:cNvSpPr>
          <p:nvPr>
            <p:ph type="sldNum" sz="quarter" idx="12"/>
          </p:nvPr>
        </p:nvSpPr>
        <p:spPr/>
        <p:txBody>
          <a:bodyPr/>
          <a:lstStyle/>
          <a:p>
            <a:fld id="{09C6AB30-58F0-4D51-9DB7-22984DF57313}" type="slidenum">
              <a:rPr lang="en-US" smtClean="0"/>
              <a:pPr/>
              <a:t>‹#›</a:t>
            </a:fld>
            <a:endParaRPr lang="en-US"/>
          </a:p>
        </p:txBody>
      </p:sp>
    </p:spTree>
    <p:extLst>
      <p:ext uri="{BB962C8B-B14F-4D97-AF65-F5344CB8AC3E}">
        <p14:creationId xmlns:p14="http://schemas.microsoft.com/office/powerpoint/2010/main" xmlns="" val="122888612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A01C4A-D4C2-E084-AC12-D227D4F057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06144F9-8DED-6C03-361A-95DF261F66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6B85239-C51A-15B9-F373-AD3DCFBC55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F23D75C-7486-1E91-4302-136C3D5C2231}"/>
              </a:ext>
            </a:extLst>
          </p:cNvPr>
          <p:cNvSpPr>
            <a:spLocks noGrp="1"/>
          </p:cNvSpPr>
          <p:nvPr>
            <p:ph type="dt" sz="half" idx="10"/>
          </p:nvPr>
        </p:nvSpPr>
        <p:spPr/>
        <p:txBody>
          <a:bodyPr/>
          <a:lstStyle/>
          <a:p>
            <a:fld id="{A7BD0362-006F-4500-B07D-FD10EE0DACCE}" type="datetimeFigureOut">
              <a:rPr lang="en-US" smtClean="0"/>
              <a:pPr/>
              <a:t>3/11/2025</a:t>
            </a:fld>
            <a:endParaRPr lang="en-US"/>
          </a:p>
        </p:txBody>
      </p:sp>
      <p:sp>
        <p:nvSpPr>
          <p:cNvPr id="6" name="Footer Placeholder 5">
            <a:extLst>
              <a:ext uri="{FF2B5EF4-FFF2-40B4-BE49-F238E27FC236}">
                <a16:creationId xmlns:a16="http://schemas.microsoft.com/office/drawing/2014/main" xmlns="" id="{9B0564B5-EF45-1097-56D9-07BC90FCCE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C972FCB-A27A-DAA6-AED3-EDCD8FE66CAB}"/>
              </a:ext>
            </a:extLst>
          </p:cNvPr>
          <p:cNvSpPr>
            <a:spLocks noGrp="1"/>
          </p:cNvSpPr>
          <p:nvPr>
            <p:ph type="sldNum" sz="quarter" idx="12"/>
          </p:nvPr>
        </p:nvSpPr>
        <p:spPr/>
        <p:txBody>
          <a:bodyPr/>
          <a:lstStyle/>
          <a:p>
            <a:fld id="{09C6AB30-58F0-4D51-9DB7-22984DF57313}" type="slidenum">
              <a:rPr lang="en-US" smtClean="0"/>
              <a:pPr/>
              <a:t>‹#›</a:t>
            </a:fld>
            <a:endParaRPr lang="en-US"/>
          </a:p>
        </p:txBody>
      </p:sp>
    </p:spTree>
    <p:extLst>
      <p:ext uri="{BB962C8B-B14F-4D97-AF65-F5344CB8AC3E}">
        <p14:creationId xmlns:p14="http://schemas.microsoft.com/office/powerpoint/2010/main" xmlns="" val="254512285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9344AAA-ACB6-C6EC-6DC5-A3B08E79F1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938CB92-3AC6-AD3F-2202-C4622D5FF2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B4F367C-AEF9-2594-76DE-C63EF9F7E2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D0362-006F-4500-B07D-FD10EE0DACCE}" type="datetimeFigureOut">
              <a:rPr lang="en-US" smtClean="0"/>
              <a:pPr/>
              <a:t>3/11/2025</a:t>
            </a:fld>
            <a:endParaRPr lang="en-US"/>
          </a:p>
        </p:txBody>
      </p:sp>
      <p:sp>
        <p:nvSpPr>
          <p:cNvPr id="5" name="Footer Placeholder 4">
            <a:extLst>
              <a:ext uri="{FF2B5EF4-FFF2-40B4-BE49-F238E27FC236}">
                <a16:creationId xmlns:a16="http://schemas.microsoft.com/office/drawing/2014/main" xmlns="" id="{A8ECF382-2A25-475F-3882-6322FD98C3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B943320-A41C-070D-BBEA-B6FBA515D3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C6AB30-58F0-4D51-9DB7-22984DF57313}" type="slidenum">
              <a:rPr lang="en-US" smtClean="0"/>
              <a:pPr/>
              <a:t>‹#›</a:t>
            </a:fld>
            <a:endParaRPr lang="en-US"/>
          </a:p>
        </p:txBody>
      </p:sp>
    </p:spTree>
    <p:extLst>
      <p:ext uri="{BB962C8B-B14F-4D97-AF65-F5344CB8AC3E}">
        <p14:creationId xmlns:p14="http://schemas.microsoft.com/office/powerpoint/2010/main" xmlns="" val="2450970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BD3B47C-0588-E259-1680-0B5DB159EE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751AC3F-B7DE-A1B1-5FAC-B7902B0C9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6014692-E550-8341-2B15-A9D8542F5D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D16EF-0BB6-4A5A-B8F4-4C5553B98506}" type="datetimeFigureOut">
              <a:rPr lang="en-US" smtClean="0"/>
              <a:pPr/>
              <a:t>3/11/2025</a:t>
            </a:fld>
            <a:endParaRPr lang="en-US"/>
          </a:p>
        </p:txBody>
      </p:sp>
      <p:sp>
        <p:nvSpPr>
          <p:cNvPr id="5" name="Footer Placeholder 4">
            <a:extLst>
              <a:ext uri="{FF2B5EF4-FFF2-40B4-BE49-F238E27FC236}">
                <a16:creationId xmlns:a16="http://schemas.microsoft.com/office/drawing/2014/main" xmlns="" id="{87404795-341D-DCC8-EAB0-AA3DB4E67E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C3DF970-5B10-BA8E-B5CE-705E15401E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F96B3-55E4-4FD3-8D22-32BDEE24E9C9}" type="slidenum">
              <a:rPr lang="en-US" smtClean="0"/>
              <a:pPr/>
              <a:t>‹#›</a:t>
            </a:fld>
            <a:endParaRPr lang="en-US"/>
          </a:p>
        </p:txBody>
      </p:sp>
      <p:sp>
        <p:nvSpPr>
          <p:cNvPr id="7" name="TextBox 3">
            <a:extLst>
              <a:ext uri="{FF2B5EF4-FFF2-40B4-BE49-F238E27FC236}">
                <a16:creationId xmlns:a16="http://schemas.microsoft.com/office/drawing/2014/main" xmlns="" id="{028CCD6B-BBD3-72CD-CD86-3116D3CE1CE2}"/>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xmlns="" id="{5A643127-6A9C-75D5-8A56-C97EC274B230}"/>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xmlns="" id="{9ABA1D3A-0137-92DA-9173-479CE0260B0A}"/>
              </a:ext>
            </a:extLst>
          </p:cNvPr>
          <p:cNvPicPr>
            <a:picLocks noChangeAspect="1"/>
          </p:cNvPicPr>
          <p:nvPr userDrawn="1"/>
        </p:nvPicPr>
        <p:blipFill>
          <a:blip r:embed="rId14" cstate="print">
            <a:extLst>
              <a:ext uri="{28A0092B-C50C-407E-A947-70E740481C1C}">
                <a14:useLocalDpi xmlns:a14="http://schemas.microsoft.com/office/drawing/2010/main" xmlns=""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xmlns="" id="{16321FBD-22D7-9EB2-4DAB-07424F3656E6}"/>
              </a:ext>
            </a:extLst>
          </p:cNvPr>
          <p:cNvPicPr>
            <a:picLocks noChangeAspect="1"/>
          </p:cNvPicPr>
          <p:nvPr userDrawn="1"/>
        </p:nvPicPr>
        <p:blipFill>
          <a:blip r:embed="rId14" cstate="print">
            <a:extLst>
              <a:ext uri="{28A0092B-C50C-407E-A947-70E740481C1C}">
                <a14:useLocalDpi xmlns:a14="http://schemas.microsoft.com/office/drawing/2010/main" xmlns=""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xmlns="" id="{AD8C758A-8A31-0D82-2081-C17C7F548969}"/>
              </a:ext>
            </a:extLst>
          </p:cNvPr>
          <p:cNvPicPr>
            <a:picLocks noChangeAspect="1"/>
          </p:cNvPicPr>
          <p:nvPr userDrawn="1"/>
        </p:nvPicPr>
        <p:blipFill>
          <a:blip r:embed="rId14" cstate="print">
            <a:extLst>
              <a:ext uri="{28A0092B-C50C-407E-A947-70E740481C1C}">
                <a14:useLocalDpi xmlns:a14="http://schemas.microsoft.com/office/drawing/2010/main" xmlns=""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xmlns="" id="{3E741F81-8527-A5D9-99D5-DE405257A6D9}"/>
              </a:ext>
            </a:extLst>
          </p:cNvPr>
          <p:cNvPicPr>
            <a:picLocks noChangeAspect="1"/>
          </p:cNvPicPr>
          <p:nvPr userDrawn="1"/>
        </p:nvPicPr>
        <p:blipFill>
          <a:blip r:embed="rId14" cstate="print">
            <a:extLst>
              <a:ext uri="{28A0092B-C50C-407E-A947-70E740481C1C}">
                <a14:useLocalDpi xmlns:a14="http://schemas.microsoft.com/office/drawing/2010/main" xmlns=""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xmlns="" id="{8FDC7554-255E-6989-7BA9-FAC9E27E31EA}"/>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xmlns="" id="{F69B7B4D-43E2-B06F-7A92-FC1B16B8F1D0}"/>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xmlns="" id="{51AC51F7-CF1B-5025-BB80-476D75B8FCAB}"/>
              </a:ext>
            </a:extLst>
          </p:cNvPr>
          <p:cNvPicPr>
            <a:picLocks noChangeAspect="1"/>
          </p:cNvPicPr>
          <p:nvPr userDrawn="1"/>
        </p:nvPicPr>
        <p:blipFill>
          <a:blip r:embed="rId15" cstate="print"/>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xmlns="" id="{C17BBB99-199C-7680-2DD1-252A525D3DC5}"/>
              </a:ext>
            </a:extLst>
          </p:cNvPr>
          <p:cNvPicPr>
            <a:picLocks noChangeAspect="1"/>
          </p:cNvPicPr>
          <p:nvPr userDrawn="1"/>
        </p:nvPicPr>
        <p:blipFill>
          <a:blip r:embed="rId15" cstate="print"/>
          <a:stretch>
            <a:fillRect/>
          </a:stretch>
        </p:blipFill>
        <p:spPr>
          <a:xfrm>
            <a:off x="-1659241" y="607019"/>
            <a:ext cx="1203760" cy="1461947"/>
          </a:xfrm>
          <a:prstGeom prst="rect">
            <a:avLst/>
          </a:prstGeom>
        </p:spPr>
      </p:pic>
    </p:spTree>
    <p:extLst>
      <p:ext uri="{BB962C8B-B14F-4D97-AF65-F5344CB8AC3E}">
        <p14:creationId xmlns:p14="http://schemas.microsoft.com/office/powerpoint/2010/main" xmlns="" val="3407097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microsoft.com/office/2007/relationships/media" Target="../media/media1.mp3"/><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12.xml"/><Relationship Id="rId1" Type="http://schemas.openxmlformats.org/officeDocument/2006/relationships/audio" Target="../media/media1.mp3"/><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slide" Target="slide16.xml"/><Relationship Id="rId18" Type="http://schemas.openxmlformats.org/officeDocument/2006/relationships/image" Target="../media/image33.png"/><Relationship Id="rId3" Type="http://schemas.openxmlformats.org/officeDocument/2006/relationships/notesSlide" Target="../notesSlides/notesSlide2.xml"/><Relationship Id="rId21" Type="http://schemas.openxmlformats.org/officeDocument/2006/relationships/image" Target="../media/image34.png"/><Relationship Id="rId7" Type="http://schemas.microsoft.com/office/2007/relationships/hdphoto" Target="../media/hdphoto2.wdp"/><Relationship Id="rId12" Type="http://schemas.openxmlformats.org/officeDocument/2006/relationships/image" Target="../media/image30.png"/><Relationship Id="rId17" Type="http://schemas.openxmlformats.org/officeDocument/2006/relationships/slide" Target="slide21.xml"/><Relationship Id="rId2" Type="http://schemas.openxmlformats.org/officeDocument/2006/relationships/slideLayout" Target="../slideLayouts/slideLayout18.xml"/><Relationship Id="rId16" Type="http://schemas.openxmlformats.org/officeDocument/2006/relationships/image" Target="../media/image32.png"/><Relationship Id="rId20" Type="http://schemas.openxmlformats.org/officeDocument/2006/relationships/slide" Target="slide19.xml"/><Relationship Id="rId1" Type="http://schemas.openxmlformats.org/officeDocument/2006/relationships/audio" Target="../media/media2.mp3"/><Relationship Id="rId11" Type="http://schemas.openxmlformats.org/officeDocument/2006/relationships/slide" Target="slide17.xml"/><Relationship Id="rId24" Type="http://schemas.microsoft.com/office/2007/relationships/hdphoto" Target="../media/hdphoto4.wdp"/><Relationship Id="rId5" Type="http://schemas.openxmlformats.org/officeDocument/2006/relationships/image" Target="../media/image27.png"/><Relationship Id="rId15" Type="http://schemas.openxmlformats.org/officeDocument/2006/relationships/slide" Target="slide18.xml"/><Relationship Id="rId23" Type="http://schemas.openxmlformats.org/officeDocument/2006/relationships/image" Target="../media/image35.png"/><Relationship Id="rId10" Type="http://schemas.openxmlformats.org/officeDocument/2006/relationships/image" Target="../media/image29.png"/><Relationship Id="rId19" Type="http://schemas.microsoft.com/office/2007/relationships/hdphoto" Target="../media/hdphoto3.wdp"/><Relationship Id="rId4" Type="http://schemas.openxmlformats.org/officeDocument/2006/relationships/image" Target="../media/image26.png"/><Relationship Id="rId9" Type="http://schemas.microsoft.com/office/2007/relationships/media" Target="../media/media2.mp3"/><Relationship Id="rId14" Type="http://schemas.openxmlformats.org/officeDocument/2006/relationships/image" Target="../media/image31.png"/><Relationship Id="rId22" Type="http://schemas.openxmlformats.org/officeDocument/2006/relationships/slide" Target="slide20.xml"/></Relationships>
</file>

<file path=ppt/slides/_rels/slide1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36.emf"/><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37.emf"/><Relationship Id="rId1" Type="http://schemas.openxmlformats.org/officeDocument/2006/relationships/slideLayout" Target="../slideLayouts/slideLayout18.xml"/><Relationship Id="rId6" Type="http://schemas.openxmlformats.org/officeDocument/2006/relationships/image" Target="../media/image13.jpeg"/><Relationship Id="rId5" Type="http://schemas.microsoft.com/office/2007/relationships/hdphoto" Target="../media/hdphoto5.wdp"/><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39.jpe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slide" Target="slide15.xml"/><Relationship Id="rId7" Type="http://schemas.openxmlformats.org/officeDocument/2006/relationships/image" Target="../media/image9.sv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audio" Target="../media/audio1.wav"/><Relationship Id="rId1" Type="http://schemas.openxmlformats.org/officeDocument/2006/relationships/slideLayout" Target="../slideLayouts/slideLayout18.xml"/><Relationship Id="rId5" Type="http://schemas.microsoft.com/office/2007/relationships/hdphoto" Target="../media/hdphoto4.wdp"/><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4846EC1-0ACB-5220-9C61-52FE4F0B46F2}"/>
              </a:ext>
            </a:extLst>
          </p:cNvPr>
          <p:cNvPicPr>
            <a:picLocks noChangeAspect="1"/>
          </p:cNvPicPr>
          <p:nvPr/>
        </p:nvPicPr>
        <p:blipFill>
          <a:blip r:embed="rId2" cstate="print"/>
          <a:stretch>
            <a:fillRect/>
          </a:stretch>
        </p:blipFill>
        <p:spPr>
          <a:xfrm>
            <a:off x="142875" y="749344"/>
            <a:ext cx="3105912" cy="6108656"/>
          </a:xfrm>
          <a:prstGeom prst="rect">
            <a:avLst/>
          </a:prstGeom>
        </p:spPr>
      </p:pic>
      <p:pic>
        <p:nvPicPr>
          <p:cNvPr id="3" name="Picture 2">
            <a:extLst>
              <a:ext uri="{FF2B5EF4-FFF2-40B4-BE49-F238E27FC236}">
                <a16:creationId xmlns:a16="http://schemas.microsoft.com/office/drawing/2014/main" xmlns="" id="{19C7ADFD-8E29-40B0-968B-C70C19903AA1}"/>
              </a:ext>
            </a:extLst>
          </p:cNvPr>
          <p:cNvPicPr>
            <a:picLocks noChangeAspect="1"/>
          </p:cNvPicPr>
          <p:nvPr/>
        </p:nvPicPr>
        <p:blipFill>
          <a:blip r:embed="rId3" cstate="print"/>
          <a:stretch>
            <a:fillRect/>
          </a:stretch>
        </p:blipFill>
        <p:spPr>
          <a:xfrm>
            <a:off x="3814932" y="221224"/>
            <a:ext cx="6564442" cy="4989754"/>
          </a:xfrm>
          <a:prstGeom prst="rect">
            <a:avLst/>
          </a:prstGeom>
        </p:spPr>
      </p:pic>
    </p:spTree>
    <p:extLst>
      <p:ext uri="{BB962C8B-B14F-4D97-AF65-F5344CB8AC3E}">
        <p14:creationId xmlns:p14="http://schemas.microsoft.com/office/powerpoint/2010/main" xmlns="" val="310350213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42C415C-EBCE-59DF-AFF7-6061AB422F7D}"/>
              </a:ext>
            </a:extLst>
          </p:cNvPr>
          <p:cNvSpPr txBox="1"/>
          <p:nvPr/>
        </p:nvSpPr>
        <p:spPr>
          <a:xfrm>
            <a:off x="778932" y="1995282"/>
            <a:ext cx="6231467" cy="2554545"/>
          </a:xfrm>
          <a:prstGeom prst="rect">
            <a:avLst/>
          </a:prstGeom>
          <a:noFill/>
        </p:spPr>
        <p:txBody>
          <a:bodyPr wrap="square">
            <a:spAutoFit/>
          </a:bodyPr>
          <a:lstStyle/>
          <a:p>
            <a:pPr algn="just"/>
            <a:r>
              <a:rPr lang="vi-VN" sz="3200" b="1" dirty="0">
                <a:latin typeface="Cambria" panose="02040503050406030204" pitchFamily="18" charset="0"/>
                <a:ea typeface="Cambria" panose="02040503050406030204" pitchFamily="18" charset="0"/>
              </a:rPr>
              <a:t>Con gặp</a:t>
            </a:r>
            <a:r>
              <a:rPr lang="en-US" sz="3200" b="1" dirty="0">
                <a:solidFill>
                  <a:srgbClr val="C00000"/>
                </a:solidFill>
                <a:latin typeface="Cambria" panose="02040503050406030204" pitchFamily="18" charset="0"/>
                <a:ea typeface="Cambria" panose="02040503050406030204" pitchFamily="18" charset="0"/>
              </a:rPr>
              <a:t>/</a:t>
            </a:r>
            <a:r>
              <a:rPr lang="vi-VN" sz="3200" b="1" dirty="0">
                <a:latin typeface="Cambria" panose="02040503050406030204" pitchFamily="18" charset="0"/>
                <a:ea typeface="Cambria" panose="02040503050406030204" pitchFamily="18" charset="0"/>
              </a:rPr>
              <a:t> trong lời mẹ hát</a:t>
            </a:r>
          </a:p>
          <a:p>
            <a:pPr algn="just"/>
            <a:r>
              <a:rPr lang="vi-VN" sz="3200" b="1" dirty="0">
                <a:latin typeface="Cambria" panose="02040503050406030204" pitchFamily="18" charset="0"/>
                <a:ea typeface="Cambria" panose="02040503050406030204" pitchFamily="18" charset="0"/>
              </a:rPr>
              <a:t>Cánh cò trắng,</a:t>
            </a:r>
            <a:r>
              <a:rPr lang="en-US" sz="3200" b="1" dirty="0">
                <a:solidFill>
                  <a:srgbClr val="C00000"/>
                </a:solidFill>
                <a:latin typeface="Cambria" panose="02040503050406030204" pitchFamily="18" charset="0"/>
                <a:ea typeface="Cambria" panose="02040503050406030204" pitchFamily="18" charset="0"/>
              </a:rPr>
              <a:t>/</a:t>
            </a:r>
            <a:r>
              <a:rPr lang="vi-VN" sz="3200" b="1" dirty="0">
                <a:latin typeface="Cambria" panose="02040503050406030204" pitchFamily="18" charset="0"/>
                <a:ea typeface="Cambria" panose="02040503050406030204" pitchFamily="18" charset="0"/>
              </a:rPr>
              <a:t> dải đồng xanh </a:t>
            </a:r>
          </a:p>
          <a:p>
            <a:pPr algn="just"/>
            <a:r>
              <a:rPr lang="vi-VN" sz="3200" b="1" dirty="0">
                <a:latin typeface="Cambria" panose="02040503050406030204" pitchFamily="18" charset="0"/>
                <a:ea typeface="Cambria" panose="02040503050406030204" pitchFamily="18" charset="0"/>
              </a:rPr>
              <a:t>Con yêu</a:t>
            </a:r>
            <a:r>
              <a:rPr lang="en-US" sz="3200" b="1" dirty="0">
                <a:solidFill>
                  <a:srgbClr val="C00000"/>
                </a:solidFill>
                <a:latin typeface="Cambria" panose="02040503050406030204" pitchFamily="18" charset="0"/>
                <a:ea typeface="Cambria" panose="02040503050406030204" pitchFamily="18" charset="0"/>
              </a:rPr>
              <a:t>/</a:t>
            </a:r>
            <a:r>
              <a:rPr lang="vi-VN" sz="3200" b="1" dirty="0">
                <a:latin typeface="Cambria" panose="02040503050406030204" pitchFamily="18" charset="0"/>
                <a:ea typeface="Cambria" panose="02040503050406030204" pitchFamily="18" charset="0"/>
              </a:rPr>
              <a:t> màu vàng hoa mướp </a:t>
            </a:r>
          </a:p>
          <a:p>
            <a:pPr algn="just"/>
            <a:r>
              <a:rPr lang="vi-VN" sz="3200" b="1" dirty="0">
                <a:latin typeface="Cambria" panose="02040503050406030204" pitchFamily="18" charset="0"/>
                <a:ea typeface="Cambria" panose="02040503050406030204" pitchFamily="18" charset="0"/>
              </a:rPr>
              <a:t>“Con gà</a:t>
            </a:r>
            <a:r>
              <a:rPr lang="vi-VN" sz="3200" b="1" dirty="0">
                <a:solidFill>
                  <a:srgbClr val="C00000"/>
                </a:solidFill>
                <a:latin typeface="Cambria" panose="02040503050406030204" pitchFamily="18" charset="0"/>
                <a:ea typeface="Cambria" panose="02040503050406030204" pitchFamily="18" charset="0"/>
              </a:rPr>
              <a:t> </a:t>
            </a:r>
            <a:r>
              <a:rPr lang="en-US" sz="3200" b="1" dirty="0">
                <a:solidFill>
                  <a:srgbClr val="C00000"/>
                </a:solidFill>
                <a:latin typeface="Cambria" panose="02040503050406030204" pitchFamily="18" charset="0"/>
                <a:ea typeface="Cambria" panose="02040503050406030204" pitchFamily="18" charset="0"/>
              </a:rPr>
              <a:t>/</a:t>
            </a:r>
            <a:r>
              <a:rPr lang="vi-VN" sz="3200" b="1" dirty="0">
                <a:latin typeface="Cambria" panose="02040503050406030204" pitchFamily="18" charset="0"/>
                <a:ea typeface="Cambria" panose="02040503050406030204" pitchFamily="18" charset="0"/>
              </a:rPr>
              <a:t>cục tác lá chanh".</a:t>
            </a:r>
          </a:p>
          <a:p>
            <a:pPr algn="just"/>
            <a:endParaRPr lang="vi-VN" sz="32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53F2B3C1-1463-5C4B-75D5-1A148CAD5E53}"/>
              </a:ext>
            </a:extLst>
          </p:cNvPr>
          <p:cNvSpPr txBox="1"/>
          <p:nvPr/>
        </p:nvSpPr>
        <p:spPr>
          <a:xfrm>
            <a:off x="5825065" y="3429000"/>
            <a:ext cx="6231467" cy="3046988"/>
          </a:xfrm>
          <a:prstGeom prst="rect">
            <a:avLst/>
          </a:prstGeom>
          <a:noFill/>
        </p:spPr>
        <p:txBody>
          <a:bodyPr wrap="square">
            <a:spAutoFit/>
          </a:bodyPr>
          <a:lstStyle/>
          <a:p>
            <a:pPr algn="just"/>
            <a:endParaRPr lang="vi-VN" sz="3200" b="1" dirty="0">
              <a:latin typeface="Cambria" panose="02040503050406030204" pitchFamily="18" charset="0"/>
              <a:ea typeface="Cambria" panose="02040503050406030204" pitchFamily="18" charset="0"/>
            </a:endParaRPr>
          </a:p>
          <a:p>
            <a:pPr algn="just"/>
            <a:r>
              <a:rPr lang="vi-VN" sz="3200" b="1" dirty="0">
                <a:latin typeface="Cambria" panose="02040503050406030204" pitchFamily="18" charset="0"/>
                <a:ea typeface="Cambria" panose="02040503050406030204" pitchFamily="18" charset="0"/>
              </a:rPr>
              <a:t>Thời gian</a:t>
            </a:r>
            <a:r>
              <a:rPr lang="en-US" sz="3200" b="1" dirty="0">
                <a:solidFill>
                  <a:srgbClr val="C00000"/>
                </a:solidFill>
                <a:latin typeface="Cambria" panose="02040503050406030204" pitchFamily="18" charset="0"/>
                <a:ea typeface="Cambria" panose="02040503050406030204" pitchFamily="18" charset="0"/>
              </a:rPr>
              <a:t>/</a:t>
            </a:r>
            <a:r>
              <a:rPr lang="vi-VN" sz="3200" b="1" dirty="0">
                <a:solidFill>
                  <a:srgbClr val="C00000"/>
                </a:solidFill>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chạy qua tóc mẹ</a:t>
            </a:r>
          </a:p>
          <a:p>
            <a:pPr algn="just"/>
            <a:r>
              <a:rPr lang="vi-VN" sz="3200" b="1" dirty="0">
                <a:latin typeface="Cambria" panose="02040503050406030204" pitchFamily="18" charset="0"/>
                <a:ea typeface="Cambria" panose="02040503050406030204" pitchFamily="18" charset="0"/>
              </a:rPr>
              <a:t>Một màu trắng </a:t>
            </a:r>
            <a:r>
              <a:rPr lang="en-US" sz="3200" b="1" dirty="0">
                <a:solidFill>
                  <a:srgbClr val="C00000"/>
                </a:solidFill>
                <a:latin typeface="Cambria" panose="02040503050406030204" pitchFamily="18" charset="0"/>
                <a:ea typeface="Cambria" panose="02040503050406030204" pitchFamily="18" charset="0"/>
              </a:rPr>
              <a:t>/</a:t>
            </a:r>
            <a:r>
              <a:rPr lang="vi-VN" sz="3200" b="1" dirty="0">
                <a:latin typeface="Cambria" panose="02040503050406030204" pitchFamily="18" charset="0"/>
                <a:ea typeface="Cambria" panose="02040503050406030204" pitchFamily="18" charset="0"/>
              </a:rPr>
              <a:t>đến nôn nao </a:t>
            </a:r>
          </a:p>
          <a:p>
            <a:pPr algn="just"/>
            <a:r>
              <a:rPr lang="vi-VN" sz="3200" b="1" dirty="0">
                <a:latin typeface="Cambria" panose="02040503050406030204" pitchFamily="18" charset="0"/>
                <a:ea typeface="Cambria" panose="02040503050406030204" pitchFamily="18" charset="0"/>
              </a:rPr>
              <a:t>Lưng mẹ</a:t>
            </a:r>
            <a:r>
              <a:rPr lang="en-US" sz="3200" b="1" dirty="0">
                <a:solidFill>
                  <a:srgbClr val="C00000"/>
                </a:solidFill>
                <a:latin typeface="Cambria" panose="02040503050406030204" pitchFamily="18" charset="0"/>
                <a:ea typeface="Cambria" panose="02040503050406030204" pitchFamily="18" charset="0"/>
              </a:rPr>
              <a:t>/</a:t>
            </a:r>
            <a:r>
              <a:rPr lang="vi-VN" sz="3200" b="1" dirty="0">
                <a:latin typeface="Cambria" panose="02040503050406030204" pitchFamily="18" charset="0"/>
                <a:ea typeface="Cambria" panose="02040503050406030204" pitchFamily="18" charset="0"/>
              </a:rPr>
              <a:t> cứ còng dần xuống </a:t>
            </a:r>
          </a:p>
          <a:p>
            <a:pPr algn="just"/>
            <a:r>
              <a:rPr lang="vi-VN" sz="3200" b="1" dirty="0">
                <a:latin typeface="Cambria" panose="02040503050406030204" pitchFamily="18" charset="0"/>
                <a:ea typeface="Cambria" panose="02040503050406030204" pitchFamily="18" charset="0"/>
              </a:rPr>
              <a:t>Cho con</a:t>
            </a:r>
            <a:r>
              <a:rPr lang="en-US" sz="3200" b="1" dirty="0">
                <a:solidFill>
                  <a:srgbClr val="C00000"/>
                </a:solidFill>
                <a:latin typeface="Cambria" panose="02040503050406030204" pitchFamily="18" charset="0"/>
                <a:ea typeface="Cambria" panose="02040503050406030204" pitchFamily="18" charset="0"/>
              </a:rPr>
              <a:t>/</a:t>
            </a:r>
            <a:r>
              <a:rPr lang="vi-VN" sz="3200" b="1" dirty="0">
                <a:latin typeface="Cambria" panose="02040503050406030204" pitchFamily="18" charset="0"/>
                <a:ea typeface="Cambria" panose="02040503050406030204" pitchFamily="18" charset="0"/>
              </a:rPr>
              <a:t> ngày một </a:t>
            </a:r>
            <a:r>
              <a:rPr lang="en-US" sz="3200" b="1" dirty="0">
                <a:solidFill>
                  <a:srgbClr val="C00000"/>
                </a:solidFill>
                <a:latin typeface="Cambria" panose="02040503050406030204" pitchFamily="18" charset="0"/>
                <a:ea typeface="Cambria" panose="02040503050406030204" pitchFamily="18" charset="0"/>
              </a:rPr>
              <a:t>/</a:t>
            </a:r>
            <a:r>
              <a:rPr lang="vi-VN" sz="3200" b="1" dirty="0">
                <a:latin typeface="Cambria" panose="02040503050406030204" pitchFamily="18" charset="0"/>
                <a:ea typeface="Cambria" panose="02040503050406030204" pitchFamily="18" charset="0"/>
              </a:rPr>
              <a:t>thêm cao.</a:t>
            </a:r>
            <a:endParaRPr lang="en-US" sz="3200" b="1" dirty="0">
              <a:latin typeface="Cambria" panose="02040503050406030204" pitchFamily="18" charset="0"/>
              <a:ea typeface="Cambria" panose="02040503050406030204" pitchFamily="18" charset="0"/>
            </a:endParaRPr>
          </a:p>
          <a:p>
            <a:pPr algn="just"/>
            <a:endParaRPr lang="vi-VN" sz="32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xmlns="" id="{7FC5DE5E-C744-7399-6539-48CE787A978D}"/>
              </a:ext>
            </a:extLst>
          </p:cNvPr>
          <p:cNvPicPr>
            <a:picLocks noChangeAspect="1"/>
          </p:cNvPicPr>
          <p:nvPr/>
        </p:nvPicPr>
        <p:blipFill>
          <a:blip r:embed="rId2" cstate="print"/>
          <a:stretch>
            <a:fillRect/>
          </a:stretch>
        </p:blipFill>
        <p:spPr>
          <a:xfrm>
            <a:off x="1309658" y="516858"/>
            <a:ext cx="10236071" cy="1072989"/>
          </a:xfrm>
          <a:prstGeom prst="rect">
            <a:avLst/>
          </a:prstGeom>
        </p:spPr>
      </p:pic>
    </p:spTree>
    <p:extLst>
      <p:ext uri="{BB962C8B-B14F-4D97-AF65-F5344CB8AC3E}">
        <p14:creationId xmlns:p14="http://schemas.microsoft.com/office/powerpoint/2010/main" xmlns="" val="313163925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E2269AB-F7F3-2101-4AC7-84D6DD99E674}"/>
              </a:ext>
            </a:extLst>
          </p:cNvPr>
          <p:cNvPicPr>
            <a:picLocks noChangeAspect="1"/>
          </p:cNvPicPr>
          <p:nvPr/>
        </p:nvPicPr>
        <p:blipFill rotWithShape="1">
          <a:blip r:embed="rId2" cstate="print"/>
          <a:srcRect t="11977" r="544" b="1"/>
          <a:stretch/>
        </p:blipFill>
        <p:spPr>
          <a:xfrm>
            <a:off x="-1" y="0"/>
            <a:ext cx="12192001" cy="6858000"/>
          </a:xfrm>
          <a:prstGeom prst="rect">
            <a:avLst/>
          </a:prstGeom>
        </p:spPr>
      </p:pic>
      <p:sp>
        <p:nvSpPr>
          <p:cNvPr id="4" name="Rectangle: Rounded Corners 3">
            <a:extLst>
              <a:ext uri="{FF2B5EF4-FFF2-40B4-BE49-F238E27FC236}">
                <a16:creationId xmlns:a16="http://schemas.microsoft.com/office/drawing/2014/main" xmlns="" id="{84B3B311-C132-6327-F3FA-387E70ACDB03}"/>
              </a:ext>
            </a:extLst>
          </p:cNvPr>
          <p:cNvSpPr/>
          <p:nvPr/>
        </p:nvSpPr>
        <p:spPr>
          <a:xfrm>
            <a:off x="782026" y="0"/>
            <a:ext cx="4984916" cy="6722533"/>
          </a:xfrm>
          <a:prstGeom prst="roundRect">
            <a:avLst>
              <a:gd name="adj" fmla="val 7553"/>
            </a:avLst>
          </a:prstGeom>
          <a:solidFill>
            <a:srgbClr val="E8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AD246503-79A0-9B79-E57A-FAF1B53B5DBE}"/>
              </a:ext>
            </a:extLst>
          </p:cNvPr>
          <p:cNvSpPr txBox="1"/>
          <p:nvPr/>
        </p:nvSpPr>
        <p:spPr>
          <a:xfrm>
            <a:off x="1389914" y="83445"/>
            <a:ext cx="3962971" cy="65556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a:t>
            </a:r>
            <a:r>
              <a:rPr kumimoji="0" lang="en-US" sz="21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h</a:t>
            </a:r>
            <a:r>
              <a:rPr kumimoji="0" lang="vi-VN" sz="21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òng chành </a:t>
            </a: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nhịp võng ca dao.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gặp trong lời mẹ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Cánh cò trắng, dải đồng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yêu màu vàng hoa mướp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gà cục tác lá chanh".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Lưng mẹ </a:t>
            </a:r>
            <a:r>
              <a:rPr kumimoji="0" lang="vi-VN" sz="21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Cho con </a:t>
            </a:r>
            <a:r>
              <a:rPr kumimoji="0" lang="vi-VN" sz="21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ngày một thêm cao.</a:t>
            </a:r>
            <a:endParaRPr kumimoji="0" lang="en-US" sz="21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Lớn rồi con sẽ bay xa.</a:t>
            </a:r>
            <a:endParaRPr kumimoji="0" lang="en-US"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(Trương Nam Hương) </a:t>
            </a:r>
          </a:p>
        </p:txBody>
      </p:sp>
      <p:pic>
        <p:nvPicPr>
          <p:cNvPr id="11" name="Picture 10">
            <a:extLst>
              <a:ext uri="{FF2B5EF4-FFF2-40B4-BE49-F238E27FC236}">
                <a16:creationId xmlns:a16="http://schemas.microsoft.com/office/drawing/2014/main" xmlns="" id="{9D5D92B2-D252-7FFB-5578-75B364ECF48F}"/>
              </a:ext>
            </a:extLst>
          </p:cNvPr>
          <p:cNvPicPr>
            <a:picLocks noChangeAspect="1"/>
          </p:cNvPicPr>
          <p:nvPr/>
        </p:nvPicPr>
        <p:blipFill>
          <a:blip r:embed="rId3" cstate="print"/>
          <a:stretch>
            <a:fillRect/>
          </a:stretch>
        </p:blipFill>
        <p:spPr>
          <a:xfrm>
            <a:off x="6203115" y="271704"/>
            <a:ext cx="5678218" cy="1312627"/>
          </a:xfrm>
          <a:prstGeom prst="rect">
            <a:avLst/>
          </a:prstGeom>
        </p:spPr>
      </p:pic>
      <p:pic>
        <p:nvPicPr>
          <p:cNvPr id="12" name="Picture 11">
            <a:extLst>
              <a:ext uri="{FF2B5EF4-FFF2-40B4-BE49-F238E27FC236}">
                <a16:creationId xmlns:a16="http://schemas.microsoft.com/office/drawing/2014/main" xmlns="" id="{B4CC12D5-AD55-6999-03DC-02D055E236D4}"/>
              </a:ext>
            </a:extLst>
          </p:cNvPr>
          <p:cNvPicPr>
            <a:picLocks noChangeAspect="1"/>
          </p:cNvPicPr>
          <p:nvPr/>
        </p:nvPicPr>
        <p:blipFill>
          <a:blip r:embed="rId4" cstate="print"/>
          <a:stretch>
            <a:fillRect/>
          </a:stretch>
        </p:blipFill>
        <p:spPr>
          <a:xfrm>
            <a:off x="6757749" y="1584331"/>
            <a:ext cx="4718713" cy="1085182"/>
          </a:xfrm>
          <a:prstGeom prst="rect">
            <a:avLst/>
          </a:prstGeom>
        </p:spPr>
      </p:pic>
    </p:spTree>
    <p:extLst>
      <p:ext uri="{BB962C8B-B14F-4D97-AF65-F5344CB8AC3E}">
        <p14:creationId xmlns:p14="http://schemas.microsoft.com/office/powerpoint/2010/main" xmlns="" val="376414747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E2269AB-F7F3-2101-4AC7-84D6DD99E674}"/>
              </a:ext>
            </a:extLst>
          </p:cNvPr>
          <p:cNvPicPr>
            <a:picLocks noChangeAspect="1"/>
          </p:cNvPicPr>
          <p:nvPr/>
        </p:nvPicPr>
        <p:blipFill rotWithShape="1">
          <a:blip r:embed="rId2" cstate="print"/>
          <a:srcRect t="11977" r="544" b="1"/>
          <a:stretch/>
        </p:blipFill>
        <p:spPr>
          <a:xfrm>
            <a:off x="-1" y="0"/>
            <a:ext cx="12192001" cy="6858000"/>
          </a:xfrm>
          <a:prstGeom prst="rect">
            <a:avLst/>
          </a:prstGeom>
        </p:spPr>
      </p:pic>
      <p:sp>
        <p:nvSpPr>
          <p:cNvPr id="4" name="Rectangle: Rounded Corners 3">
            <a:extLst>
              <a:ext uri="{FF2B5EF4-FFF2-40B4-BE49-F238E27FC236}">
                <a16:creationId xmlns:a16="http://schemas.microsoft.com/office/drawing/2014/main" xmlns="" id="{84B3B311-C132-6327-F3FA-387E70ACDB03}"/>
              </a:ext>
            </a:extLst>
          </p:cNvPr>
          <p:cNvSpPr/>
          <p:nvPr/>
        </p:nvSpPr>
        <p:spPr>
          <a:xfrm>
            <a:off x="782026" y="0"/>
            <a:ext cx="4984916" cy="6722533"/>
          </a:xfrm>
          <a:prstGeom prst="roundRect">
            <a:avLst>
              <a:gd name="adj" fmla="val 7553"/>
            </a:avLst>
          </a:prstGeom>
          <a:solidFill>
            <a:srgbClr val="E8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AD246503-79A0-9B79-E57A-FAF1B53B5DBE}"/>
              </a:ext>
            </a:extLst>
          </p:cNvPr>
          <p:cNvSpPr txBox="1"/>
          <p:nvPr/>
        </p:nvSpPr>
        <p:spPr>
          <a:xfrm>
            <a:off x="1389914" y="83445"/>
            <a:ext cx="3962971" cy="65556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t>
            </a:r>
            <a:r>
              <a:rPr kumimoji="0" lang="en-US"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t>
            </a: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òng chành nhịp võng ca dao.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gặp trong lời mẹ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Cánh cò trắng, dải đồng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yêu màu vàng hoa mướp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gà cục tác lá chanh".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Cho con ngày một thêm cao.</a:t>
            </a:r>
            <a:endParaRPr kumimoji="0" lang="en-US"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Lớn rồi con sẽ bay xa.</a:t>
            </a:r>
            <a:endParaRPr kumimoji="0" lang="en-US"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(Trương Nam Hương) </a:t>
            </a:r>
          </a:p>
        </p:txBody>
      </p:sp>
      <p:sp>
        <p:nvSpPr>
          <p:cNvPr id="2" name="Oval 1">
            <a:extLst>
              <a:ext uri="{FF2B5EF4-FFF2-40B4-BE49-F238E27FC236}">
                <a16:creationId xmlns:a16="http://schemas.microsoft.com/office/drawing/2014/main" xmlns="" id="{74A3A883-B5D4-103F-7ACC-E09FF7BC0950}"/>
              </a:ext>
            </a:extLst>
          </p:cNvPr>
          <p:cNvSpPr/>
          <p:nvPr/>
        </p:nvSpPr>
        <p:spPr>
          <a:xfrm>
            <a:off x="869786" y="135468"/>
            <a:ext cx="457200" cy="457200"/>
          </a:xfrm>
          <a:prstGeom prst="ellipse">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8" name="Oval 7">
            <a:extLst>
              <a:ext uri="{FF2B5EF4-FFF2-40B4-BE49-F238E27FC236}">
                <a16:creationId xmlns:a16="http://schemas.microsoft.com/office/drawing/2014/main" xmlns="" id="{8B5AFC1F-1BD6-B847-D314-0157EA9CCD4F}"/>
              </a:ext>
            </a:extLst>
          </p:cNvPr>
          <p:cNvSpPr/>
          <p:nvPr/>
        </p:nvSpPr>
        <p:spPr>
          <a:xfrm>
            <a:off x="975857" y="1634347"/>
            <a:ext cx="457200" cy="457200"/>
          </a:xfrm>
          <a:prstGeom prst="ellipse">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10" name="Oval 9">
            <a:extLst>
              <a:ext uri="{FF2B5EF4-FFF2-40B4-BE49-F238E27FC236}">
                <a16:creationId xmlns:a16="http://schemas.microsoft.com/office/drawing/2014/main" xmlns="" id="{B9D1DCF0-9F87-0326-F3A4-B3EF2E8F4928}"/>
              </a:ext>
            </a:extLst>
          </p:cNvPr>
          <p:cNvSpPr/>
          <p:nvPr/>
        </p:nvSpPr>
        <p:spPr>
          <a:xfrm>
            <a:off x="901250" y="3283290"/>
            <a:ext cx="457200" cy="457200"/>
          </a:xfrm>
          <a:prstGeom prst="ellipse">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11" name="Oval 10">
            <a:extLst>
              <a:ext uri="{FF2B5EF4-FFF2-40B4-BE49-F238E27FC236}">
                <a16:creationId xmlns:a16="http://schemas.microsoft.com/office/drawing/2014/main" xmlns="" id="{D3EFD615-1206-AC96-1F0C-AEF13A84FA88}"/>
              </a:ext>
            </a:extLst>
          </p:cNvPr>
          <p:cNvSpPr/>
          <p:nvPr/>
        </p:nvSpPr>
        <p:spPr>
          <a:xfrm>
            <a:off x="975857" y="4932233"/>
            <a:ext cx="457200" cy="457200"/>
          </a:xfrm>
          <a:prstGeom prst="ellipse">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pic>
        <p:nvPicPr>
          <p:cNvPr id="15" name="Picture 14">
            <a:extLst>
              <a:ext uri="{FF2B5EF4-FFF2-40B4-BE49-F238E27FC236}">
                <a16:creationId xmlns:a16="http://schemas.microsoft.com/office/drawing/2014/main" xmlns="" id="{05D5D15A-74B0-7EDE-BB3B-C51256FCA7D9}"/>
              </a:ext>
            </a:extLst>
          </p:cNvPr>
          <p:cNvPicPr>
            <a:picLocks noChangeAspect="1"/>
          </p:cNvPicPr>
          <p:nvPr/>
        </p:nvPicPr>
        <p:blipFill>
          <a:blip r:embed="rId3" cstate="print"/>
          <a:stretch>
            <a:fillRect/>
          </a:stretch>
        </p:blipFill>
        <p:spPr>
          <a:xfrm>
            <a:off x="6620222" y="168440"/>
            <a:ext cx="4694327" cy="1085182"/>
          </a:xfrm>
          <a:prstGeom prst="rect">
            <a:avLst/>
          </a:prstGeom>
        </p:spPr>
      </p:pic>
      <p:pic>
        <p:nvPicPr>
          <p:cNvPr id="16" name="Picture 15">
            <a:extLst>
              <a:ext uri="{FF2B5EF4-FFF2-40B4-BE49-F238E27FC236}">
                <a16:creationId xmlns:a16="http://schemas.microsoft.com/office/drawing/2014/main" xmlns="" id="{CCD57307-C070-9A4B-92AE-2EB76D17335B}"/>
              </a:ext>
            </a:extLst>
          </p:cNvPr>
          <p:cNvPicPr>
            <a:picLocks noChangeAspect="1"/>
          </p:cNvPicPr>
          <p:nvPr/>
        </p:nvPicPr>
        <p:blipFill>
          <a:blip r:embed="rId4" cstate="print"/>
          <a:stretch>
            <a:fillRect/>
          </a:stretch>
        </p:blipFill>
        <p:spPr>
          <a:xfrm>
            <a:off x="6691261" y="1320356"/>
            <a:ext cx="4718713" cy="1085182"/>
          </a:xfrm>
          <a:prstGeom prst="rect">
            <a:avLst/>
          </a:prstGeom>
        </p:spPr>
      </p:pic>
    </p:spTree>
    <p:extLst>
      <p:ext uri="{BB962C8B-B14F-4D97-AF65-F5344CB8AC3E}">
        <p14:creationId xmlns:p14="http://schemas.microsoft.com/office/powerpoint/2010/main" xmlns="" val="95807194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4846EC1-0ACB-5220-9C61-52FE4F0B46F2}"/>
              </a:ext>
            </a:extLst>
          </p:cNvPr>
          <p:cNvPicPr>
            <a:picLocks noChangeAspect="1"/>
          </p:cNvPicPr>
          <p:nvPr/>
        </p:nvPicPr>
        <p:blipFill>
          <a:blip r:embed="rId2" cstate="print"/>
          <a:stretch>
            <a:fillRect/>
          </a:stretch>
        </p:blipFill>
        <p:spPr>
          <a:xfrm>
            <a:off x="142875" y="749344"/>
            <a:ext cx="3105912" cy="6108656"/>
          </a:xfrm>
          <a:prstGeom prst="rect">
            <a:avLst/>
          </a:prstGeom>
        </p:spPr>
      </p:pic>
      <p:pic>
        <p:nvPicPr>
          <p:cNvPr id="3" name="Picture 2">
            <a:extLst>
              <a:ext uri="{FF2B5EF4-FFF2-40B4-BE49-F238E27FC236}">
                <a16:creationId xmlns:a16="http://schemas.microsoft.com/office/drawing/2014/main" xmlns="" id="{89EF1B0A-9BB5-55F9-321A-ABBBDA7E2A0B}"/>
              </a:ext>
            </a:extLst>
          </p:cNvPr>
          <p:cNvPicPr>
            <a:picLocks noChangeAspect="1"/>
          </p:cNvPicPr>
          <p:nvPr/>
        </p:nvPicPr>
        <p:blipFill>
          <a:blip r:embed="rId3" cstate="print"/>
          <a:stretch>
            <a:fillRect/>
          </a:stretch>
        </p:blipFill>
        <p:spPr>
          <a:xfrm>
            <a:off x="3248787" y="605640"/>
            <a:ext cx="8266892" cy="4499238"/>
          </a:xfrm>
          <a:prstGeom prst="rect">
            <a:avLst/>
          </a:prstGeom>
        </p:spPr>
      </p:pic>
    </p:spTree>
    <p:extLst>
      <p:ext uri="{BB962C8B-B14F-4D97-AF65-F5344CB8AC3E}">
        <p14:creationId xmlns:p14="http://schemas.microsoft.com/office/powerpoint/2010/main" xmlns="" val="138656157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99ECEE1-57F5-5D18-42C6-0C451C8F167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xmlns="" id="{0921B827-6172-264C-9C6E-18FB0200C5E4}"/>
              </a:ext>
            </a:extLst>
          </p:cNvPr>
          <p:cNvPicPr>
            <a:picLocks noChangeAspect="1"/>
          </p:cNvPicPr>
          <p:nvPr/>
        </p:nvPicPr>
        <p:blipFill>
          <a:blip r:embed="rId4" cstate="print"/>
          <a:stretch>
            <a:fillRect/>
          </a:stretch>
        </p:blipFill>
        <p:spPr>
          <a:xfrm>
            <a:off x="76200" y="1219200"/>
            <a:ext cx="7772400" cy="2685292"/>
          </a:xfrm>
          <a:prstGeom prst="rect">
            <a:avLst/>
          </a:prstGeom>
        </p:spPr>
      </p:pic>
      <p:pic>
        <p:nvPicPr>
          <p:cNvPr id="9" name="Picture 8">
            <a:extLst>
              <a:ext uri="{FF2B5EF4-FFF2-40B4-BE49-F238E27FC236}">
                <a16:creationId xmlns:a16="http://schemas.microsoft.com/office/drawing/2014/main" xmlns="" id="{9B3C8CD2-1FFB-5465-A2F3-448AEEABA9D6}"/>
              </a:ext>
            </a:extLst>
          </p:cNvPr>
          <p:cNvPicPr>
            <a:picLocks noChangeAspect="1"/>
          </p:cNvPicPr>
          <p:nvPr/>
        </p:nvPicPr>
        <p:blipFill>
          <a:blip r:embed="rId5" cstate="print">
            <a:extLst>
              <a:ext uri="{BEBA8EAE-BF5A-486C-A8C5-ECC9F3942E4B}">
                <a14:imgProps xmlns:a14="http://schemas.microsoft.com/office/drawing/2010/main" xmlns="">
                  <a14:imgLayer r:embed="rId7">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xmlns="" val="0"/>
              </a:ext>
            </a:extLst>
          </a:blip>
          <a:stretch>
            <a:fillRect/>
          </a:stretch>
        </p:blipFill>
        <p:spPr>
          <a:xfrm>
            <a:off x="6569100" y="478972"/>
            <a:ext cx="4572000" cy="4572000"/>
          </a:xfrm>
          <a:prstGeom prst="rect">
            <a:avLst/>
          </a:prstGeom>
        </p:spPr>
      </p:pic>
      <p:grpSp>
        <p:nvGrpSpPr>
          <p:cNvPr id="10" name="Group 9">
            <a:extLst>
              <a:ext uri="{FF2B5EF4-FFF2-40B4-BE49-F238E27FC236}">
                <a16:creationId xmlns:a16="http://schemas.microsoft.com/office/drawing/2014/main" xmlns="" id="{84546130-11C3-8425-DAA1-93CB5841373F}"/>
              </a:ext>
            </a:extLst>
          </p:cNvPr>
          <p:cNvGrpSpPr/>
          <p:nvPr/>
        </p:nvGrpSpPr>
        <p:grpSpPr>
          <a:xfrm>
            <a:off x="-1821476" y="3490944"/>
            <a:ext cx="19585923" cy="2991979"/>
            <a:chOff x="962275" y="3559848"/>
            <a:chExt cx="13922721" cy="2991979"/>
          </a:xfrm>
        </p:grpSpPr>
        <p:sp>
          <p:nvSpPr>
            <p:cNvPr id="11" name="TextBox 10">
              <a:extLst>
                <a:ext uri="{FF2B5EF4-FFF2-40B4-BE49-F238E27FC236}">
                  <a16:creationId xmlns:a16="http://schemas.microsoft.com/office/drawing/2014/main" xmlns="" id="{7141D25C-E554-01E5-BA9D-C14503BB309D}"/>
                </a:ext>
              </a:extLst>
            </p:cNvPr>
            <p:cNvSpPr txBox="1"/>
            <p:nvPr/>
          </p:nvSpPr>
          <p:spPr>
            <a:xfrm rot="21301319">
              <a:off x="4591466" y="3559848"/>
              <a:ext cx="1029353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rPr>
                <a:t>GIÚP MẸ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rPr>
                <a:t>              DỌN NHÀ</a:t>
              </a:r>
              <a:endParaRPr kumimoji="0" lang="en-US"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endParaRPr>
            </a:p>
          </p:txBody>
        </p:sp>
        <p:sp>
          <p:nvSpPr>
            <p:cNvPr id="12" name="TextBox 11">
              <a:extLst>
                <a:ext uri="{FF2B5EF4-FFF2-40B4-BE49-F238E27FC236}">
                  <a16:creationId xmlns:a16="http://schemas.microsoft.com/office/drawing/2014/main" xmlns="" id="{6ED3702F-3D5F-3159-AD8A-45F4667C0B76}"/>
                </a:ext>
              </a:extLst>
            </p:cNvPr>
            <p:cNvSpPr txBox="1"/>
            <p:nvPr/>
          </p:nvSpPr>
          <p:spPr>
            <a:xfrm rot="21301319">
              <a:off x="962275" y="3997282"/>
              <a:ext cx="1029353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rPr>
                <a:t>GIÚP MẸ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rPr>
                <a:t>                             DỌN NHÀ</a:t>
              </a:r>
              <a:endParaRPr kumimoji="0" lang="en-US"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endParaRPr>
            </a:p>
          </p:txBody>
        </p:sp>
      </p:grpSp>
      <p:pic>
        <p:nvPicPr>
          <p:cNvPr id="2" name="chao_cac_ban_minh_la_mimi_ngay_le_83_da_qua_3840812e-6be7-49eb-94d6-ac7dba2bbc49">
            <a:hlinkClick r:id="" action="ppaction://media"/>
            <a:extLst>
              <a:ext uri="{FF2B5EF4-FFF2-40B4-BE49-F238E27FC236}">
                <a16:creationId xmlns:a16="http://schemas.microsoft.com/office/drawing/2014/main" xmlns="" id="{D6DA21CB-3908-A863-5DBE-13B98D1FAAAD}"/>
              </a:ext>
            </a:extLst>
          </p:cNvPr>
          <p:cNvPicPr>
            <a:picLocks noChangeAspect="1"/>
          </p:cNvPicPr>
          <p:nvPr>
            <a:audioFile r:link="rId1"/>
            <p:extLst>
              <p:ext uri="{DAA4B4D4-6D71-4841-9C94-3DE7FCFB9230}">
                <p14:media xmlns:p14="http://schemas.microsoft.com/office/powerpoint/2010/main" xmlns="" r:embed="rId8"/>
              </p:ext>
            </p:extLst>
          </p:nvPr>
        </p:nvPicPr>
        <p:blipFill>
          <a:blip r:embed="rId9" cstate="print"/>
          <a:stretch>
            <a:fillRect/>
          </a:stretch>
        </p:blipFill>
        <p:spPr>
          <a:xfrm rot="20157199">
            <a:off x="53646" y="5602007"/>
            <a:ext cx="334570" cy="334570"/>
          </a:xfrm>
          <a:prstGeom prst="rect">
            <a:avLst/>
          </a:prstGeom>
        </p:spPr>
      </p:pic>
    </p:spTree>
    <p:extLst>
      <p:ext uri="{BB962C8B-B14F-4D97-AF65-F5344CB8AC3E}">
        <p14:creationId xmlns:p14="http://schemas.microsoft.com/office/powerpoint/2010/main" xmlns="" val="1250339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302B90C-CBA5-03E9-4878-5C71166B44ED}"/>
              </a:ext>
            </a:extLst>
          </p:cNvPr>
          <p:cNvPicPr>
            <a:picLocks noChangeAspect="1"/>
          </p:cNvPicPr>
          <p:nvPr/>
        </p:nvPicPr>
        <p:blipFill>
          <a:blip r:embed="rId4" cstate="print"/>
          <a:srcRect t="6802"/>
          <a:stretch/>
        </p:blipFill>
        <p:spPr>
          <a:xfrm>
            <a:off x="107577" y="231529"/>
            <a:ext cx="11779623" cy="63949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5" cstate="print">
            <a:extLst>
              <a:ext uri="{BEBA8EAE-BF5A-486C-A8C5-ECC9F3942E4B}">
                <a14:imgProps xmlns:a14="http://schemas.microsoft.com/office/drawing/2010/main" xmlns="">
                  <a14:imgLayer r:embed="rId7">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xmlns="" val="0"/>
              </a:ext>
            </a:extLst>
          </a:blip>
          <a:stretch>
            <a:fillRect/>
          </a:stretch>
        </p:blipFill>
        <p:spPr>
          <a:xfrm>
            <a:off x="5002576" y="3104072"/>
            <a:ext cx="4002411" cy="4002411"/>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xmlns="" val="0"/>
              </a:ext>
            </a:extLst>
          </a:blip>
          <a:srcRect l="18811" t="12551" r="17612" b="17685"/>
          <a:stretch/>
        </p:blipFill>
        <p:spPr>
          <a:xfrm>
            <a:off x="997921" y="4777520"/>
            <a:ext cx="1739726" cy="2059899"/>
          </a:xfrm>
          <a:prstGeom prst="rect">
            <a:avLst/>
          </a:prstGeom>
        </p:spPr>
      </p:pic>
      <p:pic>
        <p:nvPicPr>
          <p:cNvPr id="12" name="Nhac-nen-PowerPoint-vui-nhon-www_nhacchuongvui_com.mp3">
            <a:hlinkClick r:id="" action="ppaction://media"/>
          </p:cNvPr>
          <p:cNvPicPr>
            <a:picLocks noChangeAspect="1"/>
          </p:cNvPicPr>
          <p:nvPr>
            <a:audioFile r:link="rId1"/>
            <p:extLst>
              <p:ext uri="{DAA4B4D4-6D71-4841-9C94-3DE7FCFB9230}">
                <p14:media xmlns:p14="http://schemas.microsoft.com/office/powerpoint/2010/main" xmlns="" r:embed="rId9"/>
              </p:ext>
            </p:extLst>
          </p:nvPr>
        </p:nvPicPr>
        <p:blipFill>
          <a:blip r:embed="rId10" cstate="print"/>
          <a:stretch>
            <a:fillRect/>
          </a:stretch>
        </p:blipFill>
        <p:spPr>
          <a:xfrm>
            <a:off x="12740481" y="1934171"/>
            <a:ext cx="609600" cy="609600"/>
          </a:xfrm>
          <a:prstGeom prst="rect">
            <a:avLst/>
          </a:prstGeom>
        </p:spPr>
      </p:pic>
      <p:pic>
        <p:nvPicPr>
          <p:cNvPr id="15" name="Picture 14">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xmlns="" val="0"/>
              </a:ext>
            </a:extLst>
          </a:blip>
          <a:srcRect r="46819" b="29589"/>
          <a:stretch/>
        </p:blipFill>
        <p:spPr>
          <a:xfrm>
            <a:off x="10196632" y="2543771"/>
            <a:ext cx="743166" cy="766643"/>
          </a:xfrm>
          <a:prstGeom prst="rect">
            <a:avLst/>
          </a:prstGeom>
        </p:spPr>
      </p:pic>
      <p:pic>
        <p:nvPicPr>
          <p:cNvPr id="17" name="Picture 16">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xmlns="" val="0"/>
              </a:ext>
            </a:extLst>
          </a:blip>
          <a:srcRect l="7078" t="12811" r="6054" b="25417"/>
          <a:stretch/>
        </p:blipFill>
        <p:spPr>
          <a:xfrm>
            <a:off x="4309259" y="4121204"/>
            <a:ext cx="888727" cy="572996"/>
          </a:xfrm>
          <a:prstGeom prst="rect">
            <a:avLst/>
          </a:prstGeom>
        </p:spPr>
      </p:pic>
      <p:pic>
        <p:nvPicPr>
          <p:cNvPr id="18" name="Picture 17">
            <a:hlinkClick r:id="rId15" action="ppaction://hlinksldjump"/>
          </p:cNvPr>
          <p:cNvPicPr>
            <a:picLocks noChangeAspect="1"/>
          </p:cNvPicPr>
          <p:nvPr/>
        </p:nvPicPr>
        <p:blipFill rotWithShape="1">
          <a:blip r:embed="rId16" cstate="print">
            <a:extLst>
              <a:ext uri="{28A0092B-C50C-407E-A947-70E740481C1C}">
                <a14:useLocalDpi xmlns:a14="http://schemas.microsoft.com/office/drawing/2010/main" xmlns="" val="0"/>
              </a:ext>
            </a:extLst>
          </a:blip>
          <a:srcRect l="75029" b="77102"/>
          <a:stretch/>
        </p:blipFill>
        <p:spPr>
          <a:xfrm>
            <a:off x="9146400" y="5430205"/>
            <a:ext cx="762610" cy="754530"/>
          </a:xfrm>
          <a:prstGeom prst="rect">
            <a:avLst/>
          </a:prstGeom>
        </p:spPr>
      </p:pic>
      <p:pic>
        <p:nvPicPr>
          <p:cNvPr id="19" name="Picture 18">
            <a:hlinkClick r:id="rId17" action="ppaction://hlinksldjump"/>
          </p:cNvPr>
          <p:cNvPicPr>
            <a:picLocks noChangeAspect="1"/>
          </p:cNvPicPr>
          <p:nvPr/>
        </p:nvPicPr>
        <p:blipFill>
          <a:blip r:embed="rId18" cstate="print">
            <a:extLst>
              <a:ext uri="{BEBA8EAE-BF5A-486C-A8C5-ECC9F3942E4B}">
                <a14:imgProps xmlns:a14="http://schemas.microsoft.com/office/drawing/2010/main" xmlns="">
                  <a14:imgLayer r:embed="rId19">
                    <a14:imgEffect>
                      <a14:backgroundRemoval t="0" b="100000" l="0" r="98444"/>
                    </a14:imgEffect>
                  </a14:imgLayer>
                </a14:imgProps>
              </a:ext>
              <a:ext uri="{28A0092B-C50C-407E-A947-70E740481C1C}">
                <a14:useLocalDpi xmlns:a14="http://schemas.microsoft.com/office/drawing/2010/main" xmlns="" val="0"/>
              </a:ext>
            </a:extLst>
          </a:blip>
          <a:stretch>
            <a:fillRect/>
          </a:stretch>
        </p:blipFill>
        <p:spPr>
          <a:xfrm>
            <a:off x="10896600" y="6017897"/>
            <a:ext cx="990600" cy="755477"/>
          </a:xfrm>
          <a:prstGeom prst="rect">
            <a:avLst/>
          </a:prstGeom>
        </p:spPr>
      </p:pic>
      <p:pic>
        <p:nvPicPr>
          <p:cNvPr id="2" name="Picture 1" descr="1.png">
            <a:hlinkClick r:id="rId20" action="ppaction://hlinksldjump"/>
            <a:extLst>
              <a:ext uri="{FF2B5EF4-FFF2-40B4-BE49-F238E27FC236}">
                <a16:creationId xmlns:a16="http://schemas.microsoft.com/office/drawing/2014/main" xmlns="" id="{69EA1A66-6B86-B644-090E-510D34072B5E}"/>
              </a:ext>
            </a:extLst>
          </p:cNvPr>
          <p:cNvPicPr>
            <a:picLocks noChangeAspect="1"/>
          </p:cNvPicPr>
          <p:nvPr/>
        </p:nvPicPr>
        <p:blipFill>
          <a:blip r:embed="rId21" cstate="print"/>
          <a:stretch>
            <a:fillRect/>
          </a:stretch>
        </p:blipFill>
        <p:spPr>
          <a:xfrm>
            <a:off x="4405493" y="1525564"/>
            <a:ext cx="846674" cy="924735"/>
          </a:xfrm>
          <a:prstGeom prst="rect">
            <a:avLst/>
          </a:prstGeom>
        </p:spPr>
      </p:pic>
      <p:pic>
        <p:nvPicPr>
          <p:cNvPr id="3" name="Picture 8" descr="C:\Users\ADMIN\Desktop\Untitled.jpg">
            <a:hlinkClick r:id="rId22" action="ppaction://hlinksldjump"/>
            <a:extLst>
              <a:ext uri="{FF2B5EF4-FFF2-40B4-BE49-F238E27FC236}">
                <a16:creationId xmlns:a16="http://schemas.microsoft.com/office/drawing/2014/main" xmlns="" id="{64BE5E59-AF9C-FF95-DD0E-77911EAF9EE0}"/>
              </a:ext>
            </a:extLst>
          </p:cNvPr>
          <p:cNvPicPr>
            <a:picLocks noChangeAspect="1" noChangeArrowheads="1"/>
          </p:cNvPicPr>
          <p:nvPr/>
        </p:nvPicPr>
        <p:blipFill>
          <a:blip r:embed="rId23" cstate="print">
            <a:extLst>
              <a:ext uri="{BEBA8EAE-BF5A-486C-A8C5-ECC9F3942E4B}">
                <a14:imgProps xmlns:a14="http://schemas.microsoft.com/office/drawing/2010/main" xmlns="">
                  <a14:imgLayer r:embed="rId24">
                    <a14:imgEffect>
                      <a14:backgroundRemoval t="0" b="100000" l="0" r="100000">
                        <a14:foregroundMark x1="16500" y1="68908" x2="16000" y2="96134"/>
                        <a14:foregroundMark x1="12167" y1="69244" x2="12667" y2="78487"/>
                        <a14:foregroundMark x1="24833" y1="96134" x2="93000" y2="96975"/>
                      </a14:backgroundRemoval>
                    </a14:imgEffect>
                  </a14:imgLayer>
                </a14:imgProps>
              </a:ext>
              <a:ext uri="{28A0092B-C50C-407E-A947-70E740481C1C}">
                <a14:useLocalDpi xmlns:a14="http://schemas.microsoft.com/office/drawing/2010/main" xmlns="" val="0"/>
              </a:ext>
            </a:extLst>
          </a:blip>
          <a:srcRect/>
          <a:stretch>
            <a:fillRect/>
          </a:stretch>
        </p:blipFill>
        <p:spPr bwMode="auto">
          <a:xfrm rot="1709289">
            <a:off x="8920845" y="2779144"/>
            <a:ext cx="656769" cy="6498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9559972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94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3.75E-6 0.12014 L -0.02734 -0.00717 C -0.0375 -0.02291 -0.07018 -0.12754 -0.08619 -0.12754 C -0.10468 -0.12754 -0.14166 -0.07338 -0.15182 -0.0581 L -0.18359 0.12014 " pathEditMode="relative" rAng="0" ptsTypes="AAAAA">
                                      <p:cBhvr>
                                        <p:cTn id="11" dur="2000" fill="hold"/>
                                        <p:tgtEl>
                                          <p:spTgt spid="17"/>
                                        </p:tgtEl>
                                        <p:attrNameLst>
                                          <p:attrName>ppt_x</p:attrName>
                                          <p:attrName>ppt_y</p:attrName>
                                        </p:attrNameLst>
                                      </p:cBhvr>
                                      <p:rCtr x="-9180" y="-12384"/>
                                    </p:animMotion>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4" presetClass="path" presetSubtype="0" accel="50000" decel="50000" fill="hold" nodeType="clickEffect">
                                  <p:stCondLst>
                                    <p:cond delay="0"/>
                                  </p:stCondLst>
                                  <p:childTnLst>
                                    <p:animMotion origin="layout" path="M 3.125E-6 0.35093 L -0.15378 0.03403 C -0.19349 -0.00718 -0.24623 -0.12431 -0.30938 -0.12431 C -0.38073 -0.12431 -0.48633 0.00046 -0.52631 0.04144 L -0.71459 0.35093 " pathEditMode="relative" rAng="0" ptsTypes="AAAAA">
                                      <p:cBhvr>
                                        <p:cTn id="16" dur="2000" fill="hold"/>
                                        <p:tgtEl>
                                          <p:spTgt spid="15"/>
                                        </p:tgtEl>
                                        <p:attrNameLst>
                                          <p:attrName>ppt_x</p:attrName>
                                          <p:attrName>ppt_y</p:attrName>
                                        </p:attrNameLst>
                                      </p:cBhvr>
                                      <p:rCtr x="-35729" y="-23773"/>
                                    </p:animMotion>
                                  </p:child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4.16667E-7 -0.03704 L -0.13607 -0.1294 C -0.17096 -0.14005 -0.2125 -0.19167 -0.26732 -0.19167 C -0.32917 -0.19167 -0.41523 -0.18958 -0.44987 -0.17894 L -0.53841 -0.13958 L -0.62161 -0.03704 " pathEditMode="relative" rAng="0" ptsTypes="AAAAAA">
                                      <p:cBhvr>
                                        <p:cTn id="21" dur="2000" fill="hold"/>
                                        <p:tgtEl>
                                          <p:spTgt spid="18"/>
                                        </p:tgtEl>
                                        <p:attrNameLst>
                                          <p:attrName>ppt_x</p:attrName>
                                          <p:attrName>ppt_y</p:attrName>
                                        </p:attrNameLst>
                                      </p:cBhvr>
                                      <p:rCtr x="-31081" y="-7731"/>
                                    </p:animMotion>
                                  </p:childTnLst>
                                </p:cTn>
                              </p:par>
                            </p:childTnLst>
                          </p:cTn>
                        </p:par>
                      </p:childTnLst>
                    </p:cTn>
                  </p:par>
                </p:childTnLst>
              </p:cTn>
              <p:nextCondLst>
                <p:cond evt="onClick" delay="0">
                  <p:tgtEl>
                    <p:spTgt spid="18"/>
                  </p:tgtEl>
                </p:cond>
              </p:nextCondLst>
            </p:seq>
            <p:audio>
              <p:cMediaNode vol="26415">
                <p:cTn id="22" fill="hold" display="0">
                  <p:stCondLst>
                    <p:cond delay="indefinite"/>
                  </p:stCondLst>
                  <p:endCondLst>
                    <p:cond evt="onStopAudio" delay="0">
                      <p:tgtEl>
                        <p:sldTgt/>
                      </p:tgtEl>
                    </p:cond>
                  </p:endCondLst>
                </p:cTn>
                <p:tgtEl>
                  <p:spTgt spid="12"/>
                </p:tgtEl>
              </p:cMediaNode>
            </p:audio>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0.17631 0.05209 C 0.11771 -0.09675 0.06003 -0.24467 -0.01041 -0.17638 C -0.08073 -0.10787 -0.1638 0.17639 -0.24622 0.45973 " pathEditMode="relative" rAng="18240000" ptsTypes="AAA">
                                      <p:cBhvr>
                                        <p:cTn id="27" dur="2000" fill="hold"/>
                                        <p:tgtEl>
                                          <p:spTgt spid="2"/>
                                        </p:tgtEl>
                                        <p:attrNameLst>
                                          <p:attrName>ppt_x</p:attrName>
                                          <p:attrName>ppt_y</p:attrName>
                                        </p:attrNameLst>
                                      </p:cBhvr>
                                      <p:rCtr x="-20977" y="15995"/>
                                    </p:animMotion>
                                  </p:childTnLst>
                                </p:cTn>
                              </p:par>
                            </p:childTnLst>
                          </p:cTn>
                        </p:par>
                      </p:childTnLst>
                    </p:cTn>
                  </p:par>
                </p:childTnLst>
              </p:cTn>
              <p:nextCondLst>
                <p:cond evt="onClick" delay="0">
                  <p:tgtEl>
                    <p:spTgt spid="2"/>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64" presetClass="path" presetSubtype="0" accel="50000" decel="50000" fill="hold" nodeType="clickEffect">
                                  <p:stCondLst>
                                    <p:cond delay="0"/>
                                  </p:stCondLst>
                                  <p:childTnLst>
                                    <p:animMotion origin="layout" path="M -3.75E-6 3.7037E-6 L -0.57994 0.30856 " pathEditMode="relative" rAng="0" ptsTypes="AA">
                                      <p:cBhvr>
                                        <p:cTn id="32" dur="2000" fill="hold"/>
                                        <p:tgtEl>
                                          <p:spTgt spid="3"/>
                                        </p:tgtEl>
                                        <p:attrNameLst>
                                          <p:attrName>ppt_x</p:attrName>
                                          <p:attrName>ppt_y</p:attrName>
                                        </p:attrNameLst>
                                      </p:cBhvr>
                                      <p:rCtr x="-28997" y="15417"/>
                                    </p:animMotion>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6B1EC7D-BC36-4ACD-AFD5-73D63089778B}"/>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xmlns="" id="{C3F252E9-6C29-8E20-8056-A2A6F837A401}"/>
              </a:ext>
            </a:extLst>
          </p:cNvPr>
          <p:cNvGrpSpPr/>
          <p:nvPr/>
        </p:nvGrpSpPr>
        <p:grpSpPr>
          <a:xfrm>
            <a:off x="686231" y="466725"/>
            <a:ext cx="10730290" cy="1914484"/>
            <a:chOff x="2180136" y="1048864"/>
            <a:chExt cx="10645796" cy="1357336"/>
          </a:xfrm>
        </p:grpSpPr>
        <p:sp>
          <p:nvSpPr>
            <p:cNvPr id="4" name="Rectangle: Rounded Corners 6">
              <a:extLst>
                <a:ext uri="{FF2B5EF4-FFF2-40B4-BE49-F238E27FC236}">
                  <a16:creationId xmlns:a16="http://schemas.microsoft.com/office/drawing/2014/main" xmlns="" id="{58F67549-70E1-2D3D-ECB0-B7A76169CC60}"/>
                </a:ext>
              </a:extLst>
            </p:cNvPr>
            <p:cNvSpPr/>
            <p:nvPr/>
          </p:nvSpPr>
          <p:spPr>
            <a:xfrm>
              <a:off x="2770093" y="1224186"/>
              <a:ext cx="10055839" cy="1034669"/>
            </a:xfrm>
            <a:custGeom>
              <a:avLst/>
              <a:gdLst>
                <a:gd name="connsiteX0" fmla="*/ 0 w 10055839"/>
                <a:gd name="connsiteY0" fmla="*/ 172448 h 1034669"/>
                <a:gd name="connsiteX1" fmla="*/ 172448 w 10055839"/>
                <a:gd name="connsiteY1" fmla="*/ 0 h 1034669"/>
                <a:gd name="connsiteX2" fmla="*/ 549461 w 10055839"/>
                <a:gd name="connsiteY2" fmla="*/ 0 h 1034669"/>
                <a:gd name="connsiteX3" fmla="*/ 1120693 w 10055839"/>
                <a:gd name="connsiteY3" fmla="*/ 0 h 1034669"/>
                <a:gd name="connsiteX4" fmla="*/ 1886144 w 10055839"/>
                <a:gd name="connsiteY4" fmla="*/ 0 h 1034669"/>
                <a:gd name="connsiteX5" fmla="*/ 2166047 w 10055839"/>
                <a:gd name="connsiteY5" fmla="*/ 0 h 1034669"/>
                <a:gd name="connsiteX6" fmla="*/ 2640170 w 10055839"/>
                <a:gd name="connsiteY6" fmla="*/ 0 h 1034669"/>
                <a:gd name="connsiteX7" fmla="*/ 2920074 w 10055839"/>
                <a:gd name="connsiteY7" fmla="*/ 0 h 1034669"/>
                <a:gd name="connsiteX8" fmla="*/ 3297087 w 10055839"/>
                <a:gd name="connsiteY8" fmla="*/ 0 h 1034669"/>
                <a:gd name="connsiteX9" fmla="*/ 4062538 w 10055839"/>
                <a:gd name="connsiteY9" fmla="*/ 0 h 1034669"/>
                <a:gd name="connsiteX10" fmla="*/ 4439551 w 10055839"/>
                <a:gd name="connsiteY10" fmla="*/ 0 h 1034669"/>
                <a:gd name="connsiteX11" fmla="*/ 5107892 w 10055839"/>
                <a:gd name="connsiteY11" fmla="*/ 0 h 1034669"/>
                <a:gd name="connsiteX12" fmla="*/ 5387796 w 10055839"/>
                <a:gd name="connsiteY12" fmla="*/ 0 h 1034669"/>
                <a:gd name="connsiteX13" fmla="*/ 5959028 w 10055839"/>
                <a:gd name="connsiteY13" fmla="*/ 0 h 1034669"/>
                <a:gd name="connsiteX14" fmla="*/ 6724478 w 10055839"/>
                <a:gd name="connsiteY14" fmla="*/ 0 h 1034669"/>
                <a:gd name="connsiteX15" fmla="*/ 7004382 w 10055839"/>
                <a:gd name="connsiteY15" fmla="*/ 0 h 1034669"/>
                <a:gd name="connsiteX16" fmla="*/ 7769833 w 10055839"/>
                <a:gd name="connsiteY16" fmla="*/ 0 h 1034669"/>
                <a:gd name="connsiteX17" fmla="*/ 8243955 w 10055839"/>
                <a:gd name="connsiteY17" fmla="*/ 0 h 1034669"/>
                <a:gd name="connsiteX18" fmla="*/ 8912297 w 10055839"/>
                <a:gd name="connsiteY18" fmla="*/ 0 h 1034669"/>
                <a:gd name="connsiteX19" fmla="*/ 9883391 w 10055839"/>
                <a:gd name="connsiteY19" fmla="*/ 0 h 1034669"/>
                <a:gd name="connsiteX20" fmla="*/ 10055839 w 10055839"/>
                <a:gd name="connsiteY20" fmla="*/ 172448 h 1034669"/>
                <a:gd name="connsiteX21" fmla="*/ 10055839 w 10055839"/>
                <a:gd name="connsiteY21" fmla="*/ 531130 h 1034669"/>
                <a:gd name="connsiteX22" fmla="*/ 10055839 w 10055839"/>
                <a:gd name="connsiteY22" fmla="*/ 862221 h 1034669"/>
                <a:gd name="connsiteX23" fmla="*/ 9883391 w 10055839"/>
                <a:gd name="connsiteY23" fmla="*/ 1034669 h 1034669"/>
                <a:gd name="connsiteX24" fmla="*/ 9603487 w 10055839"/>
                <a:gd name="connsiteY24" fmla="*/ 1034669 h 1034669"/>
                <a:gd name="connsiteX25" fmla="*/ 9129365 w 10055839"/>
                <a:gd name="connsiteY25" fmla="*/ 1034669 h 1034669"/>
                <a:gd name="connsiteX26" fmla="*/ 8363914 w 10055839"/>
                <a:gd name="connsiteY26" fmla="*/ 1034669 h 1034669"/>
                <a:gd name="connsiteX27" fmla="*/ 7792682 w 10055839"/>
                <a:gd name="connsiteY27" fmla="*/ 1034669 h 1034669"/>
                <a:gd name="connsiteX28" fmla="*/ 7318560 w 10055839"/>
                <a:gd name="connsiteY28" fmla="*/ 1034669 h 1034669"/>
                <a:gd name="connsiteX29" fmla="*/ 6650218 w 10055839"/>
                <a:gd name="connsiteY29" fmla="*/ 1034669 h 1034669"/>
                <a:gd name="connsiteX30" fmla="*/ 6078986 w 10055839"/>
                <a:gd name="connsiteY30" fmla="*/ 1034669 h 1034669"/>
                <a:gd name="connsiteX31" fmla="*/ 5701973 w 10055839"/>
                <a:gd name="connsiteY31" fmla="*/ 1034669 h 1034669"/>
                <a:gd name="connsiteX32" fmla="*/ 5130741 w 10055839"/>
                <a:gd name="connsiteY32" fmla="*/ 1034669 h 1034669"/>
                <a:gd name="connsiteX33" fmla="*/ 4850838 w 10055839"/>
                <a:gd name="connsiteY33" fmla="*/ 1034669 h 1034669"/>
                <a:gd name="connsiteX34" fmla="*/ 4182496 w 10055839"/>
                <a:gd name="connsiteY34" fmla="*/ 1034669 h 1034669"/>
                <a:gd name="connsiteX35" fmla="*/ 3805483 w 10055839"/>
                <a:gd name="connsiteY35" fmla="*/ 1034669 h 1034669"/>
                <a:gd name="connsiteX36" fmla="*/ 3040032 w 10055839"/>
                <a:gd name="connsiteY36" fmla="*/ 1034669 h 1034669"/>
                <a:gd name="connsiteX37" fmla="*/ 2468800 w 10055839"/>
                <a:gd name="connsiteY37" fmla="*/ 1034669 h 1034669"/>
                <a:gd name="connsiteX38" fmla="*/ 1994678 w 10055839"/>
                <a:gd name="connsiteY38" fmla="*/ 1034669 h 1034669"/>
                <a:gd name="connsiteX39" fmla="*/ 1520555 w 10055839"/>
                <a:gd name="connsiteY39" fmla="*/ 1034669 h 1034669"/>
                <a:gd name="connsiteX40" fmla="*/ 1143542 w 10055839"/>
                <a:gd name="connsiteY40" fmla="*/ 1034669 h 1034669"/>
                <a:gd name="connsiteX41" fmla="*/ 766529 w 10055839"/>
                <a:gd name="connsiteY41" fmla="*/ 1034669 h 1034669"/>
                <a:gd name="connsiteX42" fmla="*/ 172448 w 10055839"/>
                <a:gd name="connsiteY42" fmla="*/ 1034669 h 1034669"/>
                <a:gd name="connsiteX43" fmla="*/ 0 w 10055839"/>
                <a:gd name="connsiteY43" fmla="*/ 862221 h 1034669"/>
                <a:gd name="connsiteX44" fmla="*/ 0 w 10055839"/>
                <a:gd name="connsiteY44" fmla="*/ 503539 h 1034669"/>
                <a:gd name="connsiteX45" fmla="*/ 0 w 10055839"/>
                <a:gd name="connsiteY45"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055839" h="1034669" fill="none" extrusionOk="0">
                  <a:moveTo>
                    <a:pt x="0" y="172448"/>
                  </a:moveTo>
                  <a:cubicBezTo>
                    <a:pt x="-8247" y="72645"/>
                    <a:pt x="91048" y="6290"/>
                    <a:pt x="172448" y="0"/>
                  </a:cubicBezTo>
                  <a:cubicBezTo>
                    <a:pt x="260807" y="-11259"/>
                    <a:pt x="463451" y="16980"/>
                    <a:pt x="549461" y="0"/>
                  </a:cubicBezTo>
                  <a:cubicBezTo>
                    <a:pt x="635471" y="-16980"/>
                    <a:pt x="892987" y="17963"/>
                    <a:pt x="1120693" y="0"/>
                  </a:cubicBezTo>
                  <a:cubicBezTo>
                    <a:pt x="1348399" y="-17963"/>
                    <a:pt x="1699962" y="76259"/>
                    <a:pt x="1886144" y="0"/>
                  </a:cubicBezTo>
                  <a:cubicBezTo>
                    <a:pt x="2072326" y="-76259"/>
                    <a:pt x="2079870" y="24479"/>
                    <a:pt x="2166047" y="0"/>
                  </a:cubicBezTo>
                  <a:cubicBezTo>
                    <a:pt x="2252224" y="-24479"/>
                    <a:pt x="2405740" y="15316"/>
                    <a:pt x="2640170" y="0"/>
                  </a:cubicBezTo>
                  <a:cubicBezTo>
                    <a:pt x="2874600" y="-15316"/>
                    <a:pt x="2817316" y="22139"/>
                    <a:pt x="2920074" y="0"/>
                  </a:cubicBezTo>
                  <a:cubicBezTo>
                    <a:pt x="3022832" y="-22139"/>
                    <a:pt x="3165908" y="1774"/>
                    <a:pt x="3297087" y="0"/>
                  </a:cubicBezTo>
                  <a:cubicBezTo>
                    <a:pt x="3428266" y="-1774"/>
                    <a:pt x="3773964" y="6616"/>
                    <a:pt x="4062538" y="0"/>
                  </a:cubicBezTo>
                  <a:cubicBezTo>
                    <a:pt x="4351112" y="-6616"/>
                    <a:pt x="4274341" y="23721"/>
                    <a:pt x="4439551" y="0"/>
                  </a:cubicBezTo>
                  <a:cubicBezTo>
                    <a:pt x="4604761" y="-23721"/>
                    <a:pt x="4928574" y="6699"/>
                    <a:pt x="5107892" y="0"/>
                  </a:cubicBezTo>
                  <a:cubicBezTo>
                    <a:pt x="5287210" y="-6699"/>
                    <a:pt x="5275622" y="31649"/>
                    <a:pt x="5387796" y="0"/>
                  </a:cubicBezTo>
                  <a:cubicBezTo>
                    <a:pt x="5499970" y="-31649"/>
                    <a:pt x="5766635" y="58768"/>
                    <a:pt x="5959028" y="0"/>
                  </a:cubicBezTo>
                  <a:cubicBezTo>
                    <a:pt x="6151421" y="-58768"/>
                    <a:pt x="6566790" y="69377"/>
                    <a:pt x="6724478" y="0"/>
                  </a:cubicBezTo>
                  <a:cubicBezTo>
                    <a:pt x="6882166" y="-69377"/>
                    <a:pt x="6900837" y="28331"/>
                    <a:pt x="7004382" y="0"/>
                  </a:cubicBezTo>
                  <a:cubicBezTo>
                    <a:pt x="7107927" y="-28331"/>
                    <a:pt x="7401325" y="12613"/>
                    <a:pt x="7769833" y="0"/>
                  </a:cubicBezTo>
                  <a:cubicBezTo>
                    <a:pt x="8138341" y="-12613"/>
                    <a:pt x="8146001" y="30923"/>
                    <a:pt x="8243955" y="0"/>
                  </a:cubicBezTo>
                  <a:cubicBezTo>
                    <a:pt x="8341909" y="-30923"/>
                    <a:pt x="8645919" y="28684"/>
                    <a:pt x="8912297" y="0"/>
                  </a:cubicBezTo>
                  <a:cubicBezTo>
                    <a:pt x="9178675" y="-28684"/>
                    <a:pt x="9678729" y="46293"/>
                    <a:pt x="9883391" y="0"/>
                  </a:cubicBezTo>
                  <a:cubicBezTo>
                    <a:pt x="9959660" y="20640"/>
                    <a:pt x="10039664" y="56256"/>
                    <a:pt x="10055839" y="172448"/>
                  </a:cubicBezTo>
                  <a:cubicBezTo>
                    <a:pt x="10094739" y="324088"/>
                    <a:pt x="10028670" y="393107"/>
                    <a:pt x="10055839" y="531130"/>
                  </a:cubicBezTo>
                  <a:cubicBezTo>
                    <a:pt x="10083008" y="669153"/>
                    <a:pt x="10040588" y="781284"/>
                    <a:pt x="10055839" y="862221"/>
                  </a:cubicBezTo>
                  <a:cubicBezTo>
                    <a:pt x="10061896" y="957922"/>
                    <a:pt x="9971280" y="1039993"/>
                    <a:pt x="9883391" y="1034669"/>
                  </a:cubicBezTo>
                  <a:cubicBezTo>
                    <a:pt x="9749397" y="1062298"/>
                    <a:pt x="9682562" y="1020990"/>
                    <a:pt x="9603487" y="1034669"/>
                  </a:cubicBezTo>
                  <a:cubicBezTo>
                    <a:pt x="9524412" y="1048348"/>
                    <a:pt x="9348587" y="1020325"/>
                    <a:pt x="9129365" y="1034669"/>
                  </a:cubicBezTo>
                  <a:cubicBezTo>
                    <a:pt x="8910143" y="1049013"/>
                    <a:pt x="8576042" y="1029580"/>
                    <a:pt x="8363914" y="1034669"/>
                  </a:cubicBezTo>
                  <a:cubicBezTo>
                    <a:pt x="8151786" y="1039758"/>
                    <a:pt x="7990135" y="996114"/>
                    <a:pt x="7792682" y="1034669"/>
                  </a:cubicBezTo>
                  <a:cubicBezTo>
                    <a:pt x="7595229" y="1073224"/>
                    <a:pt x="7517667" y="979067"/>
                    <a:pt x="7318560" y="1034669"/>
                  </a:cubicBezTo>
                  <a:cubicBezTo>
                    <a:pt x="7119453" y="1090271"/>
                    <a:pt x="6939194" y="998004"/>
                    <a:pt x="6650218" y="1034669"/>
                  </a:cubicBezTo>
                  <a:cubicBezTo>
                    <a:pt x="6361242" y="1071334"/>
                    <a:pt x="6262192" y="969915"/>
                    <a:pt x="6078986" y="1034669"/>
                  </a:cubicBezTo>
                  <a:cubicBezTo>
                    <a:pt x="5895780" y="1099423"/>
                    <a:pt x="5886796" y="1001011"/>
                    <a:pt x="5701973" y="1034669"/>
                  </a:cubicBezTo>
                  <a:cubicBezTo>
                    <a:pt x="5517150" y="1068327"/>
                    <a:pt x="5348242" y="1000591"/>
                    <a:pt x="5130741" y="1034669"/>
                  </a:cubicBezTo>
                  <a:cubicBezTo>
                    <a:pt x="4913240" y="1068747"/>
                    <a:pt x="4980319" y="1001877"/>
                    <a:pt x="4850838" y="1034669"/>
                  </a:cubicBezTo>
                  <a:cubicBezTo>
                    <a:pt x="4721357" y="1067461"/>
                    <a:pt x="4371201" y="962237"/>
                    <a:pt x="4182496" y="1034669"/>
                  </a:cubicBezTo>
                  <a:cubicBezTo>
                    <a:pt x="3993791" y="1107101"/>
                    <a:pt x="3890427" y="1008496"/>
                    <a:pt x="3805483" y="1034669"/>
                  </a:cubicBezTo>
                  <a:cubicBezTo>
                    <a:pt x="3720539" y="1060842"/>
                    <a:pt x="3246635" y="998800"/>
                    <a:pt x="3040032" y="1034669"/>
                  </a:cubicBezTo>
                  <a:cubicBezTo>
                    <a:pt x="2833429" y="1070538"/>
                    <a:pt x="2657390" y="980459"/>
                    <a:pt x="2468800" y="1034669"/>
                  </a:cubicBezTo>
                  <a:cubicBezTo>
                    <a:pt x="2280210" y="1088879"/>
                    <a:pt x="2108253" y="1005258"/>
                    <a:pt x="1994678" y="1034669"/>
                  </a:cubicBezTo>
                  <a:cubicBezTo>
                    <a:pt x="1881103" y="1064080"/>
                    <a:pt x="1678038" y="1029252"/>
                    <a:pt x="1520555" y="1034669"/>
                  </a:cubicBezTo>
                  <a:cubicBezTo>
                    <a:pt x="1363072" y="1040086"/>
                    <a:pt x="1264100" y="1010335"/>
                    <a:pt x="1143542" y="1034669"/>
                  </a:cubicBezTo>
                  <a:cubicBezTo>
                    <a:pt x="1022984" y="1059003"/>
                    <a:pt x="899337" y="1016206"/>
                    <a:pt x="766529" y="1034669"/>
                  </a:cubicBezTo>
                  <a:cubicBezTo>
                    <a:pt x="633721" y="1053132"/>
                    <a:pt x="317958" y="968574"/>
                    <a:pt x="172448" y="1034669"/>
                  </a:cubicBezTo>
                  <a:cubicBezTo>
                    <a:pt x="59168" y="1042673"/>
                    <a:pt x="23419" y="962989"/>
                    <a:pt x="0" y="862221"/>
                  </a:cubicBezTo>
                  <a:cubicBezTo>
                    <a:pt x="-14534" y="784856"/>
                    <a:pt x="26949" y="610153"/>
                    <a:pt x="0" y="503539"/>
                  </a:cubicBezTo>
                  <a:cubicBezTo>
                    <a:pt x="-26949" y="396925"/>
                    <a:pt x="31745" y="317581"/>
                    <a:pt x="0" y="172448"/>
                  </a:cubicBezTo>
                  <a:close/>
                </a:path>
                <a:path w="10055839" h="1034669" stroke="0" extrusionOk="0">
                  <a:moveTo>
                    <a:pt x="0" y="172448"/>
                  </a:moveTo>
                  <a:cubicBezTo>
                    <a:pt x="12689" y="87287"/>
                    <a:pt x="75185" y="761"/>
                    <a:pt x="172448" y="0"/>
                  </a:cubicBezTo>
                  <a:cubicBezTo>
                    <a:pt x="273562" y="-29970"/>
                    <a:pt x="390963" y="24227"/>
                    <a:pt x="549461" y="0"/>
                  </a:cubicBezTo>
                  <a:cubicBezTo>
                    <a:pt x="707959" y="-24227"/>
                    <a:pt x="793141" y="33441"/>
                    <a:pt x="926474" y="0"/>
                  </a:cubicBezTo>
                  <a:cubicBezTo>
                    <a:pt x="1059807" y="-33441"/>
                    <a:pt x="1501708" y="54621"/>
                    <a:pt x="1691925" y="0"/>
                  </a:cubicBezTo>
                  <a:cubicBezTo>
                    <a:pt x="1882142" y="-54621"/>
                    <a:pt x="1935565" y="15244"/>
                    <a:pt x="2166047" y="0"/>
                  </a:cubicBezTo>
                  <a:cubicBezTo>
                    <a:pt x="2396529" y="-15244"/>
                    <a:pt x="2435535" y="9034"/>
                    <a:pt x="2640170" y="0"/>
                  </a:cubicBezTo>
                  <a:cubicBezTo>
                    <a:pt x="2844805" y="-9034"/>
                    <a:pt x="3045498" y="37658"/>
                    <a:pt x="3211402" y="0"/>
                  </a:cubicBezTo>
                  <a:cubicBezTo>
                    <a:pt x="3377306" y="-37658"/>
                    <a:pt x="3537225" y="33233"/>
                    <a:pt x="3782634" y="0"/>
                  </a:cubicBezTo>
                  <a:cubicBezTo>
                    <a:pt x="4028043" y="-33233"/>
                    <a:pt x="4110669" y="68494"/>
                    <a:pt x="4353866" y="0"/>
                  </a:cubicBezTo>
                  <a:cubicBezTo>
                    <a:pt x="4597063" y="-68494"/>
                    <a:pt x="4588275" y="22222"/>
                    <a:pt x="4730879" y="0"/>
                  </a:cubicBezTo>
                  <a:cubicBezTo>
                    <a:pt x="4873483" y="-22222"/>
                    <a:pt x="5153457" y="57987"/>
                    <a:pt x="5302111" y="0"/>
                  </a:cubicBezTo>
                  <a:cubicBezTo>
                    <a:pt x="5450765" y="-57987"/>
                    <a:pt x="5786459" y="6267"/>
                    <a:pt x="5970452" y="0"/>
                  </a:cubicBezTo>
                  <a:cubicBezTo>
                    <a:pt x="6154445" y="-6267"/>
                    <a:pt x="6473211" y="67454"/>
                    <a:pt x="6638794" y="0"/>
                  </a:cubicBezTo>
                  <a:cubicBezTo>
                    <a:pt x="6804377" y="-67454"/>
                    <a:pt x="6947096" y="53182"/>
                    <a:pt x="7112916" y="0"/>
                  </a:cubicBezTo>
                  <a:cubicBezTo>
                    <a:pt x="7278736" y="-53182"/>
                    <a:pt x="7355433" y="38008"/>
                    <a:pt x="7489929" y="0"/>
                  </a:cubicBezTo>
                  <a:cubicBezTo>
                    <a:pt x="7624425" y="-38008"/>
                    <a:pt x="7750186" y="36827"/>
                    <a:pt x="7964052" y="0"/>
                  </a:cubicBezTo>
                  <a:cubicBezTo>
                    <a:pt x="8177918" y="-36827"/>
                    <a:pt x="8334458" y="55751"/>
                    <a:pt x="8535284" y="0"/>
                  </a:cubicBezTo>
                  <a:cubicBezTo>
                    <a:pt x="8736110" y="-55751"/>
                    <a:pt x="8736782" y="17037"/>
                    <a:pt x="8815187" y="0"/>
                  </a:cubicBezTo>
                  <a:cubicBezTo>
                    <a:pt x="8893592" y="-17037"/>
                    <a:pt x="9635717" y="39651"/>
                    <a:pt x="9883391" y="0"/>
                  </a:cubicBezTo>
                  <a:cubicBezTo>
                    <a:pt x="9981905" y="7477"/>
                    <a:pt x="10077965" y="84743"/>
                    <a:pt x="10055839" y="172448"/>
                  </a:cubicBezTo>
                  <a:cubicBezTo>
                    <a:pt x="10093266" y="339209"/>
                    <a:pt x="10018874" y="437416"/>
                    <a:pt x="10055839" y="510437"/>
                  </a:cubicBezTo>
                  <a:cubicBezTo>
                    <a:pt x="10092804" y="583458"/>
                    <a:pt x="10016043" y="751053"/>
                    <a:pt x="10055839" y="862221"/>
                  </a:cubicBezTo>
                  <a:cubicBezTo>
                    <a:pt x="10068719" y="976364"/>
                    <a:pt x="9962693" y="1028586"/>
                    <a:pt x="9883391" y="1034669"/>
                  </a:cubicBezTo>
                  <a:cubicBezTo>
                    <a:pt x="9638860" y="1047616"/>
                    <a:pt x="9461861" y="1019544"/>
                    <a:pt x="9312159" y="1034669"/>
                  </a:cubicBezTo>
                  <a:cubicBezTo>
                    <a:pt x="9162457" y="1049794"/>
                    <a:pt x="8909219" y="971086"/>
                    <a:pt x="8546708" y="1034669"/>
                  </a:cubicBezTo>
                  <a:cubicBezTo>
                    <a:pt x="8184197" y="1098252"/>
                    <a:pt x="8163563" y="1027061"/>
                    <a:pt x="7878367" y="1034669"/>
                  </a:cubicBezTo>
                  <a:cubicBezTo>
                    <a:pt x="7593171" y="1042277"/>
                    <a:pt x="7502822" y="986434"/>
                    <a:pt x="7404244" y="1034669"/>
                  </a:cubicBezTo>
                  <a:cubicBezTo>
                    <a:pt x="7305666" y="1082904"/>
                    <a:pt x="7116502" y="1031899"/>
                    <a:pt x="7027231" y="1034669"/>
                  </a:cubicBezTo>
                  <a:cubicBezTo>
                    <a:pt x="6937960" y="1037439"/>
                    <a:pt x="6712043" y="1028323"/>
                    <a:pt x="6553109" y="1034669"/>
                  </a:cubicBezTo>
                  <a:cubicBezTo>
                    <a:pt x="6394175" y="1041015"/>
                    <a:pt x="6286820" y="1027544"/>
                    <a:pt x="6078986" y="1034669"/>
                  </a:cubicBezTo>
                  <a:cubicBezTo>
                    <a:pt x="5871152" y="1041794"/>
                    <a:pt x="5929536" y="1008483"/>
                    <a:pt x="5799083" y="1034669"/>
                  </a:cubicBezTo>
                  <a:cubicBezTo>
                    <a:pt x="5668630" y="1060855"/>
                    <a:pt x="5339931" y="1011508"/>
                    <a:pt x="5130741" y="1034669"/>
                  </a:cubicBezTo>
                  <a:cubicBezTo>
                    <a:pt x="4921551" y="1057830"/>
                    <a:pt x="4882072" y="1023528"/>
                    <a:pt x="4656619" y="1034669"/>
                  </a:cubicBezTo>
                  <a:cubicBezTo>
                    <a:pt x="4431166" y="1045810"/>
                    <a:pt x="4396655" y="1004147"/>
                    <a:pt x="4279606" y="1034669"/>
                  </a:cubicBezTo>
                  <a:cubicBezTo>
                    <a:pt x="4162557" y="1065191"/>
                    <a:pt x="3712840" y="1031567"/>
                    <a:pt x="3514155" y="1034669"/>
                  </a:cubicBezTo>
                  <a:cubicBezTo>
                    <a:pt x="3315470" y="1037771"/>
                    <a:pt x="3286700" y="994737"/>
                    <a:pt x="3137142" y="1034669"/>
                  </a:cubicBezTo>
                  <a:cubicBezTo>
                    <a:pt x="2987584" y="1074601"/>
                    <a:pt x="2783685" y="972251"/>
                    <a:pt x="2565910" y="1034669"/>
                  </a:cubicBezTo>
                  <a:cubicBezTo>
                    <a:pt x="2348135" y="1097087"/>
                    <a:pt x="2273877" y="980825"/>
                    <a:pt x="2091787" y="1034669"/>
                  </a:cubicBezTo>
                  <a:cubicBezTo>
                    <a:pt x="1909697" y="1088513"/>
                    <a:pt x="1527728" y="965527"/>
                    <a:pt x="1326337" y="1034669"/>
                  </a:cubicBezTo>
                  <a:cubicBezTo>
                    <a:pt x="1124946" y="1103811"/>
                    <a:pt x="1098315" y="1005234"/>
                    <a:pt x="949323" y="1034669"/>
                  </a:cubicBezTo>
                  <a:cubicBezTo>
                    <a:pt x="800331" y="1064104"/>
                    <a:pt x="500279" y="957095"/>
                    <a:pt x="172448" y="1034669"/>
                  </a:cubicBezTo>
                  <a:cubicBezTo>
                    <a:pt x="91544" y="1031681"/>
                    <a:pt x="-13819" y="942233"/>
                    <a:pt x="0" y="862221"/>
                  </a:cubicBezTo>
                  <a:cubicBezTo>
                    <a:pt x="-35470" y="752823"/>
                    <a:pt x="14040" y="672955"/>
                    <a:pt x="0" y="503539"/>
                  </a:cubicBezTo>
                  <a:cubicBezTo>
                    <a:pt x="-14040" y="334123"/>
                    <a:pt x="10443" y="267597"/>
                    <a:pt x="0" y="172448"/>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xmlns="" sd="3938121125">
                    <a:custGeom>
                      <a:avLst/>
                      <a:gdLst>
                        <a:gd name="connsiteX0" fmla="*/ 0 w 10135650"/>
                        <a:gd name="connsiteY0" fmla="*/ 243232 h 1459371"/>
                        <a:gd name="connsiteX1" fmla="*/ 173816 w 10135650"/>
                        <a:gd name="connsiteY1" fmla="*/ 0 h 1459371"/>
                        <a:gd name="connsiteX2" fmla="*/ 553821 w 10135650"/>
                        <a:gd name="connsiteY2" fmla="*/ 0 h 1459371"/>
                        <a:gd name="connsiteX3" fmla="*/ 1129587 w 10135650"/>
                        <a:gd name="connsiteY3" fmla="*/ 0 h 1459371"/>
                        <a:gd name="connsiteX4" fmla="*/ 1901113 w 10135650"/>
                        <a:gd name="connsiteY4" fmla="*/ 0 h 1459371"/>
                        <a:gd name="connsiteX5" fmla="*/ 2183238 w 10135650"/>
                        <a:gd name="connsiteY5" fmla="*/ 0 h 1459371"/>
                        <a:gd name="connsiteX6" fmla="*/ 2661124 w 10135650"/>
                        <a:gd name="connsiteY6" fmla="*/ 0 h 1459371"/>
                        <a:gd name="connsiteX7" fmla="*/ 2943249 w 10135650"/>
                        <a:gd name="connsiteY7" fmla="*/ 0 h 1459371"/>
                        <a:gd name="connsiteX8" fmla="*/ 3323255 w 10135650"/>
                        <a:gd name="connsiteY8" fmla="*/ 0 h 1459371"/>
                        <a:gd name="connsiteX9" fmla="*/ 4094781 w 10135650"/>
                        <a:gd name="connsiteY9" fmla="*/ 0 h 1459371"/>
                        <a:gd name="connsiteX10" fmla="*/ 4474786 w 10135650"/>
                        <a:gd name="connsiteY10" fmla="*/ 0 h 1459371"/>
                        <a:gd name="connsiteX11" fmla="*/ 5148432 w 10135650"/>
                        <a:gd name="connsiteY11" fmla="*/ 0 h 1459371"/>
                        <a:gd name="connsiteX12" fmla="*/ 5430557 w 10135650"/>
                        <a:gd name="connsiteY12" fmla="*/ 0 h 1459371"/>
                        <a:gd name="connsiteX13" fmla="*/ 6006323 w 10135650"/>
                        <a:gd name="connsiteY13" fmla="*/ 0 h 1459371"/>
                        <a:gd name="connsiteX14" fmla="*/ 6777848 w 10135650"/>
                        <a:gd name="connsiteY14" fmla="*/ 0 h 1459371"/>
                        <a:gd name="connsiteX15" fmla="*/ 7059974 w 10135650"/>
                        <a:gd name="connsiteY15" fmla="*/ 0 h 1459371"/>
                        <a:gd name="connsiteX16" fmla="*/ 7831500 w 10135650"/>
                        <a:gd name="connsiteY16" fmla="*/ 0 h 1459371"/>
                        <a:gd name="connsiteX17" fmla="*/ 8309385 w 10135650"/>
                        <a:gd name="connsiteY17" fmla="*/ 0 h 1459371"/>
                        <a:gd name="connsiteX18" fmla="*/ 8983031 w 10135650"/>
                        <a:gd name="connsiteY18" fmla="*/ 0 h 1459371"/>
                        <a:gd name="connsiteX19" fmla="*/ 9961833 w 10135650"/>
                        <a:gd name="connsiteY19" fmla="*/ 0 h 1459371"/>
                        <a:gd name="connsiteX20" fmla="*/ 10135649 w 10135650"/>
                        <a:gd name="connsiteY20" fmla="*/ 243232 h 1459371"/>
                        <a:gd name="connsiteX21" fmla="*/ 10135649 w 10135650"/>
                        <a:gd name="connsiteY21" fmla="*/ 749143 h 1459371"/>
                        <a:gd name="connsiteX22" fmla="*/ 10135649 w 10135650"/>
                        <a:gd name="connsiteY22" fmla="*/ 1216138 h 1459371"/>
                        <a:gd name="connsiteX23" fmla="*/ 9961833 w 10135650"/>
                        <a:gd name="connsiteY23" fmla="*/ 1459371 h 1459371"/>
                        <a:gd name="connsiteX24" fmla="*/ 9679707 w 10135650"/>
                        <a:gd name="connsiteY24" fmla="*/ 1459371 h 1459371"/>
                        <a:gd name="connsiteX25" fmla="*/ 9201822 w 10135650"/>
                        <a:gd name="connsiteY25" fmla="*/ 1459371 h 1459371"/>
                        <a:gd name="connsiteX26" fmla="*/ 8430296 w 10135650"/>
                        <a:gd name="connsiteY26" fmla="*/ 1459371 h 1459371"/>
                        <a:gd name="connsiteX27" fmla="*/ 7854530 w 10135650"/>
                        <a:gd name="connsiteY27" fmla="*/ 1459371 h 1459371"/>
                        <a:gd name="connsiteX28" fmla="*/ 7376645 w 10135650"/>
                        <a:gd name="connsiteY28" fmla="*/ 1459371 h 1459371"/>
                        <a:gd name="connsiteX29" fmla="*/ 6702999 w 10135650"/>
                        <a:gd name="connsiteY29" fmla="*/ 1459371 h 1459371"/>
                        <a:gd name="connsiteX30" fmla="*/ 6127233 w 10135650"/>
                        <a:gd name="connsiteY30" fmla="*/ 1459371 h 1459371"/>
                        <a:gd name="connsiteX31" fmla="*/ 5747228 w 10135650"/>
                        <a:gd name="connsiteY31" fmla="*/ 1459371 h 1459371"/>
                        <a:gd name="connsiteX32" fmla="*/ 5171462 w 10135650"/>
                        <a:gd name="connsiteY32" fmla="*/ 1459371 h 1459371"/>
                        <a:gd name="connsiteX33" fmla="*/ 4889338 w 10135650"/>
                        <a:gd name="connsiteY33" fmla="*/ 1459371 h 1459371"/>
                        <a:gd name="connsiteX34" fmla="*/ 4215691 w 10135650"/>
                        <a:gd name="connsiteY34" fmla="*/ 1459371 h 1459371"/>
                        <a:gd name="connsiteX35" fmla="*/ 3835686 w 10135650"/>
                        <a:gd name="connsiteY35" fmla="*/ 1459371 h 1459371"/>
                        <a:gd name="connsiteX36" fmla="*/ 3064160 w 10135650"/>
                        <a:gd name="connsiteY36" fmla="*/ 1459371 h 1459371"/>
                        <a:gd name="connsiteX37" fmla="*/ 2488394 w 10135650"/>
                        <a:gd name="connsiteY37" fmla="*/ 1459371 h 1459371"/>
                        <a:gd name="connsiteX38" fmla="*/ 2010509 w 10135650"/>
                        <a:gd name="connsiteY38" fmla="*/ 1459371 h 1459371"/>
                        <a:gd name="connsiteX39" fmla="*/ 1532623 w 10135650"/>
                        <a:gd name="connsiteY39" fmla="*/ 1459371 h 1459371"/>
                        <a:gd name="connsiteX40" fmla="*/ 1152618 w 10135650"/>
                        <a:gd name="connsiteY40" fmla="*/ 1459371 h 1459371"/>
                        <a:gd name="connsiteX41" fmla="*/ 772612 w 10135650"/>
                        <a:gd name="connsiteY41" fmla="*/ 1459371 h 1459371"/>
                        <a:gd name="connsiteX42" fmla="*/ 173816 w 10135650"/>
                        <a:gd name="connsiteY42" fmla="*/ 1459371 h 1459371"/>
                        <a:gd name="connsiteX43" fmla="*/ 0 w 10135650"/>
                        <a:gd name="connsiteY43" fmla="*/ 1216138 h 1459371"/>
                        <a:gd name="connsiteX44" fmla="*/ 0 w 10135650"/>
                        <a:gd name="connsiteY44" fmla="*/ 710227 h 1459371"/>
                        <a:gd name="connsiteX45" fmla="*/ 0 w 10135650"/>
                        <a:gd name="connsiteY45" fmla="*/ 243232 h 1459371"/>
                        <a:gd name="connsiteX0" fmla="*/ 0 w 10135650"/>
                        <a:gd name="connsiteY0" fmla="*/ 243232 h 1459371"/>
                        <a:gd name="connsiteX1" fmla="*/ 173816 w 10135650"/>
                        <a:gd name="connsiteY1" fmla="*/ 0 h 1459371"/>
                        <a:gd name="connsiteX2" fmla="*/ 553821 w 10135650"/>
                        <a:gd name="connsiteY2" fmla="*/ 0 h 1459371"/>
                        <a:gd name="connsiteX3" fmla="*/ 933827 w 10135650"/>
                        <a:gd name="connsiteY3" fmla="*/ 0 h 1459371"/>
                        <a:gd name="connsiteX4" fmla="*/ 1705353 w 10135650"/>
                        <a:gd name="connsiteY4" fmla="*/ 0 h 1459371"/>
                        <a:gd name="connsiteX5" fmla="*/ 2183238 w 10135650"/>
                        <a:gd name="connsiteY5" fmla="*/ 0 h 1459371"/>
                        <a:gd name="connsiteX6" fmla="*/ 2661124 w 10135650"/>
                        <a:gd name="connsiteY6" fmla="*/ 0 h 1459371"/>
                        <a:gd name="connsiteX7" fmla="*/ 3236890 w 10135650"/>
                        <a:gd name="connsiteY7" fmla="*/ 0 h 1459371"/>
                        <a:gd name="connsiteX8" fmla="*/ 3812655 w 10135650"/>
                        <a:gd name="connsiteY8" fmla="*/ 0 h 1459371"/>
                        <a:gd name="connsiteX9" fmla="*/ 4388421 w 10135650"/>
                        <a:gd name="connsiteY9" fmla="*/ 0 h 1459371"/>
                        <a:gd name="connsiteX10" fmla="*/ 4768426 w 10135650"/>
                        <a:gd name="connsiteY10" fmla="*/ 0 h 1459371"/>
                        <a:gd name="connsiteX11" fmla="*/ 5344192 w 10135650"/>
                        <a:gd name="connsiteY11" fmla="*/ 0 h 1459371"/>
                        <a:gd name="connsiteX12" fmla="*/ 6017838 w 10135650"/>
                        <a:gd name="connsiteY12" fmla="*/ 0 h 1459371"/>
                        <a:gd name="connsiteX13" fmla="*/ 6691484 w 10135650"/>
                        <a:gd name="connsiteY13" fmla="*/ 0 h 1459371"/>
                        <a:gd name="connsiteX14" fmla="*/ 7169369 w 10135650"/>
                        <a:gd name="connsiteY14" fmla="*/ 0 h 1459371"/>
                        <a:gd name="connsiteX15" fmla="*/ 7549374 w 10135650"/>
                        <a:gd name="connsiteY15" fmla="*/ 0 h 1459371"/>
                        <a:gd name="connsiteX16" fmla="*/ 8027260 w 10135650"/>
                        <a:gd name="connsiteY16" fmla="*/ 0 h 1459371"/>
                        <a:gd name="connsiteX17" fmla="*/ 8603026 w 10135650"/>
                        <a:gd name="connsiteY17" fmla="*/ 0 h 1459371"/>
                        <a:gd name="connsiteX18" fmla="*/ 8885151 w 10135650"/>
                        <a:gd name="connsiteY18" fmla="*/ 0 h 1459371"/>
                        <a:gd name="connsiteX19" fmla="*/ 9961833 w 10135650"/>
                        <a:gd name="connsiteY19" fmla="*/ 0 h 1459371"/>
                        <a:gd name="connsiteX20" fmla="*/ 10135649 w 10135650"/>
                        <a:gd name="connsiteY20" fmla="*/ 243232 h 1459371"/>
                        <a:gd name="connsiteX21" fmla="*/ 10135649 w 10135650"/>
                        <a:gd name="connsiteY21" fmla="*/ 719956 h 1459371"/>
                        <a:gd name="connsiteX22" fmla="*/ 10135649 w 10135650"/>
                        <a:gd name="connsiteY22" fmla="*/ 1216138 h 1459371"/>
                        <a:gd name="connsiteX23" fmla="*/ 9961833 w 10135650"/>
                        <a:gd name="connsiteY23" fmla="*/ 1459371 h 1459371"/>
                        <a:gd name="connsiteX24" fmla="*/ 9386067 w 10135650"/>
                        <a:gd name="connsiteY24" fmla="*/ 1459371 h 1459371"/>
                        <a:gd name="connsiteX25" fmla="*/ 8614541 w 10135650"/>
                        <a:gd name="connsiteY25" fmla="*/ 1459371 h 1459371"/>
                        <a:gd name="connsiteX26" fmla="*/ 7940895 w 10135650"/>
                        <a:gd name="connsiteY26" fmla="*/ 1459371 h 1459371"/>
                        <a:gd name="connsiteX27" fmla="*/ 7463009 w 10135650"/>
                        <a:gd name="connsiteY27" fmla="*/ 1459371 h 1459371"/>
                        <a:gd name="connsiteX28" fmla="*/ 7083004 w 10135650"/>
                        <a:gd name="connsiteY28" fmla="*/ 1459371 h 1459371"/>
                        <a:gd name="connsiteX29" fmla="*/ 6605119 w 10135650"/>
                        <a:gd name="connsiteY29" fmla="*/ 1459371 h 1459371"/>
                        <a:gd name="connsiteX30" fmla="*/ 6127233 w 10135650"/>
                        <a:gd name="connsiteY30" fmla="*/ 1459371 h 1459371"/>
                        <a:gd name="connsiteX31" fmla="*/ 5845109 w 10135650"/>
                        <a:gd name="connsiteY31" fmla="*/ 1459371 h 1459371"/>
                        <a:gd name="connsiteX32" fmla="*/ 5171462 w 10135650"/>
                        <a:gd name="connsiteY32" fmla="*/ 1459371 h 1459371"/>
                        <a:gd name="connsiteX33" fmla="*/ 4693577 w 10135650"/>
                        <a:gd name="connsiteY33" fmla="*/ 1459371 h 1459371"/>
                        <a:gd name="connsiteX34" fmla="*/ 4313572 w 10135650"/>
                        <a:gd name="connsiteY34" fmla="*/ 1459371 h 1459371"/>
                        <a:gd name="connsiteX35" fmla="*/ 3542046 w 10135650"/>
                        <a:gd name="connsiteY35" fmla="*/ 1459371 h 1459371"/>
                        <a:gd name="connsiteX36" fmla="*/ 3162040 w 10135650"/>
                        <a:gd name="connsiteY36" fmla="*/ 1459371 h 1459371"/>
                        <a:gd name="connsiteX37" fmla="*/ 2586275 w 10135650"/>
                        <a:gd name="connsiteY37" fmla="*/ 1459371 h 1459371"/>
                        <a:gd name="connsiteX38" fmla="*/ 2108389 w 10135650"/>
                        <a:gd name="connsiteY38" fmla="*/ 1459371 h 1459371"/>
                        <a:gd name="connsiteX39" fmla="*/ 1336863 w 10135650"/>
                        <a:gd name="connsiteY39" fmla="*/ 1459371 h 1459371"/>
                        <a:gd name="connsiteX40" fmla="*/ 956857 w 10135650"/>
                        <a:gd name="connsiteY40" fmla="*/ 1459371 h 1459371"/>
                        <a:gd name="connsiteX41" fmla="*/ 173816 w 10135650"/>
                        <a:gd name="connsiteY41" fmla="*/ 1459371 h 1459371"/>
                        <a:gd name="connsiteX42" fmla="*/ 0 w 10135650"/>
                        <a:gd name="connsiteY42" fmla="*/ 1216138 h 1459371"/>
                        <a:gd name="connsiteX43" fmla="*/ 0 w 10135650"/>
                        <a:gd name="connsiteY43" fmla="*/ 710227 h 1459371"/>
                        <a:gd name="connsiteX44" fmla="*/ 0 w 10135650"/>
                        <a:gd name="connsiteY44" fmla="*/ 243232 h 145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35650" h="1459371" fill="none" extrusionOk="0">
                          <a:moveTo>
                            <a:pt x="0" y="243232"/>
                          </a:moveTo>
                          <a:cubicBezTo>
                            <a:pt x="-6076" y="103271"/>
                            <a:pt x="70550" y="-3251"/>
                            <a:pt x="173816" y="0"/>
                          </a:cubicBezTo>
                          <a:cubicBezTo>
                            <a:pt x="261271" y="-8898"/>
                            <a:pt x="477518" y="20846"/>
                            <a:pt x="553821" y="0"/>
                          </a:cubicBezTo>
                          <a:cubicBezTo>
                            <a:pt x="642123" y="17782"/>
                            <a:pt x="860830" y="36613"/>
                            <a:pt x="1129587" y="0"/>
                          </a:cubicBezTo>
                          <a:cubicBezTo>
                            <a:pt x="1312404" y="-3875"/>
                            <a:pt x="1725201" y="112088"/>
                            <a:pt x="1901113" y="0"/>
                          </a:cubicBezTo>
                          <a:cubicBezTo>
                            <a:pt x="2069837" y="-99416"/>
                            <a:pt x="2090876" y="41647"/>
                            <a:pt x="2183238" y="0"/>
                          </a:cubicBezTo>
                          <a:cubicBezTo>
                            <a:pt x="2287983" y="-46026"/>
                            <a:pt x="2405124" y="2780"/>
                            <a:pt x="2661124" y="0"/>
                          </a:cubicBezTo>
                          <a:cubicBezTo>
                            <a:pt x="2883238" y="-6179"/>
                            <a:pt x="2831354" y="20446"/>
                            <a:pt x="2943249" y="0"/>
                          </a:cubicBezTo>
                          <a:cubicBezTo>
                            <a:pt x="3045970" y="-42751"/>
                            <a:pt x="3184609" y="-17262"/>
                            <a:pt x="3323255" y="0"/>
                          </a:cubicBezTo>
                          <a:cubicBezTo>
                            <a:pt x="3474801" y="-35408"/>
                            <a:pt x="3779042" y="66751"/>
                            <a:pt x="4094781" y="0"/>
                          </a:cubicBezTo>
                          <a:cubicBezTo>
                            <a:pt x="4409377" y="-7527"/>
                            <a:pt x="4301993" y="38000"/>
                            <a:pt x="4474786" y="0"/>
                          </a:cubicBezTo>
                          <a:cubicBezTo>
                            <a:pt x="4655937" y="12202"/>
                            <a:pt x="4956623" y="32917"/>
                            <a:pt x="5148432" y="0"/>
                          </a:cubicBezTo>
                          <a:cubicBezTo>
                            <a:pt x="5331743" y="-13745"/>
                            <a:pt x="5317707" y="53614"/>
                            <a:pt x="5430557" y="0"/>
                          </a:cubicBezTo>
                          <a:cubicBezTo>
                            <a:pt x="5574320" y="-39971"/>
                            <a:pt x="5786569" y="42170"/>
                            <a:pt x="6006323" y="0"/>
                          </a:cubicBezTo>
                          <a:cubicBezTo>
                            <a:pt x="6237138" y="-64477"/>
                            <a:pt x="6619045" y="84558"/>
                            <a:pt x="6777848" y="0"/>
                          </a:cubicBezTo>
                          <a:cubicBezTo>
                            <a:pt x="6951093" y="-105671"/>
                            <a:pt x="6951288" y="42153"/>
                            <a:pt x="7059974" y="0"/>
                          </a:cubicBezTo>
                          <a:cubicBezTo>
                            <a:pt x="7171800" y="-26703"/>
                            <a:pt x="7441544" y="-38869"/>
                            <a:pt x="7831500" y="0"/>
                          </a:cubicBezTo>
                          <a:cubicBezTo>
                            <a:pt x="8198325" y="-22235"/>
                            <a:pt x="8200094" y="50246"/>
                            <a:pt x="8309385" y="0"/>
                          </a:cubicBezTo>
                          <a:cubicBezTo>
                            <a:pt x="8444969" y="-97780"/>
                            <a:pt x="8750276" y="71229"/>
                            <a:pt x="8983031" y="0"/>
                          </a:cubicBezTo>
                          <a:cubicBezTo>
                            <a:pt x="9223494" y="-38902"/>
                            <a:pt x="9723037" y="63295"/>
                            <a:pt x="9961833" y="0"/>
                          </a:cubicBezTo>
                          <a:cubicBezTo>
                            <a:pt x="10029578" y="23365"/>
                            <a:pt x="10120909" y="77675"/>
                            <a:pt x="10135649" y="243232"/>
                          </a:cubicBezTo>
                          <a:cubicBezTo>
                            <a:pt x="10188004" y="449877"/>
                            <a:pt x="10094191" y="580593"/>
                            <a:pt x="10135649" y="749143"/>
                          </a:cubicBezTo>
                          <a:cubicBezTo>
                            <a:pt x="10182441" y="943201"/>
                            <a:pt x="10144090" y="1090393"/>
                            <a:pt x="10135649" y="1216138"/>
                          </a:cubicBezTo>
                          <a:cubicBezTo>
                            <a:pt x="10135520" y="1330978"/>
                            <a:pt x="10052321" y="1471711"/>
                            <a:pt x="9961833" y="1459371"/>
                          </a:cubicBezTo>
                          <a:cubicBezTo>
                            <a:pt x="9840021" y="1514776"/>
                            <a:pt x="9781261" y="1442631"/>
                            <a:pt x="9679707" y="1459371"/>
                          </a:cubicBezTo>
                          <a:cubicBezTo>
                            <a:pt x="9599772" y="1474626"/>
                            <a:pt x="9419719" y="1491682"/>
                            <a:pt x="9201822" y="1459371"/>
                          </a:cubicBezTo>
                          <a:cubicBezTo>
                            <a:pt x="8985174" y="1484856"/>
                            <a:pt x="8650899" y="1460789"/>
                            <a:pt x="8430296" y="1459371"/>
                          </a:cubicBezTo>
                          <a:cubicBezTo>
                            <a:pt x="8235994" y="1500942"/>
                            <a:pt x="8047747" y="1387627"/>
                            <a:pt x="7854530" y="1459371"/>
                          </a:cubicBezTo>
                          <a:cubicBezTo>
                            <a:pt x="7659218" y="1549879"/>
                            <a:pt x="7579652" y="1341063"/>
                            <a:pt x="7376645" y="1459371"/>
                          </a:cubicBezTo>
                          <a:cubicBezTo>
                            <a:pt x="7192512" y="1547097"/>
                            <a:pt x="7013912" y="1468533"/>
                            <a:pt x="6702999" y="1459371"/>
                          </a:cubicBezTo>
                          <a:cubicBezTo>
                            <a:pt x="6421240" y="1483593"/>
                            <a:pt x="6308630" y="1414035"/>
                            <a:pt x="6127233" y="1459371"/>
                          </a:cubicBezTo>
                          <a:cubicBezTo>
                            <a:pt x="5969154" y="1538019"/>
                            <a:pt x="5921391" y="1405851"/>
                            <a:pt x="5747228" y="1459371"/>
                          </a:cubicBezTo>
                          <a:cubicBezTo>
                            <a:pt x="5540619" y="1480665"/>
                            <a:pt x="5406670" y="1397099"/>
                            <a:pt x="5171462" y="1459371"/>
                          </a:cubicBezTo>
                          <a:cubicBezTo>
                            <a:pt x="4948894" y="1511099"/>
                            <a:pt x="5018693" y="1393292"/>
                            <a:pt x="4889338" y="1459371"/>
                          </a:cubicBezTo>
                          <a:cubicBezTo>
                            <a:pt x="4743657" y="1497011"/>
                            <a:pt x="4387597" y="1343543"/>
                            <a:pt x="4215691" y="1459371"/>
                          </a:cubicBezTo>
                          <a:cubicBezTo>
                            <a:pt x="4036509" y="1574725"/>
                            <a:pt x="3924353" y="1413541"/>
                            <a:pt x="3835686" y="1459371"/>
                          </a:cubicBezTo>
                          <a:cubicBezTo>
                            <a:pt x="3773500" y="1504324"/>
                            <a:pt x="3323629" y="1414625"/>
                            <a:pt x="3064160" y="1459371"/>
                          </a:cubicBezTo>
                          <a:cubicBezTo>
                            <a:pt x="2902456" y="1523488"/>
                            <a:pt x="2637403" y="1397718"/>
                            <a:pt x="2488394" y="1459371"/>
                          </a:cubicBezTo>
                          <a:cubicBezTo>
                            <a:pt x="2292670" y="1555686"/>
                            <a:pt x="2121831" y="1405262"/>
                            <a:pt x="2010509" y="1459371"/>
                          </a:cubicBezTo>
                          <a:cubicBezTo>
                            <a:pt x="1872184" y="1459800"/>
                            <a:pt x="1699650" y="1425563"/>
                            <a:pt x="1532623" y="1459371"/>
                          </a:cubicBezTo>
                          <a:cubicBezTo>
                            <a:pt x="1368963" y="1494201"/>
                            <a:pt x="1276535" y="1405447"/>
                            <a:pt x="1152618" y="1459371"/>
                          </a:cubicBezTo>
                          <a:cubicBezTo>
                            <a:pt x="994895" y="1487724"/>
                            <a:pt x="884874" y="1468059"/>
                            <a:pt x="772612" y="1459371"/>
                          </a:cubicBezTo>
                          <a:cubicBezTo>
                            <a:pt x="681329" y="1499544"/>
                            <a:pt x="359600" y="1392799"/>
                            <a:pt x="173816" y="1459371"/>
                          </a:cubicBezTo>
                          <a:cubicBezTo>
                            <a:pt x="52179" y="1468252"/>
                            <a:pt x="21670" y="1361972"/>
                            <a:pt x="0" y="1216138"/>
                          </a:cubicBezTo>
                          <a:cubicBezTo>
                            <a:pt x="-17539" y="1146601"/>
                            <a:pt x="26594" y="851863"/>
                            <a:pt x="0" y="710227"/>
                          </a:cubicBezTo>
                          <a:cubicBezTo>
                            <a:pt x="-23162" y="531749"/>
                            <a:pt x="17540" y="430808"/>
                            <a:pt x="0" y="243232"/>
                          </a:cubicBezTo>
                          <a:close/>
                        </a:path>
                        <a:path w="10135650" h="1459371" stroke="0" extrusionOk="0">
                          <a:moveTo>
                            <a:pt x="0" y="243232"/>
                          </a:moveTo>
                          <a:cubicBezTo>
                            <a:pt x="15569" y="116918"/>
                            <a:pt x="80477" y="-721"/>
                            <a:pt x="173816" y="0"/>
                          </a:cubicBezTo>
                          <a:cubicBezTo>
                            <a:pt x="288599" y="-48109"/>
                            <a:pt x="415649" y="23478"/>
                            <a:pt x="553821" y="0"/>
                          </a:cubicBezTo>
                          <a:cubicBezTo>
                            <a:pt x="732518" y="-47874"/>
                            <a:pt x="786002" y="34084"/>
                            <a:pt x="933827" y="0"/>
                          </a:cubicBezTo>
                          <a:cubicBezTo>
                            <a:pt x="1069632" y="11547"/>
                            <a:pt x="1518953" y="98654"/>
                            <a:pt x="1705353" y="0"/>
                          </a:cubicBezTo>
                          <a:cubicBezTo>
                            <a:pt x="1906821" y="-102124"/>
                            <a:pt x="1939435" y="6004"/>
                            <a:pt x="2183238" y="0"/>
                          </a:cubicBezTo>
                          <a:cubicBezTo>
                            <a:pt x="2404552" y="-28220"/>
                            <a:pt x="2468674" y="12563"/>
                            <a:pt x="2661124" y="0"/>
                          </a:cubicBezTo>
                          <a:cubicBezTo>
                            <a:pt x="2827507" y="20474"/>
                            <a:pt x="3032452" y="56206"/>
                            <a:pt x="3236890" y="0"/>
                          </a:cubicBezTo>
                          <a:cubicBezTo>
                            <a:pt x="3405784" y="-8702"/>
                            <a:pt x="3566986" y="32939"/>
                            <a:pt x="3812655" y="0"/>
                          </a:cubicBezTo>
                          <a:cubicBezTo>
                            <a:pt x="4072448" y="-26823"/>
                            <a:pt x="4111667" y="66827"/>
                            <a:pt x="4388421" y="0"/>
                          </a:cubicBezTo>
                          <a:cubicBezTo>
                            <a:pt x="4640469" y="-74953"/>
                            <a:pt x="4624595" y="38898"/>
                            <a:pt x="4768426" y="0"/>
                          </a:cubicBezTo>
                          <a:cubicBezTo>
                            <a:pt x="4940854" y="-56295"/>
                            <a:pt x="5179501" y="47173"/>
                            <a:pt x="5344192" y="0"/>
                          </a:cubicBezTo>
                          <a:cubicBezTo>
                            <a:pt x="5549589" y="-80969"/>
                            <a:pt x="5868334" y="16955"/>
                            <a:pt x="6017838" y="0"/>
                          </a:cubicBezTo>
                          <a:cubicBezTo>
                            <a:pt x="6220662" y="-15584"/>
                            <a:pt x="6519445" y="118578"/>
                            <a:pt x="6691484" y="0"/>
                          </a:cubicBezTo>
                          <a:cubicBezTo>
                            <a:pt x="6865741" y="-46038"/>
                            <a:pt x="7003839" y="42734"/>
                            <a:pt x="7169369" y="0"/>
                          </a:cubicBezTo>
                          <a:cubicBezTo>
                            <a:pt x="7345841" y="-75000"/>
                            <a:pt x="7402295" y="23240"/>
                            <a:pt x="7549374" y="0"/>
                          </a:cubicBezTo>
                          <a:cubicBezTo>
                            <a:pt x="7691545" y="-16676"/>
                            <a:pt x="7842021" y="42647"/>
                            <a:pt x="8027260" y="0"/>
                          </a:cubicBezTo>
                          <a:cubicBezTo>
                            <a:pt x="8294816" y="-21934"/>
                            <a:pt x="8374966" y="86140"/>
                            <a:pt x="8603026" y="0"/>
                          </a:cubicBezTo>
                          <a:cubicBezTo>
                            <a:pt x="8811273" y="-75437"/>
                            <a:pt x="8811740" y="25449"/>
                            <a:pt x="8885151" y="0"/>
                          </a:cubicBezTo>
                          <a:cubicBezTo>
                            <a:pt x="8943896" y="-47463"/>
                            <a:pt x="9757279" y="-5994"/>
                            <a:pt x="9961833" y="0"/>
                          </a:cubicBezTo>
                          <a:cubicBezTo>
                            <a:pt x="10081568" y="27056"/>
                            <a:pt x="10175803" y="100856"/>
                            <a:pt x="10135649" y="243232"/>
                          </a:cubicBezTo>
                          <a:cubicBezTo>
                            <a:pt x="10163075" y="479383"/>
                            <a:pt x="10098934" y="629003"/>
                            <a:pt x="10135649" y="719956"/>
                          </a:cubicBezTo>
                          <a:cubicBezTo>
                            <a:pt x="10173306" y="833693"/>
                            <a:pt x="10115700" y="1084097"/>
                            <a:pt x="10135649" y="1216138"/>
                          </a:cubicBezTo>
                          <a:cubicBezTo>
                            <a:pt x="10150552" y="1373673"/>
                            <a:pt x="10040751" y="1474646"/>
                            <a:pt x="9961833" y="1459371"/>
                          </a:cubicBezTo>
                          <a:cubicBezTo>
                            <a:pt x="9700820" y="1489625"/>
                            <a:pt x="9554812" y="1479702"/>
                            <a:pt x="9386067" y="1459371"/>
                          </a:cubicBezTo>
                          <a:cubicBezTo>
                            <a:pt x="9290465" y="1451307"/>
                            <a:pt x="9014684" y="1359149"/>
                            <a:pt x="8614541" y="1459371"/>
                          </a:cubicBezTo>
                          <a:cubicBezTo>
                            <a:pt x="8233195" y="1575177"/>
                            <a:pt x="8247376" y="1427130"/>
                            <a:pt x="7940895" y="1459371"/>
                          </a:cubicBezTo>
                          <a:cubicBezTo>
                            <a:pt x="7638486" y="1468486"/>
                            <a:pt x="7579723" y="1375558"/>
                            <a:pt x="7463009" y="1459371"/>
                          </a:cubicBezTo>
                          <a:cubicBezTo>
                            <a:pt x="7367086" y="1508453"/>
                            <a:pt x="7173645" y="1436808"/>
                            <a:pt x="7083004" y="1459371"/>
                          </a:cubicBezTo>
                          <a:cubicBezTo>
                            <a:pt x="7003756" y="1464863"/>
                            <a:pt x="6728314" y="1469041"/>
                            <a:pt x="6605119" y="1459371"/>
                          </a:cubicBezTo>
                          <a:cubicBezTo>
                            <a:pt x="6466613" y="1472176"/>
                            <a:pt x="6362091" y="1453517"/>
                            <a:pt x="6127233" y="1459371"/>
                          </a:cubicBezTo>
                          <a:cubicBezTo>
                            <a:pt x="5921267" y="1465314"/>
                            <a:pt x="5972781" y="1421850"/>
                            <a:pt x="5845109" y="1459371"/>
                          </a:cubicBezTo>
                          <a:cubicBezTo>
                            <a:pt x="5700704" y="1490824"/>
                            <a:pt x="5387611" y="1431252"/>
                            <a:pt x="5171462" y="1459371"/>
                          </a:cubicBezTo>
                          <a:cubicBezTo>
                            <a:pt x="4977240" y="1487348"/>
                            <a:pt x="4907191" y="1441193"/>
                            <a:pt x="4693577" y="1459371"/>
                          </a:cubicBezTo>
                          <a:cubicBezTo>
                            <a:pt x="4459227" y="1469825"/>
                            <a:pt x="4441420" y="1398627"/>
                            <a:pt x="4313572" y="1459371"/>
                          </a:cubicBezTo>
                          <a:cubicBezTo>
                            <a:pt x="4154275" y="1474234"/>
                            <a:pt x="3722734" y="1400282"/>
                            <a:pt x="3542046" y="1459371"/>
                          </a:cubicBezTo>
                          <a:cubicBezTo>
                            <a:pt x="3337040" y="1456641"/>
                            <a:pt x="3330693" y="1402993"/>
                            <a:pt x="3162040" y="1459371"/>
                          </a:cubicBezTo>
                          <a:cubicBezTo>
                            <a:pt x="3052031" y="1557355"/>
                            <a:pt x="2809296" y="1357137"/>
                            <a:pt x="2586275" y="1459371"/>
                          </a:cubicBezTo>
                          <a:cubicBezTo>
                            <a:pt x="2362421" y="1575522"/>
                            <a:pt x="2340317" y="1391579"/>
                            <a:pt x="2108389" y="1459371"/>
                          </a:cubicBezTo>
                          <a:cubicBezTo>
                            <a:pt x="1921211" y="1548760"/>
                            <a:pt x="1555968" y="1350488"/>
                            <a:pt x="1336863" y="1459371"/>
                          </a:cubicBezTo>
                          <a:cubicBezTo>
                            <a:pt x="1140320" y="1565186"/>
                            <a:pt x="1093845" y="1430922"/>
                            <a:pt x="956857" y="1459371"/>
                          </a:cubicBezTo>
                          <a:cubicBezTo>
                            <a:pt x="802190" y="1487016"/>
                            <a:pt x="505735" y="1335728"/>
                            <a:pt x="173816" y="1459371"/>
                          </a:cubicBezTo>
                          <a:cubicBezTo>
                            <a:pt x="80344" y="1439492"/>
                            <a:pt x="-21781" y="1328627"/>
                            <a:pt x="0" y="1216138"/>
                          </a:cubicBezTo>
                          <a:cubicBezTo>
                            <a:pt x="-67856" y="1051799"/>
                            <a:pt x="33635" y="955470"/>
                            <a:pt x="0" y="710227"/>
                          </a:cubicBezTo>
                          <a:cubicBezTo>
                            <a:pt x="-34096" y="459257"/>
                            <a:pt x="-2455" y="361171"/>
                            <a:pt x="0" y="243232"/>
                          </a:cubicBezTo>
                          <a:close/>
                        </a:path>
                        <a:path w="10135650" h="1459371" fill="none" stroke="0" extrusionOk="0">
                          <a:moveTo>
                            <a:pt x="0" y="243232"/>
                          </a:moveTo>
                          <a:cubicBezTo>
                            <a:pt x="10997" y="117800"/>
                            <a:pt x="87878" y="10335"/>
                            <a:pt x="173816" y="0"/>
                          </a:cubicBezTo>
                          <a:cubicBezTo>
                            <a:pt x="244163" y="-14040"/>
                            <a:pt x="455494" y="2724"/>
                            <a:pt x="553821" y="0"/>
                          </a:cubicBezTo>
                          <a:cubicBezTo>
                            <a:pt x="664438" y="6778"/>
                            <a:pt x="953933" y="11722"/>
                            <a:pt x="1129587" y="0"/>
                          </a:cubicBezTo>
                          <a:cubicBezTo>
                            <a:pt x="1394077" y="3484"/>
                            <a:pt x="1722132" y="151407"/>
                            <a:pt x="1901113" y="0"/>
                          </a:cubicBezTo>
                          <a:cubicBezTo>
                            <a:pt x="2090379" y="-116780"/>
                            <a:pt x="2094195" y="22477"/>
                            <a:pt x="2183238" y="0"/>
                          </a:cubicBezTo>
                          <a:cubicBezTo>
                            <a:pt x="2253877" y="-34574"/>
                            <a:pt x="2421736" y="-3531"/>
                            <a:pt x="2661124" y="0"/>
                          </a:cubicBezTo>
                          <a:cubicBezTo>
                            <a:pt x="2890629" y="-33048"/>
                            <a:pt x="2841545" y="32877"/>
                            <a:pt x="2943249" y="0"/>
                          </a:cubicBezTo>
                          <a:cubicBezTo>
                            <a:pt x="3067791" y="2065"/>
                            <a:pt x="3180235" y="-28712"/>
                            <a:pt x="3323255" y="0"/>
                          </a:cubicBezTo>
                          <a:cubicBezTo>
                            <a:pt x="3481935" y="25324"/>
                            <a:pt x="3819641" y="5173"/>
                            <a:pt x="4094781" y="0"/>
                          </a:cubicBezTo>
                          <a:cubicBezTo>
                            <a:pt x="4368414" y="-1546"/>
                            <a:pt x="4301278" y="16859"/>
                            <a:pt x="4474786" y="0"/>
                          </a:cubicBezTo>
                          <a:cubicBezTo>
                            <a:pt x="4643906" y="-23584"/>
                            <a:pt x="4970286" y="3146"/>
                            <a:pt x="5148432" y="0"/>
                          </a:cubicBezTo>
                          <a:cubicBezTo>
                            <a:pt x="5329543" y="-8311"/>
                            <a:pt x="5310340" y="47403"/>
                            <a:pt x="5430557" y="0"/>
                          </a:cubicBezTo>
                          <a:cubicBezTo>
                            <a:pt x="5556883" y="-83463"/>
                            <a:pt x="5778942" y="48130"/>
                            <a:pt x="6006323" y="0"/>
                          </a:cubicBezTo>
                          <a:cubicBezTo>
                            <a:pt x="6235089" y="-53158"/>
                            <a:pt x="6668782" y="114094"/>
                            <a:pt x="6777848" y="0"/>
                          </a:cubicBezTo>
                          <a:cubicBezTo>
                            <a:pt x="6928650" y="-98147"/>
                            <a:pt x="6955728" y="48449"/>
                            <a:pt x="7059974" y="0"/>
                          </a:cubicBezTo>
                          <a:cubicBezTo>
                            <a:pt x="7190056" y="18762"/>
                            <a:pt x="7473599" y="22398"/>
                            <a:pt x="7831500" y="0"/>
                          </a:cubicBezTo>
                          <a:cubicBezTo>
                            <a:pt x="8197699" y="-13838"/>
                            <a:pt x="8195645" y="53349"/>
                            <a:pt x="8309385" y="0"/>
                          </a:cubicBezTo>
                          <a:cubicBezTo>
                            <a:pt x="8424907" y="-109074"/>
                            <a:pt x="8697863" y="34920"/>
                            <a:pt x="8983031" y="0"/>
                          </a:cubicBezTo>
                          <a:cubicBezTo>
                            <a:pt x="9258556" y="-30137"/>
                            <a:pt x="9716522" y="50400"/>
                            <a:pt x="9961833" y="0"/>
                          </a:cubicBezTo>
                          <a:cubicBezTo>
                            <a:pt x="10037489" y="31167"/>
                            <a:pt x="10096607" y="76866"/>
                            <a:pt x="10135649" y="243232"/>
                          </a:cubicBezTo>
                          <a:cubicBezTo>
                            <a:pt x="10180491" y="425846"/>
                            <a:pt x="10114462" y="553142"/>
                            <a:pt x="10135649" y="749143"/>
                          </a:cubicBezTo>
                          <a:cubicBezTo>
                            <a:pt x="10182311" y="934357"/>
                            <a:pt x="10108217" y="1105144"/>
                            <a:pt x="10135649" y="1216138"/>
                          </a:cubicBezTo>
                          <a:cubicBezTo>
                            <a:pt x="10143451" y="1358813"/>
                            <a:pt x="10052557" y="1465857"/>
                            <a:pt x="9961833" y="1459371"/>
                          </a:cubicBezTo>
                          <a:cubicBezTo>
                            <a:pt x="9826472" y="1521756"/>
                            <a:pt x="9760484" y="1441515"/>
                            <a:pt x="9679707" y="1459371"/>
                          </a:cubicBezTo>
                          <a:cubicBezTo>
                            <a:pt x="9586847" y="1454574"/>
                            <a:pt x="9438480" y="1454622"/>
                            <a:pt x="9201822" y="1459371"/>
                          </a:cubicBezTo>
                          <a:cubicBezTo>
                            <a:pt x="8962497" y="1520445"/>
                            <a:pt x="8700503" y="1432319"/>
                            <a:pt x="8430296" y="1459371"/>
                          </a:cubicBezTo>
                          <a:cubicBezTo>
                            <a:pt x="8239360" y="1432786"/>
                            <a:pt x="8037582" y="1440340"/>
                            <a:pt x="7854530" y="1459371"/>
                          </a:cubicBezTo>
                          <a:cubicBezTo>
                            <a:pt x="7700230" y="1516600"/>
                            <a:pt x="7576521" y="1398345"/>
                            <a:pt x="7376645" y="1459371"/>
                          </a:cubicBezTo>
                          <a:cubicBezTo>
                            <a:pt x="7156069" y="1538914"/>
                            <a:pt x="6999497" y="1387439"/>
                            <a:pt x="6702999" y="1459371"/>
                          </a:cubicBezTo>
                          <a:cubicBezTo>
                            <a:pt x="6403212" y="1499096"/>
                            <a:pt x="6323637" y="1364482"/>
                            <a:pt x="6127233" y="1459371"/>
                          </a:cubicBezTo>
                          <a:cubicBezTo>
                            <a:pt x="5976558" y="1544312"/>
                            <a:pt x="5943457" y="1409786"/>
                            <a:pt x="5747228" y="1459371"/>
                          </a:cubicBezTo>
                          <a:cubicBezTo>
                            <a:pt x="5546231" y="1473086"/>
                            <a:pt x="5430093" y="1393635"/>
                            <a:pt x="5171462" y="1459371"/>
                          </a:cubicBezTo>
                          <a:cubicBezTo>
                            <a:pt x="4952457" y="1492548"/>
                            <a:pt x="5040652" y="1409101"/>
                            <a:pt x="4889338" y="1459371"/>
                          </a:cubicBezTo>
                          <a:cubicBezTo>
                            <a:pt x="4780507" y="1501105"/>
                            <a:pt x="4380816" y="1329573"/>
                            <a:pt x="4215691" y="1459371"/>
                          </a:cubicBezTo>
                          <a:cubicBezTo>
                            <a:pt x="4046546" y="1575417"/>
                            <a:pt x="3913048" y="1428902"/>
                            <a:pt x="3835686" y="1459371"/>
                          </a:cubicBezTo>
                          <a:cubicBezTo>
                            <a:pt x="3706321" y="1523413"/>
                            <a:pt x="3303193" y="1368030"/>
                            <a:pt x="3064160" y="1459371"/>
                          </a:cubicBezTo>
                          <a:cubicBezTo>
                            <a:pt x="2829224" y="1495194"/>
                            <a:pt x="2706359" y="1395580"/>
                            <a:pt x="2488394" y="1459371"/>
                          </a:cubicBezTo>
                          <a:cubicBezTo>
                            <a:pt x="2325473" y="1523424"/>
                            <a:pt x="2113874" y="1437150"/>
                            <a:pt x="2010509" y="1459371"/>
                          </a:cubicBezTo>
                          <a:cubicBezTo>
                            <a:pt x="1930637" y="1470711"/>
                            <a:pt x="1691235" y="1419514"/>
                            <a:pt x="1532623" y="1459371"/>
                          </a:cubicBezTo>
                          <a:cubicBezTo>
                            <a:pt x="1359332" y="1477897"/>
                            <a:pt x="1301273" y="1417243"/>
                            <a:pt x="1152618" y="1459371"/>
                          </a:cubicBezTo>
                          <a:cubicBezTo>
                            <a:pt x="1025347" y="1515855"/>
                            <a:pt x="920545" y="1430004"/>
                            <a:pt x="772612" y="1459371"/>
                          </a:cubicBezTo>
                          <a:cubicBezTo>
                            <a:pt x="645195" y="1445813"/>
                            <a:pt x="318577" y="1348121"/>
                            <a:pt x="173816" y="1459371"/>
                          </a:cubicBezTo>
                          <a:cubicBezTo>
                            <a:pt x="71273" y="1468772"/>
                            <a:pt x="19367" y="1369637"/>
                            <a:pt x="0" y="1216138"/>
                          </a:cubicBezTo>
                          <a:cubicBezTo>
                            <a:pt x="-55178" y="1122287"/>
                            <a:pt x="38058" y="845996"/>
                            <a:pt x="0" y="710227"/>
                          </a:cubicBezTo>
                          <a:cubicBezTo>
                            <a:pt x="-33030" y="552834"/>
                            <a:pt x="49023" y="436144"/>
                            <a:pt x="0" y="243232"/>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TextBox 5">
              <a:extLst>
                <a:ext uri="{FF2B5EF4-FFF2-40B4-BE49-F238E27FC236}">
                  <a16:creationId xmlns:a16="http://schemas.microsoft.com/office/drawing/2014/main" xmlns="" id="{22FAF0D9-AF0D-D97A-4EE1-96014C8D57C0}"/>
                </a:ext>
              </a:extLst>
            </p:cNvPr>
            <p:cNvSpPr txBox="1"/>
            <p:nvPr/>
          </p:nvSpPr>
          <p:spPr>
            <a:xfrm>
              <a:off x="3118597" y="1204605"/>
              <a:ext cx="9682908" cy="11128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Khổ thơ nào cho thấy ngay từ thuở ấu thơ, bạn nhỏ đã được nghe mẹ kể chuyện cổ tích, hát ru những bài ca dao? </a:t>
              </a:r>
            </a:p>
          </p:txBody>
        </p:sp>
        <p:pic>
          <p:nvPicPr>
            <p:cNvPr id="7" name="Picture 6">
              <a:extLst>
                <a:ext uri="{FF2B5EF4-FFF2-40B4-BE49-F238E27FC236}">
                  <a16:creationId xmlns:a16="http://schemas.microsoft.com/office/drawing/2014/main" xmlns="" id="{922A1BC1-8FB3-508B-9397-D274AC80C01E}"/>
                </a:ext>
              </a:extLst>
            </p:cNvPr>
            <p:cNvPicPr>
              <a:picLocks noChangeAspect="1"/>
            </p:cNvPicPr>
            <p:nvPr/>
          </p:nvPicPr>
          <p:blipFill>
            <a:blip r:embed="rId2" cstate="print"/>
            <a:stretch>
              <a:fillRect/>
            </a:stretch>
          </p:blipFill>
          <p:spPr>
            <a:xfrm>
              <a:off x="2180136" y="1048864"/>
              <a:ext cx="767540" cy="1357336"/>
            </a:xfrm>
            <a:prstGeom prst="rect">
              <a:avLst/>
            </a:prstGeom>
          </p:spPr>
        </p:pic>
      </p:grpSp>
      <p:sp>
        <p:nvSpPr>
          <p:cNvPr id="8" name="Rectangle: Rounded Corners 9">
            <a:extLst>
              <a:ext uri="{FF2B5EF4-FFF2-40B4-BE49-F238E27FC236}">
                <a16:creationId xmlns:a16="http://schemas.microsoft.com/office/drawing/2014/main" xmlns="" id="{3D49BDA6-BDE4-5DD8-4B4D-66AE6F85E7B9}"/>
              </a:ext>
            </a:extLst>
          </p:cNvPr>
          <p:cNvSpPr/>
          <p:nvPr/>
        </p:nvSpPr>
        <p:spPr>
          <a:xfrm>
            <a:off x="2094139" y="2930980"/>
            <a:ext cx="7649936" cy="2209448"/>
          </a:xfrm>
          <a:custGeom>
            <a:avLst/>
            <a:gdLst>
              <a:gd name="connsiteX0" fmla="*/ 0 w 11385706"/>
              <a:gd name="connsiteY0" fmla="*/ 254148 h 2471057"/>
              <a:gd name="connsiteX1" fmla="*/ 254148 w 11385706"/>
              <a:gd name="connsiteY1" fmla="*/ 0 h 2471057"/>
              <a:gd name="connsiteX2" fmla="*/ 933986 w 11385706"/>
              <a:gd name="connsiteY2" fmla="*/ 0 h 2471057"/>
              <a:gd name="connsiteX3" fmla="*/ 1396276 w 11385706"/>
              <a:gd name="connsiteY3" fmla="*/ 0 h 2471057"/>
              <a:gd name="connsiteX4" fmla="*/ 2184888 w 11385706"/>
              <a:gd name="connsiteY4" fmla="*/ 0 h 2471057"/>
              <a:gd name="connsiteX5" fmla="*/ 2973501 w 11385706"/>
              <a:gd name="connsiteY5" fmla="*/ 0 h 2471057"/>
              <a:gd name="connsiteX6" fmla="*/ 3762113 w 11385706"/>
              <a:gd name="connsiteY6" fmla="*/ 0 h 2471057"/>
              <a:gd name="connsiteX7" fmla="*/ 4115629 w 11385706"/>
              <a:gd name="connsiteY7" fmla="*/ 0 h 2471057"/>
              <a:gd name="connsiteX8" fmla="*/ 4469144 w 11385706"/>
              <a:gd name="connsiteY8" fmla="*/ 0 h 2471057"/>
              <a:gd name="connsiteX9" fmla="*/ 5148983 w 11385706"/>
              <a:gd name="connsiteY9" fmla="*/ 0 h 2471057"/>
              <a:gd name="connsiteX10" fmla="*/ 5937595 w 11385706"/>
              <a:gd name="connsiteY10" fmla="*/ 0 h 2471057"/>
              <a:gd name="connsiteX11" fmla="*/ 6291111 w 11385706"/>
              <a:gd name="connsiteY11" fmla="*/ 0 h 2471057"/>
              <a:gd name="connsiteX12" fmla="*/ 7188497 w 11385706"/>
              <a:gd name="connsiteY12" fmla="*/ 0 h 2471057"/>
              <a:gd name="connsiteX13" fmla="*/ 7759561 w 11385706"/>
              <a:gd name="connsiteY13" fmla="*/ 0 h 2471057"/>
              <a:gd name="connsiteX14" fmla="*/ 8330625 w 11385706"/>
              <a:gd name="connsiteY14" fmla="*/ 0 h 2471057"/>
              <a:gd name="connsiteX15" fmla="*/ 8684141 w 11385706"/>
              <a:gd name="connsiteY15" fmla="*/ 0 h 2471057"/>
              <a:gd name="connsiteX16" fmla="*/ 9472753 w 11385706"/>
              <a:gd name="connsiteY16" fmla="*/ 0 h 2471057"/>
              <a:gd name="connsiteX17" fmla="*/ 10370139 w 11385706"/>
              <a:gd name="connsiteY17" fmla="*/ 0 h 2471057"/>
              <a:gd name="connsiteX18" fmla="*/ 11131558 w 11385706"/>
              <a:gd name="connsiteY18" fmla="*/ 0 h 2471057"/>
              <a:gd name="connsiteX19" fmla="*/ 11385706 w 11385706"/>
              <a:gd name="connsiteY19" fmla="*/ 254148 h 2471057"/>
              <a:gd name="connsiteX20" fmla="*/ 11385706 w 11385706"/>
              <a:gd name="connsiteY20" fmla="*/ 947657 h 2471057"/>
              <a:gd name="connsiteX21" fmla="*/ 11385706 w 11385706"/>
              <a:gd name="connsiteY21" fmla="*/ 1543028 h 2471057"/>
              <a:gd name="connsiteX22" fmla="*/ 11385706 w 11385706"/>
              <a:gd name="connsiteY22" fmla="*/ 2216909 h 2471057"/>
              <a:gd name="connsiteX23" fmla="*/ 11131558 w 11385706"/>
              <a:gd name="connsiteY23" fmla="*/ 2471057 h 2471057"/>
              <a:gd name="connsiteX24" fmla="*/ 10560494 w 11385706"/>
              <a:gd name="connsiteY24" fmla="*/ 2471057 h 2471057"/>
              <a:gd name="connsiteX25" fmla="*/ 9989430 w 11385706"/>
              <a:gd name="connsiteY25" fmla="*/ 2471057 h 2471057"/>
              <a:gd name="connsiteX26" fmla="*/ 9309592 w 11385706"/>
              <a:gd name="connsiteY26" fmla="*/ 2471057 h 2471057"/>
              <a:gd name="connsiteX27" fmla="*/ 8847302 w 11385706"/>
              <a:gd name="connsiteY27" fmla="*/ 2471057 h 2471057"/>
              <a:gd name="connsiteX28" fmla="*/ 8385012 w 11385706"/>
              <a:gd name="connsiteY28" fmla="*/ 2471057 h 2471057"/>
              <a:gd name="connsiteX29" fmla="*/ 8031496 w 11385706"/>
              <a:gd name="connsiteY29" fmla="*/ 2471057 h 2471057"/>
              <a:gd name="connsiteX30" fmla="*/ 7460432 w 11385706"/>
              <a:gd name="connsiteY30" fmla="*/ 2471057 h 2471057"/>
              <a:gd name="connsiteX31" fmla="*/ 6671820 w 11385706"/>
              <a:gd name="connsiteY31" fmla="*/ 2471057 h 2471057"/>
              <a:gd name="connsiteX32" fmla="*/ 5991982 w 11385706"/>
              <a:gd name="connsiteY32" fmla="*/ 2471057 h 2471057"/>
              <a:gd name="connsiteX33" fmla="*/ 5529692 w 11385706"/>
              <a:gd name="connsiteY33" fmla="*/ 2471057 h 2471057"/>
              <a:gd name="connsiteX34" fmla="*/ 5176176 w 11385706"/>
              <a:gd name="connsiteY34" fmla="*/ 2471057 h 2471057"/>
              <a:gd name="connsiteX35" fmla="*/ 4278790 w 11385706"/>
              <a:gd name="connsiteY35" fmla="*/ 2471057 h 2471057"/>
              <a:gd name="connsiteX36" fmla="*/ 3707726 w 11385706"/>
              <a:gd name="connsiteY36" fmla="*/ 2471057 h 2471057"/>
              <a:gd name="connsiteX37" fmla="*/ 2919113 w 11385706"/>
              <a:gd name="connsiteY37" fmla="*/ 2471057 h 2471057"/>
              <a:gd name="connsiteX38" fmla="*/ 2565598 w 11385706"/>
              <a:gd name="connsiteY38" fmla="*/ 2471057 h 2471057"/>
              <a:gd name="connsiteX39" fmla="*/ 2103308 w 11385706"/>
              <a:gd name="connsiteY39" fmla="*/ 2471057 h 2471057"/>
              <a:gd name="connsiteX40" fmla="*/ 1314695 w 11385706"/>
              <a:gd name="connsiteY40" fmla="*/ 2471057 h 2471057"/>
              <a:gd name="connsiteX41" fmla="*/ 852406 w 11385706"/>
              <a:gd name="connsiteY41" fmla="*/ 2471057 h 2471057"/>
              <a:gd name="connsiteX42" fmla="*/ 254148 w 11385706"/>
              <a:gd name="connsiteY42" fmla="*/ 2471057 h 2471057"/>
              <a:gd name="connsiteX43" fmla="*/ 0 w 11385706"/>
              <a:gd name="connsiteY43" fmla="*/ 2216909 h 2471057"/>
              <a:gd name="connsiteX44" fmla="*/ 0 w 11385706"/>
              <a:gd name="connsiteY44" fmla="*/ 1562655 h 2471057"/>
              <a:gd name="connsiteX45" fmla="*/ 0 w 11385706"/>
              <a:gd name="connsiteY45" fmla="*/ 947657 h 2471057"/>
              <a:gd name="connsiteX46" fmla="*/ 0 w 11385706"/>
              <a:gd name="connsiteY46" fmla="*/ 254148 h 247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5706" h="2471057" fill="none" extrusionOk="0">
                <a:moveTo>
                  <a:pt x="0" y="254148"/>
                </a:moveTo>
                <a:cubicBezTo>
                  <a:pt x="-25869" y="107973"/>
                  <a:pt x="130615" y="14115"/>
                  <a:pt x="254148" y="0"/>
                </a:cubicBezTo>
                <a:cubicBezTo>
                  <a:pt x="396910" y="-6068"/>
                  <a:pt x="599251" y="-28326"/>
                  <a:pt x="933986" y="0"/>
                </a:cubicBezTo>
                <a:cubicBezTo>
                  <a:pt x="1268721" y="28326"/>
                  <a:pt x="1269299" y="-19352"/>
                  <a:pt x="1396276" y="0"/>
                </a:cubicBezTo>
                <a:cubicBezTo>
                  <a:pt x="1523253" y="19352"/>
                  <a:pt x="1900461" y="-36837"/>
                  <a:pt x="2184888" y="0"/>
                </a:cubicBezTo>
                <a:cubicBezTo>
                  <a:pt x="2469315" y="36837"/>
                  <a:pt x="2759363" y="450"/>
                  <a:pt x="2973501" y="0"/>
                </a:cubicBezTo>
                <a:cubicBezTo>
                  <a:pt x="3187639" y="-450"/>
                  <a:pt x="3427537" y="-25065"/>
                  <a:pt x="3762113" y="0"/>
                </a:cubicBezTo>
                <a:cubicBezTo>
                  <a:pt x="4096689" y="25065"/>
                  <a:pt x="4009931" y="-16549"/>
                  <a:pt x="4115629" y="0"/>
                </a:cubicBezTo>
                <a:cubicBezTo>
                  <a:pt x="4221327" y="16549"/>
                  <a:pt x="4373947" y="9948"/>
                  <a:pt x="4469144" y="0"/>
                </a:cubicBezTo>
                <a:cubicBezTo>
                  <a:pt x="4564341" y="-9948"/>
                  <a:pt x="4998350" y="13223"/>
                  <a:pt x="5148983" y="0"/>
                </a:cubicBezTo>
                <a:cubicBezTo>
                  <a:pt x="5299616" y="-13223"/>
                  <a:pt x="5754277" y="7376"/>
                  <a:pt x="5937595" y="0"/>
                </a:cubicBezTo>
                <a:cubicBezTo>
                  <a:pt x="6120913" y="-7376"/>
                  <a:pt x="6166469" y="12256"/>
                  <a:pt x="6291111" y="0"/>
                </a:cubicBezTo>
                <a:cubicBezTo>
                  <a:pt x="6415753" y="-12256"/>
                  <a:pt x="6864044" y="-17091"/>
                  <a:pt x="7188497" y="0"/>
                </a:cubicBezTo>
                <a:cubicBezTo>
                  <a:pt x="7512950" y="17091"/>
                  <a:pt x="7477338" y="12181"/>
                  <a:pt x="7759561" y="0"/>
                </a:cubicBezTo>
                <a:cubicBezTo>
                  <a:pt x="8041784" y="-12181"/>
                  <a:pt x="8199610" y="3415"/>
                  <a:pt x="8330625" y="0"/>
                </a:cubicBezTo>
                <a:cubicBezTo>
                  <a:pt x="8461640" y="-3415"/>
                  <a:pt x="8542948" y="6203"/>
                  <a:pt x="8684141" y="0"/>
                </a:cubicBezTo>
                <a:cubicBezTo>
                  <a:pt x="8825334" y="-6203"/>
                  <a:pt x="9262564" y="-11016"/>
                  <a:pt x="9472753" y="0"/>
                </a:cubicBezTo>
                <a:cubicBezTo>
                  <a:pt x="9682942" y="11016"/>
                  <a:pt x="10048255" y="-31200"/>
                  <a:pt x="10370139" y="0"/>
                </a:cubicBezTo>
                <a:cubicBezTo>
                  <a:pt x="10692023" y="31200"/>
                  <a:pt x="10781358" y="-1904"/>
                  <a:pt x="11131558" y="0"/>
                </a:cubicBezTo>
                <a:cubicBezTo>
                  <a:pt x="11246634" y="8065"/>
                  <a:pt x="11391405" y="122803"/>
                  <a:pt x="11385706" y="254148"/>
                </a:cubicBezTo>
                <a:cubicBezTo>
                  <a:pt x="11379458" y="421187"/>
                  <a:pt x="11354128" y="674733"/>
                  <a:pt x="11385706" y="947657"/>
                </a:cubicBezTo>
                <a:cubicBezTo>
                  <a:pt x="11417284" y="1220581"/>
                  <a:pt x="11404779" y="1388471"/>
                  <a:pt x="11385706" y="1543028"/>
                </a:cubicBezTo>
                <a:cubicBezTo>
                  <a:pt x="11366633" y="1697585"/>
                  <a:pt x="11404182" y="1988263"/>
                  <a:pt x="11385706" y="2216909"/>
                </a:cubicBezTo>
                <a:cubicBezTo>
                  <a:pt x="11367988" y="2335169"/>
                  <a:pt x="11262290" y="2471736"/>
                  <a:pt x="11131558" y="2471057"/>
                </a:cubicBezTo>
                <a:cubicBezTo>
                  <a:pt x="10963280" y="2452397"/>
                  <a:pt x="10795369" y="2465377"/>
                  <a:pt x="10560494" y="2471057"/>
                </a:cubicBezTo>
                <a:cubicBezTo>
                  <a:pt x="10325619" y="2476737"/>
                  <a:pt x="10134896" y="2442527"/>
                  <a:pt x="9989430" y="2471057"/>
                </a:cubicBezTo>
                <a:cubicBezTo>
                  <a:pt x="9843964" y="2499587"/>
                  <a:pt x="9632153" y="2455953"/>
                  <a:pt x="9309592" y="2471057"/>
                </a:cubicBezTo>
                <a:cubicBezTo>
                  <a:pt x="8987031" y="2486161"/>
                  <a:pt x="8999686" y="2454446"/>
                  <a:pt x="8847302" y="2471057"/>
                </a:cubicBezTo>
                <a:cubicBezTo>
                  <a:pt x="8694918" y="2487669"/>
                  <a:pt x="8579205" y="2492876"/>
                  <a:pt x="8385012" y="2471057"/>
                </a:cubicBezTo>
                <a:cubicBezTo>
                  <a:pt x="8190819" y="2449239"/>
                  <a:pt x="8150849" y="2483202"/>
                  <a:pt x="8031496" y="2471057"/>
                </a:cubicBezTo>
                <a:cubicBezTo>
                  <a:pt x="7912143" y="2458912"/>
                  <a:pt x="7703161" y="2451460"/>
                  <a:pt x="7460432" y="2471057"/>
                </a:cubicBezTo>
                <a:cubicBezTo>
                  <a:pt x="7217703" y="2490654"/>
                  <a:pt x="7035807" y="2506276"/>
                  <a:pt x="6671820" y="2471057"/>
                </a:cubicBezTo>
                <a:cubicBezTo>
                  <a:pt x="6307833" y="2435838"/>
                  <a:pt x="6296749" y="2447353"/>
                  <a:pt x="5991982" y="2471057"/>
                </a:cubicBezTo>
                <a:cubicBezTo>
                  <a:pt x="5687215" y="2494761"/>
                  <a:pt x="5666928" y="2471257"/>
                  <a:pt x="5529692" y="2471057"/>
                </a:cubicBezTo>
                <a:cubicBezTo>
                  <a:pt x="5392456" y="2470858"/>
                  <a:pt x="5252741" y="2459090"/>
                  <a:pt x="5176176" y="2471057"/>
                </a:cubicBezTo>
                <a:cubicBezTo>
                  <a:pt x="5099611" y="2483024"/>
                  <a:pt x="4512218" y="2508109"/>
                  <a:pt x="4278790" y="2471057"/>
                </a:cubicBezTo>
                <a:cubicBezTo>
                  <a:pt x="4045362" y="2434005"/>
                  <a:pt x="3826001" y="2489448"/>
                  <a:pt x="3707726" y="2471057"/>
                </a:cubicBezTo>
                <a:cubicBezTo>
                  <a:pt x="3589451" y="2452666"/>
                  <a:pt x="3237801" y="2488861"/>
                  <a:pt x="2919113" y="2471057"/>
                </a:cubicBezTo>
                <a:cubicBezTo>
                  <a:pt x="2600425" y="2453253"/>
                  <a:pt x="2713249" y="2463809"/>
                  <a:pt x="2565598" y="2471057"/>
                </a:cubicBezTo>
                <a:cubicBezTo>
                  <a:pt x="2417947" y="2478305"/>
                  <a:pt x="2206703" y="2471307"/>
                  <a:pt x="2103308" y="2471057"/>
                </a:cubicBezTo>
                <a:cubicBezTo>
                  <a:pt x="1999913" y="2470808"/>
                  <a:pt x="1682186" y="2501356"/>
                  <a:pt x="1314695" y="2471057"/>
                </a:cubicBezTo>
                <a:cubicBezTo>
                  <a:pt x="947204" y="2440758"/>
                  <a:pt x="1012829" y="2494126"/>
                  <a:pt x="852406" y="2471057"/>
                </a:cubicBezTo>
                <a:cubicBezTo>
                  <a:pt x="691983" y="2447988"/>
                  <a:pt x="472918" y="2454349"/>
                  <a:pt x="254148" y="2471057"/>
                </a:cubicBezTo>
                <a:cubicBezTo>
                  <a:pt x="95089" y="2468568"/>
                  <a:pt x="-14491" y="2383342"/>
                  <a:pt x="0" y="2216909"/>
                </a:cubicBezTo>
                <a:cubicBezTo>
                  <a:pt x="-32109" y="2081612"/>
                  <a:pt x="16104" y="1793772"/>
                  <a:pt x="0" y="1562655"/>
                </a:cubicBezTo>
                <a:cubicBezTo>
                  <a:pt x="-16104" y="1331538"/>
                  <a:pt x="-9568" y="1127140"/>
                  <a:pt x="0" y="947657"/>
                </a:cubicBezTo>
                <a:cubicBezTo>
                  <a:pt x="9568" y="768174"/>
                  <a:pt x="-24100" y="497672"/>
                  <a:pt x="0" y="254148"/>
                </a:cubicBezTo>
                <a:close/>
              </a:path>
              <a:path w="11385706" h="2471057" stroke="0" extrusionOk="0">
                <a:moveTo>
                  <a:pt x="0" y="254148"/>
                </a:moveTo>
                <a:cubicBezTo>
                  <a:pt x="-15142" y="107222"/>
                  <a:pt x="114048" y="6708"/>
                  <a:pt x="254148" y="0"/>
                </a:cubicBezTo>
                <a:cubicBezTo>
                  <a:pt x="409714" y="-9770"/>
                  <a:pt x="600602" y="-1218"/>
                  <a:pt x="825212" y="0"/>
                </a:cubicBezTo>
                <a:cubicBezTo>
                  <a:pt x="1049822" y="1218"/>
                  <a:pt x="1266611" y="-11558"/>
                  <a:pt x="1613824" y="0"/>
                </a:cubicBezTo>
                <a:cubicBezTo>
                  <a:pt x="1961037" y="11558"/>
                  <a:pt x="1814103" y="11317"/>
                  <a:pt x="1967340" y="0"/>
                </a:cubicBezTo>
                <a:cubicBezTo>
                  <a:pt x="2120577" y="-11317"/>
                  <a:pt x="2364004" y="12886"/>
                  <a:pt x="2755952" y="0"/>
                </a:cubicBezTo>
                <a:cubicBezTo>
                  <a:pt x="3147900" y="-12886"/>
                  <a:pt x="3005339" y="-15919"/>
                  <a:pt x="3109468" y="0"/>
                </a:cubicBezTo>
                <a:cubicBezTo>
                  <a:pt x="3213597" y="15919"/>
                  <a:pt x="3609470" y="8621"/>
                  <a:pt x="3898080" y="0"/>
                </a:cubicBezTo>
                <a:cubicBezTo>
                  <a:pt x="4186690" y="-8621"/>
                  <a:pt x="4271052" y="-22569"/>
                  <a:pt x="4577918" y="0"/>
                </a:cubicBezTo>
                <a:cubicBezTo>
                  <a:pt x="4884784" y="22569"/>
                  <a:pt x="5009388" y="20101"/>
                  <a:pt x="5148983" y="0"/>
                </a:cubicBezTo>
                <a:cubicBezTo>
                  <a:pt x="5288578" y="-20101"/>
                  <a:pt x="5603456" y="-31476"/>
                  <a:pt x="5828821" y="0"/>
                </a:cubicBezTo>
                <a:cubicBezTo>
                  <a:pt x="6054186" y="31476"/>
                  <a:pt x="6298135" y="-7678"/>
                  <a:pt x="6617433" y="0"/>
                </a:cubicBezTo>
                <a:cubicBezTo>
                  <a:pt x="6936731" y="7678"/>
                  <a:pt x="6972298" y="412"/>
                  <a:pt x="7297271" y="0"/>
                </a:cubicBezTo>
                <a:cubicBezTo>
                  <a:pt x="7622244" y="-412"/>
                  <a:pt x="7580536" y="8310"/>
                  <a:pt x="7759561" y="0"/>
                </a:cubicBezTo>
                <a:cubicBezTo>
                  <a:pt x="7938586" y="-8310"/>
                  <a:pt x="8044704" y="-11573"/>
                  <a:pt x="8221851" y="0"/>
                </a:cubicBezTo>
                <a:cubicBezTo>
                  <a:pt x="8398998" y="11573"/>
                  <a:pt x="8573045" y="-16928"/>
                  <a:pt x="8684141" y="0"/>
                </a:cubicBezTo>
                <a:cubicBezTo>
                  <a:pt x="8795237" y="16928"/>
                  <a:pt x="8924528" y="-4716"/>
                  <a:pt x="9146431" y="0"/>
                </a:cubicBezTo>
                <a:cubicBezTo>
                  <a:pt x="9368334" y="4716"/>
                  <a:pt x="9736419" y="19547"/>
                  <a:pt x="9935043" y="0"/>
                </a:cubicBezTo>
                <a:cubicBezTo>
                  <a:pt x="10133667" y="-19547"/>
                  <a:pt x="10185748" y="-468"/>
                  <a:pt x="10397333" y="0"/>
                </a:cubicBezTo>
                <a:cubicBezTo>
                  <a:pt x="10608918" y="468"/>
                  <a:pt x="10914600" y="-25659"/>
                  <a:pt x="11131558" y="0"/>
                </a:cubicBezTo>
                <a:cubicBezTo>
                  <a:pt x="11265466" y="31383"/>
                  <a:pt x="11393289" y="97203"/>
                  <a:pt x="11385706" y="254148"/>
                </a:cubicBezTo>
                <a:cubicBezTo>
                  <a:pt x="11414742" y="403058"/>
                  <a:pt x="11354991" y="638471"/>
                  <a:pt x="11385706" y="928029"/>
                </a:cubicBezTo>
                <a:cubicBezTo>
                  <a:pt x="11416421" y="1217587"/>
                  <a:pt x="11371027" y="1461671"/>
                  <a:pt x="11385706" y="1601911"/>
                </a:cubicBezTo>
                <a:cubicBezTo>
                  <a:pt x="11400385" y="1742151"/>
                  <a:pt x="11384252" y="2016169"/>
                  <a:pt x="11385706" y="2216909"/>
                </a:cubicBezTo>
                <a:cubicBezTo>
                  <a:pt x="11384603" y="2371469"/>
                  <a:pt x="11274228" y="2492688"/>
                  <a:pt x="11131558" y="2471057"/>
                </a:cubicBezTo>
                <a:cubicBezTo>
                  <a:pt x="10858251" y="2467902"/>
                  <a:pt x="10610913" y="2453128"/>
                  <a:pt x="10451720" y="2471057"/>
                </a:cubicBezTo>
                <a:cubicBezTo>
                  <a:pt x="10292527" y="2488986"/>
                  <a:pt x="10075987" y="2464943"/>
                  <a:pt x="9880656" y="2471057"/>
                </a:cubicBezTo>
                <a:cubicBezTo>
                  <a:pt x="9685325" y="2477171"/>
                  <a:pt x="9647026" y="2484881"/>
                  <a:pt x="9527140" y="2471057"/>
                </a:cubicBezTo>
                <a:cubicBezTo>
                  <a:pt x="9407254" y="2457233"/>
                  <a:pt x="9340390" y="2471106"/>
                  <a:pt x="9173624" y="2471057"/>
                </a:cubicBezTo>
                <a:cubicBezTo>
                  <a:pt x="9006858" y="2471008"/>
                  <a:pt x="8934220" y="2466659"/>
                  <a:pt x="8820108" y="2471057"/>
                </a:cubicBezTo>
                <a:cubicBezTo>
                  <a:pt x="8705996" y="2475455"/>
                  <a:pt x="8432353" y="2474121"/>
                  <a:pt x="8249044" y="2471057"/>
                </a:cubicBezTo>
                <a:cubicBezTo>
                  <a:pt x="8065735" y="2467993"/>
                  <a:pt x="7846281" y="2478656"/>
                  <a:pt x="7569206" y="2471057"/>
                </a:cubicBezTo>
                <a:cubicBezTo>
                  <a:pt x="7292131" y="2463458"/>
                  <a:pt x="6993994" y="2428760"/>
                  <a:pt x="6671820" y="2471057"/>
                </a:cubicBezTo>
                <a:cubicBezTo>
                  <a:pt x="6349646" y="2513354"/>
                  <a:pt x="6220606" y="2483924"/>
                  <a:pt x="5991982" y="2471057"/>
                </a:cubicBezTo>
                <a:cubicBezTo>
                  <a:pt x="5763358" y="2458190"/>
                  <a:pt x="5733863" y="2471608"/>
                  <a:pt x="5638466" y="2471057"/>
                </a:cubicBezTo>
                <a:cubicBezTo>
                  <a:pt x="5543069" y="2470506"/>
                  <a:pt x="5141543" y="2481538"/>
                  <a:pt x="4849854" y="2471057"/>
                </a:cubicBezTo>
                <a:cubicBezTo>
                  <a:pt x="4558165" y="2460576"/>
                  <a:pt x="4503946" y="2456154"/>
                  <a:pt x="4387564" y="2471057"/>
                </a:cubicBezTo>
                <a:cubicBezTo>
                  <a:pt x="4271182" y="2485961"/>
                  <a:pt x="3759704" y="2489134"/>
                  <a:pt x="3598952" y="2471057"/>
                </a:cubicBezTo>
                <a:cubicBezTo>
                  <a:pt x="3438200" y="2452980"/>
                  <a:pt x="3146718" y="2500552"/>
                  <a:pt x="2919113" y="2471057"/>
                </a:cubicBezTo>
                <a:cubicBezTo>
                  <a:pt x="2691508" y="2441562"/>
                  <a:pt x="2680431" y="2489233"/>
                  <a:pt x="2456824" y="2471057"/>
                </a:cubicBezTo>
                <a:cubicBezTo>
                  <a:pt x="2233217" y="2452881"/>
                  <a:pt x="1899136" y="2449612"/>
                  <a:pt x="1559437" y="2471057"/>
                </a:cubicBezTo>
                <a:cubicBezTo>
                  <a:pt x="1219738" y="2492502"/>
                  <a:pt x="1273787" y="2443137"/>
                  <a:pt x="988373" y="2471057"/>
                </a:cubicBezTo>
                <a:cubicBezTo>
                  <a:pt x="702959" y="2498977"/>
                  <a:pt x="435133" y="2470355"/>
                  <a:pt x="254148" y="2471057"/>
                </a:cubicBezTo>
                <a:cubicBezTo>
                  <a:pt x="109889" y="2483985"/>
                  <a:pt x="-2348" y="2382505"/>
                  <a:pt x="0" y="2216909"/>
                </a:cubicBezTo>
                <a:cubicBezTo>
                  <a:pt x="21259" y="1977504"/>
                  <a:pt x="22752" y="1868110"/>
                  <a:pt x="0" y="1621538"/>
                </a:cubicBezTo>
                <a:cubicBezTo>
                  <a:pt x="-22752" y="1374966"/>
                  <a:pt x="-29843" y="1213508"/>
                  <a:pt x="0" y="947657"/>
                </a:cubicBezTo>
                <a:cubicBezTo>
                  <a:pt x="29843" y="681806"/>
                  <a:pt x="-7564" y="599000"/>
                  <a:pt x="0" y="25414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7649936"/>
                      <a:gd name="connsiteY0" fmla="*/ 227241 h 2209448"/>
                      <a:gd name="connsiteX1" fmla="*/ 170759 w 7649936"/>
                      <a:gd name="connsiteY1" fmla="*/ 0 h 2209448"/>
                      <a:gd name="connsiteX2" fmla="*/ 627535 w 7649936"/>
                      <a:gd name="connsiteY2" fmla="*/ 0 h 2209448"/>
                      <a:gd name="connsiteX3" fmla="*/ 938143 w 7649936"/>
                      <a:gd name="connsiteY3" fmla="*/ 0 h 2209448"/>
                      <a:gd name="connsiteX4" fmla="*/ 1468003 w 7649936"/>
                      <a:gd name="connsiteY4" fmla="*/ 0 h 2209448"/>
                      <a:gd name="connsiteX5" fmla="*/ 1997864 w 7649936"/>
                      <a:gd name="connsiteY5" fmla="*/ 0 h 2209448"/>
                      <a:gd name="connsiteX6" fmla="*/ 2527724 w 7649936"/>
                      <a:gd name="connsiteY6" fmla="*/ 0 h 2209448"/>
                      <a:gd name="connsiteX7" fmla="*/ 2765247 w 7649936"/>
                      <a:gd name="connsiteY7" fmla="*/ 0 h 2209448"/>
                      <a:gd name="connsiteX8" fmla="*/ 3002770 w 7649936"/>
                      <a:gd name="connsiteY8" fmla="*/ 0 h 2209448"/>
                      <a:gd name="connsiteX9" fmla="*/ 3459547 w 7649936"/>
                      <a:gd name="connsiteY9" fmla="*/ 0 h 2209448"/>
                      <a:gd name="connsiteX10" fmla="*/ 3989407 w 7649936"/>
                      <a:gd name="connsiteY10" fmla="*/ 0 h 2209448"/>
                      <a:gd name="connsiteX11" fmla="*/ 4226931 w 7649936"/>
                      <a:gd name="connsiteY11" fmla="*/ 0 h 2209448"/>
                      <a:gd name="connsiteX12" fmla="*/ 4829875 w 7649936"/>
                      <a:gd name="connsiteY12" fmla="*/ 0 h 2209448"/>
                      <a:gd name="connsiteX13" fmla="*/ 5213567 w 7649936"/>
                      <a:gd name="connsiteY13" fmla="*/ 0 h 2209448"/>
                      <a:gd name="connsiteX14" fmla="*/ 5597259 w 7649936"/>
                      <a:gd name="connsiteY14" fmla="*/ 0 h 2209448"/>
                      <a:gd name="connsiteX15" fmla="*/ 5834782 w 7649936"/>
                      <a:gd name="connsiteY15" fmla="*/ 0 h 2209448"/>
                      <a:gd name="connsiteX16" fmla="*/ 6364643 w 7649936"/>
                      <a:gd name="connsiteY16" fmla="*/ 0 h 2209448"/>
                      <a:gd name="connsiteX17" fmla="*/ 6967587 w 7649936"/>
                      <a:gd name="connsiteY17" fmla="*/ 0 h 2209448"/>
                      <a:gd name="connsiteX18" fmla="*/ 7479176 w 7649936"/>
                      <a:gd name="connsiteY18" fmla="*/ 0 h 2209448"/>
                      <a:gd name="connsiteX19" fmla="*/ 7649936 w 7649936"/>
                      <a:gd name="connsiteY19" fmla="*/ 227241 h 2209448"/>
                      <a:gd name="connsiteX20" fmla="*/ 7649936 w 7649936"/>
                      <a:gd name="connsiteY20" fmla="*/ 847329 h 2209448"/>
                      <a:gd name="connsiteX21" fmla="*/ 7649936 w 7649936"/>
                      <a:gd name="connsiteY21" fmla="*/ 1379668 h 2209448"/>
                      <a:gd name="connsiteX22" fmla="*/ 7649936 w 7649936"/>
                      <a:gd name="connsiteY22" fmla="*/ 1982206 h 2209448"/>
                      <a:gd name="connsiteX23" fmla="*/ 7479176 w 7649936"/>
                      <a:gd name="connsiteY23" fmla="*/ 2209448 h 2209448"/>
                      <a:gd name="connsiteX24" fmla="*/ 7095484 w 7649936"/>
                      <a:gd name="connsiteY24" fmla="*/ 2209448 h 2209448"/>
                      <a:gd name="connsiteX25" fmla="*/ 6711792 w 7649936"/>
                      <a:gd name="connsiteY25" fmla="*/ 2209448 h 2209448"/>
                      <a:gd name="connsiteX26" fmla="*/ 6255016 w 7649936"/>
                      <a:gd name="connsiteY26" fmla="*/ 2209448 h 2209448"/>
                      <a:gd name="connsiteX27" fmla="*/ 5944409 w 7649936"/>
                      <a:gd name="connsiteY27" fmla="*/ 2209448 h 2209448"/>
                      <a:gd name="connsiteX28" fmla="*/ 5633801 w 7649936"/>
                      <a:gd name="connsiteY28" fmla="*/ 2209448 h 2209448"/>
                      <a:gd name="connsiteX29" fmla="*/ 5396277 w 7649936"/>
                      <a:gd name="connsiteY29" fmla="*/ 2209448 h 2209448"/>
                      <a:gd name="connsiteX30" fmla="*/ 5012585 w 7649936"/>
                      <a:gd name="connsiteY30" fmla="*/ 2209448 h 2209448"/>
                      <a:gd name="connsiteX31" fmla="*/ 4482725 w 7649936"/>
                      <a:gd name="connsiteY31" fmla="*/ 2209448 h 2209448"/>
                      <a:gd name="connsiteX32" fmla="*/ 4025949 w 7649936"/>
                      <a:gd name="connsiteY32" fmla="*/ 2209448 h 2209448"/>
                      <a:gd name="connsiteX33" fmla="*/ 3715341 w 7649936"/>
                      <a:gd name="connsiteY33" fmla="*/ 2209448 h 2209448"/>
                      <a:gd name="connsiteX34" fmla="*/ 3477818 w 7649936"/>
                      <a:gd name="connsiteY34" fmla="*/ 2209448 h 2209448"/>
                      <a:gd name="connsiteX35" fmla="*/ 2874873 w 7649936"/>
                      <a:gd name="connsiteY35" fmla="*/ 2209448 h 2209448"/>
                      <a:gd name="connsiteX36" fmla="*/ 2491182 w 7649936"/>
                      <a:gd name="connsiteY36" fmla="*/ 2209448 h 2209448"/>
                      <a:gd name="connsiteX37" fmla="*/ 1961321 w 7649936"/>
                      <a:gd name="connsiteY37" fmla="*/ 2209448 h 2209448"/>
                      <a:gd name="connsiteX38" fmla="*/ 1723798 w 7649936"/>
                      <a:gd name="connsiteY38" fmla="*/ 2209448 h 2209448"/>
                      <a:gd name="connsiteX39" fmla="*/ 1413190 w 7649936"/>
                      <a:gd name="connsiteY39" fmla="*/ 2209448 h 2209448"/>
                      <a:gd name="connsiteX40" fmla="*/ 883329 w 7649936"/>
                      <a:gd name="connsiteY40" fmla="*/ 2209448 h 2209448"/>
                      <a:gd name="connsiteX41" fmla="*/ 572722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397217 h 2209448"/>
                      <a:gd name="connsiteX45" fmla="*/ 0 w 7649936"/>
                      <a:gd name="connsiteY45" fmla="*/ 847329 h 2209448"/>
                      <a:gd name="connsiteX46" fmla="*/ 0 w 7649936"/>
                      <a:gd name="connsiteY46" fmla="*/ 227241 h 2209448"/>
                      <a:gd name="connsiteX0" fmla="*/ 0 w 7649936"/>
                      <a:gd name="connsiteY0" fmla="*/ 227241 h 2209448"/>
                      <a:gd name="connsiteX1" fmla="*/ 170759 w 7649936"/>
                      <a:gd name="connsiteY1" fmla="*/ 0 h 2209448"/>
                      <a:gd name="connsiteX2" fmla="*/ 554451 w 7649936"/>
                      <a:gd name="connsiteY2" fmla="*/ 0 h 2209448"/>
                      <a:gd name="connsiteX3" fmla="*/ 1084311 w 7649936"/>
                      <a:gd name="connsiteY3" fmla="*/ 0 h 2209448"/>
                      <a:gd name="connsiteX4" fmla="*/ 1321835 w 7649936"/>
                      <a:gd name="connsiteY4" fmla="*/ 0 h 2209448"/>
                      <a:gd name="connsiteX5" fmla="*/ 1851695 w 7649936"/>
                      <a:gd name="connsiteY5" fmla="*/ 0 h 2209448"/>
                      <a:gd name="connsiteX6" fmla="*/ 2089218 w 7649936"/>
                      <a:gd name="connsiteY6" fmla="*/ 0 h 2209448"/>
                      <a:gd name="connsiteX7" fmla="*/ 2619078 w 7649936"/>
                      <a:gd name="connsiteY7" fmla="*/ 0 h 2209448"/>
                      <a:gd name="connsiteX8" fmla="*/ 3075854 w 7649936"/>
                      <a:gd name="connsiteY8" fmla="*/ 0 h 2209448"/>
                      <a:gd name="connsiteX9" fmla="*/ 3459547 w 7649936"/>
                      <a:gd name="connsiteY9" fmla="*/ 0 h 2209448"/>
                      <a:gd name="connsiteX10" fmla="*/ 3916323 w 7649936"/>
                      <a:gd name="connsiteY10" fmla="*/ 0 h 2209448"/>
                      <a:gd name="connsiteX11" fmla="*/ 4446183 w 7649936"/>
                      <a:gd name="connsiteY11" fmla="*/ 0 h 2209448"/>
                      <a:gd name="connsiteX12" fmla="*/ 4902959 w 7649936"/>
                      <a:gd name="connsiteY12" fmla="*/ 0 h 2209448"/>
                      <a:gd name="connsiteX13" fmla="*/ 5213567 w 7649936"/>
                      <a:gd name="connsiteY13" fmla="*/ 0 h 2209448"/>
                      <a:gd name="connsiteX14" fmla="*/ 5524175 w 7649936"/>
                      <a:gd name="connsiteY14" fmla="*/ 0 h 2209448"/>
                      <a:gd name="connsiteX15" fmla="*/ 5834782 w 7649936"/>
                      <a:gd name="connsiteY15" fmla="*/ 0 h 2209448"/>
                      <a:gd name="connsiteX16" fmla="*/ 6145390 w 7649936"/>
                      <a:gd name="connsiteY16" fmla="*/ 0 h 2209448"/>
                      <a:gd name="connsiteX17" fmla="*/ 6675250 w 7649936"/>
                      <a:gd name="connsiteY17" fmla="*/ 0 h 2209448"/>
                      <a:gd name="connsiteX18" fmla="*/ 6985858 w 7649936"/>
                      <a:gd name="connsiteY18" fmla="*/ 0 h 2209448"/>
                      <a:gd name="connsiteX19" fmla="*/ 7479176 w 7649936"/>
                      <a:gd name="connsiteY19" fmla="*/ 0 h 2209448"/>
                      <a:gd name="connsiteX20" fmla="*/ 7649936 w 7649936"/>
                      <a:gd name="connsiteY20" fmla="*/ 227241 h 2209448"/>
                      <a:gd name="connsiteX21" fmla="*/ 7649936 w 7649936"/>
                      <a:gd name="connsiteY21" fmla="*/ 829779 h 2209448"/>
                      <a:gd name="connsiteX22" fmla="*/ 7649936 w 7649936"/>
                      <a:gd name="connsiteY22" fmla="*/ 1432317 h 2209448"/>
                      <a:gd name="connsiteX23" fmla="*/ 7649936 w 7649936"/>
                      <a:gd name="connsiteY23" fmla="*/ 1982206 h 2209448"/>
                      <a:gd name="connsiteX24" fmla="*/ 7479176 w 7649936"/>
                      <a:gd name="connsiteY24" fmla="*/ 2209448 h 2209448"/>
                      <a:gd name="connsiteX25" fmla="*/ 7022400 w 7649936"/>
                      <a:gd name="connsiteY25" fmla="*/ 2209448 h 2209448"/>
                      <a:gd name="connsiteX26" fmla="*/ 6638708 w 7649936"/>
                      <a:gd name="connsiteY26" fmla="*/ 2209448 h 2209448"/>
                      <a:gd name="connsiteX27" fmla="*/ 6401185 w 7649936"/>
                      <a:gd name="connsiteY27" fmla="*/ 2209448 h 2209448"/>
                      <a:gd name="connsiteX28" fmla="*/ 6163661 w 7649936"/>
                      <a:gd name="connsiteY28" fmla="*/ 2209448 h 2209448"/>
                      <a:gd name="connsiteX29" fmla="*/ 5926137 w 7649936"/>
                      <a:gd name="connsiteY29" fmla="*/ 2209448 h 2209448"/>
                      <a:gd name="connsiteX30" fmla="*/ 5542445 w 7649936"/>
                      <a:gd name="connsiteY30" fmla="*/ 2209448 h 2209448"/>
                      <a:gd name="connsiteX31" fmla="*/ 5085669 w 7649936"/>
                      <a:gd name="connsiteY31" fmla="*/ 2209448 h 2209448"/>
                      <a:gd name="connsiteX32" fmla="*/ 4482725 w 7649936"/>
                      <a:gd name="connsiteY32" fmla="*/ 2209448 h 2209448"/>
                      <a:gd name="connsiteX33" fmla="*/ 4025949 w 7649936"/>
                      <a:gd name="connsiteY33" fmla="*/ 2209448 h 2209448"/>
                      <a:gd name="connsiteX34" fmla="*/ 3788425 w 7649936"/>
                      <a:gd name="connsiteY34" fmla="*/ 2209448 h 2209448"/>
                      <a:gd name="connsiteX35" fmla="*/ 3258565 w 7649936"/>
                      <a:gd name="connsiteY35" fmla="*/ 2209448 h 2209448"/>
                      <a:gd name="connsiteX36" fmla="*/ 2947958 w 7649936"/>
                      <a:gd name="connsiteY36" fmla="*/ 2209448 h 2209448"/>
                      <a:gd name="connsiteX37" fmla="*/ 2418097 w 7649936"/>
                      <a:gd name="connsiteY37" fmla="*/ 2209448 h 2209448"/>
                      <a:gd name="connsiteX38" fmla="*/ 1961321 w 7649936"/>
                      <a:gd name="connsiteY38" fmla="*/ 2209448 h 2209448"/>
                      <a:gd name="connsiteX39" fmla="*/ 1650714 w 7649936"/>
                      <a:gd name="connsiteY39" fmla="*/ 2209448 h 2209448"/>
                      <a:gd name="connsiteX40" fmla="*/ 1047769 w 7649936"/>
                      <a:gd name="connsiteY40" fmla="*/ 2209448 h 2209448"/>
                      <a:gd name="connsiteX41" fmla="*/ 664077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449866 h 2209448"/>
                      <a:gd name="connsiteX45" fmla="*/ 0 w 7649936"/>
                      <a:gd name="connsiteY45" fmla="*/ 847329 h 2209448"/>
                      <a:gd name="connsiteX46" fmla="*/ 0 w 7649936"/>
                      <a:gd name="connsiteY46" fmla="*/ 227241 h 22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49936" h="2209448" fill="none" extrusionOk="0">
                        <a:moveTo>
                          <a:pt x="0" y="227241"/>
                        </a:moveTo>
                        <a:cubicBezTo>
                          <a:pt x="-10943" y="82748"/>
                          <a:pt x="90779" y="2620"/>
                          <a:pt x="170759" y="0"/>
                        </a:cubicBezTo>
                        <a:cubicBezTo>
                          <a:pt x="266524" y="-16107"/>
                          <a:pt x="405709" y="-2464"/>
                          <a:pt x="627535" y="0"/>
                        </a:cubicBezTo>
                        <a:cubicBezTo>
                          <a:pt x="848317" y="33479"/>
                          <a:pt x="859771" y="-22209"/>
                          <a:pt x="938143" y="0"/>
                        </a:cubicBezTo>
                        <a:cubicBezTo>
                          <a:pt x="1010372" y="24767"/>
                          <a:pt x="1272177" y="-11287"/>
                          <a:pt x="1468003" y="0"/>
                        </a:cubicBezTo>
                        <a:cubicBezTo>
                          <a:pt x="1647307" y="31718"/>
                          <a:pt x="1845419" y="-31676"/>
                          <a:pt x="1997864" y="0"/>
                        </a:cubicBezTo>
                        <a:cubicBezTo>
                          <a:pt x="2122417" y="-1498"/>
                          <a:pt x="2331244" y="-26890"/>
                          <a:pt x="2527724" y="0"/>
                        </a:cubicBezTo>
                        <a:cubicBezTo>
                          <a:pt x="2754455" y="33584"/>
                          <a:pt x="2695389" y="-6781"/>
                          <a:pt x="2765247" y="0"/>
                        </a:cubicBezTo>
                        <a:cubicBezTo>
                          <a:pt x="2843323" y="15924"/>
                          <a:pt x="2940159" y="14769"/>
                          <a:pt x="3002770" y="0"/>
                        </a:cubicBezTo>
                        <a:cubicBezTo>
                          <a:pt x="3064065" y="13342"/>
                          <a:pt x="3375566" y="2383"/>
                          <a:pt x="3459547" y="0"/>
                        </a:cubicBezTo>
                        <a:cubicBezTo>
                          <a:pt x="3541689" y="-13437"/>
                          <a:pt x="3853930" y="-8759"/>
                          <a:pt x="3989407" y="0"/>
                        </a:cubicBezTo>
                        <a:cubicBezTo>
                          <a:pt x="4109923" y="-6409"/>
                          <a:pt x="4138999" y="11462"/>
                          <a:pt x="4226931" y="0"/>
                        </a:cubicBezTo>
                        <a:cubicBezTo>
                          <a:pt x="4328032" y="-7427"/>
                          <a:pt x="4616214" y="-2196"/>
                          <a:pt x="4829875" y="0"/>
                        </a:cubicBezTo>
                        <a:cubicBezTo>
                          <a:pt x="5052743" y="15748"/>
                          <a:pt x="5021156" y="10770"/>
                          <a:pt x="5213567" y="0"/>
                        </a:cubicBezTo>
                        <a:cubicBezTo>
                          <a:pt x="5383660" y="-11322"/>
                          <a:pt x="5510821" y="-1553"/>
                          <a:pt x="5597259" y="0"/>
                        </a:cubicBezTo>
                        <a:cubicBezTo>
                          <a:pt x="5695393" y="2993"/>
                          <a:pt x="5737387" y="510"/>
                          <a:pt x="5834782" y="0"/>
                        </a:cubicBezTo>
                        <a:cubicBezTo>
                          <a:pt x="5940428" y="8940"/>
                          <a:pt x="6250700" y="-11539"/>
                          <a:pt x="6364643" y="0"/>
                        </a:cubicBezTo>
                        <a:cubicBezTo>
                          <a:pt x="6537410" y="37448"/>
                          <a:pt x="6764298" y="-38686"/>
                          <a:pt x="6967587" y="0"/>
                        </a:cubicBezTo>
                        <a:cubicBezTo>
                          <a:pt x="7196565" y="28701"/>
                          <a:pt x="7232288" y="-3542"/>
                          <a:pt x="7479176" y="0"/>
                        </a:cubicBezTo>
                        <a:cubicBezTo>
                          <a:pt x="7547189" y="6571"/>
                          <a:pt x="7672254" y="104952"/>
                          <a:pt x="7649936" y="227241"/>
                        </a:cubicBezTo>
                        <a:cubicBezTo>
                          <a:pt x="7628467" y="384028"/>
                          <a:pt x="7654971" y="639340"/>
                          <a:pt x="7649936" y="847329"/>
                        </a:cubicBezTo>
                        <a:cubicBezTo>
                          <a:pt x="7672830" y="1077081"/>
                          <a:pt x="7676746" y="1235184"/>
                          <a:pt x="7649936" y="1379668"/>
                        </a:cubicBezTo>
                        <a:cubicBezTo>
                          <a:pt x="7609475" y="1546469"/>
                          <a:pt x="7640499" y="1747967"/>
                          <a:pt x="7649936" y="1982206"/>
                        </a:cubicBezTo>
                        <a:cubicBezTo>
                          <a:pt x="7653059" y="2076103"/>
                          <a:pt x="7574703" y="2194195"/>
                          <a:pt x="7479176" y="2209448"/>
                        </a:cubicBezTo>
                        <a:cubicBezTo>
                          <a:pt x="7378318" y="2192365"/>
                          <a:pt x="7246187" y="2197746"/>
                          <a:pt x="7095484" y="2209448"/>
                        </a:cubicBezTo>
                        <a:cubicBezTo>
                          <a:pt x="6938660" y="2220596"/>
                          <a:pt x="6828909" y="2197291"/>
                          <a:pt x="6711792" y="2209448"/>
                        </a:cubicBezTo>
                        <a:cubicBezTo>
                          <a:pt x="6587115" y="2210321"/>
                          <a:pt x="6467029" y="2191937"/>
                          <a:pt x="6255016" y="2209448"/>
                        </a:cubicBezTo>
                        <a:cubicBezTo>
                          <a:pt x="6037502" y="2218468"/>
                          <a:pt x="6045555" y="2200886"/>
                          <a:pt x="5944409" y="2209448"/>
                        </a:cubicBezTo>
                        <a:cubicBezTo>
                          <a:pt x="5847686" y="2230264"/>
                          <a:pt x="5773806" y="2224260"/>
                          <a:pt x="5633801" y="2209448"/>
                        </a:cubicBezTo>
                        <a:cubicBezTo>
                          <a:pt x="5505280" y="2192692"/>
                          <a:pt x="5476828" y="2218495"/>
                          <a:pt x="5396277" y="2209448"/>
                        </a:cubicBezTo>
                        <a:cubicBezTo>
                          <a:pt x="5319144" y="2178584"/>
                          <a:pt x="5154617" y="2170627"/>
                          <a:pt x="5012585" y="2209448"/>
                        </a:cubicBezTo>
                        <a:cubicBezTo>
                          <a:pt x="4854654" y="2219417"/>
                          <a:pt x="4729615" y="2217375"/>
                          <a:pt x="4482725" y="2209448"/>
                        </a:cubicBezTo>
                        <a:cubicBezTo>
                          <a:pt x="4239309" y="2177771"/>
                          <a:pt x="4230692" y="2187937"/>
                          <a:pt x="4025949" y="2209448"/>
                        </a:cubicBezTo>
                        <a:cubicBezTo>
                          <a:pt x="3822894" y="2235058"/>
                          <a:pt x="3807317" y="2211155"/>
                          <a:pt x="3715341" y="2209448"/>
                        </a:cubicBezTo>
                        <a:cubicBezTo>
                          <a:pt x="3614641" y="2215466"/>
                          <a:pt x="3534781" y="2198119"/>
                          <a:pt x="3477818" y="2209448"/>
                        </a:cubicBezTo>
                        <a:cubicBezTo>
                          <a:pt x="3425550" y="2213862"/>
                          <a:pt x="3047851" y="2269036"/>
                          <a:pt x="2874873" y="2209448"/>
                        </a:cubicBezTo>
                        <a:cubicBezTo>
                          <a:pt x="2704890" y="2188303"/>
                          <a:pt x="2568843" y="2220187"/>
                          <a:pt x="2491182" y="2209448"/>
                        </a:cubicBezTo>
                        <a:cubicBezTo>
                          <a:pt x="2393671" y="2219012"/>
                          <a:pt x="2204034" y="2220130"/>
                          <a:pt x="1961321" y="2209448"/>
                        </a:cubicBezTo>
                        <a:cubicBezTo>
                          <a:pt x="1753213" y="2196875"/>
                          <a:pt x="1823467" y="2184948"/>
                          <a:pt x="1723798" y="2209448"/>
                        </a:cubicBezTo>
                        <a:cubicBezTo>
                          <a:pt x="1618255" y="2207782"/>
                          <a:pt x="1487349" y="2216693"/>
                          <a:pt x="1413190" y="2209448"/>
                        </a:cubicBezTo>
                        <a:cubicBezTo>
                          <a:pt x="1385198" y="2233419"/>
                          <a:pt x="1127243" y="2242476"/>
                          <a:pt x="883329" y="2209448"/>
                        </a:cubicBezTo>
                        <a:cubicBezTo>
                          <a:pt x="638604" y="2197491"/>
                          <a:pt x="680086" y="2232328"/>
                          <a:pt x="572722" y="2209448"/>
                        </a:cubicBezTo>
                        <a:cubicBezTo>
                          <a:pt x="455965" y="2180293"/>
                          <a:pt x="323158" y="2195727"/>
                          <a:pt x="170759" y="2209448"/>
                        </a:cubicBezTo>
                        <a:cubicBezTo>
                          <a:pt x="67570" y="2185028"/>
                          <a:pt x="-6978" y="2126317"/>
                          <a:pt x="0" y="1982206"/>
                        </a:cubicBezTo>
                        <a:cubicBezTo>
                          <a:pt x="4402" y="1866243"/>
                          <a:pt x="21555" y="1575599"/>
                          <a:pt x="0" y="1397217"/>
                        </a:cubicBezTo>
                        <a:cubicBezTo>
                          <a:pt x="-37" y="1191967"/>
                          <a:pt x="-25390" y="1017676"/>
                          <a:pt x="0" y="847329"/>
                        </a:cubicBezTo>
                        <a:cubicBezTo>
                          <a:pt x="29162" y="725638"/>
                          <a:pt x="25580" y="469607"/>
                          <a:pt x="0" y="227241"/>
                        </a:cubicBezTo>
                        <a:close/>
                      </a:path>
                      <a:path w="7649936" h="2209448" stroke="0" extrusionOk="0">
                        <a:moveTo>
                          <a:pt x="0" y="227241"/>
                        </a:moveTo>
                        <a:cubicBezTo>
                          <a:pt x="-6765" y="99564"/>
                          <a:pt x="80480" y="-3910"/>
                          <a:pt x="170759" y="0"/>
                        </a:cubicBezTo>
                        <a:cubicBezTo>
                          <a:pt x="275846" y="16726"/>
                          <a:pt x="382558" y="-21730"/>
                          <a:pt x="554451" y="0"/>
                        </a:cubicBezTo>
                        <a:cubicBezTo>
                          <a:pt x="710733" y="-6917"/>
                          <a:pt x="863960" y="127"/>
                          <a:pt x="1084311" y="0"/>
                        </a:cubicBezTo>
                        <a:cubicBezTo>
                          <a:pt x="1307927" y="20083"/>
                          <a:pt x="1229166" y="10536"/>
                          <a:pt x="1321835" y="0"/>
                        </a:cubicBezTo>
                        <a:cubicBezTo>
                          <a:pt x="1397301" y="-28429"/>
                          <a:pt x="1569660" y="5755"/>
                          <a:pt x="1851695" y="0"/>
                        </a:cubicBezTo>
                        <a:cubicBezTo>
                          <a:pt x="2102643" y="-4078"/>
                          <a:pt x="2026142" y="1682"/>
                          <a:pt x="2089218" y="0"/>
                        </a:cubicBezTo>
                        <a:cubicBezTo>
                          <a:pt x="2139134" y="53285"/>
                          <a:pt x="2405061" y="27842"/>
                          <a:pt x="2619078" y="0"/>
                        </a:cubicBezTo>
                        <a:cubicBezTo>
                          <a:pt x="2820158" y="-2514"/>
                          <a:pt x="2868103" y="-31803"/>
                          <a:pt x="3075854" y="0"/>
                        </a:cubicBezTo>
                        <a:cubicBezTo>
                          <a:pt x="3292679" y="34900"/>
                          <a:pt x="3368477" y="34280"/>
                          <a:pt x="3459547" y="0"/>
                        </a:cubicBezTo>
                        <a:cubicBezTo>
                          <a:pt x="3562127" y="-23128"/>
                          <a:pt x="3756092" y="-24907"/>
                          <a:pt x="3916323" y="0"/>
                        </a:cubicBezTo>
                        <a:cubicBezTo>
                          <a:pt x="4054225" y="47728"/>
                          <a:pt x="4252050" y="4637"/>
                          <a:pt x="4446183" y="0"/>
                        </a:cubicBezTo>
                        <a:cubicBezTo>
                          <a:pt x="4661693" y="8442"/>
                          <a:pt x="4685426" y="1191"/>
                          <a:pt x="4902959" y="0"/>
                        </a:cubicBezTo>
                        <a:cubicBezTo>
                          <a:pt x="5117895" y="-2358"/>
                          <a:pt x="5088365" y="4813"/>
                          <a:pt x="5213567" y="0"/>
                        </a:cubicBezTo>
                        <a:cubicBezTo>
                          <a:pt x="5333070" y="-10372"/>
                          <a:pt x="5406181" y="-7824"/>
                          <a:pt x="5524175" y="0"/>
                        </a:cubicBezTo>
                        <a:cubicBezTo>
                          <a:pt x="5629974" y="1248"/>
                          <a:pt x="5755672" y="-15862"/>
                          <a:pt x="5834782" y="0"/>
                        </a:cubicBezTo>
                        <a:cubicBezTo>
                          <a:pt x="5904887" y="36008"/>
                          <a:pt x="6002658" y="6598"/>
                          <a:pt x="6145390" y="0"/>
                        </a:cubicBezTo>
                        <a:cubicBezTo>
                          <a:pt x="6299716" y="779"/>
                          <a:pt x="6554621" y="20137"/>
                          <a:pt x="6675250" y="0"/>
                        </a:cubicBezTo>
                        <a:cubicBezTo>
                          <a:pt x="6807295" y="-17026"/>
                          <a:pt x="6841489" y="2449"/>
                          <a:pt x="6985858" y="0"/>
                        </a:cubicBezTo>
                        <a:cubicBezTo>
                          <a:pt x="7098957" y="70"/>
                          <a:pt x="7320742" y="-27485"/>
                          <a:pt x="7479176" y="0"/>
                        </a:cubicBezTo>
                        <a:cubicBezTo>
                          <a:pt x="7559693" y="15526"/>
                          <a:pt x="7649363" y="110577"/>
                          <a:pt x="7649936" y="227241"/>
                        </a:cubicBezTo>
                        <a:cubicBezTo>
                          <a:pt x="7657238" y="370735"/>
                          <a:pt x="7591957" y="600258"/>
                          <a:pt x="7649936" y="829779"/>
                        </a:cubicBezTo>
                        <a:cubicBezTo>
                          <a:pt x="7642278" y="1081862"/>
                          <a:pt x="7649345" y="1298072"/>
                          <a:pt x="7649936" y="1432317"/>
                        </a:cubicBezTo>
                        <a:cubicBezTo>
                          <a:pt x="7646960" y="1527724"/>
                          <a:pt x="7640618" y="1823996"/>
                          <a:pt x="7649936" y="1982206"/>
                        </a:cubicBezTo>
                        <a:cubicBezTo>
                          <a:pt x="7635823" y="2140165"/>
                          <a:pt x="7585221" y="2230606"/>
                          <a:pt x="7479176" y="2209448"/>
                        </a:cubicBezTo>
                        <a:cubicBezTo>
                          <a:pt x="7297282" y="2203754"/>
                          <a:pt x="7131699" y="2197967"/>
                          <a:pt x="7022400" y="2209448"/>
                        </a:cubicBezTo>
                        <a:cubicBezTo>
                          <a:pt x="6937061" y="2220626"/>
                          <a:pt x="6780187" y="2232639"/>
                          <a:pt x="6638708" y="2209448"/>
                        </a:cubicBezTo>
                        <a:cubicBezTo>
                          <a:pt x="6504932" y="2216841"/>
                          <a:pt x="6487059" y="2222153"/>
                          <a:pt x="6401185" y="2209448"/>
                        </a:cubicBezTo>
                        <a:cubicBezTo>
                          <a:pt x="6318831" y="2196247"/>
                          <a:pt x="6274300" y="2220004"/>
                          <a:pt x="6163661" y="2209448"/>
                        </a:cubicBezTo>
                        <a:cubicBezTo>
                          <a:pt x="6048095" y="2204004"/>
                          <a:pt x="6007341" y="2213408"/>
                          <a:pt x="5926137" y="2209448"/>
                        </a:cubicBezTo>
                        <a:cubicBezTo>
                          <a:pt x="5853828" y="2204270"/>
                          <a:pt x="5650610" y="2213444"/>
                          <a:pt x="5542445" y="2209448"/>
                        </a:cubicBezTo>
                        <a:cubicBezTo>
                          <a:pt x="5430651" y="2203688"/>
                          <a:pt x="5250084" y="2213686"/>
                          <a:pt x="5085669" y="2209448"/>
                        </a:cubicBezTo>
                        <a:cubicBezTo>
                          <a:pt x="4914505" y="2187745"/>
                          <a:pt x="4716527" y="2150168"/>
                          <a:pt x="4482725" y="2209448"/>
                        </a:cubicBezTo>
                        <a:cubicBezTo>
                          <a:pt x="4255788" y="2253549"/>
                          <a:pt x="4183974" y="2210428"/>
                          <a:pt x="4025949" y="2209448"/>
                        </a:cubicBezTo>
                        <a:cubicBezTo>
                          <a:pt x="3871783" y="2198596"/>
                          <a:pt x="3850762" y="2214553"/>
                          <a:pt x="3788425" y="2209448"/>
                        </a:cubicBezTo>
                        <a:cubicBezTo>
                          <a:pt x="3747953" y="2230790"/>
                          <a:pt x="3460570" y="2209483"/>
                          <a:pt x="3258565" y="2209448"/>
                        </a:cubicBezTo>
                        <a:cubicBezTo>
                          <a:pt x="3057733" y="2197080"/>
                          <a:pt x="3021443" y="2202141"/>
                          <a:pt x="2947958" y="2209448"/>
                        </a:cubicBezTo>
                        <a:cubicBezTo>
                          <a:pt x="2851553" y="2205511"/>
                          <a:pt x="2529273" y="2227608"/>
                          <a:pt x="2418097" y="2209448"/>
                        </a:cubicBezTo>
                        <a:cubicBezTo>
                          <a:pt x="2340006" y="2172225"/>
                          <a:pt x="2143309" y="2224665"/>
                          <a:pt x="1961321" y="2209448"/>
                        </a:cubicBezTo>
                        <a:cubicBezTo>
                          <a:pt x="1812277" y="2178427"/>
                          <a:pt x="1802664" y="2229470"/>
                          <a:pt x="1650714" y="2209448"/>
                        </a:cubicBezTo>
                        <a:cubicBezTo>
                          <a:pt x="1505783" y="2212503"/>
                          <a:pt x="1302923" y="2148852"/>
                          <a:pt x="1047769" y="2209448"/>
                        </a:cubicBezTo>
                        <a:cubicBezTo>
                          <a:pt x="818189" y="2228301"/>
                          <a:pt x="857942" y="2189597"/>
                          <a:pt x="664077" y="2209448"/>
                        </a:cubicBezTo>
                        <a:cubicBezTo>
                          <a:pt x="470753" y="2242952"/>
                          <a:pt x="276054" y="2230625"/>
                          <a:pt x="170759" y="2209448"/>
                        </a:cubicBezTo>
                        <a:cubicBezTo>
                          <a:pt x="97572" y="2230417"/>
                          <a:pt x="14392" y="2111250"/>
                          <a:pt x="0" y="1982206"/>
                        </a:cubicBezTo>
                        <a:cubicBezTo>
                          <a:pt x="16542" y="1775644"/>
                          <a:pt x="25244" y="1668564"/>
                          <a:pt x="0" y="1449866"/>
                        </a:cubicBezTo>
                        <a:cubicBezTo>
                          <a:pt x="-30001" y="1236547"/>
                          <a:pt x="-42074" y="1089920"/>
                          <a:pt x="0" y="847329"/>
                        </a:cubicBezTo>
                        <a:cubicBezTo>
                          <a:pt x="18512" y="611916"/>
                          <a:pt x="12013" y="543017"/>
                          <a:pt x="0" y="227241"/>
                        </a:cubicBezTo>
                        <a:close/>
                      </a:path>
                      <a:path w="7649936" h="2209448" fill="none" stroke="0" extrusionOk="0">
                        <a:moveTo>
                          <a:pt x="0" y="227241"/>
                        </a:moveTo>
                        <a:cubicBezTo>
                          <a:pt x="-28596" y="91680"/>
                          <a:pt x="88564" y="33266"/>
                          <a:pt x="170759" y="0"/>
                        </a:cubicBezTo>
                        <a:cubicBezTo>
                          <a:pt x="250582" y="-12317"/>
                          <a:pt x="406482" y="-32907"/>
                          <a:pt x="627535" y="0"/>
                        </a:cubicBezTo>
                        <a:cubicBezTo>
                          <a:pt x="851572" y="24280"/>
                          <a:pt x="854906" y="-20062"/>
                          <a:pt x="938143" y="0"/>
                        </a:cubicBezTo>
                        <a:cubicBezTo>
                          <a:pt x="1028240" y="25790"/>
                          <a:pt x="1300969" y="-15474"/>
                          <a:pt x="1468003" y="0"/>
                        </a:cubicBezTo>
                        <a:cubicBezTo>
                          <a:pt x="1663453" y="63684"/>
                          <a:pt x="1869628" y="29775"/>
                          <a:pt x="1997864" y="0"/>
                        </a:cubicBezTo>
                        <a:cubicBezTo>
                          <a:pt x="2148138" y="-19639"/>
                          <a:pt x="2303054" y="-9234"/>
                          <a:pt x="2527724" y="0"/>
                        </a:cubicBezTo>
                        <a:cubicBezTo>
                          <a:pt x="2759363" y="30693"/>
                          <a:pt x="2690205" y="-12724"/>
                          <a:pt x="2765247" y="0"/>
                        </a:cubicBezTo>
                        <a:cubicBezTo>
                          <a:pt x="2845959" y="17796"/>
                          <a:pt x="2943726" y="-4304"/>
                          <a:pt x="3002770" y="0"/>
                        </a:cubicBezTo>
                        <a:cubicBezTo>
                          <a:pt x="3072525" y="15822"/>
                          <a:pt x="3370121" y="10140"/>
                          <a:pt x="3459547" y="0"/>
                        </a:cubicBezTo>
                        <a:cubicBezTo>
                          <a:pt x="3532902" y="-10254"/>
                          <a:pt x="3876127" y="30951"/>
                          <a:pt x="3989407" y="0"/>
                        </a:cubicBezTo>
                        <a:cubicBezTo>
                          <a:pt x="4107623" y="-2696"/>
                          <a:pt x="4147304" y="7474"/>
                          <a:pt x="4226931" y="0"/>
                        </a:cubicBezTo>
                        <a:cubicBezTo>
                          <a:pt x="4312127" y="12571"/>
                          <a:pt x="4575518" y="-5835"/>
                          <a:pt x="4829875" y="0"/>
                        </a:cubicBezTo>
                        <a:cubicBezTo>
                          <a:pt x="5045550" y="18189"/>
                          <a:pt x="5024346" y="11492"/>
                          <a:pt x="5213567" y="0"/>
                        </a:cubicBezTo>
                        <a:cubicBezTo>
                          <a:pt x="5389943" y="-21636"/>
                          <a:pt x="5529852" y="6621"/>
                          <a:pt x="5597259" y="0"/>
                        </a:cubicBezTo>
                        <a:cubicBezTo>
                          <a:pt x="5689685" y="-3933"/>
                          <a:pt x="5733708" y="3406"/>
                          <a:pt x="5834782" y="0"/>
                        </a:cubicBezTo>
                        <a:cubicBezTo>
                          <a:pt x="5922628" y="28591"/>
                          <a:pt x="6235875" y="-37088"/>
                          <a:pt x="6364643" y="0"/>
                        </a:cubicBezTo>
                        <a:cubicBezTo>
                          <a:pt x="6492086" y="43320"/>
                          <a:pt x="6753873" y="-13197"/>
                          <a:pt x="6967587" y="0"/>
                        </a:cubicBezTo>
                        <a:cubicBezTo>
                          <a:pt x="7187431" y="27566"/>
                          <a:pt x="7254530" y="-5947"/>
                          <a:pt x="7479176" y="0"/>
                        </a:cubicBezTo>
                        <a:cubicBezTo>
                          <a:pt x="7554410" y="-741"/>
                          <a:pt x="7645975" y="112117"/>
                          <a:pt x="7649936" y="227241"/>
                        </a:cubicBezTo>
                        <a:cubicBezTo>
                          <a:pt x="7692532" y="345921"/>
                          <a:pt x="7654692" y="558283"/>
                          <a:pt x="7649936" y="847329"/>
                        </a:cubicBezTo>
                        <a:cubicBezTo>
                          <a:pt x="7672005" y="1097852"/>
                          <a:pt x="7646999" y="1258144"/>
                          <a:pt x="7649936" y="1379668"/>
                        </a:cubicBezTo>
                        <a:cubicBezTo>
                          <a:pt x="7635781" y="1475766"/>
                          <a:pt x="7682851" y="1796921"/>
                          <a:pt x="7649936" y="1982206"/>
                        </a:cubicBezTo>
                        <a:cubicBezTo>
                          <a:pt x="7648240" y="2106534"/>
                          <a:pt x="7573770" y="2207645"/>
                          <a:pt x="7479176" y="2209448"/>
                        </a:cubicBezTo>
                        <a:cubicBezTo>
                          <a:pt x="7389591" y="2203107"/>
                          <a:pt x="7271274" y="2199642"/>
                          <a:pt x="7095484" y="2209448"/>
                        </a:cubicBezTo>
                        <a:cubicBezTo>
                          <a:pt x="6943250" y="2216831"/>
                          <a:pt x="6811949" y="2162273"/>
                          <a:pt x="6711792" y="2209448"/>
                        </a:cubicBezTo>
                        <a:cubicBezTo>
                          <a:pt x="6628182" y="2224977"/>
                          <a:pt x="6471620" y="2208067"/>
                          <a:pt x="6255016" y="2209448"/>
                        </a:cubicBezTo>
                        <a:cubicBezTo>
                          <a:pt x="6039752" y="2230162"/>
                          <a:pt x="6046417" y="2192453"/>
                          <a:pt x="5944409" y="2209448"/>
                        </a:cubicBezTo>
                        <a:cubicBezTo>
                          <a:pt x="5858726" y="2230198"/>
                          <a:pt x="5759227" y="2243846"/>
                          <a:pt x="5633801" y="2209448"/>
                        </a:cubicBezTo>
                        <a:cubicBezTo>
                          <a:pt x="5499101" y="2183541"/>
                          <a:pt x="5472529" y="2220048"/>
                          <a:pt x="5396277" y="2209448"/>
                        </a:cubicBezTo>
                        <a:cubicBezTo>
                          <a:pt x="5305334" y="2193311"/>
                          <a:pt x="5170517" y="2190758"/>
                          <a:pt x="5012585" y="2209448"/>
                        </a:cubicBezTo>
                        <a:cubicBezTo>
                          <a:pt x="4843060" y="2221064"/>
                          <a:pt x="4712247" y="2221694"/>
                          <a:pt x="4482725" y="2209448"/>
                        </a:cubicBezTo>
                        <a:cubicBezTo>
                          <a:pt x="4239383" y="2180239"/>
                          <a:pt x="4229706" y="2186052"/>
                          <a:pt x="4025949" y="2209448"/>
                        </a:cubicBezTo>
                        <a:cubicBezTo>
                          <a:pt x="3816859" y="2233799"/>
                          <a:pt x="3811226" y="2207982"/>
                          <a:pt x="3715341" y="2209448"/>
                        </a:cubicBezTo>
                        <a:cubicBezTo>
                          <a:pt x="3621651" y="2209159"/>
                          <a:pt x="3524564" y="2199707"/>
                          <a:pt x="3477818" y="2209448"/>
                        </a:cubicBezTo>
                        <a:cubicBezTo>
                          <a:pt x="3412486" y="2232221"/>
                          <a:pt x="3044376" y="2225584"/>
                          <a:pt x="2874873" y="2209448"/>
                        </a:cubicBezTo>
                        <a:cubicBezTo>
                          <a:pt x="2719873" y="2179943"/>
                          <a:pt x="2586732" y="2226224"/>
                          <a:pt x="2491182" y="2209448"/>
                        </a:cubicBezTo>
                        <a:cubicBezTo>
                          <a:pt x="2430930" y="2190594"/>
                          <a:pt x="2189135" y="2229119"/>
                          <a:pt x="1961321" y="2209448"/>
                        </a:cubicBezTo>
                        <a:cubicBezTo>
                          <a:pt x="1747565" y="2177953"/>
                          <a:pt x="1813666" y="2200869"/>
                          <a:pt x="1723798" y="2209448"/>
                        </a:cubicBezTo>
                        <a:cubicBezTo>
                          <a:pt x="1634986" y="2224646"/>
                          <a:pt x="1483465" y="2206714"/>
                          <a:pt x="1413190" y="2209448"/>
                        </a:cubicBezTo>
                        <a:cubicBezTo>
                          <a:pt x="1319329" y="2166851"/>
                          <a:pt x="1126622" y="2230971"/>
                          <a:pt x="883329" y="2209448"/>
                        </a:cubicBezTo>
                        <a:cubicBezTo>
                          <a:pt x="632194" y="2183056"/>
                          <a:pt x="675201" y="2228726"/>
                          <a:pt x="572722" y="2209448"/>
                        </a:cubicBezTo>
                        <a:cubicBezTo>
                          <a:pt x="458030" y="2193521"/>
                          <a:pt x="310419" y="2186992"/>
                          <a:pt x="170759" y="2209448"/>
                        </a:cubicBezTo>
                        <a:cubicBezTo>
                          <a:pt x="47657" y="2211888"/>
                          <a:pt x="-15180" y="2117722"/>
                          <a:pt x="0" y="1982206"/>
                        </a:cubicBezTo>
                        <a:cubicBezTo>
                          <a:pt x="-2787" y="1842305"/>
                          <a:pt x="4825" y="1606418"/>
                          <a:pt x="0" y="1397217"/>
                        </a:cubicBezTo>
                        <a:cubicBezTo>
                          <a:pt x="-29791" y="1171938"/>
                          <a:pt x="25100" y="1008471"/>
                          <a:pt x="0" y="847329"/>
                        </a:cubicBezTo>
                        <a:cubicBezTo>
                          <a:pt x="12738" y="692219"/>
                          <a:pt x="6365" y="453464"/>
                          <a:pt x="0" y="22724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Tuổi thơ chở đầy cổ tích</a:t>
            </a:r>
          </a:p>
          <a:p>
            <a:pPr lvl="0" algn="ctr">
              <a:defRPr/>
            </a:pPr>
            <a:r>
              <a:rPr lang="vi-VN" sz="3200" b="1" dirty="0">
                <a:solidFill>
                  <a:srgbClr val="000000"/>
                </a:solidFill>
                <a:latin typeface="Cambria" panose="02040503050406030204" pitchFamily="18" charset="0"/>
                <a:ea typeface="Cambria" panose="02040503050406030204" pitchFamily="18" charset="0"/>
              </a:rPr>
              <a:t>Dòng sông lời mẹ ngọt ngào</a:t>
            </a:r>
          </a:p>
          <a:p>
            <a:pPr lvl="0" algn="ctr">
              <a:defRPr/>
            </a:pPr>
            <a:r>
              <a:rPr lang="vi-VN" sz="3200" b="1" dirty="0">
                <a:solidFill>
                  <a:srgbClr val="000000"/>
                </a:solidFill>
                <a:latin typeface="Cambria" panose="02040503050406030204" pitchFamily="18" charset="0"/>
                <a:ea typeface="Cambria" panose="02040503050406030204" pitchFamily="18" charset="0"/>
              </a:rPr>
              <a:t>Đưa con đi cùng đất nước</a:t>
            </a:r>
          </a:p>
          <a:p>
            <a:pPr lvl="0" algn="ctr">
              <a:defRPr/>
            </a:pPr>
            <a:r>
              <a:rPr lang="vi-VN" sz="3200" b="1" dirty="0">
                <a:solidFill>
                  <a:srgbClr val="000000"/>
                </a:solidFill>
                <a:latin typeface="Cambria" panose="02040503050406030204" pitchFamily="18" charset="0"/>
                <a:ea typeface="Cambria" panose="02040503050406030204" pitchFamily="18" charset="0"/>
              </a:rPr>
              <a:t>Chòng chành nhịp võng ca dao.</a:t>
            </a:r>
          </a:p>
        </p:txBody>
      </p:sp>
      <p:pic>
        <p:nvPicPr>
          <p:cNvPr id="9" name="Picture 8">
            <a:hlinkClick r:id="rId3" action="ppaction://hlinksldjump"/>
            <a:extLst>
              <a:ext uri="{FF2B5EF4-FFF2-40B4-BE49-F238E27FC236}">
                <a16:creationId xmlns:a16="http://schemas.microsoft.com/office/drawing/2014/main" xmlns="" id="{79FC7532-E59D-B79F-61E7-F9607D55C01B}"/>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7078" t="12811" r="6054" b="25417"/>
          <a:stretch/>
        </p:blipFill>
        <p:spPr>
          <a:xfrm>
            <a:off x="9582500" y="5348129"/>
            <a:ext cx="2341837" cy="1509871"/>
          </a:xfrm>
          <a:prstGeom prst="rect">
            <a:avLst/>
          </a:prstGeom>
        </p:spPr>
      </p:pic>
    </p:spTree>
    <p:extLst>
      <p:ext uri="{BB962C8B-B14F-4D97-AF65-F5344CB8AC3E}">
        <p14:creationId xmlns:p14="http://schemas.microsoft.com/office/powerpoint/2010/main" xmlns="" val="98235275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AF13BE9-DBAE-6AAD-B986-1007CB7E2FAF}"/>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xmlns="" id="{6F17082A-07EA-E4F4-36B8-7A6E0366B7AC}"/>
              </a:ext>
            </a:extLst>
          </p:cNvPr>
          <p:cNvGrpSpPr/>
          <p:nvPr/>
        </p:nvGrpSpPr>
        <p:grpSpPr>
          <a:xfrm>
            <a:off x="1024171" y="327744"/>
            <a:ext cx="10024829" cy="1228913"/>
            <a:chOff x="2548171" y="115395"/>
            <a:chExt cx="10024829" cy="1228913"/>
          </a:xfrm>
        </p:grpSpPr>
        <p:grpSp>
          <p:nvGrpSpPr>
            <p:cNvPr id="4" name="Group 3">
              <a:extLst>
                <a:ext uri="{FF2B5EF4-FFF2-40B4-BE49-F238E27FC236}">
                  <a16:creationId xmlns:a16="http://schemas.microsoft.com/office/drawing/2014/main" xmlns="" id="{C1A5FFBC-885D-D499-8440-159D230F0D51}"/>
                </a:ext>
              </a:extLst>
            </p:cNvPr>
            <p:cNvGrpSpPr/>
            <p:nvPr/>
          </p:nvGrpSpPr>
          <p:grpSpPr>
            <a:xfrm>
              <a:off x="2909046" y="115395"/>
              <a:ext cx="9663954" cy="1228913"/>
              <a:chOff x="2770094" y="1204605"/>
              <a:chExt cx="9663954" cy="1228913"/>
            </a:xfrm>
          </p:grpSpPr>
          <p:sp>
            <p:nvSpPr>
              <p:cNvPr id="7" name="Rectangle: Rounded Corners 11">
                <a:extLst>
                  <a:ext uri="{FF2B5EF4-FFF2-40B4-BE49-F238E27FC236}">
                    <a16:creationId xmlns:a16="http://schemas.microsoft.com/office/drawing/2014/main" xmlns="" id="{63E2867C-C342-6283-AAA5-A645F3A71779}"/>
                  </a:ext>
                </a:extLst>
              </p:cNvPr>
              <p:cNvSpPr/>
              <p:nvPr/>
            </p:nvSpPr>
            <p:spPr>
              <a:xfrm>
                <a:off x="2770094" y="1251073"/>
                <a:ext cx="9663954" cy="1182445"/>
              </a:xfrm>
              <a:custGeom>
                <a:avLst/>
                <a:gdLst>
                  <a:gd name="connsiteX0" fmla="*/ 0 w 9663954"/>
                  <a:gd name="connsiteY0" fmla="*/ 197078 h 1182445"/>
                  <a:gd name="connsiteX1" fmla="*/ 197078 w 9663954"/>
                  <a:gd name="connsiteY1" fmla="*/ 0 h 1182445"/>
                  <a:gd name="connsiteX2" fmla="*/ 869138 w 9663954"/>
                  <a:gd name="connsiteY2" fmla="*/ 0 h 1182445"/>
                  <a:gd name="connsiteX3" fmla="*/ 1541199 w 9663954"/>
                  <a:gd name="connsiteY3" fmla="*/ 0 h 1182445"/>
                  <a:gd name="connsiteX4" fmla="*/ 1842467 w 9663954"/>
                  <a:gd name="connsiteY4" fmla="*/ 0 h 1182445"/>
                  <a:gd name="connsiteX5" fmla="*/ 2421830 w 9663954"/>
                  <a:gd name="connsiteY5" fmla="*/ 0 h 1182445"/>
                  <a:gd name="connsiteX6" fmla="*/ 3186588 w 9663954"/>
                  <a:gd name="connsiteY6" fmla="*/ 0 h 1182445"/>
                  <a:gd name="connsiteX7" fmla="*/ 3487856 w 9663954"/>
                  <a:gd name="connsiteY7" fmla="*/ 0 h 1182445"/>
                  <a:gd name="connsiteX8" fmla="*/ 3974521 w 9663954"/>
                  <a:gd name="connsiteY8" fmla="*/ 0 h 1182445"/>
                  <a:gd name="connsiteX9" fmla="*/ 4275789 w 9663954"/>
                  <a:gd name="connsiteY9" fmla="*/ 0 h 1182445"/>
                  <a:gd name="connsiteX10" fmla="*/ 4669756 w 9663954"/>
                  <a:gd name="connsiteY10" fmla="*/ 0 h 1182445"/>
                  <a:gd name="connsiteX11" fmla="*/ 5434514 w 9663954"/>
                  <a:gd name="connsiteY11" fmla="*/ 0 h 1182445"/>
                  <a:gd name="connsiteX12" fmla="*/ 5828480 w 9663954"/>
                  <a:gd name="connsiteY12" fmla="*/ 0 h 1182445"/>
                  <a:gd name="connsiteX13" fmla="*/ 6500541 w 9663954"/>
                  <a:gd name="connsiteY13" fmla="*/ 0 h 1182445"/>
                  <a:gd name="connsiteX14" fmla="*/ 6801809 w 9663954"/>
                  <a:gd name="connsiteY14" fmla="*/ 0 h 1182445"/>
                  <a:gd name="connsiteX15" fmla="*/ 7381171 w 9663954"/>
                  <a:gd name="connsiteY15" fmla="*/ 0 h 1182445"/>
                  <a:gd name="connsiteX16" fmla="*/ 8145930 w 9663954"/>
                  <a:gd name="connsiteY16" fmla="*/ 0 h 1182445"/>
                  <a:gd name="connsiteX17" fmla="*/ 8447198 w 9663954"/>
                  <a:gd name="connsiteY17" fmla="*/ 0 h 1182445"/>
                  <a:gd name="connsiteX18" fmla="*/ 9466876 w 9663954"/>
                  <a:gd name="connsiteY18" fmla="*/ 0 h 1182445"/>
                  <a:gd name="connsiteX19" fmla="*/ 9663954 w 9663954"/>
                  <a:gd name="connsiteY19" fmla="*/ 197078 h 1182445"/>
                  <a:gd name="connsiteX20" fmla="*/ 9663954 w 9663954"/>
                  <a:gd name="connsiteY20" fmla="*/ 591223 h 1182445"/>
                  <a:gd name="connsiteX21" fmla="*/ 9663954 w 9663954"/>
                  <a:gd name="connsiteY21" fmla="*/ 985367 h 1182445"/>
                  <a:gd name="connsiteX22" fmla="*/ 9466876 w 9663954"/>
                  <a:gd name="connsiteY22" fmla="*/ 1182445 h 1182445"/>
                  <a:gd name="connsiteX23" fmla="*/ 9072910 w 9663954"/>
                  <a:gd name="connsiteY23" fmla="*/ 1182445 h 1182445"/>
                  <a:gd name="connsiteX24" fmla="*/ 8586245 w 9663954"/>
                  <a:gd name="connsiteY24" fmla="*/ 1182445 h 1182445"/>
                  <a:gd name="connsiteX25" fmla="*/ 7821487 w 9663954"/>
                  <a:gd name="connsiteY25" fmla="*/ 1182445 h 1182445"/>
                  <a:gd name="connsiteX26" fmla="*/ 7334822 w 9663954"/>
                  <a:gd name="connsiteY26" fmla="*/ 1182445 h 1182445"/>
                  <a:gd name="connsiteX27" fmla="*/ 6848158 w 9663954"/>
                  <a:gd name="connsiteY27" fmla="*/ 1182445 h 1182445"/>
                  <a:gd name="connsiteX28" fmla="*/ 6083400 w 9663954"/>
                  <a:gd name="connsiteY28" fmla="*/ 1182445 h 1182445"/>
                  <a:gd name="connsiteX29" fmla="*/ 5504037 w 9663954"/>
                  <a:gd name="connsiteY29" fmla="*/ 1182445 h 1182445"/>
                  <a:gd name="connsiteX30" fmla="*/ 5017373 w 9663954"/>
                  <a:gd name="connsiteY30" fmla="*/ 1182445 h 1182445"/>
                  <a:gd name="connsiteX31" fmla="*/ 4345313 w 9663954"/>
                  <a:gd name="connsiteY31" fmla="*/ 1182445 h 1182445"/>
                  <a:gd name="connsiteX32" fmla="*/ 3765950 w 9663954"/>
                  <a:gd name="connsiteY32" fmla="*/ 1182445 h 1182445"/>
                  <a:gd name="connsiteX33" fmla="*/ 3371984 w 9663954"/>
                  <a:gd name="connsiteY33" fmla="*/ 1182445 h 1182445"/>
                  <a:gd name="connsiteX34" fmla="*/ 2792621 w 9663954"/>
                  <a:gd name="connsiteY34" fmla="*/ 1182445 h 1182445"/>
                  <a:gd name="connsiteX35" fmla="*/ 2491353 w 9663954"/>
                  <a:gd name="connsiteY35" fmla="*/ 1182445 h 1182445"/>
                  <a:gd name="connsiteX36" fmla="*/ 1819293 w 9663954"/>
                  <a:gd name="connsiteY36" fmla="*/ 1182445 h 1182445"/>
                  <a:gd name="connsiteX37" fmla="*/ 1425326 w 9663954"/>
                  <a:gd name="connsiteY37" fmla="*/ 1182445 h 1182445"/>
                  <a:gd name="connsiteX38" fmla="*/ 197078 w 9663954"/>
                  <a:gd name="connsiteY38" fmla="*/ 1182445 h 1182445"/>
                  <a:gd name="connsiteX39" fmla="*/ 0 w 9663954"/>
                  <a:gd name="connsiteY39" fmla="*/ 985367 h 1182445"/>
                  <a:gd name="connsiteX40" fmla="*/ 0 w 9663954"/>
                  <a:gd name="connsiteY40" fmla="*/ 583340 h 1182445"/>
                  <a:gd name="connsiteX41" fmla="*/ 0 w 9663954"/>
                  <a:gd name="connsiteY41" fmla="*/ 197078 h 118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663954" h="1182445" fill="none" extrusionOk="0">
                    <a:moveTo>
                      <a:pt x="0" y="197078"/>
                    </a:moveTo>
                    <a:cubicBezTo>
                      <a:pt x="-6921" y="93640"/>
                      <a:pt x="74237" y="8679"/>
                      <a:pt x="197078" y="0"/>
                    </a:cubicBezTo>
                    <a:cubicBezTo>
                      <a:pt x="437433" y="-7117"/>
                      <a:pt x="553271" y="16640"/>
                      <a:pt x="869138" y="0"/>
                    </a:cubicBezTo>
                    <a:cubicBezTo>
                      <a:pt x="1185005" y="-16640"/>
                      <a:pt x="1292668" y="43364"/>
                      <a:pt x="1541199" y="0"/>
                    </a:cubicBezTo>
                    <a:cubicBezTo>
                      <a:pt x="1789730" y="-43364"/>
                      <a:pt x="1717809" y="3167"/>
                      <a:pt x="1842467" y="0"/>
                    </a:cubicBezTo>
                    <a:cubicBezTo>
                      <a:pt x="1967125" y="-3167"/>
                      <a:pt x="2228720" y="24010"/>
                      <a:pt x="2421830" y="0"/>
                    </a:cubicBezTo>
                    <a:cubicBezTo>
                      <a:pt x="2614940" y="-24010"/>
                      <a:pt x="2922216" y="87957"/>
                      <a:pt x="3186588" y="0"/>
                    </a:cubicBezTo>
                    <a:cubicBezTo>
                      <a:pt x="3450960" y="-87957"/>
                      <a:pt x="3380240" y="5039"/>
                      <a:pt x="3487856" y="0"/>
                    </a:cubicBezTo>
                    <a:cubicBezTo>
                      <a:pt x="3595472" y="-5039"/>
                      <a:pt x="3789431" y="7773"/>
                      <a:pt x="3974521" y="0"/>
                    </a:cubicBezTo>
                    <a:cubicBezTo>
                      <a:pt x="4159611" y="-7773"/>
                      <a:pt x="4213533" y="7478"/>
                      <a:pt x="4275789" y="0"/>
                    </a:cubicBezTo>
                    <a:cubicBezTo>
                      <a:pt x="4338045" y="-7478"/>
                      <a:pt x="4474899" y="28983"/>
                      <a:pt x="4669756" y="0"/>
                    </a:cubicBezTo>
                    <a:cubicBezTo>
                      <a:pt x="4864613" y="-28983"/>
                      <a:pt x="5266137" y="37442"/>
                      <a:pt x="5434514" y="0"/>
                    </a:cubicBezTo>
                    <a:cubicBezTo>
                      <a:pt x="5602891" y="-37442"/>
                      <a:pt x="5741837" y="41039"/>
                      <a:pt x="5828480" y="0"/>
                    </a:cubicBezTo>
                    <a:cubicBezTo>
                      <a:pt x="5915123" y="-41039"/>
                      <a:pt x="6214374" y="54912"/>
                      <a:pt x="6500541" y="0"/>
                    </a:cubicBezTo>
                    <a:cubicBezTo>
                      <a:pt x="6786708" y="-54912"/>
                      <a:pt x="6720191" y="20969"/>
                      <a:pt x="6801809" y="0"/>
                    </a:cubicBezTo>
                    <a:cubicBezTo>
                      <a:pt x="6883427" y="-20969"/>
                      <a:pt x="7134828" y="9951"/>
                      <a:pt x="7381171" y="0"/>
                    </a:cubicBezTo>
                    <a:cubicBezTo>
                      <a:pt x="7627514" y="-9951"/>
                      <a:pt x="7909613" y="20334"/>
                      <a:pt x="8145930" y="0"/>
                    </a:cubicBezTo>
                    <a:cubicBezTo>
                      <a:pt x="8382247" y="-20334"/>
                      <a:pt x="8354655" y="21148"/>
                      <a:pt x="8447198" y="0"/>
                    </a:cubicBezTo>
                    <a:cubicBezTo>
                      <a:pt x="8539741" y="-21148"/>
                      <a:pt x="8986489" y="45964"/>
                      <a:pt x="9466876" y="0"/>
                    </a:cubicBezTo>
                    <a:cubicBezTo>
                      <a:pt x="9599657" y="8936"/>
                      <a:pt x="9642943" y="112592"/>
                      <a:pt x="9663954" y="197078"/>
                    </a:cubicBezTo>
                    <a:cubicBezTo>
                      <a:pt x="9670242" y="299123"/>
                      <a:pt x="9637544" y="473661"/>
                      <a:pt x="9663954" y="591223"/>
                    </a:cubicBezTo>
                    <a:cubicBezTo>
                      <a:pt x="9690364" y="708786"/>
                      <a:pt x="9618591" y="843938"/>
                      <a:pt x="9663954" y="985367"/>
                    </a:cubicBezTo>
                    <a:cubicBezTo>
                      <a:pt x="9653611" y="1102061"/>
                      <a:pt x="9568828" y="1179574"/>
                      <a:pt x="9466876" y="1182445"/>
                    </a:cubicBezTo>
                    <a:cubicBezTo>
                      <a:pt x="9370006" y="1186219"/>
                      <a:pt x="9249181" y="1154710"/>
                      <a:pt x="9072910" y="1182445"/>
                    </a:cubicBezTo>
                    <a:cubicBezTo>
                      <a:pt x="8896639" y="1210180"/>
                      <a:pt x="8789317" y="1138652"/>
                      <a:pt x="8586245" y="1182445"/>
                    </a:cubicBezTo>
                    <a:cubicBezTo>
                      <a:pt x="8383174" y="1226238"/>
                      <a:pt x="8030854" y="1108681"/>
                      <a:pt x="7821487" y="1182445"/>
                    </a:cubicBezTo>
                    <a:cubicBezTo>
                      <a:pt x="7612120" y="1256209"/>
                      <a:pt x="7455051" y="1143798"/>
                      <a:pt x="7334822" y="1182445"/>
                    </a:cubicBezTo>
                    <a:cubicBezTo>
                      <a:pt x="7214594" y="1221092"/>
                      <a:pt x="7041100" y="1179829"/>
                      <a:pt x="6848158" y="1182445"/>
                    </a:cubicBezTo>
                    <a:cubicBezTo>
                      <a:pt x="6655216" y="1185061"/>
                      <a:pt x="6260412" y="1172853"/>
                      <a:pt x="6083400" y="1182445"/>
                    </a:cubicBezTo>
                    <a:cubicBezTo>
                      <a:pt x="5906388" y="1192037"/>
                      <a:pt x="5648017" y="1115919"/>
                      <a:pt x="5504037" y="1182445"/>
                    </a:cubicBezTo>
                    <a:cubicBezTo>
                      <a:pt x="5360057" y="1248971"/>
                      <a:pt x="5253388" y="1181217"/>
                      <a:pt x="5017373" y="1182445"/>
                    </a:cubicBezTo>
                    <a:cubicBezTo>
                      <a:pt x="4781358" y="1183673"/>
                      <a:pt x="4551019" y="1131618"/>
                      <a:pt x="4345313" y="1182445"/>
                    </a:cubicBezTo>
                    <a:cubicBezTo>
                      <a:pt x="4139607" y="1233272"/>
                      <a:pt x="3986298" y="1152615"/>
                      <a:pt x="3765950" y="1182445"/>
                    </a:cubicBezTo>
                    <a:cubicBezTo>
                      <a:pt x="3545602" y="1212275"/>
                      <a:pt x="3452394" y="1140388"/>
                      <a:pt x="3371984" y="1182445"/>
                    </a:cubicBezTo>
                    <a:cubicBezTo>
                      <a:pt x="3291574" y="1224502"/>
                      <a:pt x="3027861" y="1120344"/>
                      <a:pt x="2792621" y="1182445"/>
                    </a:cubicBezTo>
                    <a:cubicBezTo>
                      <a:pt x="2557381" y="1244546"/>
                      <a:pt x="2566706" y="1176194"/>
                      <a:pt x="2491353" y="1182445"/>
                    </a:cubicBezTo>
                    <a:cubicBezTo>
                      <a:pt x="2416000" y="1188696"/>
                      <a:pt x="1993346" y="1137051"/>
                      <a:pt x="1819293" y="1182445"/>
                    </a:cubicBezTo>
                    <a:cubicBezTo>
                      <a:pt x="1645240" y="1227839"/>
                      <a:pt x="1597615" y="1166844"/>
                      <a:pt x="1425326" y="1182445"/>
                    </a:cubicBezTo>
                    <a:cubicBezTo>
                      <a:pt x="1253037" y="1198046"/>
                      <a:pt x="604233" y="1093887"/>
                      <a:pt x="197078" y="1182445"/>
                    </a:cubicBezTo>
                    <a:cubicBezTo>
                      <a:pt x="97469" y="1193043"/>
                      <a:pt x="2262" y="1097494"/>
                      <a:pt x="0" y="985367"/>
                    </a:cubicBezTo>
                    <a:cubicBezTo>
                      <a:pt x="-8383" y="848692"/>
                      <a:pt x="32760" y="710451"/>
                      <a:pt x="0" y="583340"/>
                    </a:cubicBezTo>
                    <a:cubicBezTo>
                      <a:pt x="-32760" y="456229"/>
                      <a:pt x="28782" y="318951"/>
                      <a:pt x="0" y="197078"/>
                    </a:cubicBezTo>
                    <a:close/>
                  </a:path>
                  <a:path w="9663954" h="1182445" stroke="0" extrusionOk="0">
                    <a:moveTo>
                      <a:pt x="0" y="197078"/>
                    </a:moveTo>
                    <a:cubicBezTo>
                      <a:pt x="16193" y="101097"/>
                      <a:pt x="70703" y="6595"/>
                      <a:pt x="197078" y="0"/>
                    </a:cubicBezTo>
                    <a:cubicBezTo>
                      <a:pt x="284946" y="-3128"/>
                      <a:pt x="498178" y="36623"/>
                      <a:pt x="591044" y="0"/>
                    </a:cubicBezTo>
                    <a:cubicBezTo>
                      <a:pt x="683910" y="-36623"/>
                      <a:pt x="895768" y="20991"/>
                      <a:pt x="985011" y="0"/>
                    </a:cubicBezTo>
                    <a:cubicBezTo>
                      <a:pt x="1074254" y="-20991"/>
                      <a:pt x="1583025" y="45476"/>
                      <a:pt x="1749769" y="0"/>
                    </a:cubicBezTo>
                    <a:cubicBezTo>
                      <a:pt x="1916513" y="-45476"/>
                      <a:pt x="2059882" y="25662"/>
                      <a:pt x="2236434" y="0"/>
                    </a:cubicBezTo>
                    <a:cubicBezTo>
                      <a:pt x="2412987" y="-25662"/>
                      <a:pt x="2525720" y="57311"/>
                      <a:pt x="2723098" y="0"/>
                    </a:cubicBezTo>
                    <a:cubicBezTo>
                      <a:pt x="2920476" y="-57311"/>
                      <a:pt x="3123376" y="29001"/>
                      <a:pt x="3302460" y="0"/>
                    </a:cubicBezTo>
                    <a:cubicBezTo>
                      <a:pt x="3481544" y="-29001"/>
                      <a:pt x="3677847" y="5301"/>
                      <a:pt x="3881823" y="0"/>
                    </a:cubicBezTo>
                    <a:cubicBezTo>
                      <a:pt x="4085799" y="-5301"/>
                      <a:pt x="4333639" y="43504"/>
                      <a:pt x="4461185" y="0"/>
                    </a:cubicBezTo>
                    <a:cubicBezTo>
                      <a:pt x="4588731" y="-43504"/>
                      <a:pt x="4774495" y="1311"/>
                      <a:pt x="4855151" y="0"/>
                    </a:cubicBezTo>
                    <a:cubicBezTo>
                      <a:pt x="4935807" y="-1311"/>
                      <a:pt x="5149844" y="27301"/>
                      <a:pt x="5434514" y="0"/>
                    </a:cubicBezTo>
                    <a:cubicBezTo>
                      <a:pt x="5719184" y="-27301"/>
                      <a:pt x="5963856" y="36661"/>
                      <a:pt x="6106574" y="0"/>
                    </a:cubicBezTo>
                    <a:cubicBezTo>
                      <a:pt x="6249292" y="-36661"/>
                      <a:pt x="6580093" y="7128"/>
                      <a:pt x="6778635" y="0"/>
                    </a:cubicBezTo>
                    <a:cubicBezTo>
                      <a:pt x="6977177" y="-7128"/>
                      <a:pt x="7163539" y="1247"/>
                      <a:pt x="7265299" y="0"/>
                    </a:cubicBezTo>
                    <a:cubicBezTo>
                      <a:pt x="7367059" y="-1247"/>
                      <a:pt x="7542945" y="39089"/>
                      <a:pt x="7659265" y="0"/>
                    </a:cubicBezTo>
                    <a:cubicBezTo>
                      <a:pt x="7775585" y="-39089"/>
                      <a:pt x="7998531" y="51289"/>
                      <a:pt x="8145930" y="0"/>
                    </a:cubicBezTo>
                    <a:cubicBezTo>
                      <a:pt x="8293330" y="-51289"/>
                      <a:pt x="8494617" y="24481"/>
                      <a:pt x="8725292" y="0"/>
                    </a:cubicBezTo>
                    <a:cubicBezTo>
                      <a:pt x="8955967" y="-24481"/>
                      <a:pt x="9300012" y="66731"/>
                      <a:pt x="9466876" y="0"/>
                    </a:cubicBezTo>
                    <a:cubicBezTo>
                      <a:pt x="9580532" y="11288"/>
                      <a:pt x="9648820" y="92129"/>
                      <a:pt x="9663954" y="197078"/>
                    </a:cubicBezTo>
                    <a:cubicBezTo>
                      <a:pt x="9701526" y="302341"/>
                      <a:pt x="9631449" y="427679"/>
                      <a:pt x="9663954" y="606988"/>
                    </a:cubicBezTo>
                    <a:cubicBezTo>
                      <a:pt x="9696459" y="786297"/>
                      <a:pt x="9660118" y="895510"/>
                      <a:pt x="9663954" y="985367"/>
                    </a:cubicBezTo>
                    <a:cubicBezTo>
                      <a:pt x="9676191" y="1105249"/>
                      <a:pt x="9576977" y="1155125"/>
                      <a:pt x="9466876" y="1182445"/>
                    </a:cubicBezTo>
                    <a:cubicBezTo>
                      <a:pt x="9133458" y="1210333"/>
                      <a:pt x="9020981" y="1143905"/>
                      <a:pt x="8794816" y="1182445"/>
                    </a:cubicBezTo>
                    <a:cubicBezTo>
                      <a:pt x="8568651" y="1220985"/>
                      <a:pt x="8472700" y="1162104"/>
                      <a:pt x="8308151" y="1182445"/>
                    </a:cubicBezTo>
                    <a:cubicBezTo>
                      <a:pt x="8143602" y="1202786"/>
                      <a:pt x="7888962" y="1127096"/>
                      <a:pt x="7543393" y="1182445"/>
                    </a:cubicBezTo>
                    <a:cubicBezTo>
                      <a:pt x="7197824" y="1237794"/>
                      <a:pt x="7010718" y="1103163"/>
                      <a:pt x="6871333" y="1182445"/>
                    </a:cubicBezTo>
                    <a:cubicBezTo>
                      <a:pt x="6731948" y="1261727"/>
                      <a:pt x="6536936" y="1160069"/>
                      <a:pt x="6384668" y="1182445"/>
                    </a:cubicBezTo>
                    <a:cubicBezTo>
                      <a:pt x="6232401" y="1204821"/>
                      <a:pt x="6145525" y="1172183"/>
                      <a:pt x="5990702" y="1182445"/>
                    </a:cubicBezTo>
                    <a:cubicBezTo>
                      <a:pt x="5835879" y="1192707"/>
                      <a:pt x="5697089" y="1139498"/>
                      <a:pt x="5504037" y="1182445"/>
                    </a:cubicBezTo>
                    <a:cubicBezTo>
                      <a:pt x="5310985" y="1225392"/>
                      <a:pt x="5240713" y="1155865"/>
                      <a:pt x="5017373" y="1182445"/>
                    </a:cubicBezTo>
                    <a:cubicBezTo>
                      <a:pt x="4794033" y="1209025"/>
                      <a:pt x="4830559" y="1152268"/>
                      <a:pt x="4716105" y="1182445"/>
                    </a:cubicBezTo>
                    <a:cubicBezTo>
                      <a:pt x="4601651" y="1212622"/>
                      <a:pt x="4212484" y="1154286"/>
                      <a:pt x="4044044" y="1182445"/>
                    </a:cubicBezTo>
                    <a:cubicBezTo>
                      <a:pt x="3875604" y="1210604"/>
                      <a:pt x="3660025" y="1163694"/>
                      <a:pt x="3557380" y="1182445"/>
                    </a:cubicBezTo>
                    <a:cubicBezTo>
                      <a:pt x="3454735" y="1201196"/>
                      <a:pt x="3259533" y="1159001"/>
                      <a:pt x="3163413" y="1182445"/>
                    </a:cubicBezTo>
                    <a:cubicBezTo>
                      <a:pt x="3067293" y="1205889"/>
                      <a:pt x="2714701" y="1147511"/>
                      <a:pt x="2398655" y="1182445"/>
                    </a:cubicBezTo>
                    <a:cubicBezTo>
                      <a:pt x="2082609" y="1217379"/>
                      <a:pt x="2178922" y="1173159"/>
                      <a:pt x="2004689" y="1182445"/>
                    </a:cubicBezTo>
                    <a:cubicBezTo>
                      <a:pt x="1830456" y="1191731"/>
                      <a:pt x="1673367" y="1141724"/>
                      <a:pt x="1425326" y="1182445"/>
                    </a:cubicBezTo>
                    <a:cubicBezTo>
                      <a:pt x="1177285" y="1223166"/>
                      <a:pt x="1159283" y="1138682"/>
                      <a:pt x="938662" y="1182445"/>
                    </a:cubicBezTo>
                    <a:cubicBezTo>
                      <a:pt x="718041" y="1226208"/>
                      <a:pt x="464681" y="1144991"/>
                      <a:pt x="197078" y="1182445"/>
                    </a:cubicBezTo>
                    <a:cubicBezTo>
                      <a:pt x="108779" y="1173233"/>
                      <a:pt x="238" y="1078267"/>
                      <a:pt x="0" y="985367"/>
                    </a:cubicBezTo>
                    <a:cubicBezTo>
                      <a:pt x="-45323" y="873210"/>
                      <a:pt x="14866" y="726671"/>
                      <a:pt x="0" y="591223"/>
                    </a:cubicBezTo>
                    <a:cubicBezTo>
                      <a:pt x="-14866" y="455775"/>
                      <a:pt x="37105" y="351505"/>
                      <a:pt x="0" y="197078"/>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TextBox 7">
                <a:extLst>
                  <a:ext uri="{FF2B5EF4-FFF2-40B4-BE49-F238E27FC236}">
                    <a16:creationId xmlns:a16="http://schemas.microsoft.com/office/drawing/2014/main" xmlns="" id="{9E7FB1C0-7B7C-5606-F511-932697B9DAD8}"/>
                  </a:ext>
                </a:extLst>
              </p:cNvPr>
              <p:cNvSpPr txBox="1"/>
              <p:nvPr/>
            </p:nvSpPr>
            <p:spPr>
              <a:xfrm>
                <a:off x="3297576" y="1204605"/>
                <a:ext cx="8744586" cy="120032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Tìm những hình ảnh đẹp, gần gũi được gợi ra từ lời hát ru của mẹ. </a:t>
                </a:r>
              </a:p>
            </p:txBody>
          </p:sp>
        </p:grpSp>
        <p:pic>
          <p:nvPicPr>
            <p:cNvPr id="6" name="Picture 5">
              <a:extLst>
                <a:ext uri="{FF2B5EF4-FFF2-40B4-BE49-F238E27FC236}">
                  <a16:creationId xmlns:a16="http://schemas.microsoft.com/office/drawing/2014/main" xmlns="" id="{2BAA1EFF-BEA0-3BD4-77A7-BC72080126B4}"/>
                </a:ext>
              </a:extLst>
            </p:cNvPr>
            <p:cNvPicPr>
              <a:picLocks noChangeAspect="1"/>
            </p:cNvPicPr>
            <p:nvPr/>
          </p:nvPicPr>
          <p:blipFill>
            <a:blip r:embed="rId2" cstate="print"/>
            <a:stretch>
              <a:fillRect/>
            </a:stretch>
          </p:blipFill>
          <p:spPr>
            <a:xfrm rot="1509629">
              <a:off x="2548171" y="226317"/>
              <a:ext cx="730125" cy="907287"/>
            </a:xfrm>
            <a:prstGeom prst="rect">
              <a:avLst/>
            </a:prstGeom>
          </p:spPr>
        </p:pic>
      </p:grpSp>
      <p:sp>
        <p:nvSpPr>
          <p:cNvPr id="9" name="Rectangle: Rounded Corners 14">
            <a:extLst>
              <a:ext uri="{FF2B5EF4-FFF2-40B4-BE49-F238E27FC236}">
                <a16:creationId xmlns:a16="http://schemas.microsoft.com/office/drawing/2014/main" xmlns="" id="{A01EB031-A74A-C5BF-1B62-1F07D4750798}"/>
              </a:ext>
            </a:extLst>
          </p:cNvPr>
          <p:cNvSpPr/>
          <p:nvPr/>
        </p:nvSpPr>
        <p:spPr>
          <a:xfrm>
            <a:off x="5158863" y="2033587"/>
            <a:ext cx="6428249" cy="2790826"/>
          </a:xfrm>
          <a:custGeom>
            <a:avLst/>
            <a:gdLst>
              <a:gd name="connsiteX0" fmla="*/ 0 w 10162049"/>
              <a:gd name="connsiteY0" fmla="*/ 233156 h 2266951"/>
              <a:gd name="connsiteX1" fmla="*/ 233156 w 10162049"/>
              <a:gd name="connsiteY1" fmla="*/ 0 h 2266951"/>
              <a:gd name="connsiteX2" fmla="*/ 634837 w 10162049"/>
              <a:gd name="connsiteY2" fmla="*/ 0 h 2266951"/>
              <a:gd name="connsiteX3" fmla="*/ 1424347 w 10162049"/>
              <a:gd name="connsiteY3" fmla="*/ 0 h 2266951"/>
              <a:gd name="connsiteX4" fmla="*/ 2019942 w 10162049"/>
              <a:gd name="connsiteY4" fmla="*/ 0 h 2266951"/>
              <a:gd name="connsiteX5" fmla="*/ 2906409 w 10162049"/>
              <a:gd name="connsiteY5" fmla="*/ 0 h 2266951"/>
              <a:gd name="connsiteX6" fmla="*/ 3405047 w 10162049"/>
              <a:gd name="connsiteY6" fmla="*/ 0 h 2266951"/>
              <a:gd name="connsiteX7" fmla="*/ 4000642 w 10162049"/>
              <a:gd name="connsiteY7" fmla="*/ 0 h 2266951"/>
              <a:gd name="connsiteX8" fmla="*/ 4499280 w 10162049"/>
              <a:gd name="connsiteY8" fmla="*/ 0 h 2266951"/>
              <a:gd name="connsiteX9" fmla="*/ 5288790 w 10162049"/>
              <a:gd name="connsiteY9" fmla="*/ 0 h 2266951"/>
              <a:gd name="connsiteX10" fmla="*/ 6078300 w 10162049"/>
              <a:gd name="connsiteY10" fmla="*/ 0 h 2266951"/>
              <a:gd name="connsiteX11" fmla="*/ 6867810 w 10162049"/>
              <a:gd name="connsiteY11" fmla="*/ 0 h 2266951"/>
              <a:gd name="connsiteX12" fmla="*/ 7269491 w 10162049"/>
              <a:gd name="connsiteY12" fmla="*/ 0 h 2266951"/>
              <a:gd name="connsiteX13" fmla="*/ 7671171 w 10162049"/>
              <a:gd name="connsiteY13" fmla="*/ 0 h 2266951"/>
              <a:gd name="connsiteX14" fmla="*/ 8363724 w 10162049"/>
              <a:gd name="connsiteY14" fmla="*/ 0 h 2266951"/>
              <a:gd name="connsiteX15" fmla="*/ 9153234 w 10162049"/>
              <a:gd name="connsiteY15" fmla="*/ 0 h 2266951"/>
              <a:gd name="connsiteX16" fmla="*/ 9928893 w 10162049"/>
              <a:gd name="connsiteY16" fmla="*/ 0 h 2266951"/>
              <a:gd name="connsiteX17" fmla="*/ 10162049 w 10162049"/>
              <a:gd name="connsiteY17" fmla="*/ 233156 h 2266951"/>
              <a:gd name="connsiteX18" fmla="*/ 10162049 w 10162049"/>
              <a:gd name="connsiteY18" fmla="*/ 797356 h 2266951"/>
              <a:gd name="connsiteX19" fmla="*/ 10162049 w 10162049"/>
              <a:gd name="connsiteY19" fmla="*/ 1343550 h 2266951"/>
              <a:gd name="connsiteX20" fmla="*/ 10162049 w 10162049"/>
              <a:gd name="connsiteY20" fmla="*/ 2033795 h 2266951"/>
              <a:gd name="connsiteX21" fmla="*/ 9928893 w 10162049"/>
              <a:gd name="connsiteY21" fmla="*/ 2266951 h 2266951"/>
              <a:gd name="connsiteX22" fmla="*/ 9333298 w 10162049"/>
              <a:gd name="connsiteY22" fmla="*/ 2266951 h 2266951"/>
              <a:gd name="connsiteX23" fmla="*/ 8446830 w 10162049"/>
              <a:gd name="connsiteY23" fmla="*/ 2266951 h 2266951"/>
              <a:gd name="connsiteX24" fmla="*/ 7754278 w 10162049"/>
              <a:gd name="connsiteY24" fmla="*/ 2266951 h 2266951"/>
              <a:gd name="connsiteX25" fmla="*/ 7352597 w 10162049"/>
              <a:gd name="connsiteY25" fmla="*/ 2266951 h 2266951"/>
              <a:gd name="connsiteX26" fmla="*/ 6950917 w 10162049"/>
              <a:gd name="connsiteY26" fmla="*/ 2266951 h 2266951"/>
              <a:gd name="connsiteX27" fmla="*/ 6549236 w 10162049"/>
              <a:gd name="connsiteY27" fmla="*/ 2266951 h 2266951"/>
              <a:gd name="connsiteX28" fmla="*/ 5759726 w 10162049"/>
              <a:gd name="connsiteY28" fmla="*/ 2266951 h 2266951"/>
              <a:gd name="connsiteX29" fmla="*/ 5261088 w 10162049"/>
              <a:gd name="connsiteY29" fmla="*/ 2266951 h 2266951"/>
              <a:gd name="connsiteX30" fmla="*/ 4665493 w 10162049"/>
              <a:gd name="connsiteY30" fmla="*/ 2266951 h 2266951"/>
              <a:gd name="connsiteX31" fmla="*/ 3972940 w 10162049"/>
              <a:gd name="connsiteY31" fmla="*/ 2266951 h 2266951"/>
              <a:gd name="connsiteX32" fmla="*/ 3474302 w 10162049"/>
              <a:gd name="connsiteY32" fmla="*/ 2266951 h 2266951"/>
              <a:gd name="connsiteX33" fmla="*/ 2975664 w 10162049"/>
              <a:gd name="connsiteY33" fmla="*/ 2266951 h 2266951"/>
              <a:gd name="connsiteX34" fmla="*/ 2573984 w 10162049"/>
              <a:gd name="connsiteY34" fmla="*/ 2266951 h 2266951"/>
              <a:gd name="connsiteX35" fmla="*/ 1978389 w 10162049"/>
              <a:gd name="connsiteY35" fmla="*/ 2266951 h 2266951"/>
              <a:gd name="connsiteX36" fmla="*/ 1188879 w 10162049"/>
              <a:gd name="connsiteY36" fmla="*/ 2266951 h 2266951"/>
              <a:gd name="connsiteX37" fmla="*/ 233156 w 10162049"/>
              <a:gd name="connsiteY37" fmla="*/ 2266951 h 2266951"/>
              <a:gd name="connsiteX38" fmla="*/ 0 w 10162049"/>
              <a:gd name="connsiteY38" fmla="*/ 2033795 h 2266951"/>
              <a:gd name="connsiteX39" fmla="*/ 0 w 10162049"/>
              <a:gd name="connsiteY39" fmla="*/ 1451588 h 2266951"/>
              <a:gd name="connsiteX40" fmla="*/ 0 w 10162049"/>
              <a:gd name="connsiteY40" fmla="*/ 869382 h 2266951"/>
              <a:gd name="connsiteX41" fmla="*/ 0 w 10162049"/>
              <a:gd name="connsiteY41" fmla="*/ 233156 h 226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162049" h="2266951" fill="none" extrusionOk="0">
                <a:moveTo>
                  <a:pt x="0" y="233156"/>
                </a:moveTo>
                <a:cubicBezTo>
                  <a:pt x="-5169" y="121534"/>
                  <a:pt x="103834" y="5943"/>
                  <a:pt x="233156" y="0"/>
                </a:cubicBezTo>
                <a:cubicBezTo>
                  <a:pt x="353425" y="11819"/>
                  <a:pt x="505001" y="-8122"/>
                  <a:pt x="634837" y="0"/>
                </a:cubicBezTo>
                <a:cubicBezTo>
                  <a:pt x="764673" y="8122"/>
                  <a:pt x="1084368" y="-35598"/>
                  <a:pt x="1424347" y="0"/>
                </a:cubicBezTo>
                <a:cubicBezTo>
                  <a:pt x="1764326" y="35598"/>
                  <a:pt x="1879564" y="22105"/>
                  <a:pt x="2019942" y="0"/>
                </a:cubicBezTo>
                <a:cubicBezTo>
                  <a:pt x="2160321" y="-22105"/>
                  <a:pt x="2607553" y="-29697"/>
                  <a:pt x="2906409" y="0"/>
                </a:cubicBezTo>
                <a:cubicBezTo>
                  <a:pt x="3205265" y="29697"/>
                  <a:pt x="3170740" y="12449"/>
                  <a:pt x="3405047" y="0"/>
                </a:cubicBezTo>
                <a:cubicBezTo>
                  <a:pt x="3639354" y="-12449"/>
                  <a:pt x="3752743" y="21145"/>
                  <a:pt x="4000642" y="0"/>
                </a:cubicBezTo>
                <a:cubicBezTo>
                  <a:pt x="4248541" y="-21145"/>
                  <a:pt x="4358974" y="-23153"/>
                  <a:pt x="4499280" y="0"/>
                </a:cubicBezTo>
                <a:cubicBezTo>
                  <a:pt x="4639586" y="23153"/>
                  <a:pt x="4972703" y="3517"/>
                  <a:pt x="5288790" y="0"/>
                </a:cubicBezTo>
                <a:cubicBezTo>
                  <a:pt x="5604877" y="-3517"/>
                  <a:pt x="5804801" y="-22528"/>
                  <a:pt x="6078300" y="0"/>
                </a:cubicBezTo>
                <a:cubicBezTo>
                  <a:pt x="6351799" y="22528"/>
                  <a:pt x="6604678" y="-15682"/>
                  <a:pt x="6867810" y="0"/>
                </a:cubicBezTo>
                <a:cubicBezTo>
                  <a:pt x="7130942" y="15682"/>
                  <a:pt x="7183400" y="1601"/>
                  <a:pt x="7269491" y="0"/>
                </a:cubicBezTo>
                <a:cubicBezTo>
                  <a:pt x="7355582" y="-1601"/>
                  <a:pt x="7505347" y="-11601"/>
                  <a:pt x="7671171" y="0"/>
                </a:cubicBezTo>
                <a:cubicBezTo>
                  <a:pt x="7836995" y="11601"/>
                  <a:pt x="8100125" y="29664"/>
                  <a:pt x="8363724" y="0"/>
                </a:cubicBezTo>
                <a:cubicBezTo>
                  <a:pt x="8627323" y="-29664"/>
                  <a:pt x="8861939" y="3065"/>
                  <a:pt x="9153234" y="0"/>
                </a:cubicBezTo>
                <a:cubicBezTo>
                  <a:pt x="9444529" y="-3065"/>
                  <a:pt x="9575697" y="5303"/>
                  <a:pt x="9928893" y="0"/>
                </a:cubicBezTo>
                <a:cubicBezTo>
                  <a:pt x="10061458" y="-12565"/>
                  <a:pt x="10161886" y="93153"/>
                  <a:pt x="10162049" y="233156"/>
                </a:cubicBezTo>
                <a:cubicBezTo>
                  <a:pt x="10178203" y="415590"/>
                  <a:pt x="10164749" y="577816"/>
                  <a:pt x="10162049" y="797356"/>
                </a:cubicBezTo>
                <a:cubicBezTo>
                  <a:pt x="10159349" y="1016896"/>
                  <a:pt x="10157064" y="1229322"/>
                  <a:pt x="10162049" y="1343550"/>
                </a:cubicBezTo>
                <a:cubicBezTo>
                  <a:pt x="10167034" y="1457778"/>
                  <a:pt x="10156927" y="1864024"/>
                  <a:pt x="10162049" y="2033795"/>
                </a:cubicBezTo>
                <a:cubicBezTo>
                  <a:pt x="10177832" y="2152680"/>
                  <a:pt x="10066332" y="2274012"/>
                  <a:pt x="9928893" y="2266951"/>
                </a:cubicBezTo>
                <a:cubicBezTo>
                  <a:pt x="9772524" y="2251167"/>
                  <a:pt x="9501246" y="2266308"/>
                  <a:pt x="9333298" y="2266951"/>
                </a:cubicBezTo>
                <a:cubicBezTo>
                  <a:pt x="9165350" y="2267594"/>
                  <a:pt x="8747984" y="2260936"/>
                  <a:pt x="8446830" y="2266951"/>
                </a:cubicBezTo>
                <a:cubicBezTo>
                  <a:pt x="8145676" y="2272966"/>
                  <a:pt x="7983377" y="2268473"/>
                  <a:pt x="7754278" y="2266951"/>
                </a:cubicBezTo>
                <a:cubicBezTo>
                  <a:pt x="7525179" y="2265429"/>
                  <a:pt x="7514184" y="2251502"/>
                  <a:pt x="7352597" y="2266951"/>
                </a:cubicBezTo>
                <a:cubicBezTo>
                  <a:pt x="7191010" y="2282400"/>
                  <a:pt x="7079886" y="2282998"/>
                  <a:pt x="6950917" y="2266951"/>
                </a:cubicBezTo>
                <a:cubicBezTo>
                  <a:pt x="6821948" y="2250904"/>
                  <a:pt x="6641777" y="2276093"/>
                  <a:pt x="6549236" y="2266951"/>
                </a:cubicBezTo>
                <a:cubicBezTo>
                  <a:pt x="6456695" y="2257809"/>
                  <a:pt x="5947689" y="2298415"/>
                  <a:pt x="5759726" y="2266951"/>
                </a:cubicBezTo>
                <a:cubicBezTo>
                  <a:pt x="5571763" y="2235488"/>
                  <a:pt x="5377216" y="2261331"/>
                  <a:pt x="5261088" y="2266951"/>
                </a:cubicBezTo>
                <a:cubicBezTo>
                  <a:pt x="5144960" y="2272571"/>
                  <a:pt x="4932194" y="2239272"/>
                  <a:pt x="4665493" y="2266951"/>
                </a:cubicBezTo>
                <a:cubicBezTo>
                  <a:pt x="4398793" y="2294630"/>
                  <a:pt x="4135501" y="2257032"/>
                  <a:pt x="3972940" y="2266951"/>
                </a:cubicBezTo>
                <a:cubicBezTo>
                  <a:pt x="3810379" y="2276870"/>
                  <a:pt x="3708561" y="2289766"/>
                  <a:pt x="3474302" y="2266951"/>
                </a:cubicBezTo>
                <a:cubicBezTo>
                  <a:pt x="3240043" y="2244136"/>
                  <a:pt x="3105835" y="2262698"/>
                  <a:pt x="2975664" y="2266951"/>
                </a:cubicBezTo>
                <a:cubicBezTo>
                  <a:pt x="2845493" y="2271204"/>
                  <a:pt x="2657226" y="2271436"/>
                  <a:pt x="2573984" y="2266951"/>
                </a:cubicBezTo>
                <a:cubicBezTo>
                  <a:pt x="2490742" y="2262466"/>
                  <a:pt x="2269406" y="2237464"/>
                  <a:pt x="1978389" y="2266951"/>
                </a:cubicBezTo>
                <a:cubicBezTo>
                  <a:pt x="1687372" y="2296438"/>
                  <a:pt x="1413394" y="2269692"/>
                  <a:pt x="1188879" y="2266951"/>
                </a:cubicBezTo>
                <a:cubicBezTo>
                  <a:pt x="964364" y="2264211"/>
                  <a:pt x="590080" y="2237407"/>
                  <a:pt x="233156" y="2266951"/>
                </a:cubicBezTo>
                <a:cubicBezTo>
                  <a:pt x="104185" y="2287282"/>
                  <a:pt x="-11215" y="2148765"/>
                  <a:pt x="0" y="2033795"/>
                </a:cubicBezTo>
                <a:cubicBezTo>
                  <a:pt x="-27622" y="1746344"/>
                  <a:pt x="-9543" y="1665851"/>
                  <a:pt x="0" y="1451588"/>
                </a:cubicBezTo>
                <a:cubicBezTo>
                  <a:pt x="9543" y="1237325"/>
                  <a:pt x="-23259" y="1096810"/>
                  <a:pt x="0" y="869382"/>
                </a:cubicBezTo>
                <a:cubicBezTo>
                  <a:pt x="23259" y="641954"/>
                  <a:pt x="20734" y="378077"/>
                  <a:pt x="0" y="233156"/>
                </a:cubicBezTo>
                <a:close/>
              </a:path>
              <a:path w="10162049" h="2266951" stroke="0" extrusionOk="0">
                <a:moveTo>
                  <a:pt x="0" y="233156"/>
                </a:moveTo>
                <a:cubicBezTo>
                  <a:pt x="-26299" y="92987"/>
                  <a:pt x="105579" y="30543"/>
                  <a:pt x="233156" y="0"/>
                </a:cubicBezTo>
                <a:cubicBezTo>
                  <a:pt x="364625" y="15236"/>
                  <a:pt x="679991" y="10219"/>
                  <a:pt x="828751" y="0"/>
                </a:cubicBezTo>
                <a:cubicBezTo>
                  <a:pt x="977511" y="-10219"/>
                  <a:pt x="1451508" y="-20264"/>
                  <a:pt x="1618261" y="0"/>
                </a:cubicBezTo>
                <a:cubicBezTo>
                  <a:pt x="1785014" y="20264"/>
                  <a:pt x="1822023" y="-3900"/>
                  <a:pt x="2019942" y="0"/>
                </a:cubicBezTo>
                <a:cubicBezTo>
                  <a:pt x="2217861" y="3900"/>
                  <a:pt x="2491718" y="31788"/>
                  <a:pt x="2809452" y="0"/>
                </a:cubicBezTo>
                <a:cubicBezTo>
                  <a:pt x="3127186" y="-31788"/>
                  <a:pt x="3118280" y="-16426"/>
                  <a:pt x="3211132" y="0"/>
                </a:cubicBezTo>
                <a:cubicBezTo>
                  <a:pt x="3303984" y="16426"/>
                  <a:pt x="3657588" y="11360"/>
                  <a:pt x="4000642" y="0"/>
                </a:cubicBezTo>
                <a:cubicBezTo>
                  <a:pt x="4343696" y="-11360"/>
                  <a:pt x="4460836" y="-30593"/>
                  <a:pt x="4693195" y="0"/>
                </a:cubicBezTo>
                <a:cubicBezTo>
                  <a:pt x="4925554" y="30593"/>
                  <a:pt x="5004790" y="10657"/>
                  <a:pt x="5288790" y="0"/>
                </a:cubicBezTo>
                <a:cubicBezTo>
                  <a:pt x="5572791" y="-10657"/>
                  <a:pt x="5723926" y="-17519"/>
                  <a:pt x="5981343" y="0"/>
                </a:cubicBezTo>
                <a:cubicBezTo>
                  <a:pt x="6238760" y="17519"/>
                  <a:pt x="6430428" y="-2107"/>
                  <a:pt x="6770853" y="0"/>
                </a:cubicBezTo>
                <a:cubicBezTo>
                  <a:pt x="7111278" y="2107"/>
                  <a:pt x="7175782" y="9030"/>
                  <a:pt x="7463406" y="0"/>
                </a:cubicBezTo>
                <a:cubicBezTo>
                  <a:pt x="7751030" y="-9030"/>
                  <a:pt x="7851855" y="-8222"/>
                  <a:pt x="7962043" y="0"/>
                </a:cubicBezTo>
                <a:cubicBezTo>
                  <a:pt x="8072231" y="8222"/>
                  <a:pt x="8241632" y="-18464"/>
                  <a:pt x="8460681" y="0"/>
                </a:cubicBezTo>
                <a:cubicBezTo>
                  <a:pt x="8679730" y="18464"/>
                  <a:pt x="8807021" y="-7171"/>
                  <a:pt x="8959319" y="0"/>
                </a:cubicBezTo>
                <a:cubicBezTo>
                  <a:pt x="9111617" y="7171"/>
                  <a:pt x="9525788" y="44873"/>
                  <a:pt x="9928893" y="0"/>
                </a:cubicBezTo>
                <a:cubicBezTo>
                  <a:pt x="10071920" y="26574"/>
                  <a:pt x="10150685" y="125247"/>
                  <a:pt x="10162049" y="233156"/>
                </a:cubicBezTo>
                <a:cubicBezTo>
                  <a:pt x="10170775" y="402421"/>
                  <a:pt x="10142104" y="720958"/>
                  <a:pt x="10162049" y="851375"/>
                </a:cubicBezTo>
                <a:cubicBezTo>
                  <a:pt x="10181994" y="981792"/>
                  <a:pt x="10134349" y="1217488"/>
                  <a:pt x="10162049" y="1433582"/>
                </a:cubicBezTo>
                <a:cubicBezTo>
                  <a:pt x="10189749" y="1649676"/>
                  <a:pt x="10171263" y="1757143"/>
                  <a:pt x="10162049" y="2033795"/>
                </a:cubicBezTo>
                <a:cubicBezTo>
                  <a:pt x="10166703" y="2189322"/>
                  <a:pt x="10074992" y="2265352"/>
                  <a:pt x="9928893" y="2266951"/>
                </a:cubicBezTo>
                <a:cubicBezTo>
                  <a:pt x="9610389" y="2277019"/>
                  <a:pt x="9489346" y="2237567"/>
                  <a:pt x="9236340" y="2266951"/>
                </a:cubicBezTo>
                <a:cubicBezTo>
                  <a:pt x="8983334" y="2296335"/>
                  <a:pt x="8987746" y="2272636"/>
                  <a:pt x="8834660" y="2266951"/>
                </a:cubicBezTo>
                <a:cubicBezTo>
                  <a:pt x="8681574" y="2261266"/>
                  <a:pt x="8548488" y="2246103"/>
                  <a:pt x="8336022" y="2266951"/>
                </a:cubicBezTo>
                <a:cubicBezTo>
                  <a:pt x="8123556" y="2287799"/>
                  <a:pt x="8034516" y="2266925"/>
                  <a:pt x="7740427" y="2266951"/>
                </a:cubicBezTo>
                <a:cubicBezTo>
                  <a:pt x="7446339" y="2266977"/>
                  <a:pt x="7417587" y="2262648"/>
                  <a:pt x="7144831" y="2266951"/>
                </a:cubicBezTo>
                <a:cubicBezTo>
                  <a:pt x="6872075" y="2271254"/>
                  <a:pt x="6826544" y="2277464"/>
                  <a:pt x="6743151" y="2266951"/>
                </a:cubicBezTo>
                <a:cubicBezTo>
                  <a:pt x="6659758" y="2256438"/>
                  <a:pt x="6534475" y="2272706"/>
                  <a:pt x="6341470" y="2266951"/>
                </a:cubicBezTo>
                <a:cubicBezTo>
                  <a:pt x="6148465" y="2261196"/>
                  <a:pt x="6097743" y="2249065"/>
                  <a:pt x="5939790" y="2266951"/>
                </a:cubicBezTo>
                <a:cubicBezTo>
                  <a:pt x="5781837" y="2284837"/>
                  <a:pt x="5547341" y="2283397"/>
                  <a:pt x="5344195" y="2266951"/>
                </a:cubicBezTo>
                <a:cubicBezTo>
                  <a:pt x="5141049" y="2250505"/>
                  <a:pt x="4865388" y="2251680"/>
                  <a:pt x="4651642" y="2266951"/>
                </a:cubicBezTo>
                <a:cubicBezTo>
                  <a:pt x="4437896" y="2282222"/>
                  <a:pt x="4089925" y="2271193"/>
                  <a:pt x="3765174" y="2266951"/>
                </a:cubicBezTo>
                <a:cubicBezTo>
                  <a:pt x="3440423" y="2262709"/>
                  <a:pt x="3248536" y="2279379"/>
                  <a:pt x="3072622" y="2266951"/>
                </a:cubicBezTo>
                <a:cubicBezTo>
                  <a:pt x="2896708" y="2254523"/>
                  <a:pt x="2828130" y="2252476"/>
                  <a:pt x="2670941" y="2266951"/>
                </a:cubicBezTo>
                <a:cubicBezTo>
                  <a:pt x="2513752" y="2281426"/>
                  <a:pt x="2083575" y="2244572"/>
                  <a:pt x="1881431" y="2266951"/>
                </a:cubicBezTo>
                <a:cubicBezTo>
                  <a:pt x="1679287" y="2289331"/>
                  <a:pt x="1533864" y="2284992"/>
                  <a:pt x="1382793" y="2266951"/>
                </a:cubicBezTo>
                <a:cubicBezTo>
                  <a:pt x="1231722" y="2248910"/>
                  <a:pt x="780155" y="2215862"/>
                  <a:pt x="233156" y="2266951"/>
                </a:cubicBezTo>
                <a:cubicBezTo>
                  <a:pt x="101053" y="2263892"/>
                  <a:pt x="-9619" y="2150254"/>
                  <a:pt x="0" y="2033795"/>
                </a:cubicBezTo>
                <a:cubicBezTo>
                  <a:pt x="-3250" y="1734304"/>
                  <a:pt x="-14942" y="1548063"/>
                  <a:pt x="0" y="1415576"/>
                </a:cubicBezTo>
                <a:cubicBezTo>
                  <a:pt x="14942" y="1283089"/>
                  <a:pt x="11001" y="1103739"/>
                  <a:pt x="0" y="833369"/>
                </a:cubicBezTo>
                <a:cubicBezTo>
                  <a:pt x="-11001" y="562999"/>
                  <a:pt x="10438" y="379450"/>
                  <a:pt x="0" y="233156"/>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6428249"/>
                      <a:gd name="connsiteY0" fmla="*/ 287036 h 2790826"/>
                      <a:gd name="connsiteX1" fmla="*/ 147488 w 6428249"/>
                      <a:gd name="connsiteY1" fmla="*/ 0 h 2790826"/>
                      <a:gd name="connsiteX2" fmla="*/ 401581 w 6428249"/>
                      <a:gd name="connsiteY2" fmla="*/ 0 h 2790826"/>
                      <a:gd name="connsiteX3" fmla="*/ 901005 w 6428249"/>
                      <a:gd name="connsiteY3" fmla="*/ 0 h 2790826"/>
                      <a:gd name="connsiteX4" fmla="*/ 1277762 w 6428249"/>
                      <a:gd name="connsiteY4" fmla="*/ 0 h 2790826"/>
                      <a:gd name="connsiteX5" fmla="*/ 1838519 w 6428249"/>
                      <a:gd name="connsiteY5" fmla="*/ 0 h 2790826"/>
                      <a:gd name="connsiteX6" fmla="*/ 2153944 w 6428249"/>
                      <a:gd name="connsiteY6" fmla="*/ 0 h 2790826"/>
                      <a:gd name="connsiteX7" fmla="*/ 2530702 w 6428249"/>
                      <a:gd name="connsiteY7" fmla="*/ 0 h 2790826"/>
                      <a:gd name="connsiteX8" fmla="*/ 2846127 w 6428249"/>
                      <a:gd name="connsiteY8" fmla="*/ 0 h 2790826"/>
                      <a:gd name="connsiteX9" fmla="*/ 3345551 w 6428249"/>
                      <a:gd name="connsiteY9" fmla="*/ 0 h 2790826"/>
                      <a:gd name="connsiteX10" fmla="*/ 3844975 w 6428249"/>
                      <a:gd name="connsiteY10" fmla="*/ 0 h 2790826"/>
                      <a:gd name="connsiteX11" fmla="*/ 4344398 w 6428249"/>
                      <a:gd name="connsiteY11" fmla="*/ 0 h 2790826"/>
                      <a:gd name="connsiteX12" fmla="*/ 4598491 w 6428249"/>
                      <a:gd name="connsiteY12" fmla="*/ 0 h 2790826"/>
                      <a:gd name="connsiteX13" fmla="*/ 4852584 w 6428249"/>
                      <a:gd name="connsiteY13" fmla="*/ 0 h 2790826"/>
                      <a:gd name="connsiteX14" fmla="*/ 5290675 w 6428249"/>
                      <a:gd name="connsiteY14" fmla="*/ 0 h 2790826"/>
                      <a:gd name="connsiteX15" fmla="*/ 5790098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981618 h 2790826"/>
                      <a:gd name="connsiteX19" fmla="*/ 6428249 w 6428249"/>
                      <a:gd name="connsiteY19" fmla="*/ 1654034 h 2790826"/>
                      <a:gd name="connsiteX20" fmla="*/ 6428249 w 6428249"/>
                      <a:gd name="connsiteY20" fmla="*/ 2503789 h 2790826"/>
                      <a:gd name="connsiteX21" fmla="*/ 6280760 w 6428249"/>
                      <a:gd name="connsiteY21" fmla="*/ 2790826 h 2790826"/>
                      <a:gd name="connsiteX22" fmla="*/ 5904002 w 6428249"/>
                      <a:gd name="connsiteY22" fmla="*/ 2790826 h 2790826"/>
                      <a:gd name="connsiteX23" fmla="*/ 5343245 w 6428249"/>
                      <a:gd name="connsiteY23" fmla="*/ 2790826 h 2790826"/>
                      <a:gd name="connsiteX24" fmla="*/ 4905155 w 6428249"/>
                      <a:gd name="connsiteY24" fmla="*/ 2790826 h 2790826"/>
                      <a:gd name="connsiteX25" fmla="*/ 4651062 w 6428249"/>
                      <a:gd name="connsiteY25" fmla="*/ 2790826 h 2790826"/>
                      <a:gd name="connsiteX26" fmla="*/ 4396970 w 6428249"/>
                      <a:gd name="connsiteY26" fmla="*/ 2790826 h 2790826"/>
                      <a:gd name="connsiteX27" fmla="*/ 4142877 w 6428249"/>
                      <a:gd name="connsiteY27" fmla="*/ 2790826 h 2790826"/>
                      <a:gd name="connsiteX28" fmla="*/ 3643453 w 6428249"/>
                      <a:gd name="connsiteY28" fmla="*/ 2790826 h 2790826"/>
                      <a:gd name="connsiteX29" fmla="*/ 3328028 w 6428249"/>
                      <a:gd name="connsiteY29" fmla="*/ 2790826 h 2790826"/>
                      <a:gd name="connsiteX30" fmla="*/ 2951270 w 6428249"/>
                      <a:gd name="connsiteY30" fmla="*/ 2790826 h 2790826"/>
                      <a:gd name="connsiteX31" fmla="*/ 2513178 w 6428249"/>
                      <a:gd name="connsiteY31" fmla="*/ 2790826 h 2790826"/>
                      <a:gd name="connsiteX32" fmla="*/ 2197753 w 6428249"/>
                      <a:gd name="connsiteY32" fmla="*/ 2790826 h 2790826"/>
                      <a:gd name="connsiteX33" fmla="*/ 1882327 w 6428249"/>
                      <a:gd name="connsiteY33" fmla="*/ 2790826 h 2790826"/>
                      <a:gd name="connsiteX34" fmla="*/ 1628235 w 6428249"/>
                      <a:gd name="connsiteY34" fmla="*/ 2790826 h 2790826"/>
                      <a:gd name="connsiteX35" fmla="*/ 1251477 w 6428249"/>
                      <a:gd name="connsiteY35" fmla="*/ 2790826 h 2790826"/>
                      <a:gd name="connsiteX36" fmla="*/ 752054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87038 h 2790826"/>
                      <a:gd name="connsiteX40" fmla="*/ 0 w 6428249"/>
                      <a:gd name="connsiteY40" fmla="*/ 1070289 h 2790826"/>
                      <a:gd name="connsiteX41" fmla="*/ 0 w 6428249"/>
                      <a:gd name="connsiteY41" fmla="*/ 287036 h 2790826"/>
                      <a:gd name="connsiteX0" fmla="*/ 0 w 6428249"/>
                      <a:gd name="connsiteY0" fmla="*/ 287036 h 2790826"/>
                      <a:gd name="connsiteX1" fmla="*/ 147488 w 6428249"/>
                      <a:gd name="connsiteY1" fmla="*/ 0 h 2790826"/>
                      <a:gd name="connsiteX2" fmla="*/ 524246 w 6428249"/>
                      <a:gd name="connsiteY2" fmla="*/ 0 h 2790826"/>
                      <a:gd name="connsiteX3" fmla="*/ 1023669 w 6428249"/>
                      <a:gd name="connsiteY3" fmla="*/ 0 h 2790826"/>
                      <a:gd name="connsiteX4" fmla="*/ 1277762 w 6428249"/>
                      <a:gd name="connsiteY4" fmla="*/ 0 h 2790826"/>
                      <a:gd name="connsiteX5" fmla="*/ 1777186 w 6428249"/>
                      <a:gd name="connsiteY5" fmla="*/ 0 h 2790826"/>
                      <a:gd name="connsiteX6" fmla="*/ 2031278 w 6428249"/>
                      <a:gd name="connsiteY6" fmla="*/ 0 h 2790826"/>
                      <a:gd name="connsiteX7" fmla="*/ 2530702 w 6428249"/>
                      <a:gd name="connsiteY7" fmla="*/ 0 h 2790826"/>
                      <a:gd name="connsiteX8" fmla="*/ 2968793 w 6428249"/>
                      <a:gd name="connsiteY8" fmla="*/ 0 h 2790826"/>
                      <a:gd name="connsiteX9" fmla="*/ 3345551 w 6428249"/>
                      <a:gd name="connsiteY9" fmla="*/ 0 h 2790826"/>
                      <a:gd name="connsiteX10" fmla="*/ 3783642 w 6428249"/>
                      <a:gd name="connsiteY10" fmla="*/ 0 h 2790826"/>
                      <a:gd name="connsiteX11" fmla="*/ 4283066 w 6428249"/>
                      <a:gd name="connsiteY11" fmla="*/ 0 h 2790826"/>
                      <a:gd name="connsiteX12" fmla="*/ 4721157 w 6428249"/>
                      <a:gd name="connsiteY12" fmla="*/ 0 h 2790826"/>
                      <a:gd name="connsiteX13" fmla="*/ 5036582 w 6428249"/>
                      <a:gd name="connsiteY13" fmla="*/ 0 h 2790826"/>
                      <a:gd name="connsiteX14" fmla="*/ 5352007 w 6428249"/>
                      <a:gd name="connsiteY14" fmla="*/ 0 h 2790826"/>
                      <a:gd name="connsiteX15" fmla="*/ 5667433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1048121 h 2790826"/>
                      <a:gd name="connsiteX19" fmla="*/ 6428249 w 6428249"/>
                      <a:gd name="connsiteY19" fmla="*/ 1764871 h 2790826"/>
                      <a:gd name="connsiteX20" fmla="*/ 6428249 w 6428249"/>
                      <a:gd name="connsiteY20" fmla="*/ 2503789 h 2790826"/>
                      <a:gd name="connsiteX21" fmla="*/ 6280760 w 6428249"/>
                      <a:gd name="connsiteY21" fmla="*/ 2790826 h 2790826"/>
                      <a:gd name="connsiteX22" fmla="*/ 5842669 w 6428249"/>
                      <a:gd name="connsiteY22" fmla="*/ 2790826 h 2790826"/>
                      <a:gd name="connsiteX23" fmla="*/ 5588577 w 6428249"/>
                      <a:gd name="connsiteY23" fmla="*/ 2790826 h 2790826"/>
                      <a:gd name="connsiteX24" fmla="*/ 5273151 w 6428249"/>
                      <a:gd name="connsiteY24" fmla="*/ 2790826 h 2790826"/>
                      <a:gd name="connsiteX25" fmla="*/ 4896393 w 6428249"/>
                      <a:gd name="connsiteY25" fmla="*/ 2790826 h 2790826"/>
                      <a:gd name="connsiteX26" fmla="*/ 4519635 w 6428249"/>
                      <a:gd name="connsiteY26" fmla="*/ 2790826 h 2790826"/>
                      <a:gd name="connsiteX27" fmla="*/ 4265542 w 6428249"/>
                      <a:gd name="connsiteY27" fmla="*/ 2790826 h 2790826"/>
                      <a:gd name="connsiteX28" fmla="*/ 4011449 w 6428249"/>
                      <a:gd name="connsiteY28" fmla="*/ 2790826 h 2790826"/>
                      <a:gd name="connsiteX29" fmla="*/ 3757357 w 6428249"/>
                      <a:gd name="connsiteY29" fmla="*/ 2790826 h 2790826"/>
                      <a:gd name="connsiteX30" fmla="*/ 3380599 w 6428249"/>
                      <a:gd name="connsiteY30" fmla="*/ 2790826 h 2790826"/>
                      <a:gd name="connsiteX31" fmla="*/ 2942508 w 6428249"/>
                      <a:gd name="connsiteY31" fmla="*/ 2790826 h 2790826"/>
                      <a:gd name="connsiteX32" fmla="*/ 2381751 w 6428249"/>
                      <a:gd name="connsiteY32" fmla="*/ 2790826 h 2790826"/>
                      <a:gd name="connsiteX33" fmla="*/ 1943661 w 6428249"/>
                      <a:gd name="connsiteY33" fmla="*/ 2790826 h 2790826"/>
                      <a:gd name="connsiteX34" fmla="*/ 1689568 w 6428249"/>
                      <a:gd name="connsiteY34" fmla="*/ 2790826 h 2790826"/>
                      <a:gd name="connsiteX35" fmla="*/ 1190144 w 6428249"/>
                      <a:gd name="connsiteY35" fmla="*/ 2790826 h 2790826"/>
                      <a:gd name="connsiteX36" fmla="*/ 874719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42704 h 2790826"/>
                      <a:gd name="connsiteX40" fmla="*/ 0 w 6428249"/>
                      <a:gd name="connsiteY40" fmla="*/ 1025954 h 2790826"/>
                      <a:gd name="connsiteX41" fmla="*/ 0 w 6428249"/>
                      <a:gd name="connsiteY41" fmla="*/ 287036 h 279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428249" h="2790826" fill="none" extrusionOk="0">
                        <a:moveTo>
                          <a:pt x="0" y="287036"/>
                        </a:moveTo>
                        <a:cubicBezTo>
                          <a:pt x="-6134" y="151568"/>
                          <a:pt x="60219" y="1714"/>
                          <a:pt x="147488" y="0"/>
                        </a:cubicBezTo>
                        <a:cubicBezTo>
                          <a:pt x="221188" y="15234"/>
                          <a:pt x="317809" y="-14007"/>
                          <a:pt x="401581" y="0"/>
                        </a:cubicBezTo>
                        <a:cubicBezTo>
                          <a:pt x="503764" y="-10205"/>
                          <a:pt x="644911" y="-26359"/>
                          <a:pt x="901005" y="0"/>
                        </a:cubicBezTo>
                        <a:cubicBezTo>
                          <a:pt x="1111434" y="39274"/>
                          <a:pt x="1199751" y="27439"/>
                          <a:pt x="1277762" y="0"/>
                        </a:cubicBezTo>
                        <a:cubicBezTo>
                          <a:pt x="1391254" y="-6192"/>
                          <a:pt x="1687061" y="-22428"/>
                          <a:pt x="1838519" y="0"/>
                        </a:cubicBezTo>
                        <a:cubicBezTo>
                          <a:pt x="2029105" y="33265"/>
                          <a:pt x="2007391" y="9820"/>
                          <a:pt x="2153944" y="0"/>
                        </a:cubicBezTo>
                        <a:cubicBezTo>
                          <a:pt x="2301909" y="-32643"/>
                          <a:pt x="2375837" y="40508"/>
                          <a:pt x="2530702" y="0"/>
                        </a:cubicBezTo>
                        <a:cubicBezTo>
                          <a:pt x="2681430" y="-14000"/>
                          <a:pt x="2770290" y="-37629"/>
                          <a:pt x="2846127" y="0"/>
                        </a:cubicBezTo>
                        <a:cubicBezTo>
                          <a:pt x="2891642" y="53167"/>
                          <a:pt x="3139546" y="32104"/>
                          <a:pt x="3345551" y="0"/>
                        </a:cubicBezTo>
                        <a:cubicBezTo>
                          <a:pt x="3521804" y="-6779"/>
                          <a:pt x="3668257" y="-41624"/>
                          <a:pt x="3844975" y="0"/>
                        </a:cubicBezTo>
                        <a:cubicBezTo>
                          <a:pt x="3998696" y="26642"/>
                          <a:pt x="4218517" y="-25721"/>
                          <a:pt x="4344398" y="0"/>
                        </a:cubicBezTo>
                        <a:cubicBezTo>
                          <a:pt x="4511210" y="21393"/>
                          <a:pt x="4545231" y="10263"/>
                          <a:pt x="4598491" y="0"/>
                        </a:cubicBezTo>
                        <a:cubicBezTo>
                          <a:pt x="4674473" y="1470"/>
                          <a:pt x="4749301" y="-7268"/>
                          <a:pt x="4852584" y="0"/>
                        </a:cubicBezTo>
                        <a:cubicBezTo>
                          <a:pt x="4952609" y="54898"/>
                          <a:pt x="5127861" y="34364"/>
                          <a:pt x="5290675" y="0"/>
                        </a:cubicBezTo>
                        <a:cubicBezTo>
                          <a:pt x="5447836" y="-37331"/>
                          <a:pt x="5583210" y="-24448"/>
                          <a:pt x="5790098" y="0"/>
                        </a:cubicBezTo>
                        <a:cubicBezTo>
                          <a:pt x="5972045" y="-3610"/>
                          <a:pt x="6038869" y="8753"/>
                          <a:pt x="6280760" y="0"/>
                        </a:cubicBezTo>
                        <a:cubicBezTo>
                          <a:pt x="6391450" y="-10009"/>
                          <a:pt x="6437949" y="144267"/>
                          <a:pt x="6428249" y="287036"/>
                        </a:cubicBezTo>
                        <a:cubicBezTo>
                          <a:pt x="6463346" y="514012"/>
                          <a:pt x="6407702" y="710374"/>
                          <a:pt x="6428249" y="981618"/>
                        </a:cubicBezTo>
                        <a:cubicBezTo>
                          <a:pt x="6398774" y="1251281"/>
                          <a:pt x="6428672" y="1503044"/>
                          <a:pt x="6428249" y="1654034"/>
                        </a:cubicBezTo>
                        <a:cubicBezTo>
                          <a:pt x="6475653" y="1821135"/>
                          <a:pt x="6412008" y="2268900"/>
                          <a:pt x="6428249" y="2503789"/>
                        </a:cubicBezTo>
                        <a:cubicBezTo>
                          <a:pt x="6450600" y="2666769"/>
                          <a:pt x="6373982" y="2799129"/>
                          <a:pt x="6280760" y="2790826"/>
                        </a:cubicBezTo>
                        <a:cubicBezTo>
                          <a:pt x="6200735" y="2787922"/>
                          <a:pt x="6020192" y="2781764"/>
                          <a:pt x="5904002" y="2790826"/>
                        </a:cubicBezTo>
                        <a:cubicBezTo>
                          <a:pt x="5838413" y="2794192"/>
                          <a:pt x="5493489" y="2777035"/>
                          <a:pt x="5343245" y="2790826"/>
                        </a:cubicBezTo>
                        <a:cubicBezTo>
                          <a:pt x="5129076" y="2796604"/>
                          <a:pt x="5059769" y="2790157"/>
                          <a:pt x="4905155" y="2790826"/>
                        </a:cubicBezTo>
                        <a:cubicBezTo>
                          <a:pt x="4756290" y="2790649"/>
                          <a:pt x="4755093" y="2774297"/>
                          <a:pt x="4651062" y="2790826"/>
                        </a:cubicBezTo>
                        <a:cubicBezTo>
                          <a:pt x="4550346" y="2797080"/>
                          <a:pt x="4491441" y="2804788"/>
                          <a:pt x="4396970" y="2790826"/>
                        </a:cubicBezTo>
                        <a:cubicBezTo>
                          <a:pt x="4311855" y="2774725"/>
                          <a:pt x="4193847" y="2791757"/>
                          <a:pt x="4142877" y="2790826"/>
                        </a:cubicBezTo>
                        <a:cubicBezTo>
                          <a:pt x="4091033" y="2774295"/>
                          <a:pt x="3770839" y="2812060"/>
                          <a:pt x="3643453" y="2790826"/>
                        </a:cubicBezTo>
                        <a:cubicBezTo>
                          <a:pt x="3530332" y="2751903"/>
                          <a:pt x="3391847" y="2774924"/>
                          <a:pt x="3328028" y="2790826"/>
                        </a:cubicBezTo>
                        <a:cubicBezTo>
                          <a:pt x="3256861" y="2811868"/>
                          <a:pt x="3135323" y="2767323"/>
                          <a:pt x="2951270" y="2790826"/>
                        </a:cubicBezTo>
                        <a:cubicBezTo>
                          <a:pt x="2775085" y="2818064"/>
                          <a:pt x="2613323" y="2776330"/>
                          <a:pt x="2513178" y="2790826"/>
                        </a:cubicBezTo>
                        <a:cubicBezTo>
                          <a:pt x="2408934" y="2795010"/>
                          <a:pt x="2343639" y="2830593"/>
                          <a:pt x="2197753" y="2790826"/>
                        </a:cubicBezTo>
                        <a:cubicBezTo>
                          <a:pt x="2062349" y="2776198"/>
                          <a:pt x="1967727" y="2784083"/>
                          <a:pt x="1882327" y="2790826"/>
                        </a:cubicBezTo>
                        <a:cubicBezTo>
                          <a:pt x="1801814" y="2798637"/>
                          <a:pt x="1681179" y="2794896"/>
                          <a:pt x="1628235" y="2790826"/>
                        </a:cubicBezTo>
                        <a:cubicBezTo>
                          <a:pt x="1578039" y="2769205"/>
                          <a:pt x="1428060" y="2746930"/>
                          <a:pt x="1251477" y="2790826"/>
                        </a:cubicBezTo>
                        <a:cubicBezTo>
                          <a:pt x="1071522" y="2821070"/>
                          <a:pt x="896489" y="2769806"/>
                          <a:pt x="752054" y="2790826"/>
                        </a:cubicBezTo>
                        <a:cubicBezTo>
                          <a:pt x="638135" y="2782886"/>
                          <a:pt x="368600" y="2699038"/>
                          <a:pt x="147488" y="2790826"/>
                        </a:cubicBezTo>
                        <a:cubicBezTo>
                          <a:pt x="69605" y="2825383"/>
                          <a:pt x="-10562" y="2668183"/>
                          <a:pt x="0" y="2503789"/>
                        </a:cubicBezTo>
                        <a:cubicBezTo>
                          <a:pt x="-27193" y="2157001"/>
                          <a:pt x="16011" y="2048308"/>
                          <a:pt x="0" y="1787038"/>
                        </a:cubicBezTo>
                        <a:cubicBezTo>
                          <a:pt x="4526" y="1511747"/>
                          <a:pt x="-11875" y="1354928"/>
                          <a:pt x="0" y="1070289"/>
                        </a:cubicBezTo>
                        <a:cubicBezTo>
                          <a:pt x="-1761" y="805324"/>
                          <a:pt x="5881" y="442603"/>
                          <a:pt x="0" y="287036"/>
                        </a:cubicBezTo>
                        <a:close/>
                      </a:path>
                      <a:path w="6428249" h="2790826" stroke="0" extrusionOk="0">
                        <a:moveTo>
                          <a:pt x="0" y="287036"/>
                        </a:moveTo>
                        <a:cubicBezTo>
                          <a:pt x="-20195" y="119603"/>
                          <a:pt x="87726" y="33765"/>
                          <a:pt x="147488" y="0"/>
                        </a:cubicBezTo>
                        <a:cubicBezTo>
                          <a:pt x="242667" y="25442"/>
                          <a:pt x="430249" y="8487"/>
                          <a:pt x="524246" y="0"/>
                        </a:cubicBezTo>
                        <a:cubicBezTo>
                          <a:pt x="604993" y="-29744"/>
                          <a:pt x="924241" y="-15879"/>
                          <a:pt x="1023669" y="0"/>
                        </a:cubicBezTo>
                        <a:cubicBezTo>
                          <a:pt x="1134249" y="27918"/>
                          <a:pt x="1149690" y="885"/>
                          <a:pt x="1277762" y="0"/>
                        </a:cubicBezTo>
                        <a:cubicBezTo>
                          <a:pt x="1406287" y="27810"/>
                          <a:pt x="1568544" y="79865"/>
                          <a:pt x="1777186" y="0"/>
                        </a:cubicBezTo>
                        <a:cubicBezTo>
                          <a:pt x="1974916" y="-42233"/>
                          <a:pt x="1976496" y="-19331"/>
                          <a:pt x="2031278" y="0"/>
                        </a:cubicBezTo>
                        <a:cubicBezTo>
                          <a:pt x="2095178" y="-10915"/>
                          <a:pt x="2338414" y="-28139"/>
                          <a:pt x="2530702" y="0"/>
                        </a:cubicBezTo>
                        <a:cubicBezTo>
                          <a:pt x="2753541" y="-12861"/>
                          <a:pt x="2826269" y="-49406"/>
                          <a:pt x="2968793" y="0"/>
                        </a:cubicBezTo>
                        <a:cubicBezTo>
                          <a:pt x="3121855" y="38450"/>
                          <a:pt x="3163195" y="14527"/>
                          <a:pt x="3345551" y="0"/>
                        </a:cubicBezTo>
                        <a:cubicBezTo>
                          <a:pt x="3527463" y="-9263"/>
                          <a:pt x="3632189" y="-14858"/>
                          <a:pt x="3783642" y="0"/>
                        </a:cubicBezTo>
                        <a:cubicBezTo>
                          <a:pt x="3952938" y="28569"/>
                          <a:pt x="4071962" y="-13497"/>
                          <a:pt x="4283066" y="0"/>
                        </a:cubicBezTo>
                        <a:cubicBezTo>
                          <a:pt x="4498561" y="9429"/>
                          <a:pt x="4538099" y="10020"/>
                          <a:pt x="4721157" y="0"/>
                        </a:cubicBezTo>
                        <a:cubicBezTo>
                          <a:pt x="4910882" y="-22723"/>
                          <a:pt x="4971149" y="-6671"/>
                          <a:pt x="5036582" y="0"/>
                        </a:cubicBezTo>
                        <a:cubicBezTo>
                          <a:pt x="5093974" y="22529"/>
                          <a:pt x="5223809" y="-22310"/>
                          <a:pt x="5352007" y="0"/>
                        </a:cubicBezTo>
                        <a:cubicBezTo>
                          <a:pt x="5472609" y="10766"/>
                          <a:pt x="5560171" y="-12199"/>
                          <a:pt x="5667433" y="0"/>
                        </a:cubicBezTo>
                        <a:cubicBezTo>
                          <a:pt x="5736806" y="25021"/>
                          <a:pt x="6033608" y="73365"/>
                          <a:pt x="6280760" y="0"/>
                        </a:cubicBezTo>
                        <a:cubicBezTo>
                          <a:pt x="6363762" y="47272"/>
                          <a:pt x="6413439" y="161823"/>
                          <a:pt x="6428249" y="287036"/>
                        </a:cubicBezTo>
                        <a:cubicBezTo>
                          <a:pt x="6445641" y="504025"/>
                          <a:pt x="6413478" y="871626"/>
                          <a:pt x="6428249" y="1048121"/>
                        </a:cubicBezTo>
                        <a:cubicBezTo>
                          <a:pt x="6467819" y="1245950"/>
                          <a:pt x="6419076" y="1548866"/>
                          <a:pt x="6428249" y="1764871"/>
                        </a:cubicBezTo>
                        <a:cubicBezTo>
                          <a:pt x="6462659" y="2020998"/>
                          <a:pt x="6420803" y="2168081"/>
                          <a:pt x="6428249" y="2503789"/>
                        </a:cubicBezTo>
                        <a:cubicBezTo>
                          <a:pt x="6419485" y="2712217"/>
                          <a:pt x="6380891" y="2793206"/>
                          <a:pt x="6280760" y="2790826"/>
                        </a:cubicBezTo>
                        <a:cubicBezTo>
                          <a:pt x="6086549" y="2814942"/>
                          <a:pt x="6005994" y="2757974"/>
                          <a:pt x="5842669" y="2790826"/>
                        </a:cubicBezTo>
                        <a:cubicBezTo>
                          <a:pt x="5676444" y="2823395"/>
                          <a:pt x="5679372" y="2794608"/>
                          <a:pt x="5588577" y="2790826"/>
                        </a:cubicBezTo>
                        <a:cubicBezTo>
                          <a:pt x="5488641" y="2772187"/>
                          <a:pt x="5410401" y="2772139"/>
                          <a:pt x="5273151" y="2790826"/>
                        </a:cubicBezTo>
                        <a:cubicBezTo>
                          <a:pt x="5129784" y="2810321"/>
                          <a:pt x="5073686" y="2789373"/>
                          <a:pt x="4896393" y="2790826"/>
                        </a:cubicBezTo>
                        <a:cubicBezTo>
                          <a:pt x="4709673" y="2794019"/>
                          <a:pt x="4692456" y="2786009"/>
                          <a:pt x="4519635" y="2790826"/>
                        </a:cubicBezTo>
                        <a:cubicBezTo>
                          <a:pt x="4348909" y="2794932"/>
                          <a:pt x="4321104" y="2804351"/>
                          <a:pt x="4265542" y="2790826"/>
                        </a:cubicBezTo>
                        <a:cubicBezTo>
                          <a:pt x="4194342" y="2783805"/>
                          <a:pt x="4122870" y="2811776"/>
                          <a:pt x="4011449" y="2790826"/>
                        </a:cubicBezTo>
                        <a:cubicBezTo>
                          <a:pt x="3884436" y="2783682"/>
                          <a:pt x="3850376" y="2766332"/>
                          <a:pt x="3757357" y="2790826"/>
                        </a:cubicBezTo>
                        <a:cubicBezTo>
                          <a:pt x="3646449" y="2798274"/>
                          <a:pt x="3504747" y="2829266"/>
                          <a:pt x="3380599" y="2790826"/>
                        </a:cubicBezTo>
                        <a:cubicBezTo>
                          <a:pt x="3248363" y="2773742"/>
                          <a:pt x="3052078" y="2792200"/>
                          <a:pt x="2942508" y="2790826"/>
                        </a:cubicBezTo>
                        <a:cubicBezTo>
                          <a:pt x="2764625" y="2799341"/>
                          <a:pt x="2619640" y="2765059"/>
                          <a:pt x="2381751" y="2790826"/>
                        </a:cubicBezTo>
                        <a:cubicBezTo>
                          <a:pt x="2172673" y="2777080"/>
                          <a:pt x="2046250" y="2828291"/>
                          <a:pt x="1943661" y="2790826"/>
                        </a:cubicBezTo>
                        <a:cubicBezTo>
                          <a:pt x="1830562" y="2778215"/>
                          <a:pt x="1794726" y="2774027"/>
                          <a:pt x="1689568" y="2790826"/>
                        </a:cubicBezTo>
                        <a:cubicBezTo>
                          <a:pt x="1592232" y="2805176"/>
                          <a:pt x="1328138" y="2782967"/>
                          <a:pt x="1190144" y="2790826"/>
                        </a:cubicBezTo>
                        <a:cubicBezTo>
                          <a:pt x="1064606" y="2817854"/>
                          <a:pt x="975910" y="2828790"/>
                          <a:pt x="874719" y="2790826"/>
                        </a:cubicBezTo>
                        <a:cubicBezTo>
                          <a:pt x="721849" y="2812171"/>
                          <a:pt x="554271" y="2731872"/>
                          <a:pt x="147488" y="2790826"/>
                        </a:cubicBezTo>
                        <a:cubicBezTo>
                          <a:pt x="34037" y="2773127"/>
                          <a:pt x="-8208" y="2663004"/>
                          <a:pt x="0" y="2503789"/>
                        </a:cubicBezTo>
                        <a:cubicBezTo>
                          <a:pt x="-21218" y="2105673"/>
                          <a:pt x="8479" y="1937032"/>
                          <a:pt x="0" y="1742704"/>
                        </a:cubicBezTo>
                        <a:cubicBezTo>
                          <a:pt x="24427" y="1548315"/>
                          <a:pt x="-36309" y="1362429"/>
                          <a:pt x="0" y="1025954"/>
                        </a:cubicBezTo>
                        <a:cubicBezTo>
                          <a:pt x="2946" y="690472"/>
                          <a:pt x="-32591" y="462531"/>
                          <a:pt x="0" y="287036"/>
                        </a:cubicBezTo>
                        <a:close/>
                      </a:path>
                      <a:path w="6428249" h="2790826" fill="none" stroke="0" extrusionOk="0">
                        <a:moveTo>
                          <a:pt x="0" y="287036"/>
                        </a:moveTo>
                        <a:cubicBezTo>
                          <a:pt x="-11659" y="145982"/>
                          <a:pt x="65781" y="9843"/>
                          <a:pt x="147488" y="0"/>
                        </a:cubicBezTo>
                        <a:cubicBezTo>
                          <a:pt x="206927" y="7427"/>
                          <a:pt x="325800" y="-22493"/>
                          <a:pt x="401581" y="0"/>
                        </a:cubicBezTo>
                        <a:cubicBezTo>
                          <a:pt x="451678" y="-28653"/>
                          <a:pt x="693110" y="-53338"/>
                          <a:pt x="901005" y="0"/>
                        </a:cubicBezTo>
                        <a:cubicBezTo>
                          <a:pt x="1121905" y="54185"/>
                          <a:pt x="1199388" y="34777"/>
                          <a:pt x="1277762" y="0"/>
                        </a:cubicBezTo>
                        <a:cubicBezTo>
                          <a:pt x="1371263" y="6028"/>
                          <a:pt x="1657295" y="-21866"/>
                          <a:pt x="1838519" y="0"/>
                        </a:cubicBezTo>
                        <a:cubicBezTo>
                          <a:pt x="2029567" y="30544"/>
                          <a:pt x="2005786" y="21319"/>
                          <a:pt x="2153944" y="0"/>
                        </a:cubicBezTo>
                        <a:cubicBezTo>
                          <a:pt x="2313290" y="-1854"/>
                          <a:pt x="2363857" y="31196"/>
                          <a:pt x="2530702" y="0"/>
                        </a:cubicBezTo>
                        <a:cubicBezTo>
                          <a:pt x="2692481" y="-24496"/>
                          <a:pt x="2761667" y="-40025"/>
                          <a:pt x="2846127" y="0"/>
                        </a:cubicBezTo>
                        <a:cubicBezTo>
                          <a:pt x="2944074" y="67726"/>
                          <a:pt x="3177540" y="-232"/>
                          <a:pt x="3345551" y="0"/>
                        </a:cubicBezTo>
                        <a:cubicBezTo>
                          <a:pt x="3516335" y="-2686"/>
                          <a:pt x="3684059" y="2050"/>
                          <a:pt x="3844975" y="0"/>
                        </a:cubicBezTo>
                        <a:cubicBezTo>
                          <a:pt x="4003682" y="38993"/>
                          <a:pt x="4198768" y="-36916"/>
                          <a:pt x="4344398" y="0"/>
                        </a:cubicBezTo>
                        <a:cubicBezTo>
                          <a:pt x="4511170" y="24512"/>
                          <a:pt x="4538889" y="3306"/>
                          <a:pt x="4598491" y="0"/>
                        </a:cubicBezTo>
                        <a:cubicBezTo>
                          <a:pt x="4648748" y="3293"/>
                          <a:pt x="4751840" y="-8080"/>
                          <a:pt x="4852584" y="0"/>
                        </a:cubicBezTo>
                        <a:cubicBezTo>
                          <a:pt x="4935252" y="-3747"/>
                          <a:pt x="5155505" y="41982"/>
                          <a:pt x="5290675" y="0"/>
                        </a:cubicBezTo>
                        <a:cubicBezTo>
                          <a:pt x="5468197" y="-38672"/>
                          <a:pt x="5586510" y="-2888"/>
                          <a:pt x="5790098" y="0"/>
                        </a:cubicBezTo>
                        <a:cubicBezTo>
                          <a:pt x="5973423" y="801"/>
                          <a:pt x="6065276" y="-10834"/>
                          <a:pt x="6280760" y="0"/>
                        </a:cubicBezTo>
                        <a:cubicBezTo>
                          <a:pt x="6354107" y="10061"/>
                          <a:pt x="6429954" y="125082"/>
                          <a:pt x="6428249" y="287036"/>
                        </a:cubicBezTo>
                        <a:cubicBezTo>
                          <a:pt x="6459483" y="509690"/>
                          <a:pt x="6443412" y="705983"/>
                          <a:pt x="6428249" y="981618"/>
                        </a:cubicBezTo>
                        <a:cubicBezTo>
                          <a:pt x="6423810" y="1241473"/>
                          <a:pt x="6402800" y="1520035"/>
                          <a:pt x="6428249" y="1654034"/>
                        </a:cubicBezTo>
                        <a:cubicBezTo>
                          <a:pt x="6459486" y="1776249"/>
                          <a:pt x="6447053" y="2256576"/>
                          <a:pt x="6428249" y="2503789"/>
                        </a:cubicBezTo>
                        <a:cubicBezTo>
                          <a:pt x="6438863" y="2654954"/>
                          <a:pt x="6360256" y="2807396"/>
                          <a:pt x="6280760" y="2790826"/>
                        </a:cubicBezTo>
                        <a:cubicBezTo>
                          <a:pt x="6181496" y="2760431"/>
                          <a:pt x="6016050" y="2795460"/>
                          <a:pt x="5904002" y="2790826"/>
                        </a:cubicBezTo>
                        <a:cubicBezTo>
                          <a:pt x="5813096" y="2819534"/>
                          <a:pt x="5563788" y="2772702"/>
                          <a:pt x="5343245" y="2790826"/>
                        </a:cubicBezTo>
                        <a:cubicBezTo>
                          <a:pt x="5164570" y="2803441"/>
                          <a:pt x="5074186" y="2786361"/>
                          <a:pt x="4905155" y="2790826"/>
                        </a:cubicBezTo>
                        <a:cubicBezTo>
                          <a:pt x="4764191" y="2790588"/>
                          <a:pt x="4753538" y="2769479"/>
                          <a:pt x="4651062" y="2790826"/>
                        </a:cubicBezTo>
                        <a:cubicBezTo>
                          <a:pt x="4554264" y="2806018"/>
                          <a:pt x="4478403" y="2825393"/>
                          <a:pt x="4396970" y="2790826"/>
                        </a:cubicBezTo>
                        <a:cubicBezTo>
                          <a:pt x="4317369" y="2780852"/>
                          <a:pt x="4200992" y="2799668"/>
                          <a:pt x="4142877" y="2790826"/>
                        </a:cubicBezTo>
                        <a:cubicBezTo>
                          <a:pt x="4113353" y="2789816"/>
                          <a:pt x="3756789" y="2845966"/>
                          <a:pt x="3643453" y="2790826"/>
                        </a:cubicBezTo>
                        <a:cubicBezTo>
                          <a:pt x="3523375" y="2750309"/>
                          <a:pt x="3387233" y="2782971"/>
                          <a:pt x="3328028" y="2790826"/>
                        </a:cubicBezTo>
                        <a:cubicBezTo>
                          <a:pt x="3233347" y="2787327"/>
                          <a:pt x="3098402" y="2751866"/>
                          <a:pt x="2951270" y="2790826"/>
                        </a:cubicBezTo>
                        <a:cubicBezTo>
                          <a:pt x="2776417" y="2819263"/>
                          <a:pt x="2612915" y="2774653"/>
                          <a:pt x="2513178" y="2790826"/>
                        </a:cubicBezTo>
                        <a:cubicBezTo>
                          <a:pt x="2414491" y="2810807"/>
                          <a:pt x="2339844" y="2805660"/>
                          <a:pt x="2197753" y="2790826"/>
                        </a:cubicBezTo>
                        <a:cubicBezTo>
                          <a:pt x="2033094" y="2774777"/>
                          <a:pt x="1974943" y="2780998"/>
                          <a:pt x="1882327" y="2790826"/>
                        </a:cubicBezTo>
                        <a:cubicBezTo>
                          <a:pt x="1793771" y="2795597"/>
                          <a:pt x="1671139" y="2798341"/>
                          <a:pt x="1628235" y="2790826"/>
                        </a:cubicBezTo>
                        <a:cubicBezTo>
                          <a:pt x="1561711" y="2797358"/>
                          <a:pt x="1455797" y="2727382"/>
                          <a:pt x="1251477" y="2790826"/>
                        </a:cubicBezTo>
                        <a:cubicBezTo>
                          <a:pt x="1079841" y="2851701"/>
                          <a:pt x="897350" y="2794268"/>
                          <a:pt x="752054" y="2790826"/>
                        </a:cubicBezTo>
                        <a:cubicBezTo>
                          <a:pt x="642491" y="2783382"/>
                          <a:pt x="400072" y="2761799"/>
                          <a:pt x="147488" y="2790826"/>
                        </a:cubicBezTo>
                        <a:cubicBezTo>
                          <a:pt x="66244" y="2801401"/>
                          <a:pt x="-12779" y="2644051"/>
                          <a:pt x="0" y="2503789"/>
                        </a:cubicBezTo>
                        <a:cubicBezTo>
                          <a:pt x="-1211" y="2163550"/>
                          <a:pt x="-5375" y="2048384"/>
                          <a:pt x="0" y="1787038"/>
                        </a:cubicBezTo>
                        <a:cubicBezTo>
                          <a:pt x="-9758" y="1495824"/>
                          <a:pt x="-32612" y="1322756"/>
                          <a:pt x="0" y="1070289"/>
                        </a:cubicBezTo>
                        <a:cubicBezTo>
                          <a:pt x="5538" y="791825"/>
                          <a:pt x="-21575" y="456640"/>
                          <a:pt x="0" y="28703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srgbClr val="000000"/>
                </a:solidFill>
                <a:latin typeface="Cambria" panose="02040503050406030204" pitchFamily="18" charset="0"/>
                <a:ea typeface="Cambria" panose="02040503050406030204" pitchFamily="18" charset="0"/>
              </a:rPr>
              <a:t>Con gặp trong lời mẹ hát</a:t>
            </a:r>
          </a:p>
          <a:p>
            <a:pPr lvl="0" algn="just">
              <a:defRPr/>
            </a:pPr>
            <a:r>
              <a:rPr lang="vi-VN" sz="3600" b="1" dirty="0">
                <a:solidFill>
                  <a:srgbClr val="000000"/>
                </a:solidFill>
                <a:latin typeface="Cambria" panose="02040503050406030204" pitchFamily="18" charset="0"/>
                <a:ea typeface="Cambria" panose="02040503050406030204" pitchFamily="18" charset="0"/>
              </a:rPr>
              <a:t>Cánh cò trắng, dải đồng xanh </a:t>
            </a:r>
          </a:p>
          <a:p>
            <a:pPr lvl="0" algn="just">
              <a:defRPr/>
            </a:pPr>
            <a:r>
              <a:rPr lang="vi-VN" sz="3600" b="1" dirty="0">
                <a:solidFill>
                  <a:srgbClr val="000000"/>
                </a:solidFill>
                <a:latin typeface="Cambria" panose="02040503050406030204" pitchFamily="18" charset="0"/>
                <a:ea typeface="Cambria" panose="02040503050406030204" pitchFamily="18" charset="0"/>
              </a:rPr>
              <a:t>Con yêu màu vàng hoa mướp </a:t>
            </a:r>
          </a:p>
          <a:p>
            <a:pPr lvl="0" algn="just">
              <a:defRPr/>
            </a:pPr>
            <a:r>
              <a:rPr lang="vi-VN" sz="3600" b="1" dirty="0">
                <a:solidFill>
                  <a:srgbClr val="000000"/>
                </a:solidFill>
                <a:latin typeface="Cambria" panose="02040503050406030204" pitchFamily="18" charset="0"/>
                <a:ea typeface="Cambria" panose="02040503050406030204" pitchFamily="18" charset="0"/>
              </a:rPr>
              <a:t>“Con gà cục tác lá chanh".</a:t>
            </a:r>
          </a:p>
        </p:txBody>
      </p:sp>
      <p:pic>
        <p:nvPicPr>
          <p:cNvPr id="10" name="Picture 9">
            <a:hlinkClick r:id="rId3" action="ppaction://hlinksldjump"/>
            <a:extLst>
              <a:ext uri="{FF2B5EF4-FFF2-40B4-BE49-F238E27FC236}">
                <a16:creationId xmlns:a16="http://schemas.microsoft.com/office/drawing/2014/main" xmlns="" id="{F438B306-FACF-093D-B9F4-7B010691B2DF}"/>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saturation sat="200000"/>
                    </a14:imgEffect>
                  </a14:imgLayer>
                </a14:imgProps>
              </a:ext>
              <a:ext uri="{28A0092B-C50C-407E-A947-70E740481C1C}">
                <a14:useLocalDpi xmlns:a14="http://schemas.microsoft.com/office/drawing/2010/main" xmlns="" val="0"/>
              </a:ext>
            </a:extLst>
          </a:blip>
          <a:srcRect r="46819" b="29589"/>
          <a:stretch/>
        </p:blipFill>
        <p:spPr>
          <a:xfrm>
            <a:off x="9869676" y="4354912"/>
            <a:ext cx="2053849" cy="2118732"/>
          </a:xfrm>
          <a:prstGeom prst="rect">
            <a:avLst/>
          </a:prstGeom>
        </p:spPr>
      </p:pic>
      <p:cxnSp>
        <p:nvCxnSpPr>
          <p:cNvPr id="11" name="Straight Connector 10">
            <a:extLst>
              <a:ext uri="{FF2B5EF4-FFF2-40B4-BE49-F238E27FC236}">
                <a16:creationId xmlns:a16="http://schemas.microsoft.com/office/drawing/2014/main" xmlns="" id="{055930EB-933E-0F24-BAA0-DBB40372539E}"/>
              </a:ext>
            </a:extLst>
          </p:cNvPr>
          <p:cNvCxnSpPr/>
          <p:nvPr/>
        </p:nvCxnSpPr>
        <p:spPr>
          <a:xfrm>
            <a:off x="5310137" y="3376613"/>
            <a:ext cx="2781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AD7D27AF-1818-8FFD-3F8A-23B38DC8C5F4}"/>
              </a:ext>
            </a:extLst>
          </p:cNvPr>
          <p:cNvCxnSpPr>
            <a:cxnSpLocks/>
          </p:cNvCxnSpPr>
          <p:nvPr/>
        </p:nvCxnSpPr>
        <p:spPr>
          <a:xfrm>
            <a:off x="8329562" y="3357563"/>
            <a:ext cx="2914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3448FA6C-5F38-4B9D-30F2-A243A70B4690}"/>
              </a:ext>
            </a:extLst>
          </p:cNvPr>
          <p:cNvCxnSpPr>
            <a:cxnSpLocks/>
          </p:cNvCxnSpPr>
          <p:nvPr/>
        </p:nvCxnSpPr>
        <p:spPr>
          <a:xfrm>
            <a:off x="7110362" y="3938588"/>
            <a:ext cx="4238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A313CA90-BD83-A78D-1499-948485519528}"/>
              </a:ext>
            </a:extLst>
          </p:cNvPr>
          <p:cNvCxnSpPr>
            <a:cxnSpLocks/>
          </p:cNvCxnSpPr>
          <p:nvPr/>
        </p:nvCxnSpPr>
        <p:spPr>
          <a:xfrm>
            <a:off x="5453012" y="4491038"/>
            <a:ext cx="47053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xmlns="" id="{8DA96F76-B2DB-139A-1B81-AA4EC0DEB99A}"/>
              </a:ext>
            </a:extLst>
          </p:cNvPr>
          <p:cNvPicPr>
            <a:picLocks noChangeAspect="1"/>
          </p:cNvPicPr>
          <p:nvPr/>
        </p:nvPicPr>
        <p:blipFill rotWithShape="1">
          <a:blip r:embed="rId6" cstate="print"/>
          <a:srcRect l="49728" t="11977" r="544" b="1"/>
          <a:stretch/>
        </p:blipFill>
        <p:spPr>
          <a:xfrm>
            <a:off x="221462" y="1531079"/>
            <a:ext cx="4561114" cy="5131253"/>
          </a:xfrm>
          <a:prstGeom prst="rect">
            <a:avLst/>
          </a:prstGeom>
        </p:spPr>
      </p:pic>
    </p:spTree>
    <p:extLst>
      <p:ext uri="{BB962C8B-B14F-4D97-AF65-F5344CB8AC3E}">
        <p14:creationId xmlns:p14="http://schemas.microsoft.com/office/powerpoint/2010/main" xmlns="" val="41879263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xmlns="" val="0"/>
              </a:ext>
            </a:extLst>
          </a:blip>
          <a:srcRect l="75029" b="77102"/>
          <a:stretch/>
        </p:blipFill>
        <p:spPr>
          <a:xfrm>
            <a:off x="1816100" y="4440014"/>
            <a:ext cx="1134606" cy="1122585"/>
          </a:xfrm>
          <a:prstGeom prst="rect">
            <a:avLst/>
          </a:prstGeom>
        </p:spPr>
      </p:pic>
      <p:grpSp>
        <p:nvGrpSpPr>
          <p:cNvPr id="2" name="Group 1">
            <a:extLst>
              <a:ext uri="{FF2B5EF4-FFF2-40B4-BE49-F238E27FC236}">
                <a16:creationId xmlns:a16="http://schemas.microsoft.com/office/drawing/2014/main" xmlns="" id="{2B52F7EA-B3AE-7566-A0A5-F27442923C4D}"/>
              </a:ext>
            </a:extLst>
          </p:cNvPr>
          <p:cNvGrpSpPr/>
          <p:nvPr/>
        </p:nvGrpSpPr>
        <p:grpSpPr>
          <a:xfrm>
            <a:off x="215900" y="917577"/>
            <a:ext cx="7175500" cy="2828923"/>
            <a:chOff x="2662442" y="669120"/>
            <a:chExt cx="9317424" cy="1254124"/>
          </a:xfrm>
        </p:grpSpPr>
        <p:sp>
          <p:nvSpPr>
            <p:cNvPr id="29" name="Rectangle: Rounded Corners 33">
              <a:extLst>
                <a:ext uri="{FF2B5EF4-FFF2-40B4-BE49-F238E27FC236}">
                  <a16:creationId xmlns:a16="http://schemas.microsoft.com/office/drawing/2014/main" xmlns="" id="{B51116FF-519A-5CBF-790A-2E98D98552CB}"/>
                </a:ext>
              </a:extLst>
            </p:cNvPr>
            <p:cNvSpPr/>
            <p:nvPr/>
          </p:nvSpPr>
          <p:spPr>
            <a:xfrm>
              <a:off x="2909046" y="669120"/>
              <a:ext cx="9070820" cy="1254124"/>
            </a:xfrm>
            <a:custGeom>
              <a:avLst/>
              <a:gdLst>
                <a:gd name="connsiteX0" fmla="*/ 0 w 10282787"/>
                <a:gd name="connsiteY0" fmla="*/ 420167 h 2520950"/>
                <a:gd name="connsiteX1" fmla="*/ 420167 w 10282787"/>
                <a:gd name="connsiteY1" fmla="*/ 0 h 2520950"/>
                <a:gd name="connsiteX2" fmla="*/ 821471 w 10282787"/>
                <a:gd name="connsiteY2" fmla="*/ 0 h 2520950"/>
                <a:gd name="connsiteX3" fmla="*/ 1411625 w 10282787"/>
                <a:gd name="connsiteY3" fmla="*/ 0 h 2520950"/>
                <a:gd name="connsiteX4" fmla="*/ 2190627 w 10282787"/>
                <a:gd name="connsiteY4" fmla="*/ 0 h 2520950"/>
                <a:gd name="connsiteX5" fmla="*/ 2497507 w 10282787"/>
                <a:gd name="connsiteY5" fmla="*/ 0 h 2520950"/>
                <a:gd name="connsiteX6" fmla="*/ 2993235 w 10282787"/>
                <a:gd name="connsiteY6" fmla="*/ 0 h 2520950"/>
                <a:gd name="connsiteX7" fmla="*/ 3300115 w 10282787"/>
                <a:gd name="connsiteY7" fmla="*/ 0 h 2520950"/>
                <a:gd name="connsiteX8" fmla="*/ 3701419 w 10282787"/>
                <a:gd name="connsiteY8" fmla="*/ 0 h 2520950"/>
                <a:gd name="connsiteX9" fmla="*/ 4480422 w 10282787"/>
                <a:gd name="connsiteY9" fmla="*/ 0 h 2520950"/>
                <a:gd name="connsiteX10" fmla="*/ 4881726 w 10282787"/>
                <a:gd name="connsiteY10" fmla="*/ 0 h 2520950"/>
                <a:gd name="connsiteX11" fmla="*/ 5566304 w 10282787"/>
                <a:gd name="connsiteY11" fmla="*/ 0 h 2520950"/>
                <a:gd name="connsiteX12" fmla="*/ 5873184 w 10282787"/>
                <a:gd name="connsiteY12" fmla="*/ 0 h 2520950"/>
                <a:gd name="connsiteX13" fmla="*/ 6463337 w 10282787"/>
                <a:gd name="connsiteY13" fmla="*/ 0 h 2520950"/>
                <a:gd name="connsiteX14" fmla="*/ 7242339 w 10282787"/>
                <a:gd name="connsiteY14" fmla="*/ 0 h 2520950"/>
                <a:gd name="connsiteX15" fmla="*/ 7549219 w 10282787"/>
                <a:gd name="connsiteY15" fmla="*/ 0 h 2520950"/>
                <a:gd name="connsiteX16" fmla="*/ 8328221 w 10282787"/>
                <a:gd name="connsiteY16" fmla="*/ 0 h 2520950"/>
                <a:gd name="connsiteX17" fmla="*/ 8823950 w 10282787"/>
                <a:gd name="connsiteY17" fmla="*/ 0 h 2520950"/>
                <a:gd name="connsiteX18" fmla="*/ 9862620 w 10282787"/>
                <a:gd name="connsiteY18" fmla="*/ 0 h 2520950"/>
                <a:gd name="connsiteX19" fmla="*/ 10282787 w 10282787"/>
                <a:gd name="connsiteY19" fmla="*/ 420167 h 2520950"/>
                <a:gd name="connsiteX20" fmla="*/ 10282787 w 10282787"/>
                <a:gd name="connsiteY20" fmla="*/ 1013985 h 2520950"/>
                <a:gd name="connsiteX21" fmla="*/ 10282787 w 10282787"/>
                <a:gd name="connsiteY21" fmla="*/ 1607802 h 2520950"/>
                <a:gd name="connsiteX22" fmla="*/ 10282787 w 10282787"/>
                <a:gd name="connsiteY22" fmla="*/ 2100783 h 2520950"/>
                <a:gd name="connsiteX23" fmla="*/ 9862620 w 10282787"/>
                <a:gd name="connsiteY23" fmla="*/ 2520950 h 2520950"/>
                <a:gd name="connsiteX24" fmla="*/ 9555740 w 10282787"/>
                <a:gd name="connsiteY24" fmla="*/ 2520950 h 2520950"/>
                <a:gd name="connsiteX25" fmla="*/ 9060011 w 10282787"/>
                <a:gd name="connsiteY25" fmla="*/ 2520950 h 2520950"/>
                <a:gd name="connsiteX26" fmla="*/ 8281009 w 10282787"/>
                <a:gd name="connsiteY26" fmla="*/ 2520950 h 2520950"/>
                <a:gd name="connsiteX27" fmla="*/ 7690856 w 10282787"/>
                <a:gd name="connsiteY27" fmla="*/ 2520950 h 2520950"/>
                <a:gd name="connsiteX28" fmla="*/ 7195127 w 10282787"/>
                <a:gd name="connsiteY28" fmla="*/ 2520950 h 2520950"/>
                <a:gd name="connsiteX29" fmla="*/ 6510549 w 10282787"/>
                <a:gd name="connsiteY29" fmla="*/ 2520950 h 2520950"/>
                <a:gd name="connsiteX30" fmla="*/ 5920396 w 10282787"/>
                <a:gd name="connsiteY30" fmla="*/ 2520950 h 2520950"/>
                <a:gd name="connsiteX31" fmla="*/ 5519092 w 10282787"/>
                <a:gd name="connsiteY31" fmla="*/ 2520950 h 2520950"/>
                <a:gd name="connsiteX32" fmla="*/ 4928938 w 10282787"/>
                <a:gd name="connsiteY32" fmla="*/ 2520950 h 2520950"/>
                <a:gd name="connsiteX33" fmla="*/ 4622059 w 10282787"/>
                <a:gd name="connsiteY33" fmla="*/ 2520950 h 2520950"/>
                <a:gd name="connsiteX34" fmla="*/ 3937481 w 10282787"/>
                <a:gd name="connsiteY34" fmla="*/ 2520950 h 2520950"/>
                <a:gd name="connsiteX35" fmla="*/ 3536176 w 10282787"/>
                <a:gd name="connsiteY35" fmla="*/ 2520950 h 2520950"/>
                <a:gd name="connsiteX36" fmla="*/ 2757174 w 10282787"/>
                <a:gd name="connsiteY36" fmla="*/ 2520950 h 2520950"/>
                <a:gd name="connsiteX37" fmla="*/ 2167021 w 10282787"/>
                <a:gd name="connsiteY37" fmla="*/ 2520950 h 2520950"/>
                <a:gd name="connsiteX38" fmla="*/ 1671292 w 10282787"/>
                <a:gd name="connsiteY38" fmla="*/ 2520950 h 2520950"/>
                <a:gd name="connsiteX39" fmla="*/ 1175563 w 10282787"/>
                <a:gd name="connsiteY39" fmla="*/ 2520950 h 2520950"/>
                <a:gd name="connsiteX40" fmla="*/ 420167 w 10282787"/>
                <a:gd name="connsiteY40" fmla="*/ 2520950 h 2520950"/>
                <a:gd name="connsiteX41" fmla="*/ 0 w 10282787"/>
                <a:gd name="connsiteY41" fmla="*/ 2100783 h 2520950"/>
                <a:gd name="connsiteX42" fmla="*/ 0 w 10282787"/>
                <a:gd name="connsiteY42" fmla="*/ 1590996 h 2520950"/>
                <a:gd name="connsiteX43" fmla="*/ 0 w 10282787"/>
                <a:gd name="connsiteY43" fmla="*/ 1064403 h 2520950"/>
                <a:gd name="connsiteX44" fmla="*/ 0 w 10282787"/>
                <a:gd name="connsiteY44" fmla="*/ 420167 h 252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82787" h="2520950" fill="none" extrusionOk="0">
                  <a:moveTo>
                    <a:pt x="0" y="420167"/>
                  </a:moveTo>
                  <a:cubicBezTo>
                    <a:pt x="-49797" y="160564"/>
                    <a:pt x="195293" y="3262"/>
                    <a:pt x="420167" y="0"/>
                  </a:cubicBezTo>
                  <a:cubicBezTo>
                    <a:pt x="514949" y="-14179"/>
                    <a:pt x="648915" y="38344"/>
                    <a:pt x="821471" y="0"/>
                  </a:cubicBezTo>
                  <a:cubicBezTo>
                    <a:pt x="994027" y="-38344"/>
                    <a:pt x="1205409" y="17116"/>
                    <a:pt x="1411625" y="0"/>
                  </a:cubicBezTo>
                  <a:cubicBezTo>
                    <a:pt x="1617841" y="-17116"/>
                    <a:pt x="1901469" y="65683"/>
                    <a:pt x="2190627" y="0"/>
                  </a:cubicBezTo>
                  <a:cubicBezTo>
                    <a:pt x="2479785" y="-65683"/>
                    <a:pt x="2352067" y="11546"/>
                    <a:pt x="2497507" y="0"/>
                  </a:cubicBezTo>
                  <a:cubicBezTo>
                    <a:pt x="2642947" y="-11546"/>
                    <a:pt x="2842661" y="4640"/>
                    <a:pt x="2993235" y="0"/>
                  </a:cubicBezTo>
                  <a:cubicBezTo>
                    <a:pt x="3143809" y="-4640"/>
                    <a:pt x="3166287" y="29631"/>
                    <a:pt x="3300115" y="0"/>
                  </a:cubicBezTo>
                  <a:cubicBezTo>
                    <a:pt x="3433943" y="-29631"/>
                    <a:pt x="3577215" y="27434"/>
                    <a:pt x="3701419" y="0"/>
                  </a:cubicBezTo>
                  <a:cubicBezTo>
                    <a:pt x="3825623" y="-27434"/>
                    <a:pt x="4183109" y="7407"/>
                    <a:pt x="4480422" y="0"/>
                  </a:cubicBezTo>
                  <a:cubicBezTo>
                    <a:pt x="4777735" y="-7407"/>
                    <a:pt x="4723992" y="8613"/>
                    <a:pt x="4881726" y="0"/>
                  </a:cubicBezTo>
                  <a:cubicBezTo>
                    <a:pt x="5039460" y="-8613"/>
                    <a:pt x="5304744" y="48964"/>
                    <a:pt x="5566304" y="0"/>
                  </a:cubicBezTo>
                  <a:cubicBezTo>
                    <a:pt x="5827864" y="-48964"/>
                    <a:pt x="5764724" y="29725"/>
                    <a:pt x="5873184" y="0"/>
                  </a:cubicBezTo>
                  <a:cubicBezTo>
                    <a:pt x="5981644" y="-29725"/>
                    <a:pt x="6333171" y="42230"/>
                    <a:pt x="6463337" y="0"/>
                  </a:cubicBezTo>
                  <a:cubicBezTo>
                    <a:pt x="6593503" y="-42230"/>
                    <a:pt x="6980793" y="47676"/>
                    <a:pt x="7242339" y="0"/>
                  </a:cubicBezTo>
                  <a:cubicBezTo>
                    <a:pt x="7503885" y="-47676"/>
                    <a:pt x="7422989" y="16665"/>
                    <a:pt x="7549219" y="0"/>
                  </a:cubicBezTo>
                  <a:cubicBezTo>
                    <a:pt x="7675449" y="-16665"/>
                    <a:pt x="8088672" y="13031"/>
                    <a:pt x="8328221" y="0"/>
                  </a:cubicBezTo>
                  <a:cubicBezTo>
                    <a:pt x="8567770" y="-13031"/>
                    <a:pt x="8581254" y="58692"/>
                    <a:pt x="8823950" y="0"/>
                  </a:cubicBezTo>
                  <a:cubicBezTo>
                    <a:pt x="9066646" y="-58692"/>
                    <a:pt x="9411916" y="123447"/>
                    <a:pt x="9862620" y="0"/>
                  </a:cubicBezTo>
                  <a:cubicBezTo>
                    <a:pt x="10109044" y="37655"/>
                    <a:pt x="10284132" y="193209"/>
                    <a:pt x="10282787" y="420167"/>
                  </a:cubicBezTo>
                  <a:cubicBezTo>
                    <a:pt x="10330810" y="700395"/>
                    <a:pt x="10229010" y="825724"/>
                    <a:pt x="10282787" y="1013985"/>
                  </a:cubicBezTo>
                  <a:cubicBezTo>
                    <a:pt x="10336564" y="1202246"/>
                    <a:pt x="10234924" y="1389219"/>
                    <a:pt x="10282787" y="1607802"/>
                  </a:cubicBezTo>
                  <a:cubicBezTo>
                    <a:pt x="10330650" y="1826385"/>
                    <a:pt x="10249181" y="1963434"/>
                    <a:pt x="10282787" y="2100783"/>
                  </a:cubicBezTo>
                  <a:cubicBezTo>
                    <a:pt x="10317397" y="2335467"/>
                    <a:pt x="10072380" y="2537095"/>
                    <a:pt x="9862620" y="2520950"/>
                  </a:cubicBezTo>
                  <a:cubicBezTo>
                    <a:pt x="9710483" y="2546348"/>
                    <a:pt x="9689362" y="2496139"/>
                    <a:pt x="9555740" y="2520950"/>
                  </a:cubicBezTo>
                  <a:cubicBezTo>
                    <a:pt x="9422118" y="2545761"/>
                    <a:pt x="9197012" y="2495351"/>
                    <a:pt x="9060011" y="2520950"/>
                  </a:cubicBezTo>
                  <a:cubicBezTo>
                    <a:pt x="8923010" y="2546549"/>
                    <a:pt x="8474685" y="2467276"/>
                    <a:pt x="8281009" y="2520950"/>
                  </a:cubicBezTo>
                  <a:cubicBezTo>
                    <a:pt x="8087333" y="2574624"/>
                    <a:pt x="7809632" y="2455613"/>
                    <a:pt x="7690856" y="2520950"/>
                  </a:cubicBezTo>
                  <a:cubicBezTo>
                    <a:pt x="7572080" y="2586287"/>
                    <a:pt x="7310823" y="2516547"/>
                    <a:pt x="7195127" y="2520950"/>
                  </a:cubicBezTo>
                  <a:cubicBezTo>
                    <a:pt x="7079431" y="2525353"/>
                    <a:pt x="6745559" y="2470129"/>
                    <a:pt x="6510549" y="2520950"/>
                  </a:cubicBezTo>
                  <a:cubicBezTo>
                    <a:pt x="6275539" y="2571771"/>
                    <a:pt x="6099546" y="2475728"/>
                    <a:pt x="5920396" y="2520950"/>
                  </a:cubicBezTo>
                  <a:cubicBezTo>
                    <a:pt x="5741246" y="2566172"/>
                    <a:pt x="5708082" y="2484229"/>
                    <a:pt x="5519092" y="2520950"/>
                  </a:cubicBezTo>
                  <a:cubicBezTo>
                    <a:pt x="5330102" y="2557671"/>
                    <a:pt x="5194409" y="2503162"/>
                    <a:pt x="4928938" y="2520950"/>
                  </a:cubicBezTo>
                  <a:cubicBezTo>
                    <a:pt x="4663467" y="2538738"/>
                    <a:pt x="4742889" y="2504429"/>
                    <a:pt x="4622059" y="2520950"/>
                  </a:cubicBezTo>
                  <a:cubicBezTo>
                    <a:pt x="4501229" y="2537471"/>
                    <a:pt x="4253975" y="2519218"/>
                    <a:pt x="3937481" y="2520950"/>
                  </a:cubicBezTo>
                  <a:cubicBezTo>
                    <a:pt x="3620987" y="2522682"/>
                    <a:pt x="3722642" y="2481353"/>
                    <a:pt x="3536176" y="2520950"/>
                  </a:cubicBezTo>
                  <a:cubicBezTo>
                    <a:pt x="3349710" y="2560547"/>
                    <a:pt x="3120360" y="2480026"/>
                    <a:pt x="2757174" y="2520950"/>
                  </a:cubicBezTo>
                  <a:cubicBezTo>
                    <a:pt x="2393988" y="2561874"/>
                    <a:pt x="2446241" y="2511552"/>
                    <a:pt x="2167021" y="2520950"/>
                  </a:cubicBezTo>
                  <a:cubicBezTo>
                    <a:pt x="1887801" y="2530348"/>
                    <a:pt x="1782643" y="2484825"/>
                    <a:pt x="1671292" y="2520950"/>
                  </a:cubicBezTo>
                  <a:cubicBezTo>
                    <a:pt x="1559941" y="2557075"/>
                    <a:pt x="1318680" y="2479595"/>
                    <a:pt x="1175563" y="2520950"/>
                  </a:cubicBezTo>
                  <a:cubicBezTo>
                    <a:pt x="1032446" y="2562305"/>
                    <a:pt x="714748" y="2480273"/>
                    <a:pt x="420167" y="2520950"/>
                  </a:cubicBezTo>
                  <a:cubicBezTo>
                    <a:pt x="183118" y="2469939"/>
                    <a:pt x="17198" y="2324080"/>
                    <a:pt x="0" y="2100783"/>
                  </a:cubicBezTo>
                  <a:cubicBezTo>
                    <a:pt x="-8810" y="1983375"/>
                    <a:pt x="6787" y="1750791"/>
                    <a:pt x="0" y="1590996"/>
                  </a:cubicBezTo>
                  <a:cubicBezTo>
                    <a:pt x="-6787" y="1431201"/>
                    <a:pt x="15235" y="1248698"/>
                    <a:pt x="0" y="1064403"/>
                  </a:cubicBezTo>
                  <a:cubicBezTo>
                    <a:pt x="-15235" y="880108"/>
                    <a:pt x="46483" y="727083"/>
                    <a:pt x="0" y="420167"/>
                  </a:cubicBezTo>
                  <a:close/>
                </a:path>
                <a:path w="10282787" h="2520950" stroke="0" extrusionOk="0">
                  <a:moveTo>
                    <a:pt x="0" y="420167"/>
                  </a:moveTo>
                  <a:cubicBezTo>
                    <a:pt x="18980" y="203190"/>
                    <a:pt x="168194" y="7494"/>
                    <a:pt x="420167" y="0"/>
                  </a:cubicBezTo>
                  <a:cubicBezTo>
                    <a:pt x="543119" y="-34075"/>
                    <a:pt x="665993" y="3156"/>
                    <a:pt x="821471" y="0"/>
                  </a:cubicBezTo>
                  <a:cubicBezTo>
                    <a:pt x="976949" y="-3156"/>
                    <a:pt x="1052783" y="47280"/>
                    <a:pt x="1222776" y="0"/>
                  </a:cubicBezTo>
                  <a:cubicBezTo>
                    <a:pt x="1392769" y="-47280"/>
                    <a:pt x="1823968" y="22572"/>
                    <a:pt x="2001778" y="0"/>
                  </a:cubicBezTo>
                  <a:cubicBezTo>
                    <a:pt x="2179588" y="-22572"/>
                    <a:pt x="2269639" y="7624"/>
                    <a:pt x="2497507" y="0"/>
                  </a:cubicBezTo>
                  <a:cubicBezTo>
                    <a:pt x="2725375" y="-7624"/>
                    <a:pt x="2795317" y="57314"/>
                    <a:pt x="2993235" y="0"/>
                  </a:cubicBezTo>
                  <a:cubicBezTo>
                    <a:pt x="3191153" y="-57314"/>
                    <a:pt x="3336373" y="40160"/>
                    <a:pt x="3583389" y="0"/>
                  </a:cubicBezTo>
                  <a:cubicBezTo>
                    <a:pt x="3830405" y="-40160"/>
                    <a:pt x="3881135" y="17957"/>
                    <a:pt x="4173542" y="0"/>
                  </a:cubicBezTo>
                  <a:cubicBezTo>
                    <a:pt x="4465949" y="-17957"/>
                    <a:pt x="4561445" y="60576"/>
                    <a:pt x="4763695" y="0"/>
                  </a:cubicBezTo>
                  <a:cubicBezTo>
                    <a:pt x="4965945" y="-60576"/>
                    <a:pt x="5061064" y="12603"/>
                    <a:pt x="5165000" y="0"/>
                  </a:cubicBezTo>
                  <a:cubicBezTo>
                    <a:pt x="5268936" y="-12603"/>
                    <a:pt x="5627349" y="46755"/>
                    <a:pt x="5755153" y="0"/>
                  </a:cubicBezTo>
                  <a:cubicBezTo>
                    <a:pt x="5882957" y="-46755"/>
                    <a:pt x="6170627" y="78907"/>
                    <a:pt x="6439731" y="0"/>
                  </a:cubicBezTo>
                  <a:cubicBezTo>
                    <a:pt x="6708835" y="-78907"/>
                    <a:pt x="6899946" y="13083"/>
                    <a:pt x="7124309" y="0"/>
                  </a:cubicBezTo>
                  <a:cubicBezTo>
                    <a:pt x="7348672" y="-13083"/>
                    <a:pt x="7419631" y="550"/>
                    <a:pt x="7620037" y="0"/>
                  </a:cubicBezTo>
                  <a:cubicBezTo>
                    <a:pt x="7820443" y="-550"/>
                    <a:pt x="7935973" y="38871"/>
                    <a:pt x="8021342" y="0"/>
                  </a:cubicBezTo>
                  <a:cubicBezTo>
                    <a:pt x="8106711" y="-38871"/>
                    <a:pt x="8299481" y="5954"/>
                    <a:pt x="8517070" y="0"/>
                  </a:cubicBezTo>
                  <a:cubicBezTo>
                    <a:pt x="8734659" y="-5954"/>
                    <a:pt x="8890974" y="40897"/>
                    <a:pt x="9107224" y="0"/>
                  </a:cubicBezTo>
                  <a:cubicBezTo>
                    <a:pt x="9323474" y="-40897"/>
                    <a:pt x="9613043" y="47201"/>
                    <a:pt x="9862620" y="0"/>
                  </a:cubicBezTo>
                  <a:cubicBezTo>
                    <a:pt x="10102361" y="18033"/>
                    <a:pt x="10258435" y="194381"/>
                    <a:pt x="10282787" y="420167"/>
                  </a:cubicBezTo>
                  <a:cubicBezTo>
                    <a:pt x="10337077" y="691651"/>
                    <a:pt x="10241199" y="791290"/>
                    <a:pt x="10282787" y="1013985"/>
                  </a:cubicBezTo>
                  <a:cubicBezTo>
                    <a:pt x="10324375" y="1236680"/>
                    <a:pt x="10250652" y="1415695"/>
                    <a:pt x="10282787" y="1574190"/>
                  </a:cubicBezTo>
                  <a:cubicBezTo>
                    <a:pt x="10314922" y="1732686"/>
                    <a:pt x="10270850" y="1902160"/>
                    <a:pt x="10282787" y="2100783"/>
                  </a:cubicBezTo>
                  <a:cubicBezTo>
                    <a:pt x="10293281" y="2348237"/>
                    <a:pt x="10039777" y="2499999"/>
                    <a:pt x="9862620" y="2520950"/>
                  </a:cubicBezTo>
                  <a:cubicBezTo>
                    <a:pt x="9720795" y="2590601"/>
                    <a:pt x="9545859" y="2507564"/>
                    <a:pt x="9272467" y="2520950"/>
                  </a:cubicBezTo>
                  <a:cubicBezTo>
                    <a:pt x="8999075" y="2534336"/>
                    <a:pt x="8853920" y="2499901"/>
                    <a:pt x="8493464" y="2520950"/>
                  </a:cubicBezTo>
                  <a:cubicBezTo>
                    <a:pt x="8133008" y="2541999"/>
                    <a:pt x="7961381" y="2468158"/>
                    <a:pt x="7808886" y="2520950"/>
                  </a:cubicBezTo>
                  <a:cubicBezTo>
                    <a:pt x="7656391" y="2573742"/>
                    <a:pt x="7538623" y="2483023"/>
                    <a:pt x="7313158" y="2520950"/>
                  </a:cubicBezTo>
                  <a:cubicBezTo>
                    <a:pt x="7087693" y="2558877"/>
                    <a:pt x="7019562" y="2495449"/>
                    <a:pt x="6911853" y="2520950"/>
                  </a:cubicBezTo>
                  <a:cubicBezTo>
                    <a:pt x="6804144" y="2546451"/>
                    <a:pt x="6624200" y="2498075"/>
                    <a:pt x="6416125" y="2520950"/>
                  </a:cubicBezTo>
                  <a:cubicBezTo>
                    <a:pt x="6208050" y="2543825"/>
                    <a:pt x="6113160" y="2499013"/>
                    <a:pt x="5920396" y="2520950"/>
                  </a:cubicBezTo>
                  <a:cubicBezTo>
                    <a:pt x="5727632" y="2542887"/>
                    <a:pt x="5732096" y="2512443"/>
                    <a:pt x="5613516" y="2520950"/>
                  </a:cubicBezTo>
                  <a:cubicBezTo>
                    <a:pt x="5494936" y="2529457"/>
                    <a:pt x="5257280" y="2444457"/>
                    <a:pt x="4928938" y="2520950"/>
                  </a:cubicBezTo>
                  <a:cubicBezTo>
                    <a:pt x="4600596" y="2597443"/>
                    <a:pt x="4581982" y="2518185"/>
                    <a:pt x="4433210" y="2520950"/>
                  </a:cubicBezTo>
                  <a:cubicBezTo>
                    <a:pt x="4284438" y="2523715"/>
                    <a:pt x="4118301" y="2496075"/>
                    <a:pt x="4031905" y="2520950"/>
                  </a:cubicBezTo>
                  <a:cubicBezTo>
                    <a:pt x="3945509" y="2545825"/>
                    <a:pt x="3623516" y="2496286"/>
                    <a:pt x="3252903" y="2520950"/>
                  </a:cubicBezTo>
                  <a:cubicBezTo>
                    <a:pt x="2882290" y="2545614"/>
                    <a:pt x="2959290" y="2510306"/>
                    <a:pt x="2851599" y="2520950"/>
                  </a:cubicBezTo>
                  <a:cubicBezTo>
                    <a:pt x="2743908" y="2531594"/>
                    <a:pt x="2397942" y="2461811"/>
                    <a:pt x="2261445" y="2520950"/>
                  </a:cubicBezTo>
                  <a:cubicBezTo>
                    <a:pt x="2124948" y="2580089"/>
                    <a:pt x="1884812" y="2476022"/>
                    <a:pt x="1765717" y="2520950"/>
                  </a:cubicBezTo>
                  <a:cubicBezTo>
                    <a:pt x="1646622" y="2565878"/>
                    <a:pt x="1310926" y="2482343"/>
                    <a:pt x="986714" y="2520950"/>
                  </a:cubicBezTo>
                  <a:cubicBezTo>
                    <a:pt x="662502" y="2559557"/>
                    <a:pt x="625335" y="2462053"/>
                    <a:pt x="420167" y="2520950"/>
                  </a:cubicBezTo>
                  <a:cubicBezTo>
                    <a:pt x="156910" y="2487989"/>
                    <a:pt x="31863" y="2291407"/>
                    <a:pt x="0" y="2100783"/>
                  </a:cubicBezTo>
                  <a:cubicBezTo>
                    <a:pt x="-42694" y="1978672"/>
                    <a:pt x="925" y="1651854"/>
                    <a:pt x="0" y="1523772"/>
                  </a:cubicBezTo>
                  <a:cubicBezTo>
                    <a:pt x="-925" y="1395690"/>
                    <a:pt x="59929" y="1190042"/>
                    <a:pt x="0" y="963566"/>
                  </a:cubicBezTo>
                  <a:cubicBezTo>
                    <a:pt x="-59929" y="737090"/>
                    <a:pt x="21625" y="612866"/>
                    <a:pt x="0" y="420167"/>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custGeom>
                      <a:avLst/>
                      <a:gdLst>
                        <a:gd name="connsiteX0" fmla="*/ 0 w 10687682"/>
                        <a:gd name="connsiteY0" fmla="*/ 209024 h 1254124"/>
                        <a:gd name="connsiteX1" fmla="*/ 436711 w 10687682"/>
                        <a:gd name="connsiteY1" fmla="*/ 0 h 1254124"/>
                        <a:gd name="connsiteX2" fmla="*/ 853817 w 10687682"/>
                        <a:gd name="connsiteY2" fmla="*/ 0 h 1254124"/>
                        <a:gd name="connsiteX3" fmla="*/ 1467209 w 10687682"/>
                        <a:gd name="connsiteY3" fmla="*/ 0 h 1254124"/>
                        <a:gd name="connsiteX4" fmla="*/ 2276885 w 10687682"/>
                        <a:gd name="connsiteY4" fmla="*/ 0 h 1254124"/>
                        <a:gd name="connsiteX5" fmla="*/ 2595848 w 10687682"/>
                        <a:gd name="connsiteY5" fmla="*/ 0 h 1254124"/>
                        <a:gd name="connsiteX6" fmla="*/ 3111096 w 10687682"/>
                        <a:gd name="connsiteY6" fmla="*/ 0 h 1254124"/>
                        <a:gd name="connsiteX7" fmla="*/ 3430060 w 10687682"/>
                        <a:gd name="connsiteY7" fmla="*/ 0 h 1254124"/>
                        <a:gd name="connsiteX8" fmla="*/ 3847166 w 10687682"/>
                        <a:gd name="connsiteY8" fmla="*/ 0 h 1254124"/>
                        <a:gd name="connsiteX9" fmla="*/ 4656843 w 10687682"/>
                        <a:gd name="connsiteY9" fmla="*/ 0 h 1254124"/>
                        <a:gd name="connsiteX10" fmla="*/ 5073948 w 10687682"/>
                        <a:gd name="connsiteY10" fmla="*/ 0 h 1254124"/>
                        <a:gd name="connsiteX11" fmla="*/ 5785482 w 10687682"/>
                        <a:gd name="connsiteY11" fmla="*/ 0 h 1254124"/>
                        <a:gd name="connsiteX12" fmla="*/ 6104446 w 10687682"/>
                        <a:gd name="connsiteY12" fmla="*/ 0 h 1254124"/>
                        <a:gd name="connsiteX13" fmla="*/ 6717837 w 10687682"/>
                        <a:gd name="connsiteY13" fmla="*/ 0 h 1254124"/>
                        <a:gd name="connsiteX14" fmla="*/ 7527513 w 10687682"/>
                        <a:gd name="connsiteY14" fmla="*/ 0 h 1254124"/>
                        <a:gd name="connsiteX15" fmla="*/ 7846477 w 10687682"/>
                        <a:gd name="connsiteY15" fmla="*/ 0 h 1254124"/>
                        <a:gd name="connsiteX16" fmla="*/ 8656153 w 10687682"/>
                        <a:gd name="connsiteY16" fmla="*/ 0 h 1254124"/>
                        <a:gd name="connsiteX17" fmla="*/ 9171401 w 10687682"/>
                        <a:gd name="connsiteY17" fmla="*/ 0 h 1254124"/>
                        <a:gd name="connsiteX18" fmla="*/ 10250970 w 10687682"/>
                        <a:gd name="connsiteY18" fmla="*/ 0 h 1254124"/>
                        <a:gd name="connsiteX19" fmla="*/ 10687682 w 10687682"/>
                        <a:gd name="connsiteY19" fmla="*/ 209024 h 1254124"/>
                        <a:gd name="connsiteX20" fmla="*/ 10687682 w 10687682"/>
                        <a:gd name="connsiteY20" fmla="*/ 504437 h 1254124"/>
                        <a:gd name="connsiteX21" fmla="*/ 10687682 w 10687682"/>
                        <a:gd name="connsiteY21" fmla="*/ 799850 h 1254124"/>
                        <a:gd name="connsiteX22" fmla="*/ 10687682 w 10687682"/>
                        <a:gd name="connsiteY22" fmla="*/ 1045099 h 1254124"/>
                        <a:gd name="connsiteX23" fmla="*/ 10250970 w 10687682"/>
                        <a:gd name="connsiteY23" fmla="*/ 1254124 h 1254124"/>
                        <a:gd name="connsiteX24" fmla="*/ 9932006 w 10687682"/>
                        <a:gd name="connsiteY24" fmla="*/ 1254124 h 1254124"/>
                        <a:gd name="connsiteX25" fmla="*/ 9416757 w 10687682"/>
                        <a:gd name="connsiteY25" fmla="*/ 1254124 h 1254124"/>
                        <a:gd name="connsiteX26" fmla="*/ 8607081 w 10687682"/>
                        <a:gd name="connsiteY26" fmla="*/ 1254124 h 1254124"/>
                        <a:gd name="connsiteX27" fmla="*/ 7993691 w 10687682"/>
                        <a:gd name="connsiteY27" fmla="*/ 1254124 h 1254124"/>
                        <a:gd name="connsiteX28" fmla="*/ 7478442 w 10687682"/>
                        <a:gd name="connsiteY28" fmla="*/ 1254124 h 1254124"/>
                        <a:gd name="connsiteX29" fmla="*/ 6766908 w 10687682"/>
                        <a:gd name="connsiteY29" fmla="*/ 1254124 h 1254124"/>
                        <a:gd name="connsiteX30" fmla="*/ 6153517 w 10687682"/>
                        <a:gd name="connsiteY30" fmla="*/ 1254124 h 1254124"/>
                        <a:gd name="connsiteX31" fmla="*/ 5736411 w 10687682"/>
                        <a:gd name="connsiteY31" fmla="*/ 1254124 h 1254124"/>
                        <a:gd name="connsiteX32" fmla="*/ 5123019 w 10687682"/>
                        <a:gd name="connsiteY32" fmla="*/ 1254124 h 1254124"/>
                        <a:gd name="connsiteX33" fmla="*/ 4804057 w 10687682"/>
                        <a:gd name="connsiteY33" fmla="*/ 1254124 h 1254124"/>
                        <a:gd name="connsiteX34" fmla="*/ 4092523 w 10687682"/>
                        <a:gd name="connsiteY34" fmla="*/ 1254124 h 1254124"/>
                        <a:gd name="connsiteX35" fmla="*/ 3675416 w 10687682"/>
                        <a:gd name="connsiteY35" fmla="*/ 1254124 h 1254124"/>
                        <a:gd name="connsiteX36" fmla="*/ 2865740 w 10687682"/>
                        <a:gd name="connsiteY36" fmla="*/ 1254124 h 1254124"/>
                        <a:gd name="connsiteX37" fmla="*/ 2252349 w 10687682"/>
                        <a:gd name="connsiteY37" fmla="*/ 1254124 h 1254124"/>
                        <a:gd name="connsiteX38" fmla="*/ 1737100 w 10687682"/>
                        <a:gd name="connsiteY38" fmla="*/ 1254124 h 1254124"/>
                        <a:gd name="connsiteX39" fmla="*/ 1221851 w 10687682"/>
                        <a:gd name="connsiteY39" fmla="*/ 1254124 h 1254124"/>
                        <a:gd name="connsiteX40" fmla="*/ 436711 w 10687682"/>
                        <a:gd name="connsiteY40" fmla="*/ 1254124 h 1254124"/>
                        <a:gd name="connsiteX41" fmla="*/ 0 w 10687682"/>
                        <a:gd name="connsiteY41" fmla="*/ 1045099 h 1254124"/>
                        <a:gd name="connsiteX42" fmla="*/ 0 w 10687682"/>
                        <a:gd name="connsiteY42" fmla="*/ 791489 h 1254124"/>
                        <a:gd name="connsiteX43" fmla="*/ 0 w 10687682"/>
                        <a:gd name="connsiteY43" fmla="*/ 529519 h 1254124"/>
                        <a:gd name="connsiteX44" fmla="*/ 0 w 10687682"/>
                        <a:gd name="connsiteY44" fmla="*/ 209024 h 1254124"/>
                        <a:gd name="connsiteX0" fmla="*/ 0 w 10687682"/>
                        <a:gd name="connsiteY0" fmla="*/ 209024 h 1254124"/>
                        <a:gd name="connsiteX1" fmla="*/ 436711 w 10687682"/>
                        <a:gd name="connsiteY1" fmla="*/ 0 h 1254124"/>
                        <a:gd name="connsiteX2" fmla="*/ 853817 w 10687682"/>
                        <a:gd name="connsiteY2" fmla="*/ 0 h 1254124"/>
                        <a:gd name="connsiteX3" fmla="*/ 1270924 w 10687682"/>
                        <a:gd name="connsiteY3" fmla="*/ 0 h 1254124"/>
                        <a:gd name="connsiteX4" fmla="*/ 2080600 w 10687682"/>
                        <a:gd name="connsiteY4" fmla="*/ 0 h 1254124"/>
                        <a:gd name="connsiteX5" fmla="*/ 2595848 w 10687682"/>
                        <a:gd name="connsiteY5" fmla="*/ 0 h 1254124"/>
                        <a:gd name="connsiteX6" fmla="*/ 3111096 w 10687682"/>
                        <a:gd name="connsiteY6" fmla="*/ 0 h 1254124"/>
                        <a:gd name="connsiteX7" fmla="*/ 3724488 w 10687682"/>
                        <a:gd name="connsiteY7" fmla="*/ 0 h 1254124"/>
                        <a:gd name="connsiteX8" fmla="*/ 4337879 w 10687682"/>
                        <a:gd name="connsiteY8" fmla="*/ 0 h 1254124"/>
                        <a:gd name="connsiteX9" fmla="*/ 4951270 w 10687682"/>
                        <a:gd name="connsiteY9" fmla="*/ 0 h 1254124"/>
                        <a:gd name="connsiteX10" fmla="*/ 5368377 w 10687682"/>
                        <a:gd name="connsiteY10" fmla="*/ 0 h 1254124"/>
                        <a:gd name="connsiteX11" fmla="*/ 5981767 w 10687682"/>
                        <a:gd name="connsiteY11" fmla="*/ 0 h 1254124"/>
                        <a:gd name="connsiteX12" fmla="*/ 6693301 w 10687682"/>
                        <a:gd name="connsiteY12" fmla="*/ 0 h 1254124"/>
                        <a:gd name="connsiteX13" fmla="*/ 7404835 w 10687682"/>
                        <a:gd name="connsiteY13" fmla="*/ 0 h 1254124"/>
                        <a:gd name="connsiteX14" fmla="*/ 7920083 w 10687682"/>
                        <a:gd name="connsiteY14" fmla="*/ 0 h 1254124"/>
                        <a:gd name="connsiteX15" fmla="*/ 8337190 w 10687682"/>
                        <a:gd name="connsiteY15" fmla="*/ 0 h 1254124"/>
                        <a:gd name="connsiteX16" fmla="*/ 8852438 w 10687682"/>
                        <a:gd name="connsiteY16" fmla="*/ 0 h 1254124"/>
                        <a:gd name="connsiteX17" fmla="*/ 9465830 w 10687682"/>
                        <a:gd name="connsiteY17" fmla="*/ 0 h 1254124"/>
                        <a:gd name="connsiteX18" fmla="*/ 10250970 w 10687682"/>
                        <a:gd name="connsiteY18" fmla="*/ 0 h 1254124"/>
                        <a:gd name="connsiteX19" fmla="*/ 10687682 w 10687682"/>
                        <a:gd name="connsiteY19" fmla="*/ 209024 h 1254124"/>
                        <a:gd name="connsiteX20" fmla="*/ 10687682 w 10687682"/>
                        <a:gd name="connsiteY20" fmla="*/ 504437 h 1254124"/>
                        <a:gd name="connsiteX21" fmla="*/ 10687682 w 10687682"/>
                        <a:gd name="connsiteY21" fmla="*/ 783129 h 1254124"/>
                        <a:gd name="connsiteX22" fmla="*/ 10687682 w 10687682"/>
                        <a:gd name="connsiteY22" fmla="*/ 1045099 h 1254124"/>
                        <a:gd name="connsiteX23" fmla="*/ 10250970 w 10687682"/>
                        <a:gd name="connsiteY23" fmla="*/ 1254124 h 1254124"/>
                        <a:gd name="connsiteX24" fmla="*/ 9637579 w 10687682"/>
                        <a:gd name="connsiteY24" fmla="*/ 1254124 h 1254124"/>
                        <a:gd name="connsiteX25" fmla="*/ 8827902 w 10687682"/>
                        <a:gd name="connsiteY25" fmla="*/ 1254124 h 1254124"/>
                        <a:gd name="connsiteX26" fmla="*/ 8116368 w 10687682"/>
                        <a:gd name="connsiteY26" fmla="*/ 1254124 h 1254124"/>
                        <a:gd name="connsiteX27" fmla="*/ 7601120 w 10687682"/>
                        <a:gd name="connsiteY27" fmla="*/ 1254124 h 1254124"/>
                        <a:gd name="connsiteX28" fmla="*/ 7184014 w 10687682"/>
                        <a:gd name="connsiteY28" fmla="*/ 1254124 h 1254124"/>
                        <a:gd name="connsiteX29" fmla="*/ 6668766 w 10687682"/>
                        <a:gd name="connsiteY29" fmla="*/ 1254124 h 1254124"/>
                        <a:gd name="connsiteX30" fmla="*/ 6153517 w 10687682"/>
                        <a:gd name="connsiteY30" fmla="*/ 1254124 h 1254124"/>
                        <a:gd name="connsiteX31" fmla="*/ 5834553 w 10687682"/>
                        <a:gd name="connsiteY31" fmla="*/ 1254124 h 1254124"/>
                        <a:gd name="connsiteX32" fmla="*/ 5123019 w 10687682"/>
                        <a:gd name="connsiteY32" fmla="*/ 1254124 h 1254124"/>
                        <a:gd name="connsiteX33" fmla="*/ 4607772 w 10687682"/>
                        <a:gd name="connsiteY33" fmla="*/ 1254124 h 1254124"/>
                        <a:gd name="connsiteX34" fmla="*/ 4190665 w 10687682"/>
                        <a:gd name="connsiteY34" fmla="*/ 1254124 h 1254124"/>
                        <a:gd name="connsiteX35" fmla="*/ 3380989 w 10687682"/>
                        <a:gd name="connsiteY35" fmla="*/ 1254124 h 1254124"/>
                        <a:gd name="connsiteX36" fmla="*/ 2963883 w 10687682"/>
                        <a:gd name="connsiteY36" fmla="*/ 1254124 h 1254124"/>
                        <a:gd name="connsiteX37" fmla="*/ 2350491 w 10687682"/>
                        <a:gd name="connsiteY37" fmla="*/ 1254124 h 1254124"/>
                        <a:gd name="connsiteX38" fmla="*/ 1835243 w 10687682"/>
                        <a:gd name="connsiteY38" fmla="*/ 1254124 h 1254124"/>
                        <a:gd name="connsiteX39" fmla="*/ 1025566 w 10687682"/>
                        <a:gd name="connsiteY39" fmla="*/ 1254124 h 1254124"/>
                        <a:gd name="connsiteX40" fmla="*/ 436711 w 10687682"/>
                        <a:gd name="connsiteY40" fmla="*/ 1254124 h 1254124"/>
                        <a:gd name="connsiteX41" fmla="*/ 0 w 10687682"/>
                        <a:gd name="connsiteY41" fmla="*/ 1045099 h 1254124"/>
                        <a:gd name="connsiteX42" fmla="*/ 0 w 10687682"/>
                        <a:gd name="connsiteY42" fmla="*/ 758047 h 1254124"/>
                        <a:gd name="connsiteX43" fmla="*/ 0 w 10687682"/>
                        <a:gd name="connsiteY43" fmla="*/ 479355 h 1254124"/>
                        <a:gd name="connsiteX44" fmla="*/ 0 w 10687682"/>
                        <a:gd name="connsiteY44" fmla="*/ 209024 h 125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687682" h="1254124" fill="none" extrusionOk="0">
                          <a:moveTo>
                            <a:pt x="0" y="209024"/>
                          </a:moveTo>
                          <a:cubicBezTo>
                            <a:pt x="-79181" y="47077"/>
                            <a:pt x="259182" y="-37305"/>
                            <a:pt x="436711" y="0"/>
                          </a:cubicBezTo>
                          <a:cubicBezTo>
                            <a:pt x="574791" y="7238"/>
                            <a:pt x="639635" y="-822"/>
                            <a:pt x="853817" y="0"/>
                          </a:cubicBezTo>
                          <a:cubicBezTo>
                            <a:pt x="1023233" y="24153"/>
                            <a:pt x="1312731" y="-9367"/>
                            <a:pt x="1467209" y="0"/>
                          </a:cubicBezTo>
                          <a:cubicBezTo>
                            <a:pt x="1682552" y="17603"/>
                            <a:pt x="1955730" y="38599"/>
                            <a:pt x="2276885" y="0"/>
                          </a:cubicBezTo>
                          <a:cubicBezTo>
                            <a:pt x="2541005" y="-15936"/>
                            <a:pt x="2474395" y="17195"/>
                            <a:pt x="2595848" y="0"/>
                          </a:cubicBezTo>
                          <a:cubicBezTo>
                            <a:pt x="2725496" y="3513"/>
                            <a:pt x="2946886" y="12284"/>
                            <a:pt x="3111096" y="0"/>
                          </a:cubicBezTo>
                          <a:cubicBezTo>
                            <a:pt x="3272977" y="-5767"/>
                            <a:pt x="3287783" y="11704"/>
                            <a:pt x="3430060" y="0"/>
                          </a:cubicBezTo>
                          <a:cubicBezTo>
                            <a:pt x="3549576" y="6562"/>
                            <a:pt x="3715970" y="10926"/>
                            <a:pt x="3847166" y="0"/>
                          </a:cubicBezTo>
                          <a:cubicBezTo>
                            <a:pt x="3972618" y="-62865"/>
                            <a:pt x="4335606" y="-33891"/>
                            <a:pt x="4656843" y="0"/>
                          </a:cubicBezTo>
                          <a:cubicBezTo>
                            <a:pt x="4970454" y="-11502"/>
                            <a:pt x="4904813" y="16265"/>
                            <a:pt x="5073948" y="0"/>
                          </a:cubicBezTo>
                          <a:cubicBezTo>
                            <a:pt x="5260992" y="-2528"/>
                            <a:pt x="5447615" y="72164"/>
                            <a:pt x="5785482" y="0"/>
                          </a:cubicBezTo>
                          <a:cubicBezTo>
                            <a:pt x="6063499" y="-5140"/>
                            <a:pt x="5984565" y="29947"/>
                            <a:pt x="6104446" y="0"/>
                          </a:cubicBezTo>
                          <a:cubicBezTo>
                            <a:pt x="6225364" y="-28475"/>
                            <a:pt x="6583051" y="42199"/>
                            <a:pt x="6717837" y="0"/>
                          </a:cubicBezTo>
                          <a:cubicBezTo>
                            <a:pt x="6917262" y="-11252"/>
                            <a:pt x="7220178" y="-32223"/>
                            <a:pt x="7527513" y="0"/>
                          </a:cubicBezTo>
                          <a:cubicBezTo>
                            <a:pt x="7810648" y="-18082"/>
                            <a:pt x="7715491" y="-12713"/>
                            <a:pt x="7846477" y="0"/>
                          </a:cubicBezTo>
                          <a:cubicBezTo>
                            <a:pt x="7994787" y="-17639"/>
                            <a:pt x="8394477" y="12927"/>
                            <a:pt x="8656153" y="0"/>
                          </a:cubicBezTo>
                          <a:cubicBezTo>
                            <a:pt x="8908130" y="-1159"/>
                            <a:pt x="8916800" y="22014"/>
                            <a:pt x="9171401" y="0"/>
                          </a:cubicBezTo>
                          <a:cubicBezTo>
                            <a:pt x="9374706" y="-76414"/>
                            <a:pt x="9762554" y="73946"/>
                            <a:pt x="10250970" y="0"/>
                          </a:cubicBezTo>
                          <a:cubicBezTo>
                            <a:pt x="10525580" y="-8432"/>
                            <a:pt x="10710798" y="114819"/>
                            <a:pt x="10687682" y="209024"/>
                          </a:cubicBezTo>
                          <a:cubicBezTo>
                            <a:pt x="10708385" y="350055"/>
                            <a:pt x="10603487" y="409041"/>
                            <a:pt x="10687682" y="504437"/>
                          </a:cubicBezTo>
                          <a:cubicBezTo>
                            <a:pt x="10740459" y="596132"/>
                            <a:pt x="10645324" y="683202"/>
                            <a:pt x="10687682" y="799850"/>
                          </a:cubicBezTo>
                          <a:cubicBezTo>
                            <a:pt x="10738868" y="907799"/>
                            <a:pt x="10647847" y="985875"/>
                            <a:pt x="10687682" y="1045099"/>
                          </a:cubicBezTo>
                          <a:cubicBezTo>
                            <a:pt x="10758528" y="1160736"/>
                            <a:pt x="10511139" y="1241650"/>
                            <a:pt x="10250970" y="1254124"/>
                          </a:cubicBezTo>
                          <a:cubicBezTo>
                            <a:pt x="10090515" y="1259240"/>
                            <a:pt x="10073494" y="1248396"/>
                            <a:pt x="9932006" y="1254124"/>
                          </a:cubicBezTo>
                          <a:cubicBezTo>
                            <a:pt x="9795305" y="1269173"/>
                            <a:pt x="9567335" y="1242344"/>
                            <a:pt x="9416757" y="1254124"/>
                          </a:cubicBezTo>
                          <a:cubicBezTo>
                            <a:pt x="9272408" y="1233024"/>
                            <a:pt x="8807136" y="1248819"/>
                            <a:pt x="8607081" y="1254124"/>
                          </a:cubicBezTo>
                          <a:cubicBezTo>
                            <a:pt x="8407914" y="1283425"/>
                            <a:pt x="8124158" y="1230498"/>
                            <a:pt x="7993691" y="1254124"/>
                          </a:cubicBezTo>
                          <a:cubicBezTo>
                            <a:pt x="7885544" y="1313610"/>
                            <a:pt x="7591388" y="1230075"/>
                            <a:pt x="7478442" y="1254124"/>
                          </a:cubicBezTo>
                          <a:cubicBezTo>
                            <a:pt x="7365538" y="1327907"/>
                            <a:pt x="7012819" y="1200505"/>
                            <a:pt x="6766908" y="1254124"/>
                          </a:cubicBezTo>
                          <a:cubicBezTo>
                            <a:pt x="6557998" y="1299271"/>
                            <a:pt x="6353600" y="1274638"/>
                            <a:pt x="6153517" y="1254124"/>
                          </a:cubicBezTo>
                          <a:cubicBezTo>
                            <a:pt x="5968510" y="1273161"/>
                            <a:pt x="5932332" y="1243058"/>
                            <a:pt x="5736411" y="1254124"/>
                          </a:cubicBezTo>
                          <a:cubicBezTo>
                            <a:pt x="5577699" y="1254391"/>
                            <a:pt x="5395900" y="1243757"/>
                            <a:pt x="5123019" y="1254124"/>
                          </a:cubicBezTo>
                          <a:cubicBezTo>
                            <a:pt x="4845041" y="1260327"/>
                            <a:pt x="4942802" y="1234210"/>
                            <a:pt x="4804057" y="1254124"/>
                          </a:cubicBezTo>
                          <a:cubicBezTo>
                            <a:pt x="4633147" y="1312019"/>
                            <a:pt x="4420268" y="1232434"/>
                            <a:pt x="4092523" y="1254124"/>
                          </a:cubicBezTo>
                          <a:cubicBezTo>
                            <a:pt x="3754839" y="1250031"/>
                            <a:pt x="3856613" y="1225007"/>
                            <a:pt x="3675416" y="1254124"/>
                          </a:cubicBezTo>
                          <a:cubicBezTo>
                            <a:pt x="3494255" y="1288959"/>
                            <a:pt x="3255365" y="1198280"/>
                            <a:pt x="2865740" y="1254124"/>
                          </a:cubicBezTo>
                          <a:cubicBezTo>
                            <a:pt x="2493115" y="1276150"/>
                            <a:pt x="2552225" y="1250551"/>
                            <a:pt x="2252349" y="1254124"/>
                          </a:cubicBezTo>
                          <a:cubicBezTo>
                            <a:pt x="1976961" y="1263108"/>
                            <a:pt x="1836293" y="1242116"/>
                            <a:pt x="1737100" y="1254124"/>
                          </a:cubicBezTo>
                          <a:cubicBezTo>
                            <a:pt x="1616065" y="1290759"/>
                            <a:pt x="1366735" y="1218063"/>
                            <a:pt x="1221851" y="1254124"/>
                          </a:cubicBezTo>
                          <a:cubicBezTo>
                            <a:pt x="1047389" y="1230438"/>
                            <a:pt x="747053" y="1220756"/>
                            <a:pt x="436711" y="1254124"/>
                          </a:cubicBezTo>
                          <a:cubicBezTo>
                            <a:pt x="187413" y="1244832"/>
                            <a:pt x="21537" y="1126316"/>
                            <a:pt x="0" y="1045099"/>
                          </a:cubicBezTo>
                          <a:cubicBezTo>
                            <a:pt x="-30812" y="983120"/>
                            <a:pt x="2020" y="879078"/>
                            <a:pt x="0" y="791489"/>
                          </a:cubicBezTo>
                          <a:cubicBezTo>
                            <a:pt x="12329" y="718428"/>
                            <a:pt x="35275" y="634450"/>
                            <a:pt x="0" y="529519"/>
                          </a:cubicBezTo>
                          <a:cubicBezTo>
                            <a:pt x="-19473" y="436662"/>
                            <a:pt x="40245" y="377161"/>
                            <a:pt x="0" y="209024"/>
                          </a:cubicBezTo>
                          <a:close/>
                        </a:path>
                        <a:path w="10687682" h="1254124" stroke="0" extrusionOk="0">
                          <a:moveTo>
                            <a:pt x="0" y="209024"/>
                          </a:moveTo>
                          <a:cubicBezTo>
                            <a:pt x="15979" y="152434"/>
                            <a:pt x="174215" y="-5526"/>
                            <a:pt x="436711" y="0"/>
                          </a:cubicBezTo>
                          <a:cubicBezTo>
                            <a:pt x="567306" y="-36633"/>
                            <a:pt x="681566" y="-11052"/>
                            <a:pt x="853817" y="0"/>
                          </a:cubicBezTo>
                          <a:cubicBezTo>
                            <a:pt x="1019733" y="-11190"/>
                            <a:pt x="1098533" y="21879"/>
                            <a:pt x="1270924" y="0"/>
                          </a:cubicBezTo>
                          <a:cubicBezTo>
                            <a:pt x="1458681" y="-28544"/>
                            <a:pt x="1940956" y="-11149"/>
                            <a:pt x="2080600" y="0"/>
                          </a:cubicBezTo>
                          <a:cubicBezTo>
                            <a:pt x="2277295" y="-19827"/>
                            <a:pt x="2343478" y="-11332"/>
                            <a:pt x="2595848" y="0"/>
                          </a:cubicBezTo>
                          <a:cubicBezTo>
                            <a:pt x="2832978" y="8210"/>
                            <a:pt x="2909089" y="43539"/>
                            <a:pt x="3111096" y="0"/>
                          </a:cubicBezTo>
                          <a:cubicBezTo>
                            <a:pt x="3333681" y="-71961"/>
                            <a:pt x="3461435" y="11468"/>
                            <a:pt x="3724488" y="0"/>
                          </a:cubicBezTo>
                          <a:cubicBezTo>
                            <a:pt x="3967200" y="-28551"/>
                            <a:pt x="4038538" y="8874"/>
                            <a:pt x="4337879" y="0"/>
                          </a:cubicBezTo>
                          <a:cubicBezTo>
                            <a:pt x="4617655" y="11179"/>
                            <a:pt x="4714919" y="32306"/>
                            <a:pt x="4951270" y="0"/>
                          </a:cubicBezTo>
                          <a:cubicBezTo>
                            <a:pt x="5162021" y="-15881"/>
                            <a:pt x="5263310" y="-18205"/>
                            <a:pt x="5368377" y="0"/>
                          </a:cubicBezTo>
                          <a:cubicBezTo>
                            <a:pt x="5482141" y="2978"/>
                            <a:pt x="5830738" y="6128"/>
                            <a:pt x="5981767" y="0"/>
                          </a:cubicBezTo>
                          <a:cubicBezTo>
                            <a:pt x="6131009" y="28073"/>
                            <a:pt x="6412669" y="112471"/>
                            <a:pt x="6693301" y="0"/>
                          </a:cubicBezTo>
                          <a:cubicBezTo>
                            <a:pt x="7004046" y="-66251"/>
                            <a:pt x="7156877" y="-27885"/>
                            <a:pt x="7404835" y="0"/>
                          </a:cubicBezTo>
                          <a:cubicBezTo>
                            <a:pt x="7650720" y="-6321"/>
                            <a:pt x="7733117" y="5089"/>
                            <a:pt x="7920083" y="0"/>
                          </a:cubicBezTo>
                          <a:cubicBezTo>
                            <a:pt x="8136008" y="-3236"/>
                            <a:pt x="8242798" y="45141"/>
                            <a:pt x="8337190" y="0"/>
                          </a:cubicBezTo>
                          <a:cubicBezTo>
                            <a:pt x="8432761" y="26303"/>
                            <a:pt x="8629021" y="-52108"/>
                            <a:pt x="8852438" y="0"/>
                          </a:cubicBezTo>
                          <a:cubicBezTo>
                            <a:pt x="9114495" y="-2917"/>
                            <a:pt x="9233700" y="925"/>
                            <a:pt x="9465830" y="0"/>
                          </a:cubicBezTo>
                          <a:cubicBezTo>
                            <a:pt x="9700262" y="33691"/>
                            <a:pt x="10057149" y="3376"/>
                            <a:pt x="10250970" y="0"/>
                          </a:cubicBezTo>
                          <a:cubicBezTo>
                            <a:pt x="10509888" y="14592"/>
                            <a:pt x="10656695" y="98361"/>
                            <a:pt x="10687682" y="209024"/>
                          </a:cubicBezTo>
                          <a:cubicBezTo>
                            <a:pt x="10761280" y="353508"/>
                            <a:pt x="10650867" y="395271"/>
                            <a:pt x="10687682" y="504437"/>
                          </a:cubicBezTo>
                          <a:cubicBezTo>
                            <a:pt x="10720239" y="602898"/>
                            <a:pt x="10666618" y="687337"/>
                            <a:pt x="10687682" y="783129"/>
                          </a:cubicBezTo>
                          <a:cubicBezTo>
                            <a:pt x="10738144" y="875760"/>
                            <a:pt x="10679821" y="941532"/>
                            <a:pt x="10687682" y="1045099"/>
                          </a:cubicBezTo>
                          <a:cubicBezTo>
                            <a:pt x="10671007" y="1170716"/>
                            <a:pt x="10435718" y="1257335"/>
                            <a:pt x="10250970" y="1254124"/>
                          </a:cubicBezTo>
                          <a:cubicBezTo>
                            <a:pt x="10105425" y="1339071"/>
                            <a:pt x="9953451" y="1286411"/>
                            <a:pt x="9637579" y="1254124"/>
                          </a:cubicBezTo>
                          <a:cubicBezTo>
                            <a:pt x="9371628" y="1227972"/>
                            <a:pt x="9200979" y="1280666"/>
                            <a:pt x="8827902" y="1254124"/>
                          </a:cubicBezTo>
                          <a:cubicBezTo>
                            <a:pt x="8434763" y="1279845"/>
                            <a:pt x="8292375" y="1268713"/>
                            <a:pt x="8116368" y="1254124"/>
                          </a:cubicBezTo>
                          <a:cubicBezTo>
                            <a:pt x="7962503" y="1277923"/>
                            <a:pt x="7859654" y="1227920"/>
                            <a:pt x="7601120" y="1254124"/>
                          </a:cubicBezTo>
                          <a:cubicBezTo>
                            <a:pt x="7357161" y="1288733"/>
                            <a:pt x="7307960" y="1227871"/>
                            <a:pt x="7184014" y="1254124"/>
                          </a:cubicBezTo>
                          <a:cubicBezTo>
                            <a:pt x="7033344" y="1262628"/>
                            <a:pt x="6917467" y="1213253"/>
                            <a:pt x="6668766" y="1254124"/>
                          </a:cubicBezTo>
                          <a:cubicBezTo>
                            <a:pt x="6453203" y="1261618"/>
                            <a:pt x="6354389" y="1228583"/>
                            <a:pt x="6153517" y="1254124"/>
                          </a:cubicBezTo>
                          <a:cubicBezTo>
                            <a:pt x="5957813" y="1265724"/>
                            <a:pt x="5954294" y="1251657"/>
                            <a:pt x="5834553" y="1254124"/>
                          </a:cubicBezTo>
                          <a:cubicBezTo>
                            <a:pt x="5752095" y="1265605"/>
                            <a:pt x="5529766" y="1226898"/>
                            <a:pt x="5123019" y="1254124"/>
                          </a:cubicBezTo>
                          <a:cubicBezTo>
                            <a:pt x="4784333" y="1289160"/>
                            <a:pt x="4756817" y="1251890"/>
                            <a:pt x="4607772" y="1254124"/>
                          </a:cubicBezTo>
                          <a:cubicBezTo>
                            <a:pt x="4434568" y="1247617"/>
                            <a:pt x="4288190" y="1248383"/>
                            <a:pt x="4190665" y="1254124"/>
                          </a:cubicBezTo>
                          <a:cubicBezTo>
                            <a:pt x="4111416" y="1263523"/>
                            <a:pt x="3731634" y="1235609"/>
                            <a:pt x="3380989" y="1254124"/>
                          </a:cubicBezTo>
                          <a:cubicBezTo>
                            <a:pt x="2978423" y="1253547"/>
                            <a:pt x="3084773" y="1232769"/>
                            <a:pt x="2963883" y="1254124"/>
                          </a:cubicBezTo>
                          <a:cubicBezTo>
                            <a:pt x="2821553" y="1238681"/>
                            <a:pt x="2478143" y="1184955"/>
                            <a:pt x="2350491" y="1254124"/>
                          </a:cubicBezTo>
                          <a:cubicBezTo>
                            <a:pt x="2198952" y="1269065"/>
                            <a:pt x="1992140" y="1231672"/>
                            <a:pt x="1835243" y="1254124"/>
                          </a:cubicBezTo>
                          <a:cubicBezTo>
                            <a:pt x="1758305" y="1324386"/>
                            <a:pt x="1378145" y="1171966"/>
                            <a:pt x="1025566" y="1254124"/>
                          </a:cubicBezTo>
                          <a:cubicBezTo>
                            <a:pt x="687776" y="1278579"/>
                            <a:pt x="664446" y="1227264"/>
                            <a:pt x="436711" y="1254124"/>
                          </a:cubicBezTo>
                          <a:cubicBezTo>
                            <a:pt x="157240" y="1259312"/>
                            <a:pt x="56006" y="1123795"/>
                            <a:pt x="0" y="1045099"/>
                          </a:cubicBezTo>
                          <a:cubicBezTo>
                            <a:pt x="-34924" y="996511"/>
                            <a:pt x="-4974" y="827646"/>
                            <a:pt x="0" y="758047"/>
                          </a:cubicBezTo>
                          <a:cubicBezTo>
                            <a:pt x="-2539" y="689459"/>
                            <a:pt x="62636" y="588688"/>
                            <a:pt x="0" y="479355"/>
                          </a:cubicBezTo>
                          <a:cubicBezTo>
                            <a:pt x="-72344" y="353482"/>
                            <a:pt x="-6502" y="303542"/>
                            <a:pt x="0" y="209024"/>
                          </a:cubicBezTo>
                          <a:close/>
                        </a:path>
                        <a:path w="10687682" h="1254124" fill="none" stroke="0" extrusionOk="0">
                          <a:moveTo>
                            <a:pt x="0" y="209024"/>
                          </a:moveTo>
                          <a:cubicBezTo>
                            <a:pt x="-17033" y="107458"/>
                            <a:pt x="193555" y="5168"/>
                            <a:pt x="436711" y="0"/>
                          </a:cubicBezTo>
                          <a:cubicBezTo>
                            <a:pt x="519538" y="-5511"/>
                            <a:pt x="656343" y="-13986"/>
                            <a:pt x="853817" y="0"/>
                          </a:cubicBezTo>
                          <a:cubicBezTo>
                            <a:pt x="1038808" y="-11831"/>
                            <a:pt x="1277425" y="2308"/>
                            <a:pt x="1467209" y="0"/>
                          </a:cubicBezTo>
                          <a:cubicBezTo>
                            <a:pt x="1714441" y="18592"/>
                            <a:pt x="1988266" y="92927"/>
                            <a:pt x="2276885" y="0"/>
                          </a:cubicBezTo>
                          <a:cubicBezTo>
                            <a:pt x="2582740" y="-63155"/>
                            <a:pt x="2442322" y="-7287"/>
                            <a:pt x="2595848" y="0"/>
                          </a:cubicBezTo>
                          <a:cubicBezTo>
                            <a:pt x="2704209" y="-5867"/>
                            <a:pt x="2953884" y="-3448"/>
                            <a:pt x="3111096" y="0"/>
                          </a:cubicBezTo>
                          <a:cubicBezTo>
                            <a:pt x="3263841" y="-8647"/>
                            <a:pt x="3296510" y="19640"/>
                            <a:pt x="3430060" y="0"/>
                          </a:cubicBezTo>
                          <a:cubicBezTo>
                            <a:pt x="3587210" y="13923"/>
                            <a:pt x="3707223" y="-17707"/>
                            <a:pt x="3847166" y="0"/>
                          </a:cubicBezTo>
                          <a:cubicBezTo>
                            <a:pt x="4018211" y="30470"/>
                            <a:pt x="4371839" y="-2667"/>
                            <a:pt x="4656843" y="0"/>
                          </a:cubicBezTo>
                          <a:cubicBezTo>
                            <a:pt x="4961225" y="-1589"/>
                            <a:pt x="4905199" y="-7128"/>
                            <a:pt x="5073948" y="0"/>
                          </a:cubicBezTo>
                          <a:cubicBezTo>
                            <a:pt x="5244830" y="22070"/>
                            <a:pt x="5517305" y="15416"/>
                            <a:pt x="5785482" y="0"/>
                          </a:cubicBezTo>
                          <a:cubicBezTo>
                            <a:pt x="6060596" y="-14364"/>
                            <a:pt x="5987278" y="16501"/>
                            <a:pt x="6104446" y="0"/>
                          </a:cubicBezTo>
                          <a:cubicBezTo>
                            <a:pt x="6226920" y="-43312"/>
                            <a:pt x="6563354" y="1072"/>
                            <a:pt x="6717837" y="0"/>
                          </a:cubicBezTo>
                          <a:cubicBezTo>
                            <a:pt x="6908296" y="26065"/>
                            <a:pt x="7265852" y="27033"/>
                            <a:pt x="7527513" y="0"/>
                          </a:cubicBezTo>
                          <a:cubicBezTo>
                            <a:pt x="7796554" y="-23818"/>
                            <a:pt x="7715531" y="26105"/>
                            <a:pt x="7846477" y="0"/>
                          </a:cubicBezTo>
                          <a:cubicBezTo>
                            <a:pt x="8003178" y="49944"/>
                            <a:pt x="8422983" y="11867"/>
                            <a:pt x="8656153" y="0"/>
                          </a:cubicBezTo>
                          <a:cubicBezTo>
                            <a:pt x="8900955" y="-3326"/>
                            <a:pt x="8913193" y="33060"/>
                            <a:pt x="9171401" y="0"/>
                          </a:cubicBezTo>
                          <a:cubicBezTo>
                            <a:pt x="9443163" y="-105250"/>
                            <a:pt x="9735260" y="45721"/>
                            <a:pt x="10250970" y="0"/>
                          </a:cubicBezTo>
                          <a:cubicBezTo>
                            <a:pt x="10523560" y="42893"/>
                            <a:pt x="10662380" y="85927"/>
                            <a:pt x="10687682" y="209024"/>
                          </a:cubicBezTo>
                          <a:cubicBezTo>
                            <a:pt x="10726845" y="366577"/>
                            <a:pt x="10601591" y="407487"/>
                            <a:pt x="10687682" y="504437"/>
                          </a:cubicBezTo>
                          <a:cubicBezTo>
                            <a:pt x="10744933" y="590562"/>
                            <a:pt x="10662588" y="685843"/>
                            <a:pt x="10687682" y="799850"/>
                          </a:cubicBezTo>
                          <a:cubicBezTo>
                            <a:pt x="10751126" y="901867"/>
                            <a:pt x="10632140" y="982181"/>
                            <a:pt x="10687682" y="1045099"/>
                          </a:cubicBezTo>
                          <a:cubicBezTo>
                            <a:pt x="10733234" y="1205291"/>
                            <a:pt x="10513011" y="1241093"/>
                            <a:pt x="10250970" y="1254124"/>
                          </a:cubicBezTo>
                          <a:cubicBezTo>
                            <a:pt x="10092767" y="1272538"/>
                            <a:pt x="10075836" y="1248401"/>
                            <a:pt x="9932006" y="1254124"/>
                          </a:cubicBezTo>
                          <a:cubicBezTo>
                            <a:pt x="9776606" y="1236226"/>
                            <a:pt x="9581826" y="1263753"/>
                            <a:pt x="9416757" y="1254124"/>
                          </a:cubicBezTo>
                          <a:cubicBezTo>
                            <a:pt x="9250893" y="1319058"/>
                            <a:pt x="8835483" y="1217872"/>
                            <a:pt x="8607081" y="1254124"/>
                          </a:cubicBezTo>
                          <a:cubicBezTo>
                            <a:pt x="8422771" y="1255747"/>
                            <a:pt x="8110454" y="1236431"/>
                            <a:pt x="7993691" y="1254124"/>
                          </a:cubicBezTo>
                          <a:cubicBezTo>
                            <a:pt x="7877942" y="1287118"/>
                            <a:pt x="7598309" y="1260156"/>
                            <a:pt x="7478442" y="1254124"/>
                          </a:cubicBezTo>
                          <a:cubicBezTo>
                            <a:pt x="7336847" y="1257514"/>
                            <a:pt x="7023436" y="1181425"/>
                            <a:pt x="6766908" y="1254124"/>
                          </a:cubicBezTo>
                          <a:cubicBezTo>
                            <a:pt x="6494329" y="1239547"/>
                            <a:pt x="6354647" y="1227108"/>
                            <a:pt x="6153517" y="1254124"/>
                          </a:cubicBezTo>
                          <a:cubicBezTo>
                            <a:pt x="5975049" y="1275166"/>
                            <a:pt x="5938002" y="1234760"/>
                            <a:pt x="5736411" y="1254124"/>
                          </a:cubicBezTo>
                          <a:cubicBezTo>
                            <a:pt x="5527107" y="1242843"/>
                            <a:pt x="5431747" y="1230565"/>
                            <a:pt x="5123019" y="1254124"/>
                          </a:cubicBezTo>
                          <a:cubicBezTo>
                            <a:pt x="4847222" y="1254426"/>
                            <a:pt x="4938085" y="1244275"/>
                            <a:pt x="4804057" y="1254124"/>
                          </a:cubicBezTo>
                          <a:cubicBezTo>
                            <a:pt x="4702226" y="1257391"/>
                            <a:pt x="4389057" y="1217534"/>
                            <a:pt x="4092523" y="1254124"/>
                          </a:cubicBezTo>
                          <a:cubicBezTo>
                            <a:pt x="3784825" y="1269000"/>
                            <a:pt x="3855749" y="1244948"/>
                            <a:pt x="3675416" y="1254124"/>
                          </a:cubicBezTo>
                          <a:cubicBezTo>
                            <a:pt x="3434043" y="1303315"/>
                            <a:pt x="3247609" y="1227966"/>
                            <a:pt x="2865740" y="1254124"/>
                          </a:cubicBezTo>
                          <a:cubicBezTo>
                            <a:pt x="2474521" y="1266885"/>
                            <a:pt x="2546833" y="1251388"/>
                            <a:pt x="2252349" y="1254124"/>
                          </a:cubicBezTo>
                          <a:cubicBezTo>
                            <a:pt x="1968356" y="1255958"/>
                            <a:pt x="1838185" y="1261552"/>
                            <a:pt x="1737100" y="1254124"/>
                          </a:cubicBezTo>
                          <a:cubicBezTo>
                            <a:pt x="1644329" y="1252092"/>
                            <a:pt x="1370570" y="1224401"/>
                            <a:pt x="1221851" y="1254124"/>
                          </a:cubicBezTo>
                          <a:cubicBezTo>
                            <a:pt x="1027995" y="1308423"/>
                            <a:pt x="781769" y="1222707"/>
                            <a:pt x="436711" y="1254124"/>
                          </a:cubicBezTo>
                          <a:cubicBezTo>
                            <a:pt x="184714" y="1250362"/>
                            <a:pt x="27537" y="1153901"/>
                            <a:pt x="0" y="1045099"/>
                          </a:cubicBezTo>
                          <a:cubicBezTo>
                            <a:pt x="-7131" y="974243"/>
                            <a:pt x="4948" y="851048"/>
                            <a:pt x="0" y="791489"/>
                          </a:cubicBezTo>
                          <a:cubicBezTo>
                            <a:pt x="6217" y="709841"/>
                            <a:pt x="12759" y="629455"/>
                            <a:pt x="0" y="529519"/>
                          </a:cubicBezTo>
                          <a:cubicBezTo>
                            <a:pt x="-33229" y="444390"/>
                            <a:pt x="53085" y="355312"/>
                            <a:pt x="0" y="20902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aphic 14">
              <a:extLst>
                <a:ext uri="{FF2B5EF4-FFF2-40B4-BE49-F238E27FC236}">
                  <a16:creationId xmlns:a16="http://schemas.microsoft.com/office/drawing/2014/main" xmlns="" id="{6C96AE6E-CD3D-CF39-FF5A-B9842C0246FA}"/>
                </a:ext>
              </a:extLst>
            </p:cNvPr>
            <p:cNvGrpSpPr/>
            <p:nvPr/>
          </p:nvGrpSpPr>
          <p:grpSpPr>
            <a:xfrm>
              <a:off x="2662442" y="802947"/>
              <a:ext cx="427921" cy="653544"/>
              <a:chOff x="2662442" y="309760"/>
              <a:chExt cx="427921" cy="653544"/>
            </a:xfrm>
          </p:grpSpPr>
          <p:sp>
            <p:nvSpPr>
              <p:cNvPr id="6" name="Freeform: Shape 5">
                <a:extLst>
                  <a:ext uri="{FF2B5EF4-FFF2-40B4-BE49-F238E27FC236}">
                    <a16:creationId xmlns:a16="http://schemas.microsoft.com/office/drawing/2014/main" xmlns="" id="{EF12B5C8-1035-4B20-1116-2B32EB5444C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aphic 14">
                <a:extLst>
                  <a:ext uri="{FF2B5EF4-FFF2-40B4-BE49-F238E27FC236}">
                    <a16:creationId xmlns:a16="http://schemas.microsoft.com/office/drawing/2014/main" xmlns="" id="{7FE7F0FC-8344-7E8E-B776-E5EB87F137BC}"/>
                  </a:ext>
                </a:extLst>
              </p:cNvPr>
              <p:cNvGrpSpPr/>
              <p:nvPr/>
            </p:nvGrpSpPr>
            <p:grpSpPr>
              <a:xfrm>
                <a:off x="2771478" y="909608"/>
                <a:ext cx="209309" cy="53696"/>
                <a:chOff x="2771478" y="909608"/>
                <a:chExt cx="209309" cy="53696"/>
              </a:xfrm>
              <a:solidFill>
                <a:srgbClr val="434040"/>
              </a:solidFill>
            </p:grpSpPr>
            <p:sp>
              <p:nvSpPr>
                <p:cNvPr id="26" name="Freeform: Shape 25">
                  <a:extLst>
                    <a:ext uri="{FF2B5EF4-FFF2-40B4-BE49-F238E27FC236}">
                      <a16:creationId xmlns:a16="http://schemas.microsoft.com/office/drawing/2014/main" xmlns="" id="{46D0E3F7-53C9-C8A3-F3EE-1B76DA7C38F7}"/>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xmlns="" id="{EB245E18-6C15-70D7-D825-8B2CDEFA3A1A}"/>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xmlns="" id="{651C936A-CB2D-6FED-5FC5-D111B10EDE7E}"/>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aphic 14">
                <a:extLst>
                  <a:ext uri="{FF2B5EF4-FFF2-40B4-BE49-F238E27FC236}">
                    <a16:creationId xmlns:a16="http://schemas.microsoft.com/office/drawing/2014/main" xmlns="" id="{42425001-43B9-63D6-D447-5C053847F7BB}"/>
                  </a:ext>
                </a:extLst>
              </p:cNvPr>
              <p:cNvGrpSpPr/>
              <p:nvPr/>
            </p:nvGrpSpPr>
            <p:grpSpPr>
              <a:xfrm>
                <a:off x="2662442" y="309760"/>
                <a:ext cx="427921" cy="612916"/>
                <a:chOff x="2662442" y="309760"/>
                <a:chExt cx="427921" cy="612916"/>
              </a:xfrm>
            </p:grpSpPr>
            <p:sp>
              <p:nvSpPr>
                <p:cNvPr id="19" name="Freeform: Shape 18">
                  <a:extLst>
                    <a:ext uri="{FF2B5EF4-FFF2-40B4-BE49-F238E27FC236}">
                      <a16:creationId xmlns:a16="http://schemas.microsoft.com/office/drawing/2014/main" xmlns="" id="{AF2E5D09-BCF1-88BD-6DC7-33D04EF7F706}"/>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xmlns="" id="{35665434-06D8-56B6-F055-58CD6D8C12A2}"/>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xmlns="" id="{A5E335E7-A861-EC95-4C0E-3BF7277B7B6D}"/>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xmlns="" id="{B793E452-3E42-6C4C-BF0A-727675BD851F}"/>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xmlns="" id="{B5B116C7-C5B3-E3CB-E66B-13AEEF89E38B}"/>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xmlns="" id="{5778F7D2-18E1-35C1-FF8E-2D9F6E2B4CB0}"/>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Shape 24">
                  <a:extLst>
                    <a:ext uri="{FF2B5EF4-FFF2-40B4-BE49-F238E27FC236}">
                      <a16:creationId xmlns:a16="http://schemas.microsoft.com/office/drawing/2014/main" xmlns="" id="{2FC8F661-D4E9-D4C8-B07A-611B7C78F04B}"/>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Shape 8">
                <a:extLst>
                  <a:ext uri="{FF2B5EF4-FFF2-40B4-BE49-F238E27FC236}">
                    <a16:creationId xmlns:a16="http://schemas.microsoft.com/office/drawing/2014/main" xmlns="" id="{1989058A-4154-683F-552A-7B7DE493A814}"/>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xmlns="" id="{931C518A-BEB8-976D-B649-D831131013BB}"/>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Shape 12">
                <a:extLst>
                  <a:ext uri="{FF2B5EF4-FFF2-40B4-BE49-F238E27FC236}">
                    <a16:creationId xmlns:a16="http://schemas.microsoft.com/office/drawing/2014/main" xmlns="" id="{05674EDD-2325-4517-1763-5DE44039AE31}"/>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xmlns="" id="{86341A6F-2639-3E93-EDFC-465A74A851B1}"/>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aphic 14">
                <a:extLst>
                  <a:ext uri="{FF2B5EF4-FFF2-40B4-BE49-F238E27FC236}">
                    <a16:creationId xmlns:a16="http://schemas.microsoft.com/office/drawing/2014/main" xmlns="" id="{D76380B8-CDCF-2FAB-4520-B207B14992B2}"/>
                  </a:ext>
                </a:extLst>
              </p:cNvPr>
              <p:cNvGrpSpPr/>
              <p:nvPr/>
            </p:nvGrpSpPr>
            <p:grpSpPr>
              <a:xfrm>
                <a:off x="2782474" y="368097"/>
                <a:ext cx="137739" cy="37574"/>
                <a:chOff x="2782474" y="368097"/>
                <a:chExt cx="137739" cy="37574"/>
              </a:xfrm>
              <a:solidFill>
                <a:srgbClr val="434040"/>
              </a:solidFill>
            </p:grpSpPr>
            <p:sp>
              <p:nvSpPr>
                <p:cNvPr id="16" name="Freeform: Shape 15">
                  <a:extLst>
                    <a:ext uri="{FF2B5EF4-FFF2-40B4-BE49-F238E27FC236}">
                      <a16:creationId xmlns:a16="http://schemas.microsoft.com/office/drawing/2014/main" xmlns="" id="{FBF9E18C-AA0B-F8DF-FE08-4D9AC6172053}"/>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xmlns="" id="{077F356E-565E-C196-5769-62A63ED4366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xmlns="" id="{49212861-0D0D-1AC0-3EA9-0AFB6A4CDB08}"/>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sp>
        <p:nvSpPr>
          <p:cNvPr id="32" name="TextBox 31">
            <a:extLst>
              <a:ext uri="{FF2B5EF4-FFF2-40B4-BE49-F238E27FC236}">
                <a16:creationId xmlns:a16="http://schemas.microsoft.com/office/drawing/2014/main" xmlns="" id="{AAEC6415-F27C-7695-E56B-D836F3A98813}"/>
              </a:ext>
            </a:extLst>
          </p:cNvPr>
          <p:cNvSpPr txBox="1"/>
          <p:nvPr/>
        </p:nvSpPr>
        <p:spPr>
          <a:xfrm>
            <a:off x="736600" y="1193800"/>
            <a:ext cx="6159500" cy="218521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Cho con ngày một thêm cao.</a:t>
            </a:r>
          </a:p>
        </p:txBody>
      </p:sp>
      <p:pic>
        <p:nvPicPr>
          <p:cNvPr id="31" name="Picture 2">
            <a:extLst>
              <a:ext uri="{FF2B5EF4-FFF2-40B4-BE49-F238E27FC236}">
                <a16:creationId xmlns:a16="http://schemas.microsoft.com/office/drawing/2014/main" xmlns="" id="{79AE9B23-1749-6EB4-1293-2E910953A942}"/>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375400" y="3365833"/>
            <a:ext cx="5637797" cy="333418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506067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xmlns="" id="{42DB082F-EB0A-9EDE-9CA6-1D29FA99D89C}"/>
              </a:ext>
            </a:extLst>
          </p:cNvPr>
          <p:cNvSpPr/>
          <p:nvPr/>
        </p:nvSpPr>
        <p:spPr>
          <a:xfrm>
            <a:off x="214312" y="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49" name="Group 48">
            <a:extLst>
              <a:ext uri="{FF2B5EF4-FFF2-40B4-BE49-F238E27FC236}">
                <a16:creationId xmlns:a16="http://schemas.microsoft.com/office/drawing/2014/main" xmlns="" id="{2204660D-9C3C-4DBE-B124-206AC489A320}"/>
              </a:ext>
            </a:extLst>
          </p:cNvPr>
          <p:cNvGrpSpPr/>
          <p:nvPr/>
        </p:nvGrpSpPr>
        <p:grpSpPr>
          <a:xfrm>
            <a:off x="1531359" y="298043"/>
            <a:ext cx="9644079" cy="1200329"/>
            <a:chOff x="2771478" y="602169"/>
            <a:chExt cx="6995568" cy="1200329"/>
          </a:xfrm>
        </p:grpSpPr>
        <p:grpSp>
          <p:nvGrpSpPr>
            <p:cNvPr id="50" name="Group 49">
              <a:extLst>
                <a:ext uri="{FF2B5EF4-FFF2-40B4-BE49-F238E27FC236}">
                  <a16:creationId xmlns:a16="http://schemas.microsoft.com/office/drawing/2014/main" xmlns="" id="{368F2800-6AEC-B43C-EAC0-B1271D3F5154}"/>
                </a:ext>
              </a:extLst>
            </p:cNvPr>
            <p:cNvGrpSpPr/>
            <p:nvPr/>
          </p:nvGrpSpPr>
          <p:grpSpPr>
            <a:xfrm>
              <a:off x="2909046" y="602169"/>
              <a:ext cx="6858000" cy="1200329"/>
              <a:chOff x="2770094" y="1184124"/>
              <a:chExt cx="6858000" cy="1200329"/>
            </a:xfrm>
          </p:grpSpPr>
          <p:sp>
            <p:nvSpPr>
              <p:cNvPr id="63" name="Rectangle: Rounded Corners 44">
                <a:extLst>
                  <a:ext uri="{FF2B5EF4-FFF2-40B4-BE49-F238E27FC236}">
                    <a16:creationId xmlns:a16="http://schemas.microsoft.com/office/drawing/2014/main" xmlns="" id="{53C286B7-843E-26C2-0A4F-2092438438A4}"/>
                  </a:ext>
                </a:extLst>
              </p:cNvPr>
              <p:cNvSpPr/>
              <p:nvPr/>
            </p:nvSpPr>
            <p:spPr>
              <a:xfrm>
                <a:off x="2770094" y="1251073"/>
                <a:ext cx="6858000" cy="1120775"/>
              </a:xfrm>
              <a:custGeom>
                <a:avLst/>
                <a:gdLst>
                  <a:gd name="connsiteX0" fmla="*/ 0 w 9454428"/>
                  <a:gd name="connsiteY0" fmla="*/ 186800 h 1120775"/>
                  <a:gd name="connsiteX1" fmla="*/ 186800 w 9454428"/>
                  <a:gd name="connsiteY1" fmla="*/ 0 h 1120775"/>
                  <a:gd name="connsiteX2" fmla="*/ 845160 w 9454428"/>
                  <a:gd name="connsiteY2" fmla="*/ 0 h 1120775"/>
                  <a:gd name="connsiteX3" fmla="*/ 1503520 w 9454428"/>
                  <a:gd name="connsiteY3" fmla="*/ 0 h 1120775"/>
                  <a:gd name="connsiteX4" fmla="*/ 1798647 w 9454428"/>
                  <a:gd name="connsiteY4" fmla="*/ 0 h 1120775"/>
                  <a:gd name="connsiteX5" fmla="*/ 2366199 w 9454428"/>
                  <a:gd name="connsiteY5" fmla="*/ 0 h 1120775"/>
                  <a:gd name="connsiteX6" fmla="*/ 3115367 w 9454428"/>
                  <a:gd name="connsiteY6" fmla="*/ 0 h 1120775"/>
                  <a:gd name="connsiteX7" fmla="*/ 3410494 w 9454428"/>
                  <a:gd name="connsiteY7" fmla="*/ 0 h 1120775"/>
                  <a:gd name="connsiteX8" fmla="*/ 3887237 w 9454428"/>
                  <a:gd name="connsiteY8" fmla="*/ 0 h 1120775"/>
                  <a:gd name="connsiteX9" fmla="*/ 4182364 w 9454428"/>
                  <a:gd name="connsiteY9" fmla="*/ 0 h 1120775"/>
                  <a:gd name="connsiteX10" fmla="*/ 4568300 w 9454428"/>
                  <a:gd name="connsiteY10" fmla="*/ 0 h 1120775"/>
                  <a:gd name="connsiteX11" fmla="*/ 5317468 w 9454428"/>
                  <a:gd name="connsiteY11" fmla="*/ 0 h 1120775"/>
                  <a:gd name="connsiteX12" fmla="*/ 5703403 w 9454428"/>
                  <a:gd name="connsiteY12" fmla="*/ 0 h 1120775"/>
                  <a:gd name="connsiteX13" fmla="*/ 6361763 w 9454428"/>
                  <a:gd name="connsiteY13" fmla="*/ 0 h 1120775"/>
                  <a:gd name="connsiteX14" fmla="*/ 6656890 w 9454428"/>
                  <a:gd name="connsiteY14" fmla="*/ 0 h 1120775"/>
                  <a:gd name="connsiteX15" fmla="*/ 7224442 w 9454428"/>
                  <a:gd name="connsiteY15" fmla="*/ 0 h 1120775"/>
                  <a:gd name="connsiteX16" fmla="*/ 7973610 w 9454428"/>
                  <a:gd name="connsiteY16" fmla="*/ 0 h 1120775"/>
                  <a:gd name="connsiteX17" fmla="*/ 8268737 w 9454428"/>
                  <a:gd name="connsiteY17" fmla="*/ 0 h 1120775"/>
                  <a:gd name="connsiteX18" fmla="*/ 9267628 w 9454428"/>
                  <a:gd name="connsiteY18" fmla="*/ 0 h 1120775"/>
                  <a:gd name="connsiteX19" fmla="*/ 9454428 w 9454428"/>
                  <a:gd name="connsiteY19" fmla="*/ 186800 h 1120775"/>
                  <a:gd name="connsiteX20" fmla="*/ 9454428 w 9454428"/>
                  <a:gd name="connsiteY20" fmla="*/ 560388 h 1120775"/>
                  <a:gd name="connsiteX21" fmla="*/ 9454428 w 9454428"/>
                  <a:gd name="connsiteY21" fmla="*/ 933975 h 1120775"/>
                  <a:gd name="connsiteX22" fmla="*/ 9267628 w 9454428"/>
                  <a:gd name="connsiteY22" fmla="*/ 1120775 h 1120775"/>
                  <a:gd name="connsiteX23" fmla="*/ 8881693 w 9454428"/>
                  <a:gd name="connsiteY23" fmla="*/ 1120775 h 1120775"/>
                  <a:gd name="connsiteX24" fmla="*/ 8404949 w 9454428"/>
                  <a:gd name="connsiteY24" fmla="*/ 1120775 h 1120775"/>
                  <a:gd name="connsiteX25" fmla="*/ 7655781 w 9454428"/>
                  <a:gd name="connsiteY25" fmla="*/ 1120775 h 1120775"/>
                  <a:gd name="connsiteX26" fmla="*/ 7179038 w 9454428"/>
                  <a:gd name="connsiteY26" fmla="*/ 1120775 h 1120775"/>
                  <a:gd name="connsiteX27" fmla="*/ 6702294 w 9454428"/>
                  <a:gd name="connsiteY27" fmla="*/ 1120775 h 1120775"/>
                  <a:gd name="connsiteX28" fmla="*/ 5953126 w 9454428"/>
                  <a:gd name="connsiteY28" fmla="*/ 1120775 h 1120775"/>
                  <a:gd name="connsiteX29" fmla="*/ 5385574 w 9454428"/>
                  <a:gd name="connsiteY29" fmla="*/ 1120775 h 1120775"/>
                  <a:gd name="connsiteX30" fmla="*/ 4908831 w 9454428"/>
                  <a:gd name="connsiteY30" fmla="*/ 1120775 h 1120775"/>
                  <a:gd name="connsiteX31" fmla="*/ 4250471 w 9454428"/>
                  <a:gd name="connsiteY31" fmla="*/ 1120775 h 1120775"/>
                  <a:gd name="connsiteX32" fmla="*/ 3682919 w 9454428"/>
                  <a:gd name="connsiteY32" fmla="*/ 1120775 h 1120775"/>
                  <a:gd name="connsiteX33" fmla="*/ 3296984 w 9454428"/>
                  <a:gd name="connsiteY33" fmla="*/ 1120775 h 1120775"/>
                  <a:gd name="connsiteX34" fmla="*/ 2729432 w 9454428"/>
                  <a:gd name="connsiteY34" fmla="*/ 1120775 h 1120775"/>
                  <a:gd name="connsiteX35" fmla="*/ 2434305 w 9454428"/>
                  <a:gd name="connsiteY35" fmla="*/ 1120775 h 1120775"/>
                  <a:gd name="connsiteX36" fmla="*/ 1775945 w 9454428"/>
                  <a:gd name="connsiteY36" fmla="*/ 1120775 h 1120775"/>
                  <a:gd name="connsiteX37" fmla="*/ 1390010 w 9454428"/>
                  <a:gd name="connsiteY37" fmla="*/ 1120775 h 1120775"/>
                  <a:gd name="connsiteX38" fmla="*/ 186800 w 9454428"/>
                  <a:gd name="connsiteY38" fmla="*/ 1120775 h 1120775"/>
                  <a:gd name="connsiteX39" fmla="*/ 0 w 9454428"/>
                  <a:gd name="connsiteY39" fmla="*/ 933975 h 1120775"/>
                  <a:gd name="connsiteX40" fmla="*/ 0 w 9454428"/>
                  <a:gd name="connsiteY40" fmla="*/ 552916 h 1120775"/>
                  <a:gd name="connsiteX41" fmla="*/ 0 w 9454428"/>
                  <a:gd name="connsiteY41" fmla="*/ 186800 h 112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454428" h="1120775" fill="none" extrusionOk="0">
                    <a:moveTo>
                      <a:pt x="0" y="186800"/>
                    </a:moveTo>
                    <a:cubicBezTo>
                      <a:pt x="-14379" y="94863"/>
                      <a:pt x="72455" y="6931"/>
                      <a:pt x="186800" y="0"/>
                    </a:cubicBezTo>
                    <a:cubicBezTo>
                      <a:pt x="464082" y="-17129"/>
                      <a:pt x="570060" y="42101"/>
                      <a:pt x="845160" y="0"/>
                    </a:cubicBezTo>
                    <a:cubicBezTo>
                      <a:pt x="1120260" y="-42101"/>
                      <a:pt x="1202709" y="71078"/>
                      <a:pt x="1503520" y="0"/>
                    </a:cubicBezTo>
                    <a:cubicBezTo>
                      <a:pt x="1804331" y="-71078"/>
                      <a:pt x="1670755" y="27270"/>
                      <a:pt x="1798647" y="0"/>
                    </a:cubicBezTo>
                    <a:cubicBezTo>
                      <a:pt x="1926539" y="-27270"/>
                      <a:pt x="2113566" y="58095"/>
                      <a:pt x="2366199" y="0"/>
                    </a:cubicBezTo>
                    <a:cubicBezTo>
                      <a:pt x="2618832" y="-58095"/>
                      <a:pt x="2873555" y="30047"/>
                      <a:pt x="3115367" y="0"/>
                    </a:cubicBezTo>
                    <a:cubicBezTo>
                      <a:pt x="3357179" y="-30047"/>
                      <a:pt x="3288848" y="22164"/>
                      <a:pt x="3410494" y="0"/>
                    </a:cubicBezTo>
                    <a:cubicBezTo>
                      <a:pt x="3532140" y="-22164"/>
                      <a:pt x="3773355" y="26530"/>
                      <a:pt x="3887237" y="0"/>
                    </a:cubicBezTo>
                    <a:cubicBezTo>
                      <a:pt x="4001119" y="-26530"/>
                      <a:pt x="4041793" y="13868"/>
                      <a:pt x="4182364" y="0"/>
                    </a:cubicBezTo>
                    <a:cubicBezTo>
                      <a:pt x="4322935" y="-13868"/>
                      <a:pt x="4424911" y="2593"/>
                      <a:pt x="4568300" y="0"/>
                    </a:cubicBezTo>
                    <a:cubicBezTo>
                      <a:pt x="4711689" y="-2593"/>
                      <a:pt x="5123141" y="64736"/>
                      <a:pt x="5317468" y="0"/>
                    </a:cubicBezTo>
                    <a:cubicBezTo>
                      <a:pt x="5511795" y="-64736"/>
                      <a:pt x="5623839" y="1036"/>
                      <a:pt x="5703403" y="0"/>
                    </a:cubicBezTo>
                    <a:cubicBezTo>
                      <a:pt x="5782968" y="-1036"/>
                      <a:pt x="6133404" y="39865"/>
                      <a:pt x="6361763" y="0"/>
                    </a:cubicBezTo>
                    <a:cubicBezTo>
                      <a:pt x="6590122" y="-39865"/>
                      <a:pt x="6555120" y="6742"/>
                      <a:pt x="6656890" y="0"/>
                    </a:cubicBezTo>
                    <a:cubicBezTo>
                      <a:pt x="6758660" y="-6742"/>
                      <a:pt x="7075198" y="5568"/>
                      <a:pt x="7224442" y="0"/>
                    </a:cubicBezTo>
                    <a:cubicBezTo>
                      <a:pt x="7373686" y="-5568"/>
                      <a:pt x="7680260" y="21334"/>
                      <a:pt x="7973610" y="0"/>
                    </a:cubicBezTo>
                    <a:cubicBezTo>
                      <a:pt x="8266960" y="-21334"/>
                      <a:pt x="8169324" y="23286"/>
                      <a:pt x="8268737" y="0"/>
                    </a:cubicBezTo>
                    <a:cubicBezTo>
                      <a:pt x="8368150" y="-23286"/>
                      <a:pt x="9040624" y="115781"/>
                      <a:pt x="9267628" y="0"/>
                    </a:cubicBezTo>
                    <a:cubicBezTo>
                      <a:pt x="9395805" y="9336"/>
                      <a:pt x="9446763" y="92519"/>
                      <a:pt x="9454428" y="186800"/>
                    </a:cubicBezTo>
                    <a:cubicBezTo>
                      <a:pt x="9468861" y="365876"/>
                      <a:pt x="9421029" y="418237"/>
                      <a:pt x="9454428" y="560388"/>
                    </a:cubicBezTo>
                    <a:cubicBezTo>
                      <a:pt x="9487827" y="702539"/>
                      <a:pt x="9438610" y="809232"/>
                      <a:pt x="9454428" y="933975"/>
                    </a:cubicBezTo>
                    <a:cubicBezTo>
                      <a:pt x="9447506" y="1042396"/>
                      <a:pt x="9353202" y="1113445"/>
                      <a:pt x="9267628" y="1120775"/>
                    </a:cubicBezTo>
                    <a:cubicBezTo>
                      <a:pt x="9144331" y="1146435"/>
                      <a:pt x="8980679" y="1117989"/>
                      <a:pt x="8881693" y="1120775"/>
                    </a:cubicBezTo>
                    <a:cubicBezTo>
                      <a:pt x="8782708" y="1123561"/>
                      <a:pt x="8564644" y="1094300"/>
                      <a:pt x="8404949" y="1120775"/>
                    </a:cubicBezTo>
                    <a:cubicBezTo>
                      <a:pt x="8245254" y="1147250"/>
                      <a:pt x="7916382" y="1076568"/>
                      <a:pt x="7655781" y="1120775"/>
                    </a:cubicBezTo>
                    <a:cubicBezTo>
                      <a:pt x="7395180" y="1164982"/>
                      <a:pt x="7399395" y="1080292"/>
                      <a:pt x="7179038" y="1120775"/>
                    </a:cubicBezTo>
                    <a:cubicBezTo>
                      <a:pt x="6958681" y="1161258"/>
                      <a:pt x="6862806" y="1097047"/>
                      <a:pt x="6702294" y="1120775"/>
                    </a:cubicBezTo>
                    <a:cubicBezTo>
                      <a:pt x="6541782" y="1144503"/>
                      <a:pt x="6255630" y="1033580"/>
                      <a:pt x="5953126" y="1120775"/>
                    </a:cubicBezTo>
                    <a:cubicBezTo>
                      <a:pt x="5650622" y="1207970"/>
                      <a:pt x="5579277" y="1107691"/>
                      <a:pt x="5385574" y="1120775"/>
                    </a:cubicBezTo>
                    <a:cubicBezTo>
                      <a:pt x="5191871" y="1133859"/>
                      <a:pt x="5086773" y="1100033"/>
                      <a:pt x="4908831" y="1120775"/>
                    </a:cubicBezTo>
                    <a:cubicBezTo>
                      <a:pt x="4730889" y="1141517"/>
                      <a:pt x="4530080" y="1070346"/>
                      <a:pt x="4250471" y="1120775"/>
                    </a:cubicBezTo>
                    <a:cubicBezTo>
                      <a:pt x="3970862" y="1171204"/>
                      <a:pt x="3812505" y="1062354"/>
                      <a:pt x="3682919" y="1120775"/>
                    </a:cubicBezTo>
                    <a:cubicBezTo>
                      <a:pt x="3553333" y="1179196"/>
                      <a:pt x="3451152" y="1079576"/>
                      <a:pt x="3296984" y="1120775"/>
                    </a:cubicBezTo>
                    <a:cubicBezTo>
                      <a:pt x="3142817" y="1161974"/>
                      <a:pt x="2976608" y="1080472"/>
                      <a:pt x="2729432" y="1120775"/>
                    </a:cubicBezTo>
                    <a:cubicBezTo>
                      <a:pt x="2482256" y="1161078"/>
                      <a:pt x="2496742" y="1093090"/>
                      <a:pt x="2434305" y="1120775"/>
                    </a:cubicBezTo>
                    <a:cubicBezTo>
                      <a:pt x="2371868" y="1148460"/>
                      <a:pt x="2063627" y="1093595"/>
                      <a:pt x="1775945" y="1120775"/>
                    </a:cubicBezTo>
                    <a:cubicBezTo>
                      <a:pt x="1488263" y="1147955"/>
                      <a:pt x="1494194" y="1103432"/>
                      <a:pt x="1390010" y="1120775"/>
                    </a:cubicBezTo>
                    <a:cubicBezTo>
                      <a:pt x="1285827" y="1138118"/>
                      <a:pt x="581772" y="1058860"/>
                      <a:pt x="186800" y="1120775"/>
                    </a:cubicBezTo>
                    <a:cubicBezTo>
                      <a:pt x="98949" y="1138354"/>
                      <a:pt x="5353" y="1044911"/>
                      <a:pt x="0" y="933975"/>
                    </a:cubicBezTo>
                    <a:cubicBezTo>
                      <a:pt x="-28292" y="828173"/>
                      <a:pt x="35242" y="725464"/>
                      <a:pt x="0" y="552916"/>
                    </a:cubicBezTo>
                    <a:cubicBezTo>
                      <a:pt x="-35242" y="380368"/>
                      <a:pt x="4185" y="298622"/>
                      <a:pt x="0" y="186800"/>
                    </a:cubicBezTo>
                    <a:close/>
                  </a:path>
                  <a:path w="9454428" h="1120775" stroke="0" extrusionOk="0">
                    <a:moveTo>
                      <a:pt x="0" y="186800"/>
                    </a:moveTo>
                    <a:cubicBezTo>
                      <a:pt x="22672" y="101641"/>
                      <a:pt x="60716" y="8621"/>
                      <a:pt x="186800" y="0"/>
                    </a:cubicBezTo>
                    <a:cubicBezTo>
                      <a:pt x="361125" y="-31671"/>
                      <a:pt x="393435" y="19476"/>
                      <a:pt x="572735" y="0"/>
                    </a:cubicBezTo>
                    <a:cubicBezTo>
                      <a:pt x="752036" y="-19476"/>
                      <a:pt x="789963" y="24360"/>
                      <a:pt x="958670" y="0"/>
                    </a:cubicBezTo>
                    <a:cubicBezTo>
                      <a:pt x="1127378" y="-24360"/>
                      <a:pt x="1376717" y="48448"/>
                      <a:pt x="1707839" y="0"/>
                    </a:cubicBezTo>
                    <a:cubicBezTo>
                      <a:pt x="2038961" y="-48448"/>
                      <a:pt x="2023478" y="25435"/>
                      <a:pt x="2184582" y="0"/>
                    </a:cubicBezTo>
                    <a:cubicBezTo>
                      <a:pt x="2345686" y="-25435"/>
                      <a:pt x="2492073" y="42983"/>
                      <a:pt x="2661326" y="0"/>
                    </a:cubicBezTo>
                    <a:cubicBezTo>
                      <a:pt x="2830579" y="-42983"/>
                      <a:pt x="2977370" y="21674"/>
                      <a:pt x="3228877" y="0"/>
                    </a:cubicBezTo>
                    <a:cubicBezTo>
                      <a:pt x="3480384" y="-21674"/>
                      <a:pt x="3626983" y="2651"/>
                      <a:pt x="3796429" y="0"/>
                    </a:cubicBezTo>
                    <a:cubicBezTo>
                      <a:pt x="3965875" y="-2651"/>
                      <a:pt x="4238564" y="32671"/>
                      <a:pt x="4363981" y="0"/>
                    </a:cubicBezTo>
                    <a:cubicBezTo>
                      <a:pt x="4489398" y="-32671"/>
                      <a:pt x="4641392" y="14679"/>
                      <a:pt x="4749916" y="0"/>
                    </a:cubicBezTo>
                    <a:cubicBezTo>
                      <a:pt x="4858441" y="-14679"/>
                      <a:pt x="5063221" y="27214"/>
                      <a:pt x="5317468" y="0"/>
                    </a:cubicBezTo>
                    <a:cubicBezTo>
                      <a:pt x="5571715" y="-27214"/>
                      <a:pt x="5699726" y="29375"/>
                      <a:pt x="5975828" y="0"/>
                    </a:cubicBezTo>
                    <a:cubicBezTo>
                      <a:pt x="6251930" y="-29375"/>
                      <a:pt x="6322388" y="6915"/>
                      <a:pt x="6634188" y="0"/>
                    </a:cubicBezTo>
                    <a:cubicBezTo>
                      <a:pt x="6945988" y="-6915"/>
                      <a:pt x="6949184" y="55588"/>
                      <a:pt x="7110931" y="0"/>
                    </a:cubicBezTo>
                    <a:cubicBezTo>
                      <a:pt x="7272678" y="-55588"/>
                      <a:pt x="7344000" y="16041"/>
                      <a:pt x="7496867" y="0"/>
                    </a:cubicBezTo>
                    <a:cubicBezTo>
                      <a:pt x="7649734" y="-16041"/>
                      <a:pt x="7773560" y="8380"/>
                      <a:pt x="7973610" y="0"/>
                    </a:cubicBezTo>
                    <a:cubicBezTo>
                      <a:pt x="8173660" y="-8380"/>
                      <a:pt x="8305521" y="45245"/>
                      <a:pt x="8541162" y="0"/>
                    </a:cubicBezTo>
                    <a:cubicBezTo>
                      <a:pt x="8776803" y="-45245"/>
                      <a:pt x="9044794" y="2360"/>
                      <a:pt x="9267628" y="0"/>
                    </a:cubicBezTo>
                    <a:cubicBezTo>
                      <a:pt x="9376284" y="12873"/>
                      <a:pt x="9448839" y="85071"/>
                      <a:pt x="9454428" y="186800"/>
                    </a:cubicBezTo>
                    <a:cubicBezTo>
                      <a:pt x="9494646" y="356288"/>
                      <a:pt x="9433851" y="496109"/>
                      <a:pt x="9454428" y="575331"/>
                    </a:cubicBezTo>
                    <a:cubicBezTo>
                      <a:pt x="9475005" y="654553"/>
                      <a:pt x="9429390" y="792444"/>
                      <a:pt x="9454428" y="933975"/>
                    </a:cubicBezTo>
                    <a:cubicBezTo>
                      <a:pt x="9469686" y="1050906"/>
                      <a:pt x="9371717" y="1100748"/>
                      <a:pt x="9267628" y="1120775"/>
                    </a:cubicBezTo>
                    <a:cubicBezTo>
                      <a:pt x="9017366" y="1163733"/>
                      <a:pt x="8794582" y="1080828"/>
                      <a:pt x="8609268" y="1120775"/>
                    </a:cubicBezTo>
                    <a:cubicBezTo>
                      <a:pt x="8423954" y="1160722"/>
                      <a:pt x="8301285" y="1102128"/>
                      <a:pt x="8132525" y="1120775"/>
                    </a:cubicBezTo>
                    <a:cubicBezTo>
                      <a:pt x="7963765" y="1139422"/>
                      <a:pt x="7619769" y="1086832"/>
                      <a:pt x="7383356" y="1120775"/>
                    </a:cubicBezTo>
                    <a:cubicBezTo>
                      <a:pt x="7146943" y="1154718"/>
                      <a:pt x="6983265" y="1064094"/>
                      <a:pt x="6724996" y="1120775"/>
                    </a:cubicBezTo>
                    <a:cubicBezTo>
                      <a:pt x="6466727" y="1177456"/>
                      <a:pt x="6373633" y="1068860"/>
                      <a:pt x="6248253" y="1120775"/>
                    </a:cubicBezTo>
                    <a:cubicBezTo>
                      <a:pt x="6122873" y="1172690"/>
                      <a:pt x="5983223" y="1107059"/>
                      <a:pt x="5862318" y="1120775"/>
                    </a:cubicBezTo>
                    <a:cubicBezTo>
                      <a:pt x="5741413" y="1134491"/>
                      <a:pt x="5565418" y="1109604"/>
                      <a:pt x="5385574" y="1120775"/>
                    </a:cubicBezTo>
                    <a:cubicBezTo>
                      <a:pt x="5205730" y="1131946"/>
                      <a:pt x="5118903" y="1072928"/>
                      <a:pt x="4908831" y="1120775"/>
                    </a:cubicBezTo>
                    <a:cubicBezTo>
                      <a:pt x="4698759" y="1168622"/>
                      <a:pt x="4694856" y="1097723"/>
                      <a:pt x="4613704" y="1120775"/>
                    </a:cubicBezTo>
                    <a:cubicBezTo>
                      <a:pt x="4532552" y="1143827"/>
                      <a:pt x="4161390" y="1109924"/>
                      <a:pt x="3955344" y="1120775"/>
                    </a:cubicBezTo>
                    <a:cubicBezTo>
                      <a:pt x="3749298" y="1131626"/>
                      <a:pt x="3678678" y="1077856"/>
                      <a:pt x="3478600" y="1120775"/>
                    </a:cubicBezTo>
                    <a:cubicBezTo>
                      <a:pt x="3278522" y="1163694"/>
                      <a:pt x="3218537" y="1108050"/>
                      <a:pt x="3092665" y="1120775"/>
                    </a:cubicBezTo>
                    <a:cubicBezTo>
                      <a:pt x="2966794" y="1133500"/>
                      <a:pt x="2645539" y="1033287"/>
                      <a:pt x="2343497" y="1120775"/>
                    </a:cubicBezTo>
                    <a:cubicBezTo>
                      <a:pt x="2041455" y="1208263"/>
                      <a:pt x="2089713" y="1096132"/>
                      <a:pt x="1957561" y="1120775"/>
                    </a:cubicBezTo>
                    <a:cubicBezTo>
                      <a:pt x="1825409" y="1145418"/>
                      <a:pt x="1646698" y="1118522"/>
                      <a:pt x="1390010" y="1120775"/>
                    </a:cubicBezTo>
                    <a:cubicBezTo>
                      <a:pt x="1133322" y="1123028"/>
                      <a:pt x="1080761" y="1102014"/>
                      <a:pt x="913266" y="1120775"/>
                    </a:cubicBezTo>
                    <a:cubicBezTo>
                      <a:pt x="745771" y="1139536"/>
                      <a:pt x="466282" y="1035347"/>
                      <a:pt x="186800" y="1120775"/>
                    </a:cubicBezTo>
                    <a:cubicBezTo>
                      <a:pt x="93167" y="1116500"/>
                      <a:pt x="385" y="1011318"/>
                      <a:pt x="0" y="933975"/>
                    </a:cubicBezTo>
                    <a:cubicBezTo>
                      <a:pt x="-35960" y="801737"/>
                      <a:pt x="36351" y="684639"/>
                      <a:pt x="0" y="560388"/>
                    </a:cubicBezTo>
                    <a:cubicBezTo>
                      <a:pt x="-36351" y="436137"/>
                      <a:pt x="25365" y="310364"/>
                      <a:pt x="0" y="186800"/>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4" name="TextBox 63">
                <a:extLst>
                  <a:ext uri="{FF2B5EF4-FFF2-40B4-BE49-F238E27FC236}">
                    <a16:creationId xmlns:a16="http://schemas.microsoft.com/office/drawing/2014/main" xmlns="" id="{A216F500-F941-FEC1-FE81-3D27AD914CED}"/>
                  </a:ext>
                </a:extLst>
              </p:cNvPr>
              <p:cNvSpPr txBox="1"/>
              <p:nvPr/>
            </p:nvSpPr>
            <p:spPr>
              <a:xfrm>
                <a:off x="2987520" y="1184124"/>
                <a:ext cx="6341145" cy="120032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Dựa theo nội dung khổ thơ thứ tư, đóng vai bạn nhỏ để nói lời tâm sự với mẹ. </a:t>
                </a:r>
                <a:endParaRPr kumimoji="0" lang="en-US" sz="3200" b="1"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1" name="Graphic 14">
              <a:extLst>
                <a:ext uri="{FF2B5EF4-FFF2-40B4-BE49-F238E27FC236}">
                  <a16:creationId xmlns:a16="http://schemas.microsoft.com/office/drawing/2014/main" xmlns="" id="{6825503D-2091-E2FE-0E9E-A36748DB3D8C}"/>
                </a:ext>
              </a:extLst>
            </p:cNvPr>
            <p:cNvGrpSpPr/>
            <p:nvPr/>
          </p:nvGrpSpPr>
          <p:grpSpPr>
            <a:xfrm>
              <a:off x="2771478" y="850168"/>
              <a:ext cx="209309" cy="606323"/>
              <a:chOff x="2771478" y="356981"/>
              <a:chExt cx="209309" cy="606323"/>
            </a:xfrm>
          </p:grpSpPr>
          <p:sp>
            <p:nvSpPr>
              <p:cNvPr id="52" name="Freeform: Shape 51">
                <a:extLst>
                  <a:ext uri="{FF2B5EF4-FFF2-40B4-BE49-F238E27FC236}">
                    <a16:creationId xmlns:a16="http://schemas.microsoft.com/office/drawing/2014/main" xmlns="" id="{FC591686-4670-341A-1571-7124B8558A5F}"/>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53" name="Graphic 14">
                <a:extLst>
                  <a:ext uri="{FF2B5EF4-FFF2-40B4-BE49-F238E27FC236}">
                    <a16:creationId xmlns:a16="http://schemas.microsoft.com/office/drawing/2014/main" xmlns="" id="{F9E8CD21-B6FC-BE33-3DED-4AEFFC527AD5}"/>
                  </a:ext>
                </a:extLst>
              </p:cNvPr>
              <p:cNvGrpSpPr/>
              <p:nvPr/>
            </p:nvGrpSpPr>
            <p:grpSpPr>
              <a:xfrm>
                <a:off x="2771478" y="909608"/>
                <a:ext cx="209309" cy="53696"/>
                <a:chOff x="2771478" y="909608"/>
                <a:chExt cx="209309" cy="53696"/>
              </a:xfrm>
              <a:solidFill>
                <a:srgbClr val="434040"/>
              </a:solidFill>
            </p:grpSpPr>
            <p:sp>
              <p:nvSpPr>
                <p:cNvPr id="60" name="Freeform: Shape 59">
                  <a:extLst>
                    <a:ext uri="{FF2B5EF4-FFF2-40B4-BE49-F238E27FC236}">
                      <a16:creationId xmlns:a16="http://schemas.microsoft.com/office/drawing/2014/main" xmlns="" id="{2C2538A2-7712-B312-E9FB-A2789AB0AB07}"/>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1" name="Freeform: Shape 60">
                  <a:extLst>
                    <a:ext uri="{FF2B5EF4-FFF2-40B4-BE49-F238E27FC236}">
                      <a16:creationId xmlns:a16="http://schemas.microsoft.com/office/drawing/2014/main" xmlns="" id="{0AF1FE2D-DF17-8D7A-0B42-F8EAE0E9D520}"/>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2" name="Freeform: Shape 61">
                  <a:extLst>
                    <a:ext uri="{FF2B5EF4-FFF2-40B4-BE49-F238E27FC236}">
                      <a16:creationId xmlns:a16="http://schemas.microsoft.com/office/drawing/2014/main" xmlns="" id="{C7485E72-7052-67B9-C676-8F78905EEA93}"/>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54" name="Freeform: Shape 53">
                <a:extLst>
                  <a:ext uri="{FF2B5EF4-FFF2-40B4-BE49-F238E27FC236}">
                    <a16:creationId xmlns:a16="http://schemas.microsoft.com/office/drawing/2014/main" xmlns="" id="{296B81FD-99B8-EBC3-E385-B170054ADF96}"/>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5" name="Freeform: Shape 54">
                <a:extLst>
                  <a:ext uri="{FF2B5EF4-FFF2-40B4-BE49-F238E27FC236}">
                    <a16:creationId xmlns:a16="http://schemas.microsoft.com/office/drawing/2014/main" xmlns="" id="{97E21880-28C9-E6AC-0D73-98DEA6365E4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6" name="Freeform: Shape 55">
                <a:extLst>
                  <a:ext uri="{FF2B5EF4-FFF2-40B4-BE49-F238E27FC236}">
                    <a16:creationId xmlns:a16="http://schemas.microsoft.com/office/drawing/2014/main" xmlns="" id="{3AEEB6B1-8B08-EB97-0188-6E0818A902D8}"/>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57" name="Graphic 14">
                <a:extLst>
                  <a:ext uri="{FF2B5EF4-FFF2-40B4-BE49-F238E27FC236}">
                    <a16:creationId xmlns:a16="http://schemas.microsoft.com/office/drawing/2014/main" xmlns="" id="{D8EEE549-5253-CE6B-E376-689F244269B4}"/>
                  </a:ext>
                </a:extLst>
              </p:cNvPr>
              <p:cNvGrpSpPr/>
              <p:nvPr/>
            </p:nvGrpSpPr>
            <p:grpSpPr>
              <a:xfrm>
                <a:off x="2782474" y="368097"/>
                <a:ext cx="137739" cy="37574"/>
                <a:chOff x="2782474" y="368097"/>
                <a:chExt cx="137739" cy="37574"/>
              </a:xfrm>
              <a:solidFill>
                <a:srgbClr val="434040"/>
              </a:solidFill>
            </p:grpSpPr>
            <p:sp>
              <p:nvSpPr>
                <p:cNvPr id="58" name="Freeform: Shape 57">
                  <a:extLst>
                    <a:ext uri="{FF2B5EF4-FFF2-40B4-BE49-F238E27FC236}">
                      <a16:creationId xmlns:a16="http://schemas.microsoft.com/office/drawing/2014/main" xmlns="" id="{A8EF5CBC-0CE8-DCCC-4A56-8437D8C1CEAE}"/>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9" name="Freeform: Shape 58">
                  <a:extLst>
                    <a:ext uri="{FF2B5EF4-FFF2-40B4-BE49-F238E27FC236}">
                      <a16:creationId xmlns:a16="http://schemas.microsoft.com/office/drawing/2014/main" xmlns="" id="{5AAC8475-52AE-BC24-CCD2-6AE200D9F0CE}"/>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grpSp>
      <p:pic>
        <p:nvPicPr>
          <p:cNvPr id="67" name="Picture 66" descr="1.png">
            <a:hlinkClick r:id="rId3" action="ppaction://hlinksldjump"/>
            <a:extLst>
              <a:ext uri="{FF2B5EF4-FFF2-40B4-BE49-F238E27FC236}">
                <a16:creationId xmlns:a16="http://schemas.microsoft.com/office/drawing/2014/main" xmlns="" id="{D0D007D2-146C-D5E4-B0D4-E95AA63184D2}"/>
              </a:ext>
            </a:extLst>
          </p:cNvPr>
          <p:cNvPicPr>
            <a:picLocks noChangeAspect="1"/>
          </p:cNvPicPr>
          <p:nvPr/>
        </p:nvPicPr>
        <p:blipFill>
          <a:blip r:embed="rId4" cstate="print"/>
          <a:stretch>
            <a:fillRect/>
          </a:stretch>
        </p:blipFill>
        <p:spPr>
          <a:xfrm>
            <a:off x="10646444" y="5139035"/>
            <a:ext cx="1090861" cy="1191435"/>
          </a:xfrm>
          <a:prstGeom prst="rect">
            <a:avLst/>
          </a:prstGeom>
        </p:spPr>
      </p:pic>
      <p:sp>
        <p:nvSpPr>
          <p:cNvPr id="2" name="Rectangle: Rounded Corners 9">
            <a:extLst>
              <a:ext uri="{FF2B5EF4-FFF2-40B4-BE49-F238E27FC236}">
                <a16:creationId xmlns:a16="http://schemas.microsoft.com/office/drawing/2014/main" xmlns="" id="{10CC5FCF-F545-9BEB-4968-70B001F849E8}"/>
              </a:ext>
            </a:extLst>
          </p:cNvPr>
          <p:cNvSpPr/>
          <p:nvPr/>
        </p:nvSpPr>
        <p:spPr>
          <a:xfrm>
            <a:off x="2302125" y="2024062"/>
            <a:ext cx="5230404" cy="2809875"/>
          </a:xfrm>
          <a:custGeom>
            <a:avLst/>
            <a:gdLst>
              <a:gd name="connsiteX0" fmla="*/ 0 w 11385706"/>
              <a:gd name="connsiteY0" fmla="*/ 254148 h 2471057"/>
              <a:gd name="connsiteX1" fmla="*/ 254148 w 11385706"/>
              <a:gd name="connsiteY1" fmla="*/ 0 h 2471057"/>
              <a:gd name="connsiteX2" fmla="*/ 933986 w 11385706"/>
              <a:gd name="connsiteY2" fmla="*/ 0 h 2471057"/>
              <a:gd name="connsiteX3" fmla="*/ 1396276 w 11385706"/>
              <a:gd name="connsiteY3" fmla="*/ 0 h 2471057"/>
              <a:gd name="connsiteX4" fmla="*/ 2184888 w 11385706"/>
              <a:gd name="connsiteY4" fmla="*/ 0 h 2471057"/>
              <a:gd name="connsiteX5" fmla="*/ 2973501 w 11385706"/>
              <a:gd name="connsiteY5" fmla="*/ 0 h 2471057"/>
              <a:gd name="connsiteX6" fmla="*/ 3762113 w 11385706"/>
              <a:gd name="connsiteY6" fmla="*/ 0 h 2471057"/>
              <a:gd name="connsiteX7" fmla="*/ 4115629 w 11385706"/>
              <a:gd name="connsiteY7" fmla="*/ 0 h 2471057"/>
              <a:gd name="connsiteX8" fmla="*/ 4469144 w 11385706"/>
              <a:gd name="connsiteY8" fmla="*/ 0 h 2471057"/>
              <a:gd name="connsiteX9" fmla="*/ 5148983 w 11385706"/>
              <a:gd name="connsiteY9" fmla="*/ 0 h 2471057"/>
              <a:gd name="connsiteX10" fmla="*/ 5937595 w 11385706"/>
              <a:gd name="connsiteY10" fmla="*/ 0 h 2471057"/>
              <a:gd name="connsiteX11" fmla="*/ 6291111 w 11385706"/>
              <a:gd name="connsiteY11" fmla="*/ 0 h 2471057"/>
              <a:gd name="connsiteX12" fmla="*/ 7188497 w 11385706"/>
              <a:gd name="connsiteY12" fmla="*/ 0 h 2471057"/>
              <a:gd name="connsiteX13" fmla="*/ 7759561 w 11385706"/>
              <a:gd name="connsiteY13" fmla="*/ 0 h 2471057"/>
              <a:gd name="connsiteX14" fmla="*/ 8330625 w 11385706"/>
              <a:gd name="connsiteY14" fmla="*/ 0 h 2471057"/>
              <a:gd name="connsiteX15" fmla="*/ 8684141 w 11385706"/>
              <a:gd name="connsiteY15" fmla="*/ 0 h 2471057"/>
              <a:gd name="connsiteX16" fmla="*/ 9472753 w 11385706"/>
              <a:gd name="connsiteY16" fmla="*/ 0 h 2471057"/>
              <a:gd name="connsiteX17" fmla="*/ 10370139 w 11385706"/>
              <a:gd name="connsiteY17" fmla="*/ 0 h 2471057"/>
              <a:gd name="connsiteX18" fmla="*/ 11131558 w 11385706"/>
              <a:gd name="connsiteY18" fmla="*/ 0 h 2471057"/>
              <a:gd name="connsiteX19" fmla="*/ 11385706 w 11385706"/>
              <a:gd name="connsiteY19" fmla="*/ 254148 h 2471057"/>
              <a:gd name="connsiteX20" fmla="*/ 11385706 w 11385706"/>
              <a:gd name="connsiteY20" fmla="*/ 947657 h 2471057"/>
              <a:gd name="connsiteX21" fmla="*/ 11385706 w 11385706"/>
              <a:gd name="connsiteY21" fmla="*/ 1543028 h 2471057"/>
              <a:gd name="connsiteX22" fmla="*/ 11385706 w 11385706"/>
              <a:gd name="connsiteY22" fmla="*/ 2216909 h 2471057"/>
              <a:gd name="connsiteX23" fmla="*/ 11131558 w 11385706"/>
              <a:gd name="connsiteY23" fmla="*/ 2471057 h 2471057"/>
              <a:gd name="connsiteX24" fmla="*/ 10560494 w 11385706"/>
              <a:gd name="connsiteY24" fmla="*/ 2471057 h 2471057"/>
              <a:gd name="connsiteX25" fmla="*/ 9989430 w 11385706"/>
              <a:gd name="connsiteY25" fmla="*/ 2471057 h 2471057"/>
              <a:gd name="connsiteX26" fmla="*/ 9309592 w 11385706"/>
              <a:gd name="connsiteY26" fmla="*/ 2471057 h 2471057"/>
              <a:gd name="connsiteX27" fmla="*/ 8847302 w 11385706"/>
              <a:gd name="connsiteY27" fmla="*/ 2471057 h 2471057"/>
              <a:gd name="connsiteX28" fmla="*/ 8385012 w 11385706"/>
              <a:gd name="connsiteY28" fmla="*/ 2471057 h 2471057"/>
              <a:gd name="connsiteX29" fmla="*/ 8031496 w 11385706"/>
              <a:gd name="connsiteY29" fmla="*/ 2471057 h 2471057"/>
              <a:gd name="connsiteX30" fmla="*/ 7460432 w 11385706"/>
              <a:gd name="connsiteY30" fmla="*/ 2471057 h 2471057"/>
              <a:gd name="connsiteX31" fmla="*/ 6671820 w 11385706"/>
              <a:gd name="connsiteY31" fmla="*/ 2471057 h 2471057"/>
              <a:gd name="connsiteX32" fmla="*/ 5991982 w 11385706"/>
              <a:gd name="connsiteY32" fmla="*/ 2471057 h 2471057"/>
              <a:gd name="connsiteX33" fmla="*/ 5529692 w 11385706"/>
              <a:gd name="connsiteY33" fmla="*/ 2471057 h 2471057"/>
              <a:gd name="connsiteX34" fmla="*/ 5176176 w 11385706"/>
              <a:gd name="connsiteY34" fmla="*/ 2471057 h 2471057"/>
              <a:gd name="connsiteX35" fmla="*/ 4278790 w 11385706"/>
              <a:gd name="connsiteY35" fmla="*/ 2471057 h 2471057"/>
              <a:gd name="connsiteX36" fmla="*/ 3707726 w 11385706"/>
              <a:gd name="connsiteY36" fmla="*/ 2471057 h 2471057"/>
              <a:gd name="connsiteX37" fmla="*/ 2919113 w 11385706"/>
              <a:gd name="connsiteY37" fmla="*/ 2471057 h 2471057"/>
              <a:gd name="connsiteX38" fmla="*/ 2565598 w 11385706"/>
              <a:gd name="connsiteY38" fmla="*/ 2471057 h 2471057"/>
              <a:gd name="connsiteX39" fmla="*/ 2103308 w 11385706"/>
              <a:gd name="connsiteY39" fmla="*/ 2471057 h 2471057"/>
              <a:gd name="connsiteX40" fmla="*/ 1314695 w 11385706"/>
              <a:gd name="connsiteY40" fmla="*/ 2471057 h 2471057"/>
              <a:gd name="connsiteX41" fmla="*/ 852406 w 11385706"/>
              <a:gd name="connsiteY41" fmla="*/ 2471057 h 2471057"/>
              <a:gd name="connsiteX42" fmla="*/ 254148 w 11385706"/>
              <a:gd name="connsiteY42" fmla="*/ 2471057 h 2471057"/>
              <a:gd name="connsiteX43" fmla="*/ 0 w 11385706"/>
              <a:gd name="connsiteY43" fmla="*/ 2216909 h 2471057"/>
              <a:gd name="connsiteX44" fmla="*/ 0 w 11385706"/>
              <a:gd name="connsiteY44" fmla="*/ 1562655 h 2471057"/>
              <a:gd name="connsiteX45" fmla="*/ 0 w 11385706"/>
              <a:gd name="connsiteY45" fmla="*/ 947657 h 2471057"/>
              <a:gd name="connsiteX46" fmla="*/ 0 w 11385706"/>
              <a:gd name="connsiteY46" fmla="*/ 254148 h 247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5706" h="2471057" fill="none" extrusionOk="0">
                <a:moveTo>
                  <a:pt x="0" y="254148"/>
                </a:moveTo>
                <a:cubicBezTo>
                  <a:pt x="-25869" y="107973"/>
                  <a:pt x="130615" y="14115"/>
                  <a:pt x="254148" y="0"/>
                </a:cubicBezTo>
                <a:cubicBezTo>
                  <a:pt x="396910" y="-6068"/>
                  <a:pt x="599251" y="-28326"/>
                  <a:pt x="933986" y="0"/>
                </a:cubicBezTo>
                <a:cubicBezTo>
                  <a:pt x="1268721" y="28326"/>
                  <a:pt x="1269299" y="-19352"/>
                  <a:pt x="1396276" y="0"/>
                </a:cubicBezTo>
                <a:cubicBezTo>
                  <a:pt x="1523253" y="19352"/>
                  <a:pt x="1900461" y="-36837"/>
                  <a:pt x="2184888" y="0"/>
                </a:cubicBezTo>
                <a:cubicBezTo>
                  <a:pt x="2469315" y="36837"/>
                  <a:pt x="2759363" y="450"/>
                  <a:pt x="2973501" y="0"/>
                </a:cubicBezTo>
                <a:cubicBezTo>
                  <a:pt x="3187639" y="-450"/>
                  <a:pt x="3427537" y="-25065"/>
                  <a:pt x="3762113" y="0"/>
                </a:cubicBezTo>
                <a:cubicBezTo>
                  <a:pt x="4096689" y="25065"/>
                  <a:pt x="4009931" y="-16549"/>
                  <a:pt x="4115629" y="0"/>
                </a:cubicBezTo>
                <a:cubicBezTo>
                  <a:pt x="4221327" y="16549"/>
                  <a:pt x="4373947" y="9948"/>
                  <a:pt x="4469144" y="0"/>
                </a:cubicBezTo>
                <a:cubicBezTo>
                  <a:pt x="4564341" y="-9948"/>
                  <a:pt x="4998350" y="13223"/>
                  <a:pt x="5148983" y="0"/>
                </a:cubicBezTo>
                <a:cubicBezTo>
                  <a:pt x="5299616" y="-13223"/>
                  <a:pt x="5754277" y="7376"/>
                  <a:pt x="5937595" y="0"/>
                </a:cubicBezTo>
                <a:cubicBezTo>
                  <a:pt x="6120913" y="-7376"/>
                  <a:pt x="6166469" y="12256"/>
                  <a:pt x="6291111" y="0"/>
                </a:cubicBezTo>
                <a:cubicBezTo>
                  <a:pt x="6415753" y="-12256"/>
                  <a:pt x="6864044" y="-17091"/>
                  <a:pt x="7188497" y="0"/>
                </a:cubicBezTo>
                <a:cubicBezTo>
                  <a:pt x="7512950" y="17091"/>
                  <a:pt x="7477338" y="12181"/>
                  <a:pt x="7759561" y="0"/>
                </a:cubicBezTo>
                <a:cubicBezTo>
                  <a:pt x="8041784" y="-12181"/>
                  <a:pt x="8199610" y="3415"/>
                  <a:pt x="8330625" y="0"/>
                </a:cubicBezTo>
                <a:cubicBezTo>
                  <a:pt x="8461640" y="-3415"/>
                  <a:pt x="8542948" y="6203"/>
                  <a:pt x="8684141" y="0"/>
                </a:cubicBezTo>
                <a:cubicBezTo>
                  <a:pt x="8825334" y="-6203"/>
                  <a:pt x="9262564" y="-11016"/>
                  <a:pt x="9472753" y="0"/>
                </a:cubicBezTo>
                <a:cubicBezTo>
                  <a:pt x="9682942" y="11016"/>
                  <a:pt x="10048255" y="-31200"/>
                  <a:pt x="10370139" y="0"/>
                </a:cubicBezTo>
                <a:cubicBezTo>
                  <a:pt x="10692023" y="31200"/>
                  <a:pt x="10781358" y="-1904"/>
                  <a:pt x="11131558" y="0"/>
                </a:cubicBezTo>
                <a:cubicBezTo>
                  <a:pt x="11246634" y="8065"/>
                  <a:pt x="11391405" y="122803"/>
                  <a:pt x="11385706" y="254148"/>
                </a:cubicBezTo>
                <a:cubicBezTo>
                  <a:pt x="11379458" y="421187"/>
                  <a:pt x="11354128" y="674733"/>
                  <a:pt x="11385706" y="947657"/>
                </a:cubicBezTo>
                <a:cubicBezTo>
                  <a:pt x="11417284" y="1220581"/>
                  <a:pt x="11404779" y="1388471"/>
                  <a:pt x="11385706" y="1543028"/>
                </a:cubicBezTo>
                <a:cubicBezTo>
                  <a:pt x="11366633" y="1697585"/>
                  <a:pt x="11404182" y="1988263"/>
                  <a:pt x="11385706" y="2216909"/>
                </a:cubicBezTo>
                <a:cubicBezTo>
                  <a:pt x="11367988" y="2335169"/>
                  <a:pt x="11262290" y="2471736"/>
                  <a:pt x="11131558" y="2471057"/>
                </a:cubicBezTo>
                <a:cubicBezTo>
                  <a:pt x="10963280" y="2452397"/>
                  <a:pt x="10795369" y="2465377"/>
                  <a:pt x="10560494" y="2471057"/>
                </a:cubicBezTo>
                <a:cubicBezTo>
                  <a:pt x="10325619" y="2476737"/>
                  <a:pt x="10134896" y="2442527"/>
                  <a:pt x="9989430" y="2471057"/>
                </a:cubicBezTo>
                <a:cubicBezTo>
                  <a:pt x="9843964" y="2499587"/>
                  <a:pt x="9632153" y="2455953"/>
                  <a:pt x="9309592" y="2471057"/>
                </a:cubicBezTo>
                <a:cubicBezTo>
                  <a:pt x="8987031" y="2486161"/>
                  <a:pt x="8999686" y="2454446"/>
                  <a:pt x="8847302" y="2471057"/>
                </a:cubicBezTo>
                <a:cubicBezTo>
                  <a:pt x="8694918" y="2487669"/>
                  <a:pt x="8579205" y="2492876"/>
                  <a:pt x="8385012" y="2471057"/>
                </a:cubicBezTo>
                <a:cubicBezTo>
                  <a:pt x="8190819" y="2449239"/>
                  <a:pt x="8150849" y="2483202"/>
                  <a:pt x="8031496" y="2471057"/>
                </a:cubicBezTo>
                <a:cubicBezTo>
                  <a:pt x="7912143" y="2458912"/>
                  <a:pt x="7703161" y="2451460"/>
                  <a:pt x="7460432" y="2471057"/>
                </a:cubicBezTo>
                <a:cubicBezTo>
                  <a:pt x="7217703" y="2490654"/>
                  <a:pt x="7035807" y="2506276"/>
                  <a:pt x="6671820" y="2471057"/>
                </a:cubicBezTo>
                <a:cubicBezTo>
                  <a:pt x="6307833" y="2435838"/>
                  <a:pt x="6296749" y="2447353"/>
                  <a:pt x="5991982" y="2471057"/>
                </a:cubicBezTo>
                <a:cubicBezTo>
                  <a:pt x="5687215" y="2494761"/>
                  <a:pt x="5666928" y="2471257"/>
                  <a:pt x="5529692" y="2471057"/>
                </a:cubicBezTo>
                <a:cubicBezTo>
                  <a:pt x="5392456" y="2470858"/>
                  <a:pt x="5252741" y="2459090"/>
                  <a:pt x="5176176" y="2471057"/>
                </a:cubicBezTo>
                <a:cubicBezTo>
                  <a:pt x="5099611" y="2483024"/>
                  <a:pt x="4512218" y="2508109"/>
                  <a:pt x="4278790" y="2471057"/>
                </a:cubicBezTo>
                <a:cubicBezTo>
                  <a:pt x="4045362" y="2434005"/>
                  <a:pt x="3826001" y="2489448"/>
                  <a:pt x="3707726" y="2471057"/>
                </a:cubicBezTo>
                <a:cubicBezTo>
                  <a:pt x="3589451" y="2452666"/>
                  <a:pt x="3237801" y="2488861"/>
                  <a:pt x="2919113" y="2471057"/>
                </a:cubicBezTo>
                <a:cubicBezTo>
                  <a:pt x="2600425" y="2453253"/>
                  <a:pt x="2713249" y="2463809"/>
                  <a:pt x="2565598" y="2471057"/>
                </a:cubicBezTo>
                <a:cubicBezTo>
                  <a:pt x="2417947" y="2478305"/>
                  <a:pt x="2206703" y="2471307"/>
                  <a:pt x="2103308" y="2471057"/>
                </a:cubicBezTo>
                <a:cubicBezTo>
                  <a:pt x="1999913" y="2470808"/>
                  <a:pt x="1682186" y="2501356"/>
                  <a:pt x="1314695" y="2471057"/>
                </a:cubicBezTo>
                <a:cubicBezTo>
                  <a:pt x="947204" y="2440758"/>
                  <a:pt x="1012829" y="2494126"/>
                  <a:pt x="852406" y="2471057"/>
                </a:cubicBezTo>
                <a:cubicBezTo>
                  <a:pt x="691983" y="2447988"/>
                  <a:pt x="472918" y="2454349"/>
                  <a:pt x="254148" y="2471057"/>
                </a:cubicBezTo>
                <a:cubicBezTo>
                  <a:pt x="95089" y="2468568"/>
                  <a:pt x="-14491" y="2383342"/>
                  <a:pt x="0" y="2216909"/>
                </a:cubicBezTo>
                <a:cubicBezTo>
                  <a:pt x="-32109" y="2081612"/>
                  <a:pt x="16104" y="1793772"/>
                  <a:pt x="0" y="1562655"/>
                </a:cubicBezTo>
                <a:cubicBezTo>
                  <a:pt x="-16104" y="1331538"/>
                  <a:pt x="-9568" y="1127140"/>
                  <a:pt x="0" y="947657"/>
                </a:cubicBezTo>
                <a:cubicBezTo>
                  <a:pt x="9568" y="768174"/>
                  <a:pt x="-24100" y="497672"/>
                  <a:pt x="0" y="254148"/>
                </a:cubicBezTo>
                <a:close/>
              </a:path>
              <a:path w="11385706" h="2471057" stroke="0" extrusionOk="0">
                <a:moveTo>
                  <a:pt x="0" y="254148"/>
                </a:moveTo>
                <a:cubicBezTo>
                  <a:pt x="-15142" y="107222"/>
                  <a:pt x="114048" y="6708"/>
                  <a:pt x="254148" y="0"/>
                </a:cubicBezTo>
                <a:cubicBezTo>
                  <a:pt x="409714" y="-9770"/>
                  <a:pt x="600602" y="-1218"/>
                  <a:pt x="825212" y="0"/>
                </a:cubicBezTo>
                <a:cubicBezTo>
                  <a:pt x="1049822" y="1218"/>
                  <a:pt x="1266611" y="-11558"/>
                  <a:pt x="1613824" y="0"/>
                </a:cubicBezTo>
                <a:cubicBezTo>
                  <a:pt x="1961037" y="11558"/>
                  <a:pt x="1814103" y="11317"/>
                  <a:pt x="1967340" y="0"/>
                </a:cubicBezTo>
                <a:cubicBezTo>
                  <a:pt x="2120577" y="-11317"/>
                  <a:pt x="2364004" y="12886"/>
                  <a:pt x="2755952" y="0"/>
                </a:cubicBezTo>
                <a:cubicBezTo>
                  <a:pt x="3147900" y="-12886"/>
                  <a:pt x="3005339" y="-15919"/>
                  <a:pt x="3109468" y="0"/>
                </a:cubicBezTo>
                <a:cubicBezTo>
                  <a:pt x="3213597" y="15919"/>
                  <a:pt x="3609470" y="8621"/>
                  <a:pt x="3898080" y="0"/>
                </a:cubicBezTo>
                <a:cubicBezTo>
                  <a:pt x="4186690" y="-8621"/>
                  <a:pt x="4271052" y="-22569"/>
                  <a:pt x="4577918" y="0"/>
                </a:cubicBezTo>
                <a:cubicBezTo>
                  <a:pt x="4884784" y="22569"/>
                  <a:pt x="5009388" y="20101"/>
                  <a:pt x="5148983" y="0"/>
                </a:cubicBezTo>
                <a:cubicBezTo>
                  <a:pt x="5288578" y="-20101"/>
                  <a:pt x="5603456" y="-31476"/>
                  <a:pt x="5828821" y="0"/>
                </a:cubicBezTo>
                <a:cubicBezTo>
                  <a:pt x="6054186" y="31476"/>
                  <a:pt x="6298135" y="-7678"/>
                  <a:pt x="6617433" y="0"/>
                </a:cubicBezTo>
                <a:cubicBezTo>
                  <a:pt x="6936731" y="7678"/>
                  <a:pt x="6972298" y="412"/>
                  <a:pt x="7297271" y="0"/>
                </a:cubicBezTo>
                <a:cubicBezTo>
                  <a:pt x="7622244" y="-412"/>
                  <a:pt x="7580536" y="8310"/>
                  <a:pt x="7759561" y="0"/>
                </a:cubicBezTo>
                <a:cubicBezTo>
                  <a:pt x="7938586" y="-8310"/>
                  <a:pt x="8044704" y="-11573"/>
                  <a:pt x="8221851" y="0"/>
                </a:cubicBezTo>
                <a:cubicBezTo>
                  <a:pt x="8398998" y="11573"/>
                  <a:pt x="8573045" y="-16928"/>
                  <a:pt x="8684141" y="0"/>
                </a:cubicBezTo>
                <a:cubicBezTo>
                  <a:pt x="8795237" y="16928"/>
                  <a:pt x="8924528" y="-4716"/>
                  <a:pt x="9146431" y="0"/>
                </a:cubicBezTo>
                <a:cubicBezTo>
                  <a:pt x="9368334" y="4716"/>
                  <a:pt x="9736419" y="19547"/>
                  <a:pt x="9935043" y="0"/>
                </a:cubicBezTo>
                <a:cubicBezTo>
                  <a:pt x="10133667" y="-19547"/>
                  <a:pt x="10185748" y="-468"/>
                  <a:pt x="10397333" y="0"/>
                </a:cubicBezTo>
                <a:cubicBezTo>
                  <a:pt x="10608918" y="468"/>
                  <a:pt x="10914600" y="-25659"/>
                  <a:pt x="11131558" y="0"/>
                </a:cubicBezTo>
                <a:cubicBezTo>
                  <a:pt x="11265466" y="31383"/>
                  <a:pt x="11393289" y="97203"/>
                  <a:pt x="11385706" y="254148"/>
                </a:cubicBezTo>
                <a:cubicBezTo>
                  <a:pt x="11414742" y="403058"/>
                  <a:pt x="11354991" y="638471"/>
                  <a:pt x="11385706" y="928029"/>
                </a:cubicBezTo>
                <a:cubicBezTo>
                  <a:pt x="11416421" y="1217587"/>
                  <a:pt x="11371027" y="1461671"/>
                  <a:pt x="11385706" y="1601911"/>
                </a:cubicBezTo>
                <a:cubicBezTo>
                  <a:pt x="11400385" y="1742151"/>
                  <a:pt x="11384252" y="2016169"/>
                  <a:pt x="11385706" y="2216909"/>
                </a:cubicBezTo>
                <a:cubicBezTo>
                  <a:pt x="11384603" y="2371469"/>
                  <a:pt x="11274228" y="2492688"/>
                  <a:pt x="11131558" y="2471057"/>
                </a:cubicBezTo>
                <a:cubicBezTo>
                  <a:pt x="10858251" y="2467902"/>
                  <a:pt x="10610913" y="2453128"/>
                  <a:pt x="10451720" y="2471057"/>
                </a:cubicBezTo>
                <a:cubicBezTo>
                  <a:pt x="10292527" y="2488986"/>
                  <a:pt x="10075987" y="2464943"/>
                  <a:pt x="9880656" y="2471057"/>
                </a:cubicBezTo>
                <a:cubicBezTo>
                  <a:pt x="9685325" y="2477171"/>
                  <a:pt x="9647026" y="2484881"/>
                  <a:pt x="9527140" y="2471057"/>
                </a:cubicBezTo>
                <a:cubicBezTo>
                  <a:pt x="9407254" y="2457233"/>
                  <a:pt x="9340390" y="2471106"/>
                  <a:pt x="9173624" y="2471057"/>
                </a:cubicBezTo>
                <a:cubicBezTo>
                  <a:pt x="9006858" y="2471008"/>
                  <a:pt x="8934220" y="2466659"/>
                  <a:pt x="8820108" y="2471057"/>
                </a:cubicBezTo>
                <a:cubicBezTo>
                  <a:pt x="8705996" y="2475455"/>
                  <a:pt x="8432353" y="2474121"/>
                  <a:pt x="8249044" y="2471057"/>
                </a:cubicBezTo>
                <a:cubicBezTo>
                  <a:pt x="8065735" y="2467993"/>
                  <a:pt x="7846281" y="2478656"/>
                  <a:pt x="7569206" y="2471057"/>
                </a:cubicBezTo>
                <a:cubicBezTo>
                  <a:pt x="7292131" y="2463458"/>
                  <a:pt x="6993994" y="2428760"/>
                  <a:pt x="6671820" y="2471057"/>
                </a:cubicBezTo>
                <a:cubicBezTo>
                  <a:pt x="6349646" y="2513354"/>
                  <a:pt x="6220606" y="2483924"/>
                  <a:pt x="5991982" y="2471057"/>
                </a:cubicBezTo>
                <a:cubicBezTo>
                  <a:pt x="5763358" y="2458190"/>
                  <a:pt x="5733863" y="2471608"/>
                  <a:pt x="5638466" y="2471057"/>
                </a:cubicBezTo>
                <a:cubicBezTo>
                  <a:pt x="5543069" y="2470506"/>
                  <a:pt x="5141543" y="2481538"/>
                  <a:pt x="4849854" y="2471057"/>
                </a:cubicBezTo>
                <a:cubicBezTo>
                  <a:pt x="4558165" y="2460576"/>
                  <a:pt x="4503946" y="2456154"/>
                  <a:pt x="4387564" y="2471057"/>
                </a:cubicBezTo>
                <a:cubicBezTo>
                  <a:pt x="4271182" y="2485961"/>
                  <a:pt x="3759704" y="2489134"/>
                  <a:pt x="3598952" y="2471057"/>
                </a:cubicBezTo>
                <a:cubicBezTo>
                  <a:pt x="3438200" y="2452980"/>
                  <a:pt x="3146718" y="2500552"/>
                  <a:pt x="2919113" y="2471057"/>
                </a:cubicBezTo>
                <a:cubicBezTo>
                  <a:pt x="2691508" y="2441562"/>
                  <a:pt x="2680431" y="2489233"/>
                  <a:pt x="2456824" y="2471057"/>
                </a:cubicBezTo>
                <a:cubicBezTo>
                  <a:pt x="2233217" y="2452881"/>
                  <a:pt x="1899136" y="2449612"/>
                  <a:pt x="1559437" y="2471057"/>
                </a:cubicBezTo>
                <a:cubicBezTo>
                  <a:pt x="1219738" y="2492502"/>
                  <a:pt x="1273787" y="2443137"/>
                  <a:pt x="988373" y="2471057"/>
                </a:cubicBezTo>
                <a:cubicBezTo>
                  <a:pt x="702959" y="2498977"/>
                  <a:pt x="435133" y="2470355"/>
                  <a:pt x="254148" y="2471057"/>
                </a:cubicBezTo>
                <a:cubicBezTo>
                  <a:pt x="109889" y="2483985"/>
                  <a:pt x="-2348" y="2382505"/>
                  <a:pt x="0" y="2216909"/>
                </a:cubicBezTo>
                <a:cubicBezTo>
                  <a:pt x="21259" y="1977504"/>
                  <a:pt x="22752" y="1868110"/>
                  <a:pt x="0" y="1621538"/>
                </a:cubicBezTo>
                <a:cubicBezTo>
                  <a:pt x="-22752" y="1374966"/>
                  <a:pt x="-29843" y="1213508"/>
                  <a:pt x="0" y="947657"/>
                </a:cubicBezTo>
                <a:cubicBezTo>
                  <a:pt x="29843" y="681806"/>
                  <a:pt x="-7564" y="599000"/>
                  <a:pt x="0" y="25414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5230404"/>
                      <a:gd name="connsiteY0" fmla="*/ 288995 h 2809875"/>
                      <a:gd name="connsiteX1" fmla="*/ 116751 w 5230404"/>
                      <a:gd name="connsiteY1" fmla="*/ 0 h 2809875"/>
                      <a:gd name="connsiteX2" fmla="*/ 429057 w 5230404"/>
                      <a:gd name="connsiteY2" fmla="*/ 0 h 2809875"/>
                      <a:gd name="connsiteX3" fmla="*/ 641425 w 5230404"/>
                      <a:gd name="connsiteY3" fmla="*/ 0 h 2809875"/>
                      <a:gd name="connsiteX4" fmla="*/ 1003701 w 5230404"/>
                      <a:gd name="connsiteY4" fmla="*/ 0 h 2809875"/>
                      <a:gd name="connsiteX5" fmla="*/ 1365976 w 5230404"/>
                      <a:gd name="connsiteY5" fmla="*/ 0 h 2809875"/>
                      <a:gd name="connsiteX6" fmla="*/ 1728252 w 5230404"/>
                      <a:gd name="connsiteY6" fmla="*/ 0 h 2809875"/>
                      <a:gd name="connsiteX7" fmla="*/ 1890651 w 5230404"/>
                      <a:gd name="connsiteY7" fmla="*/ 0 h 2809875"/>
                      <a:gd name="connsiteX8" fmla="*/ 2053050 w 5230404"/>
                      <a:gd name="connsiteY8" fmla="*/ 0 h 2809875"/>
                      <a:gd name="connsiteX9" fmla="*/ 2365357 w 5230404"/>
                      <a:gd name="connsiteY9" fmla="*/ 0 h 2809875"/>
                      <a:gd name="connsiteX10" fmla="*/ 2727632 w 5230404"/>
                      <a:gd name="connsiteY10" fmla="*/ 0 h 2809875"/>
                      <a:gd name="connsiteX11" fmla="*/ 2890031 w 5230404"/>
                      <a:gd name="connsiteY11" fmla="*/ 0 h 2809875"/>
                      <a:gd name="connsiteX12" fmla="*/ 3302275 w 5230404"/>
                      <a:gd name="connsiteY12" fmla="*/ 0 h 2809875"/>
                      <a:gd name="connsiteX13" fmla="*/ 3564613 w 5230404"/>
                      <a:gd name="connsiteY13" fmla="*/ 0 h 2809875"/>
                      <a:gd name="connsiteX14" fmla="*/ 3826950 w 5230404"/>
                      <a:gd name="connsiteY14" fmla="*/ 0 h 2809875"/>
                      <a:gd name="connsiteX15" fmla="*/ 3989349 w 5230404"/>
                      <a:gd name="connsiteY15" fmla="*/ 0 h 2809875"/>
                      <a:gd name="connsiteX16" fmla="*/ 4351625 w 5230404"/>
                      <a:gd name="connsiteY16" fmla="*/ 0 h 2809875"/>
                      <a:gd name="connsiteX17" fmla="*/ 4763869 w 5230404"/>
                      <a:gd name="connsiteY17" fmla="*/ 0 h 2809875"/>
                      <a:gd name="connsiteX18" fmla="*/ 5113652 w 5230404"/>
                      <a:gd name="connsiteY18" fmla="*/ 0 h 2809875"/>
                      <a:gd name="connsiteX19" fmla="*/ 5230404 w 5230404"/>
                      <a:gd name="connsiteY19" fmla="*/ 288995 h 2809875"/>
                      <a:gd name="connsiteX20" fmla="*/ 5230404 w 5230404"/>
                      <a:gd name="connsiteY20" fmla="*/ 1077594 h 2809875"/>
                      <a:gd name="connsiteX21" fmla="*/ 5230404 w 5230404"/>
                      <a:gd name="connsiteY21" fmla="*/ 1754599 h 2809875"/>
                      <a:gd name="connsiteX22" fmla="*/ 5230404 w 5230404"/>
                      <a:gd name="connsiteY22" fmla="*/ 2520879 h 2809875"/>
                      <a:gd name="connsiteX23" fmla="*/ 5113652 w 5230404"/>
                      <a:gd name="connsiteY23" fmla="*/ 2809875 h 2809875"/>
                      <a:gd name="connsiteX24" fmla="*/ 4851315 w 5230404"/>
                      <a:gd name="connsiteY24" fmla="*/ 2809875 h 2809875"/>
                      <a:gd name="connsiteX25" fmla="*/ 4588978 w 5230404"/>
                      <a:gd name="connsiteY25" fmla="*/ 2809875 h 2809875"/>
                      <a:gd name="connsiteX26" fmla="*/ 4276671 w 5230404"/>
                      <a:gd name="connsiteY26" fmla="*/ 2809875 h 2809875"/>
                      <a:gd name="connsiteX27" fmla="*/ 4064303 w 5230404"/>
                      <a:gd name="connsiteY27" fmla="*/ 2809875 h 2809875"/>
                      <a:gd name="connsiteX28" fmla="*/ 3851935 w 5230404"/>
                      <a:gd name="connsiteY28" fmla="*/ 2809875 h 2809875"/>
                      <a:gd name="connsiteX29" fmla="*/ 3689535 w 5230404"/>
                      <a:gd name="connsiteY29" fmla="*/ 2809875 h 2809875"/>
                      <a:gd name="connsiteX30" fmla="*/ 3427198 w 5230404"/>
                      <a:gd name="connsiteY30" fmla="*/ 2809875 h 2809875"/>
                      <a:gd name="connsiteX31" fmla="*/ 3064923 w 5230404"/>
                      <a:gd name="connsiteY31" fmla="*/ 2809875 h 2809875"/>
                      <a:gd name="connsiteX32" fmla="*/ 2752616 w 5230404"/>
                      <a:gd name="connsiteY32" fmla="*/ 2809875 h 2809875"/>
                      <a:gd name="connsiteX33" fmla="*/ 2540248 w 5230404"/>
                      <a:gd name="connsiteY33" fmla="*/ 2809875 h 2809875"/>
                      <a:gd name="connsiteX34" fmla="*/ 2377849 w 5230404"/>
                      <a:gd name="connsiteY34" fmla="*/ 2809875 h 2809875"/>
                      <a:gd name="connsiteX35" fmla="*/ 1965604 w 5230404"/>
                      <a:gd name="connsiteY35" fmla="*/ 2809875 h 2809875"/>
                      <a:gd name="connsiteX36" fmla="*/ 1703267 w 5230404"/>
                      <a:gd name="connsiteY36" fmla="*/ 2809875 h 2809875"/>
                      <a:gd name="connsiteX37" fmla="*/ 1340991 w 5230404"/>
                      <a:gd name="connsiteY37" fmla="*/ 2809875 h 2809875"/>
                      <a:gd name="connsiteX38" fmla="*/ 1178593 w 5230404"/>
                      <a:gd name="connsiteY38" fmla="*/ 2809875 h 2809875"/>
                      <a:gd name="connsiteX39" fmla="*/ 966224 w 5230404"/>
                      <a:gd name="connsiteY39" fmla="*/ 2809875 h 2809875"/>
                      <a:gd name="connsiteX40" fmla="*/ 603949 w 5230404"/>
                      <a:gd name="connsiteY40" fmla="*/ 2809875 h 2809875"/>
                      <a:gd name="connsiteX41" fmla="*/ 391581 w 5230404"/>
                      <a:gd name="connsiteY41" fmla="*/ 2809875 h 2809875"/>
                      <a:gd name="connsiteX42" fmla="*/ 116751 w 5230404"/>
                      <a:gd name="connsiteY42" fmla="*/ 2809875 h 2809875"/>
                      <a:gd name="connsiteX43" fmla="*/ 0 w 5230404"/>
                      <a:gd name="connsiteY43" fmla="*/ 2520879 h 2809875"/>
                      <a:gd name="connsiteX44" fmla="*/ 0 w 5230404"/>
                      <a:gd name="connsiteY44" fmla="*/ 1776917 h 2809875"/>
                      <a:gd name="connsiteX45" fmla="*/ 0 w 5230404"/>
                      <a:gd name="connsiteY45" fmla="*/ 1077594 h 2809875"/>
                      <a:gd name="connsiteX46" fmla="*/ 0 w 5230404"/>
                      <a:gd name="connsiteY46" fmla="*/ 288995 h 2809875"/>
                      <a:gd name="connsiteX0" fmla="*/ 0 w 5230404"/>
                      <a:gd name="connsiteY0" fmla="*/ 288995 h 2809875"/>
                      <a:gd name="connsiteX1" fmla="*/ 116751 w 5230404"/>
                      <a:gd name="connsiteY1" fmla="*/ 0 h 2809875"/>
                      <a:gd name="connsiteX2" fmla="*/ 379088 w 5230404"/>
                      <a:gd name="connsiteY2" fmla="*/ 0 h 2809875"/>
                      <a:gd name="connsiteX3" fmla="*/ 741363 w 5230404"/>
                      <a:gd name="connsiteY3" fmla="*/ 0 h 2809875"/>
                      <a:gd name="connsiteX4" fmla="*/ 903763 w 5230404"/>
                      <a:gd name="connsiteY4" fmla="*/ 0 h 2809875"/>
                      <a:gd name="connsiteX5" fmla="*/ 1266038 w 5230404"/>
                      <a:gd name="connsiteY5" fmla="*/ 0 h 2809875"/>
                      <a:gd name="connsiteX6" fmla="*/ 1428437 w 5230404"/>
                      <a:gd name="connsiteY6" fmla="*/ 0 h 2809875"/>
                      <a:gd name="connsiteX7" fmla="*/ 1790713 w 5230404"/>
                      <a:gd name="connsiteY7" fmla="*/ 0 h 2809875"/>
                      <a:gd name="connsiteX8" fmla="*/ 2103019 w 5230404"/>
                      <a:gd name="connsiteY8" fmla="*/ 0 h 2809875"/>
                      <a:gd name="connsiteX9" fmla="*/ 2365357 w 5230404"/>
                      <a:gd name="connsiteY9" fmla="*/ 0 h 2809875"/>
                      <a:gd name="connsiteX10" fmla="*/ 2677663 w 5230404"/>
                      <a:gd name="connsiteY10" fmla="*/ 0 h 2809875"/>
                      <a:gd name="connsiteX11" fmla="*/ 3039938 w 5230404"/>
                      <a:gd name="connsiteY11" fmla="*/ 0 h 2809875"/>
                      <a:gd name="connsiteX12" fmla="*/ 3352244 w 5230404"/>
                      <a:gd name="connsiteY12" fmla="*/ 0 h 2809875"/>
                      <a:gd name="connsiteX13" fmla="*/ 3564613 w 5230404"/>
                      <a:gd name="connsiteY13" fmla="*/ 0 h 2809875"/>
                      <a:gd name="connsiteX14" fmla="*/ 3776981 w 5230404"/>
                      <a:gd name="connsiteY14" fmla="*/ 0 h 2809875"/>
                      <a:gd name="connsiteX15" fmla="*/ 3989349 w 5230404"/>
                      <a:gd name="connsiteY15" fmla="*/ 0 h 2809875"/>
                      <a:gd name="connsiteX16" fmla="*/ 4201718 w 5230404"/>
                      <a:gd name="connsiteY16" fmla="*/ 0 h 2809875"/>
                      <a:gd name="connsiteX17" fmla="*/ 4563993 w 5230404"/>
                      <a:gd name="connsiteY17" fmla="*/ 0 h 2809875"/>
                      <a:gd name="connsiteX18" fmla="*/ 4776361 w 5230404"/>
                      <a:gd name="connsiteY18" fmla="*/ 0 h 2809875"/>
                      <a:gd name="connsiteX19" fmla="*/ 5113652 w 5230404"/>
                      <a:gd name="connsiteY19" fmla="*/ 0 h 2809875"/>
                      <a:gd name="connsiteX20" fmla="*/ 5230404 w 5230404"/>
                      <a:gd name="connsiteY20" fmla="*/ 288995 h 2809875"/>
                      <a:gd name="connsiteX21" fmla="*/ 5230404 w 5230404"/>
                      <a:gd name="connsiteY21" fmla="*/ 1055275 h 2809875"/>
                      <a:gd name="connsiteX22" fmla="*/ 5230404 w 5230404"/>
                      <a:gd name="connsiteY22" fmla="*/ 1821556 h 2809875"/>
                      <a:gd name="connsiteX23" fmla="*/ 5230404 w 5230404"/>
                      <a:gd name="connsiteY23" fmla="*/ 2520879 h 2809875"/>
                      <a:gd name="connsiteX24" fmla="*/ 5113652 w 5230404"/>
                      <a:gd name="connsiteY24" fmla="*/ 2809875 h 2809875"/>
                      <a:gd name="connsiteX25" fmla="*/ 4801346 w 5230404"/>
                      <a:gd name="connsiteY25" fmla="*/ 2809875 h 2809875"/>
                      <a:gd name="connsiteX26" fmla="*/ 4539009 w 5230404"/>
                      <a:gd name="connsiteY26" fmla="*/ 2809875 h 2809875"/>
                      <a:gd name="connsiteX27" fmla="*/ 4376609 w 5230404"/>
                      <a:gd name="connsiteY27" fmla="*/ 2809875 h 2809875"/>
                      <a:gd name="connsiteX28" fmla="*/ 4214210 w 5230404"/>
                      <a:gd name="connsiteY28" fmla="*/ 2809875 h 2809875"/>
                      <a:gd name="connsiteX29" fmla="*/ 4051810 w 5230404"/>
                      <a:gd name="connsiteY29" fmla="*/ 2809875 h 2809875"/>
                      <a:gd name="connsiteX30" fmla="*/ 3789473 w 5230404"/>
                      <a:gd name="connsiteY30" fmla="*/ 2809875 h 2809875"/>
                      <a:gd name="connsiteX31" fmla="*/ 3477167 w 5230404"/>
                      <a:gd name="connsiteY31" fmla="*/ 2809875 h 2809875"/>
                      <a:gd name="connsiteX32" fmla="*/ 3064923 w 5230404"/>
                      <a:gd name="connsiteY32" fmla="*/ 2809875 h 2809875"/>
                      <a:gd name="connsiteX33" fmla="*/ 2752616 w 5230404"/>
                      <a:gd name="connsiteY33" fmla="*/ 2809875 h 2809875"/>
                      <a:gd name="connsiteX34" fmla="*/ 2590217 w 5230404"/>
                      <a:gd name="connsiteY34" fmla="*/ 2809875 h 2809875"/>
                      <a:gd name="connsiteX35" fmla="*/ 2227942 w 5230404"/>
                      <a:gd name="connsiteY35" fmla="*/ 2809875 h 2809875"/>
                      <a:gd name="connsiteX36" fmla="*/ 2015573 w 5230404"/>
                      <a:gd name="connsiteY36" fmla="*/ 2809875 h 2809875"/>
                      <a:gd name="connsiteX37" fmla="*/ 1653298 w 5230404"/>
                      <a:gd name="connsiteY37" fmla="*/ 2809875 h 2809875"/>
                      <a:gd name="connsiteX38" fmla="*/ 1340991 w 5230404"/>
                      <a:gd name="connsiteY38" fmla="*/ 2809875 h 2809875"/>
                      <a:gd name="connsiteX39" fmla="*/ 1128624 w 5230404"/>
                      <a:gd name="connsiteY39" fmla="*/ 2809875 h 2809875"/>
                      <a:gd name="connsiteX40" fmla="*/ 716379 w 5230404"/>
                      <a:gd name="connsiteY40" fmla="*/ 2809875 h 2809875"/>
                      <a:gd name="connsiteX41" fmla="*/ 454042 w 5230404"/>
                      <a:gd name="connsiteY41" fmla="*/ 2809875 h 2809875"/>
                      <a:gd name="connsiteX42" fmla="*/ 116751 w 5230404"/>
                      <a:gd name="connsiteY42" fmla="*/ 2809875 h 2809875"/>
                      <a:gd name="connsiteX43" fmla="*/ 0 w 5230404"/>
                      <a:gd name="connsiteY43" fmla="*/ 2520879 h 2809875"/>
                      <a:gd name="connsiteX44" fmla="*/ 0 w 5230404"/>
                      <a:gd name="connsiteY44" fmla="*/ 1843874 h 2809875"/>
                      <a:gd name="connsiteX45" fmla="*/ 0 w 5230404"/>
                      <a:gd name="connsiteY45" fmla="*/ 1077594 h 2809875"/>
                      <a:gd name="connsiteX46" fmla="*/ 0 w 5230404"/>
                      <a:gd name="connsiteY46" fmla="*/ 288995 h 280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230404" h="2809875" fill="none" extrusionOk="0">
                        <a:moveTo>
                          <a:pt x="0" y="288995"/>
                        </a:moveTo>
                        <a:cubicBezTo>
                          <a:pt x="-7529" y="113449"/>
                          <a:pt x="64242" y="2015"/>
                          <a:pt x="116751" y="0"/>
                        </a:cubicBezTo>
                        <a:cubicBezTo>
                          <a:pt x="182286" y="-10145"/>
                          <a:pt x="278317" y="-9695"/>
                          <a:pt x="429057" y="0"/>
                        </a:cubicBezTo>
                        <a:cubicBezTo>
                          <a:pt x="582102" y="33646"/>
                          <a:pt x="593540" y="-29385"/>
                          <a:pt x="641425" y="0"/>
                        </a:cubicBezTo>
                        <a:cubicBezTo>
                          <a:pt x="696615" y="23797"/>
                          <a:pt x="871110" y="-33039"/>
                          <a:pt x="1003701" y="0"/>
                        </a:cubicBezTo>
                        <a:cubicBezTo>
                          <a:pt x="1130962" y="41536"/>
                          <a:pt x="1264368" y="-11609"/>
                          <a:pt x="1365976" y="0"/>
                        </a:cubicBezTo>
                        <a:cubicBezTo>
                          <a:pt x="1456564" y="-953"/>
                          <a:pt x="1583009" y="-29839"/>
                          <a:pt x="1728252" y="0"/>
                        </a:cubicBezTo>
                        <a:cubicBezTo>
                          <a:pt x="1882443" y="31352"/>
                          <a:pt x="1843357" y="-10089"/>
                          <a:pt x="1890651" y="0"/>
                        </a:cubicBezTo>
                        <a:cubicBezTo>
                          <a:pt x="1942293" y="19311"/>
                          <a:pt x="2010372" y="15895"/>
                          <a:pt x="2053050" y="0"/>
                        </a:cubicBezTo>
                        <a:cubicBezTo>
                          <a:pt x="2095720" y="-2460"/>
                          <a:pt x="2298859" y="13556"/>
                          <a:pt x="2365357" y="0"/>
                        </a:cubicBezTo>
                        <a:cubicBezTo>
                          <a:pt x="2424135" y="-15919"/>
                          <a:pt x="2630240" y="-8053"/>
                          <a:pt x="2727632" y="0"/>
                        </a:cubicBezTo>
                        <a:cubicBezTo>
                          <a:pt x="2810188" y="-8271"/>
                          <a:pt x="2825344" y="14831"/>
                          <a:pt x="2890031" y="0"/>
                        </a:cubicBezTo>
                        <a:cubicBezTo>
                          <a:pt x="2967925" y="-9738"/>
                          <a:pt x="3156820" y="-8591"/>
                          <a:pt x="3302275" y="0"/>
                        </a:cubicBezTo>
                        <a:cubicBezTo>
                          <a:pt x="3455157" y="19801"/>
                          <a:pt x="3432580" y="13747"/>
                          <a:pt x="3564613" y="0"/>
                        </a:cubicBezTo>
                        <a:cubicBezTo>
                          <a:pt x="3684661" y="-14063"/>
                          <a:pt x="3768047" y="166"/>
                          <a:pt x="3826950" y="0"/>
                        </a:cubicBezTo>
                        <a:cubicBezTo>
                          <a:pt x="3888122" y="-3294"/>
                          <a:pt x="3922251" y="2599"/>
                          <a:pt x="3989349" y="0"/>
                        </a:cubicBezTo>
                        <a:cubicBezTo>
                          <a:pt x="4067789" y="11195"/>
                          <a:pt x="4261860" y="-12948"/>
                          <a:pt x="4351625" y="0"/>
                        </a:cubicBezTo>
                        <a:cubicBezTo>
                          <a:pt x="4458053" y="21162"/>
                          <a:pt x="4641796" y="-56916"/>
                          <a:pt x="4763869" y="0"/>
                        </a:cubicBezTo>
                        <a:cubicBezTo>
                          <a:pt x="4921723" y="36110"/>
                          <a:pt x="4948809" y="-2795"/>
                          <a:pt x="5113652" y="0"/>
                        </a:cubicBezTo>
                        <a:cubicBezTo>
                          <a:pt x="5141008" y="7416"/>
                          <a:pt x="5256732" y="133423"/>
                          <a:pt x="5230404" y="288995"/>
                        </a:cubicBezTo>
                        <a:cubicBezTo>
                          <a:pt x="5190239" y="494986"/>
                          <a:pt x="5248061" y="811405"/>
                          <a:pt x="5230404" y="1077594"/>
                        </a:cubicBezTo>
                        <a:cubicBezTo>
                          <a:pt x="5249371" y="1349986"/>
                          <a:pt x="5267949" y="1565914"/>
                          <a:pt x="5230404" y="1754599"/>
                        </a:cubicBezTo>
                        <a:cubicBezTo>
                          <a:pt x="5206491" y="1946026"/>
                          <a:pt x="5205258" y="2215013"/>
                          <a:pt x="5230404" y="2520879"/>
                        </a:cubicBezTo>
                        <a:cubicBezTo>
                          <a:pt x="5227434" y="2651280"/>
                          <a:pt x="5179641" y="2798408"/>
                          <a:pt x="5113652" y="2809875"/>
                        </a:cubicBezTo>
                        <a:cubicBezTo>
                          <a:pt x="5041047" y="2788503"/>
                          <a:pt x="4947443" y="2792449"/>
                          <a:pt x="4851315" y="2809875"/>
                        </a:cubicBezTo>
                        <a:cubicBezTo>
                          <a:pt x="4743973" y="2819758"/>
                          <a:pt x="4670299" y="2787421"/>
                          <a:pt x="4588978" y="2809875"/>
                        </a:cubicBezTo>
                        <a:cubicBezTo>
                          <a:pt x="4503274" y="2825051"/>
                          <a:pt x="4417765" y="2786677"/>
                          <a:pt x="4276671" y="2809875"/>
                        </a:cubicBezTo>
                        <a:cubicBezTo>
                          <a:pt x="4128300" y="2825956"/>
                          <a:pt x="4132783" y="2798718"/>
                          <a:pt x="4064303" y="2809875"/>
                        </a:cubicBezTo>
                        <a:cubicBezTo>
                          <a:pt x="4003173" y="2838107"/>
                          <a:pt x="3947100" y="2831749"/>
                          <a:pt x="3851935" y="2809875"/>
                        </a:cubicBezTo>
                        <a:cubicBezTo>
                          <a:pt x="3765437" y="2788884"/>
                          <a:pt x="3746230" y="2814249"/>
                          <a:pt x="3689535" y="2809875"/>
                        </a:cubicBezTo>
                        <a:cubicBezTo>
                          <a:pt x="3637290" y="2779165"/>
                          <a:pt x="3524749" y="2773474"/>
                          <a:pt x="3427198" y="2809875"/>
                        </a:cubicBezTo>
                        <a:cubicBezTo>
                          <a:pt x="3323516" y="2820699"/>
                          <a:pt x="3233656" y="2834518"/>
                          <a:pt x="3064923" y="2809875"/>
                        </a:cubicBezTo>
                        <a:cubicBezTo>
                          <a:pt x="2900659" y="2769347"/>
                          <a:pt x="2892394" y="2780222"/>
                          <a:pt x="2752616" y="2809875"/>
                        </a:cubicBezTo>
                        <a:cubicBezTo>
                          <a:pt x="2614645" y="2842065"/>
                          <a:pt x="2602627" y="2814486"/>
                          <a:pt x="2540248" y="2809875"/>
                        </a:cubicBezTo>
                        <a:cubicBezTo>
                          <a:pt x="2474486" y="2811631"/>
                          <a:pt x="2416682" y="2795851"/>
                          <a:pt x="2377849" y="2809875"/>
                        </a:cubicBezTo>
                        <a:cubicBezTo>
                          <a:pt x="2342035" y="2818597"/>
                          <a:pt x="2074297" y="2854400"/>
                          <a:pt x="1965604" y="2809875"/>
                        </a:cubicBezTo>
                        <a:cubicBezTo>
                          <a:pt x="1847786" y="2777393"/>
                          <a:pt x="1756335" y="2826790"/>
                          <a:pt x="1703267" y="2809875"/>
                        </a:cubicBezTo>
                        <a:cubicBezTo>
                          <a:pt x="1632740" y="2812303"/>
                          <a:pt x="1505419" y="2826818"/>
                          <a:pt x="1340991" y="2809875"/>
                        </a:cubicBezTo>
                        <a:cubicBezTo>
                          <a:pt x="1199453" y="2792334"/>
                          <a:pt x="1246589" y="2795112"/>
                          <a:pt x="1178593" y="2809875"/>
                        </a:cubicBezTo>
                        <a:cubicBezTo>
                          <a:pt x="1106406" y="2812516"/>
                          <a:pt x="1015139" y="2812282"/>
                          <a:pt x="966224" y="2809875"/>
                        </a:cubicBezTo>
                        <a:cubicBezTo>
                          <a:pt x="930925" y="2816706"/>
                          <a:pt x="761610" y="2866407"/>
                          <a:pt x="603949" y="2809875"/>
                        </a:cubicBezTo>
                        <a:cubicBezTo>
                          <a:pt x="436520" y="2785045"/>
                          <a:pt x="464793" y="2838676"/>
                          <a:pt x="391581" y="2809875"/>
                        </a:cubicBezTo>
                        <a:cubicBezTo>
                          <a:pt x="303235" y="2769715"/>
                          <a:pt x="234569" y="2794778"/>
                          <a:pt x="116751" y="2809875"/>
                        </a:cubicBezTo>
                        <a:cubicBezTo>
                          <a:pt x="44288" y="2803390"/>
                          <a:pt x="6419" y="2687848"/>
                          <a:pt x="0" y="2520879"/>
                        </a:cubicBezTo>
                        <a:cubicBezTo>
                          <a:pt x="13162" y="2372415"/>
                          <a:pt x="16048" y="2016943"/>
                          <a:pt x="0" y="1776917"/>
                        </a:cubicBezTo>
                        <a:cubicBezTo>
                          <a:pt x="30821" y="1519066"/>
                          <a:pt x="-42779" y="1301659"/>
                          <a:pt x="0" y="1077594"/>
                        </a:cubicBezTo>
                        <a:cubicBezTo>
                          <a:pt x="25711" y="909873"/>
                          <a:pt x="29292" y="589704"/>
                          <a:pt x="0" y="288995"/>
                        </a:cubicBezTo>
                        <a:close/>
                      </a:path>
                      <a:path w="5230404" h="2809875" stroke="0" extrusionOk="0">
                        <a:moveTo>
                          <a:pt x="0" y="288995"/>
                        </a:moveTo>
                        <a:cubicBezTo>
                          <a:pt x="-5754" y="123225"/>
                          <a:pt x="55712" y="-912"/>
                          <a:pt x="116751" y="0"/>
                        </a:cubicBezTo>
                        <a:cubicBezTo>
                          <a:pt x="188354" y="-4842"/>
                          <a:pt x="268764" y="-8412"/>
                          <a:pt x="379088" y="0"/>
                        </a:cubicBezTo>
                        <a:cubicBezTo>
                          <a:pt x="485301" y="-3135"/>
                          <a:pt x="590682" y="-6010"/>
                          <a:pt x="741363" y="0"/>
                        </a:cubicBezTo>
                        <a:cubicBezTo>
                          <a:pt x="897576" y="16459"/>
                          <a:pt x="848500" y="13482"/>
                          <a:pt x="903763" y="0"/>
                        </a:cubicBezTo>
                        <a:cubicBezTo>
                          <a:pt x="958952" y="-22996"/>
                          <a:pt x="1062868" y="7520"/>
                          <a:pt x="1266038" y="0"/>
                        </a:cubicBezTo>
                        <a:cubicBezTo>
                          <a:pt x="1435364" y="-8211"/>
                          <a:pt x="1381936" y="-15020"/>
                          <a:pt x="1428437" y="0"/>
                        </a:cubicBezTo>
                        <a:cubicBezTo>
                          <a:pt x="1461191" y="47481"/>
                          <a:pt x="1640664" y="27296"/>
                          <a:pt x="1790713" y="0"/>
                        </a:cubicBezTo>
                        <a:cubicBezTo>
                          <a:pt x="1929030" y="-5646"/>
                          <a:pt x="1961076" y="-32871"/>
                          <a:pt x="2103019" y="0"/>
                        </a:cubicBezTo>
                        <a:cubicBezTo>
                          <a:pt x="2251964" y="36693"/>
                          <a:pt x="2301568" y="24886"/>
                          <a:pt x="2365357" y="0"/>
                        </a:cubicBezTo>
                        <a:cubicBezTo>
                          <a:pt x="2443136" y="-30866"/>
                          <a:pt x="2556065" y="-29154"/>
                          <a:pt x="2677663" y="0"/>
                        </a:cubicBezTo>
                        <a:cubicBezTo>
                          <a:pt x="2773197" y="47374"/>
                          <a:pt x="2905659" y="-1738"/>
                          <a:pt x="3039938" y="0"/>
                        </a:cubicBezTo>
                        <a:cubicBezTo>
                          <a:pt x="3188867" y="12358"/>
                          <a:pt x="3205058" y="2597"/>
                          <a:pt x="3352244" y="0"/>
                        </a:cubicBezTo>
                        <a:cubicBezTo>
                          <a:pt x="3499007" y="-1942"/>
                          <a:pt x="3478919" y="7611"/>
                          <a:pt x="3564613" y="0"/>
                        </a:cubicBezTo>
                        <a:cubicBezTo>
                          <a:pt x="3645693" y="-13814"/>
                          <a:pt x="3698122" y="-6990"/>
                          <a:pt x="3776981" y="0"/>
                        </a:cubicBezTo>
                        <a:cubicBezTo>
                          <a:pt x="3853893" y="10086"/>
                          <a:pt x="3931069" y="-20427"/>
                          <a:pt x="3989349" y="0"/>
                        </a:cubicBezTo>
                        <a:cubicBezTo>
                          <a:pt x="4038190" y="29339"/>
                          <a:pt x="4100974" y="-3332"/>
                          <a:pt x="4201718" y="0"/>
                        </a:cubicBezTo>
                        <a:cubicBezTo>
                          <a:pt x="4307625" y="2755"/>
                          <a:pt x="4484763" y="24719"/>
                          <a:pt x="4563993" y="0"/>
                        </a:cubicBezTo>
                        <a:cubicBezTo>
                          <a:pt x="4649800" y="-20482"/>
                          <a:pt x="4675972" y="3614"/>
                          <a:pt x="4776361" y="0"/>
                        </a:cubicBezTo>
                        <a:cubicBezTo>
                          <a:pt x="4859084" y="359"/>
                          <a:pt x="5001711" y="-33581"/>
                          <a:pt x="5113652" y="0"/>
                        </a:cubicBezTo>
                        <a:cubicBezTo>
                          <a:pt x="5173585" y="33589"/>
                          <a:pt x="5230455" y="124861"/>
                          <a:pt x="5230404" y="288995"/>
                        </a:cubicBezTo>
                        <a:cubicBezTo>
                          <a:pt x="5213980" y="483556"/>
                          <a:pt x="5205532" y="734482"/>
                          <a:pt x="5230404" y="1055275"/>
                        </a:cubicBezTo>
                        <a:cubicBezTo>
                          <a:pt x="5215976" y="1377657"/>
                          <a:pt x="5238185" y="1648220"/>
                          <a:pt x="5230404" y="1821556"/>
                        </a:cubicBezTo>
                        <a:cubicBezTo>
                          <a:pt x="5226997" y="1957316"/>
                          <a:pt x="5224132" y="2306912"/>
                          <a:pt x="5230404" y="2520879"/>
                        </a:cubicBezTo>
                        <a:cubicBezTo>
                          <a:pt x="5224247" y="2704982"/>
                          <a:pt x="5194277" y="2837163"/>
                          <a:pt x="5113652" y="2809875"/>
                        </a:cubicBezTo>
                        <a:cubicBezTo>
                          <a:pt x="4994381" y="2795900"/>
                          <a:pt x="4877785" y="2795925"/>
                          <a:pt x="4801346" y="2809875"/>
                        </a:cubicBezTo>
                        <a:cubicBezTo>
                          <a:pt x="4733643" y="2829044"/>
                          <a:pt x="4633156" y="2815284"/>
                          <a:pt x="4539009" y="2809875"/>
                        </a:cubicBezTo>
                        <a:cubicBezTo>
                          <a:pt x="4447184" y="2818418"/>
                          <a:pt x="4433590" y="2825718"/>
                          <a:pt x="4376609" y="2809875"/>
                        </a:cubicBezTo>
                        <a:cubicBezTo>
                          <a:pt x="4317049" y="2792063"/>
                          <a:pt x="4289822" y="2817369"/>
                          <a:pt x="4214210" y="2809875"/>
                        </a:cubicBezTo>
                        <a:cubicBezTo>
                          <a:pt x="4135470" y="2806549"/>
                          <a:pt x="4108148" y="2811692"/>
                          <a:pt x="4051810" y="2809875"/>
                        </a:cubicBezTo>
                        <a:cubicBezTo>
                          <a:pt x="4000307" y="2812958"/>
                          <a:pt x="3858438" y="2814636"/>
                          <a:pt x="3789473" y="2809875"/>
                        </a:cubicBezTo>
                        <a:cubicBezTo>
                          <a:pt x="3727673" y="2800438"/>
                          <a:pt x="3600490" y="2818049"/>
                          <a:pt x="3477167" y="2809875"/>
                        </a:cubicBezTo>
                        <a:cubicBezTo>
                          <a:pt x="3367580" y="2783645"/>
                          <a:pt x="3230939" y="2739478"/>
                          <a:pt x="3064923" y="2809875"/>
                        </a:cubicBezTo>
                        <a:cubicBezTo>
                          <a:pt x="2905496" y="2864824"/>
                          <a:pt x="2860963" y="2816590"/>
                          <a:pt x="2752616" y="2809875"/>
                        </a:cubicBezTo>
                        <a:cubicBezTo>
                          <a:pt x="2644723" y="2798610"/>
                          <a:pt x="2633480" y="2811972"/>
                          <a:pt x="2590217" y="2809875"/>
                        </a:cubicBezTo>
                        <a:cubicBezTo>
                          <a:pt x="2562920" y="2824524"/>
                          <a:pt x="2367879" y="2812585"/>
                          <a:pt x="2227942" y="2809875"/>
                        </a:cubicBezTo>
                        <a:cubicBezTo>
                          <a:pt x="2089673" y="2795317"/>
                          <a:pt x="2066582" y="2796065"/>
                          <a:pt x="2015573" y="2809875"/>
                        </a:cubicBezTo>
                        <a:cubicBezTo>
                          <a:pt x="1949999" y="2815341"/>
                          <a:pt x="1736404" y="2836267"/>
                          <a:pt x="1653298" y="2809875"/>
                        </a:cubicBezTo>
                        <a:cubicBezTo>
                          <a:pt x="1582249" y="2787349"/>
                          <a:pt x="1460526" y="2837665"/>
                          <a:pt x="1340991" y="2809875"/>
                        </a:cubicBezTo>
                        <a:cubicBezTo>
                          <a:pt x="1240788" y="2771122"/>
                          <a:pt x="1232913" y="2833999"/>
                          <a:pt x="1128624" y="2809875"/>
                        </a:cubicBezTo>
                        <a:cubicBezTo>
                          <a:pt x="1032355" y="2812674"/>
                          <a:pt x="882206" y="2770444"/>
                          <a:pt x="716379" y="2809875"/>
                        </a:cubicBezTo>
                        <a:cubicBezTo>
                          <a:pt x="551368" y="2832115"/>
                          <a:pt x="587632" y="2784162"/>
                          <a:pt x="454042" y="2809875"/>
                        </a:cubicBezTo>
                        <a:cubicBezTo>
                          <a:pt x="320378" y="2855607"/>
                          <a:pt x="194766" y="2815930"/>
                          <a:pt x="116751" y="2809875"/>
                        </a:cubicBezTo>
                        <a:cubicBezTo>
                          <a:pt x="63634" y="2829789"/>
                          <a:pt x="12363" y="2693172"/>
                          <a:pt x="0" y="2520879"/>
                        </a:cubicBezTo>
                        <a:cubicBezTo>
                          <a:pt x="11473" y="2254315"/>
                          <a:pt x="38084" y="2119343"/>
                          <a:pt x="0" y="1843874"/>
                        </a:cubicBezTo>
                        <a:cubicBezTo>
                          <a:pt x="-16394" y="1566380"/>
                          <a:pt x="-51869" y="1388363"/>
                          <a:pt x="0" y="1077594"/>
                        </a:cubicBezTo>
                        <a:cubicBezTo>
                          <a:pt x="3567" y="790399"/>
                          <a:pt x="17297" y="690163"/>
                          <a:pt x="0" y="288995"/>
                        </a:cubicBezTo>
                        <a:close/>
                      </a:path>
                      <a:path w="5230404" h="2809875" fill="none" stroke="0" extrusionOk="0">
                        <a:moveTo>
                          <a:pt x="0" y="288995"/>
                        </a:moveTo>
                        <a:cubicBezTo>
                          <a:pt x="-18570" y="119879"/>
                          <a:pt x="60542" y="29880"/>
                          <a:pt x="116751" y="0"/>
                        </a:cubicBezTo>
                        <a:cubicBezTo>
                          <a:pt x="170051" y="-12159"/>
                          <a:pt x="285725" y="-52752"/>
                          <a:pt x="429057" y="0"/>
                        </a:cubicBezTo>
                        <a:cubicBezTo>
                          <a:pt x="575080" y="22859"/>
                          <a:pt x="590621" y="-31996"/>
                          <a:pt x="641425" y="0"/>
                        </a:cubicBezTo>
                        <a:cubicBezTo>
                          <a:pt x="702055" y="26083"/>
                          <a:pt x="890871" y="-28951"/>
                          <a:pt x="1003701" y="0"/>
                        </a:cubicBezTo>
                        <a:cubicBezTo>
                          <a:pt x="1137078" y="61096"/>
                          <a:pt x="1273202" y="11020"/>
                          <a:pt x="1365976" y="0"/>
                        </a:cubicBezTo>
                        <a:cubicBezTo>
                          <a:pt x="1465458" y="-3849"/>
                          <a:pt x="1574686" y="-14908"/>
                          <a:pt x="1728252" y="0"/>
                        </a:cubicBezTo>
                        <a:cubicBezTo>
                          <a:pt x="1889414" y="37537"/>
                          <a:pt x="1839862" y="-17669"/>
                          <a:pt x="1890651" y="0"/>
                        </a:cubicBezTo>
                        <a:cubicBezTo>
                          <a:pt x="1947427" y="21362"/>
                          <a:pt x="2010093" y="9232"/>
                          <a:pt x="2053050" y="0"/>
                        </a:cubicBezTo>
                        <a:cubicBezTo>
                          <a:pt x="2100697" y="5392"/>
                          <a:pt x="2312331" y="12727"/>
                          <a:pt x="2365357" y="0"/>
                        </a:cubicBezTo>
                        <a:cubicBezTo>
                          <a:pt x="2422045" y="-14332"/>
                          <a:pt x="2647728" y="19000"/>
                          <a:pt x="2727632" y="0"/>
                        </a:cubicBezTo>
                        <a:cubicBezTo>
                          <a:pt x="2805949" y="-3746"/>
                          <a:pt x="2835478" y="11648"/>
                          <a:pt x="2890031" y="0"/>
                        </a:cubicBezTo>
                        <a:cubicBezTo>
                          <a:pt x="2948973" y="13357"/>
                          <a:pt x="3119072" y="-10561"/>
                          <a:pt x="3302275" y="0"/>
                        </a:cubicBezTo>
                        <a:cubicBezTo>
                          <a:pt x="3448969" y="22384"/>
                          <a:pt x="3435765" y="15047"/>
                          <a:pt x="3564613" y="0"/>
                        </a:cubicBezTo>
                        <a:cubicBezTo>
                          <a:pt x="3686514" y="-20135"/>
                          <a:pt x="3776639" y="5591"/>
                          <a:pt x="3826950" y="0"/>
                        </a:cubicBezTo>
                        <a:cubicBezTo>
                          <a:pt x="3891803" y="-4816"/>
                          <a:pt x="3922957" y="6525"/>
                          <a:pt x="3989349" y="0"/>
                        </a:cubicBezTo>
                        <a:cubicBezTo>
                          <a:pt x="4051205" y="7563"/>
                          <a:pt x="4259519" y="-22263"/>
                          <a:pt x="4351625" y="0"/>
                        </a:cubicBezTo>
                        <a:cubicBezTo>
                          <a:pt x="4443842" y="23067"/>
                          <a:pt x="4620817" y="-7785"/>
                          <a:pt x="4763869" y="0"/>
                        </a:cubicBezTo>
                        <a:cubicBezTo>
                          <a:pt x="4917528" y="34943"/>
                          <a:pt x="4964739" y="-6933"/>
                          <a:pt x="5113652" y="0"/>
                        </a:cubicBezTo>
                        <a:cubicBezTo>
                          <a:pt x="5158469" y="-21535"/>
                          <a:pt x="5207149" y="147331"/>
                          <a:pt x="5230404" y="288995"/>
                        </a:cubicBezTo>
                        <a:cubicBezTo>
                          <a:pt x="5285354" y="441033"/>
                          <a:pt x="5247706" y="712117"/>
                          <a:pt x="5230404" y="1077594"/>
                        </a:cubicBezTo>
                        <a:cubicBezTo>
                          <a:pt x="5246623" y="1400989"/>
                          <a:pt x="5232031" y="1586401"/>
                          <a:pt x="5230404" y="1754599"/>
                        </a:cubicBezTo>
                        <a:cubicBezTo>
                          <a:pt x="5220576" y="1896868"/>
                          <a:pt x="5271321" y="2291180"/>
                          <a:pt x="5230404" y="2520879"/>
                        </a:cubicBezTo>
                        <a:cubicBezTo>
                          <a:pt x="5224270" y="2659007"/>
                          <a:pt x="5177900" y="2809151"/>
                          <a:pt x="5113652" y="2809875"/>
                        </a:cubicBezTo>
                        <a:cubicBezTo>
                          <a:pt x="5039109" y="2789872"/>
                          <a:pt x="4975484" y="2799138"/>
                          <a:pt x="4851315" y="2809875"/>
                        </a:cubicBezTo>
                        <a:cubicBezTo>
                          <a:pt x="4758167" y="2822430"/>
                          <a:pt x="4656768" y="2768783"/>
                          <a:pt x="4588978" y="2809875"/>
                        </a:cubicBezTo>
                        <a:cubicBezTo>
                          <a:pt x="4530534" y="2836396"/>
                          <a:pt x="4424700" y="2807573"/>
                          <a:pt x="4276671" y="2809875"/>
                        </a:cubicBezTo>
                        <a:cubicBezTo>
                          <a:pt x="4129026" y="2829683"/>
                          <a:pt x="4133742" y="2787778"/>
                          <a:pt x="4064303" y="2809875"/>
                        </a:cubicBezTo>
                        <a:cubicBezTo>
                          <a:pt x="3995629" y="2829233"/>
                          <a:pt x="3937163" y="2846421"/>
                          <a:pt x="3851935" y="2809875"/>
                        </a:cubicBezTo>
                        <a:cubicBezTo>
                          <a:pt x="3756946" y="2776309"/>
                          <a:pt x="3737307" y="2823222"/>
                          <a:pt x="3689535" y="2809875"/>
                        </a:cubicBezTo>
                        <a:cubicBezTo>
                          <a:pt x="3614543" y="2786167"/>
                          <a:pt x="3518404" y="2782994"/>
                          <a:pt x="3427198" y="2809875"/>
                        </a:cubicBezTo>
                        <a:cubicBezTo>
                          <a:pt x="3312179" y="2828936"/>
                          <a:pt x="3221055" y="2835746"/>
                          <a:pt x="3064923" y="2809875"/>
                        </a:cubicBezTo>
                        <a:cubicBezTo>
                          <a:pt x="2898388" y="2771092"/>
                          <a:pt x="2891762" y="2781052"/>
                          <a:pt x="2752616" y="2809875"/>
                        </a:cubicBezTo>
                        <a:cubicBezTo>
                          <a:pt x="2611198" y="2837862"/>
                          <a:pt x="2608734" y="2807669"/>
                          <a:pt x="2540248" y="2809875"/>
                        </a:cubicBezTo>
                        <a:cubicBezTo>
                          <a:pt x="2472315" y="2809283"/>
                          <a:pt x="2408011" y="2797291"/>
                          <a:pt x="2377849" y="2809875"/>
                        </a:cubicBezTo>
                        <a:cubicBezTo>
                          <a:pt x="2335554" y="2829673"/>
                          <a:pt x="2086751" y="2833339"/>
                          <a:pt x="1965604" y="2809875"/>
                        </a:cubicBezTo>
                        <a:cubicBezTo>
                          <a:pt x="1864583" y="2779998"/>
                          <a:pt x="1759591" y="2830828"/>
                          <a:pt x="1703267" y="2809875"/>
                        </a:cubicBezTo>
                        <a:cubicBezTo>
                          <a:pt x="1653153" y="2788433"/>
                          <a:pt x="1517776" y="2838447"/>
                          <a:pt x="1340991" y="2809875"/>
                        </a:cubicBezTo>
                        <a:cubicBezTo>
                          <a:pt x="1194706" y="2784791"/>
                          <a:pt x="1233616" y="2798756"/>
                          <a:pt x="1178593" y="2809875"/>
                        </a:cubicBezTo>
                        <a:cubicBezTo>
                          <a:pt x="1119625" y="2825549"/>
                          <a:pt x="1015452" y="2803805"/>
                          <a:pt x="966224" y="2809875"/>
                        </a:cubicBezTo>
                        <a:cubicBezTo>
                          <a:pt x="903225" y="2782662"/>
                          <a:pt x="756002" y="2818550"/>
                          <a:pt x="603949" y="2809875"/>
                        </a:cubicBezTo>
                        <a:cubicBezTo>
                          <a:pt x="421401" y="2777697"/>
                          <a:pt x="463147" y="2835567"/>
                          <a:pt x="391581" y="2809875"/>
                        </a:cubicBezTo>
                        <a:cubicBezTo>
                          <a:pt x="306724" y="2791237"/>
                          <a:pt x="211247" y="2784720"/>
                          <a:pt x="116751" y="2809875"/>
                        </a:cubicBezTo>
                        <a:cubicBezTo>
                          <a:pt x="41055" y="2807799"/>
                          <a:pt x="-10004" y="2701956"/>
                          <a:pt x="0" y="2520879"/>
                        </a:cubicBezTo>
                        <a:cubicBezTo>
                          <a:pt x="7717" y="2344395"/>
                          <a:pt x="-1621" y="2043563"/>
                          <a:pt x="0" y="1776917"/>
                        </a:cubicBezTo>
                        <a:cubicBezTo>
                          <a:pt x="-23364" y="1498430"/>
                          <a:pt x="43853" y="1282699"/>
                          <a:pt x="0" y="1077594"/>
                        </a:cubicBezTo>
                        <a:cubicBezTo>
                          <a:pt x="23219" y="889529"/>
                          <a:pt x="984" y="570442"/>
                          <a:pt x="0" y="28899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a:latin typeface="Cambria" panose="02040503050406030204" pitchFamily="18" charset="0"/>
                <a:ea typeface="Cambria" panose="02040503050406030204" pitchFamily="18" charset="0"/>
              </a:rPr>
              <a:t>Mẹ ơi, trong lời mẹ hát </a:t>
            </a:r>
          </a:p>
          <a:p>
            <a:pPr algn="just"/>
            <a:r>
              <a:rPr lang="vi-VN" sz="3200" b="1">
                <a:latin typeface="Cambria" panose="02040503050406030204" pitchFamily="18" charset="0"/>
                <a:ea typeface="Cambria" panose="02040503050406030204" pitchFamily="18" charset="0"/>
              </a:rPr>
              <a:t>Có cả cuộc đời hiện ra </a:t>
            </a:r>
          </a:p>
          <a:p>
            <a:pPr algn="just"/>
            <a:r>
              <a:rPr lang="vi-VN" sz="3200" b="1">
                <a:latin typeface="Cambria" panose="02040503050406030204" pitchFamily="18" charset="0"/>
                <a:ea typeface="Cambria" panose="02040503050406030204" pitchFamily="18" charset="0"/>
              </a:rPr>
              <a:t>Lời ru chắp con đôi cánh </a:t>
            </a:r>
          </a:p>
          <a:p>
            <a:pPr algn="just"/>
            <a:r>
              <a:rPr lang="vi-VN" sz="3200" b="1">
                <a:latin typeface="Cambria" panose="02040503050406030204" pitchFamily="18" charset="0"/>
                <a:ea typeface="Cambria" panose="02040503050406030204" pitchFamily="18" charset="0"/>
              </a:rPr>
              <a:t>Lớn rồi con sẽ bay xa.</a:t>
            </a:r>
            <a:endParaRPr lang="en-US" sz="32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F413E5C1-102A-6C2A-0F62-A064BA277AA6}"/>
              </a:ext>
            </a:extLst>
          </p:cNvPr>
          <p:cNvSpPr txBox="1"/>
          <p:nvPr/>
        </p:nvSpPr>
        <p:spPr>
          <a:xfrm>
            <a:off x="2313488" y="3386379"/>
            <a:ext cx="26275552" cy="584775"/>
          </a:xfrm>
          <a:prstGeom prst="rect">
            <a:avLst/>
          </a:prstGeom>
          <a:noFill/>
        </p:spPr>
        <p:txBody>
          <a:bodyPr wrap="square">
            <a:spAutoFit/>
          </a:bodyPr>
          <a:lstStyle/>
          <a:p>
            <a:pPr algn="just"/>
            <a:r>
              <a:rPr lang="vi-VN" sz="32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Lời ru chắp con đôi cánh </a:t>
            </a:r>
          </a:p>
        </p:txBody>
      </p:sp>
      <p:pic>
        <p:nvPicPr>
          <p:cNvPr id="6" name="Picture 5">
            <a:extLst>
              <a:ext uri="{FF2B5EF4-FFF2-40B4-BE49-F238E27FC236}">
                <a16:creationId xmlns:a16="http://schemas.microsoft.com/office/drawing/2014/main" xmlns="" id="{B5EC5C84-0967-7132-3E15-B0F694A69B3C}"/>
              </a:ext>
            </a:extLst>
          </p:cNvPr>
          <p:cNvPicPr>
            <a:picLocks noChangeAspect="1"/>
          </p:cNvPicPr>
          <p:nvPr/>
        </p:nvPicPr>
        <p:blipFill>
          <a:blip r:embed="rId5" cstate="print"/>
          <a:srcRect t="18714" b="20422"/>
          <a:stretch/>
        </p:blipFill>
        <p:spPr>
          <a:xfrm>
            <a:off x="7592858" y="2079302"/>
            <a:ext cx="3169788" cy="4174076"/>
          </a:xfrm>
          <a:prstGeom prst="rect">
            <a:avLst/>
          </a:prstGeom>
        </p:spPr>
      </p:pic>
      <p:sp>
        <p:nvSpPr>
          <p:cNvPr id="7" name="Freeform 41">
            <a:extLst>
              <a:ext uri="{FF2B5EF4-FFF2-40B4-BE49-F238E27FC236}">
                <a16:creationId xmlns:a16="http://schemas.microsoft.com/office/drawing/2014/main" xmlns="" id="{DFAC75A9-BC36-AA5C-D448-C58E86D4A5E5}"/>
              </a:ext>
            </a:extLst>
          </p:cNvPr>
          <p:cNvSpPr/>
          <p:nvPr/>
        </p:nvSpPr>
        <p:spPr>
          <a:xfrm>
            <a:off x="23796" y="3722932"/>
            <a:ext cx="2606715" cy="2951490"/>
          </a:xfrm>
          <a:custGeom>
            <a:avLst/>
            <a:gdLst/>
            <a:ahLst/>
            <a:cxnLst/>
            <a:rect l="l" t="t" r="r" b="b"/>
            <a:pathLst>
              <a:path w="6880567" h="6770771">
                <a:moveTo>
                  <a:pt x="0" y="0"/>
                </a:moveTo>
                <a:lnTo>
                  <a:pt x="6880568" y="0"/>
                </a:lnTo>
                <a:lnTo>
                  <a:pt x="6880568" y="6770771"/>
                </a:lnTo>
                <a:lnTo>
                  <a:pt x="0" y="6770771"/>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xmlns="" val="25094316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7"/>
                    </p:tgtEl>
                  </p:cond>
                </p:stCondLst>
                <p:endSync evt="end" delay="0">
                  <p:rtn val="all"/>
                </p:endSync>
                <p:childTnLst>
                  <p:par>
                    <p:cTn id="21" fill="hold">
                      <p:stCondLst>
                        <p:cond delay="0"/>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1.25E-6 -1.11111E-6 C 0.02409 -0.16018 0.04844 -0.32014 0.00143 -0.38264 C -0.0457 -0.44514 -0.16393 -0.41042 -0.2819 -0.37569 " pathEditMode="relative" rAng="0" ptsTypes="AAA">
                                      <p:cBhvr>
                                        <p:cTn id="24" dur="2000" fill="hold"/>
                                        <p:tgtEl>
                                          <p:spTgt spid="67"/>
                                        </p:tgtEl>
                                        <p:attrNameLst>
                                          <p:attrName>ppt_x</p:attrName>
                                          <p:attrName>ppt_y</p:attrName>
                                        </p:attrNameLst>
                                      </p:cBhvr>
                                      <p:rCtr x="-12695" y="-20880"/>
                                    </p:animMotion>
                                  </p:childTnLst>
                                </p:cTn>
                              </p:par>
                            </p:childTnLst>
                          </p:cTn>
                        </p:par>
                      </p:childTnLst>
                    </p:cTn>
                  </p:par>
                </p:childTnLst>
              </p:cTn>
              <p:nextCondLst>
                <p:cond evt="onClick" delay="0">
                  <p:tgtEl>
                    <p:spTgt spid="67"/>
                  </p:tgtEl>
                </p:cond>
              </p:nextCondLst>
            </p:seq>
          </p:childTnLst>
        </p:cTn>
      </p:par>
    </p:tnLst>
    <p:bldLst>
      <p:bldP spid="2"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2BDB3C3B-3FA5-805F-99ED-81DB7BE9BC8E}"/>
              </a:ext>
            </a:extLst>
          </p:cNvPr>
          <p:cNvGrpSpPr/>
          <p:nvPr/>
        </p:nvGrpSpPr>
        <p:grpSpPr>
          <a:xfrm>
            <a:off x="1066800" y="633274"/>
            <a:ext cx="10375900" cy="2001165"/>
            <a:chOff x="1934258" y="633274"/>
            <a:chExt cx="8666009" cy="2001165"/>
          </a:xfrm>
        </p:grpSpPr>
        <p:sp>
          <p:nvSpPr>
            <p:cNvPr id="4" name="Rectangle: Rounded Corners 3">
              <a:extLst>
                <a:ext uri="{FF2B5EF4-FFF2-40B4-BE49-F238E27FC236}">
                  <a16:creationId xmlns:a16="http://schemas.microsoft.com/office/drawing/2014/main" xmlns="" id="{964DF360-5036-590C-3509-E5A617F19239}"/>
                </a:ext>
              </a:extLst>
            </p:cNvPr>
            <p:cNvSpPr/>
            <p:nvPr/>
          </p:nvSpPr>
          <p:spPr>
            <a:xfrm>
              <a:off x="1934258" y="633274"/>
              <a:ext cx="8666009" cy="2001165"/>
            </a:xfrm>
            <a:prstGeom prst="roundRect">
              <a:avLst/>
            </a:prstGeom>
            <a:solidFill>
              <a:schemeClr val="bg1"/>
            </a:solidFill>
            <a:ln w="38100">
              <a:solidFill>
                <a:srgbClr val="45A73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6EAFD5B-4B0D-D562-5326-D214B64DAD48}"/>
                </a:ext>
              </a:extLst>
            </p:cNvPr>
            <p:cNvSpPr txBox="1"/>
            <p:nvPr/>
          </p:nvSpPr>
          <p:spPr>
            <a:xfrm>
              <a:off x="1934258" y="633274"/>
              <a:ext cx="8323484" cy="1938992"/>
            </a:xfrm>
            <a:prstGeom prst="rect">
              <a:avLst/>
            </a:prstGeom>
            <a:noFill/>
          </p:spPr>
          <p:txBody>
            <a:bodyPr wrap="square">
              <a:spAutoFit/>
            </a:bodyPr>
            <a:lstStyle/>
            <a:p>
              <a:pPr algn="ctr">
                <a:lnSpc>
                  <a:spcPct val="150000"/>
                </a:lnSpc>
              </a:pPr>
              <a:r>
                <a:rPr lang="vi-VN" sz="4400" b="1" i="1"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Chia sẻ </a:t>
              </a:r>
            </a:p>
            <a:p>
              <a:pPr algn="ctr">
                <a:lnSpc>
                  <a:spcPct val="150000"/>
                </a:lnSpc>
              </a:pPr>
              <a:r>
                <a:rPr lang="vi-VN" sz="3600" b="1" i="1" dirty="0" smtClean="0">
                  <a:latin typeface="Cambria" panose="02040503050406030204" pitchFamily="18" charset="0"/>
                  <a:ea typeface="Cambria" panose="02040503050406030204" pitchFamily="18" charset="0"/>
                </a:rPr>
                <a:t>Về những bài hát ru mẹ đã hát cho mình nghe</a:t>
              </a:r>
              <a:endParaRPr lang="vi-VN" sz="3600" b="1" i="1" dirty="0">
                <a:latin typeface="Cambria" panose="02040503050406030204" pitchFamily="18" charset="0"/>
                <a:ea typeface="Cambria" panose="02040503050406030204" pitchFamily="18" charset="0"/>
              </a:endParaRPr>
            </a:p>
          </p:txBody>
        </p:sp>
      </p:grpSp>
      <p:sp>
        <p:nvSpPr>
          <p:cNvPr id="2" name="Freeform 41">
            <a:extLst>
              <a:ext uri="{FF2B5EF4-FFF2-40B4-BE49-F238E27FC236}">
                <a16:creationId xmlns:a16="http://schemas.microsoft.com/office/drawing/2014/main" xmlns="" id="{488AB78F-1FB7-740C-486A-E9311731262D}"/>
              </a:ext>
            </a:extLst>
          </p:cNvPr>
          <p:cNvSpPr/>
          <p:nvPr/>
        </p:nvSpPr>
        <p:spPr>
          <a:xfrm>
            <a:off x="4284134" y="2387600"/>
            <a:ext cx="4250266" cy="4257452"/>
          </a:xfrm>
          <a:custGeom>
            <a:avLst/>
            <a:gdLst/>
            <a:ahLst/>
            <a:cxnLst/>
            <a:rect l="l" t="t" r="r" b="b"/>
            <a:pathLst>
              <a:path w="6880567" h="6770771">
                <a:moveTo>
                  <a:pt x="0" y="0"/>
                </a:moveTo>
                <a:lnTo>
                  <a:pt x="6880568" y="0"/>
                </a:lnTo>
                <a:lnTo>
                  <a:pt x="6880568" y="6770771"/>
                </a:lnTo>
                <a:lnTo>
                  <a:pt x="0" y="6770771"/>
                </a:lnTo>
                <a:lnTo>
                  <a:pt x="0" y="0"/>
                </a:lnTo>
                <a:close/>
              </a:path>
            </a:pathLst>
          </a:custGeom>
          <a:blipFill>
            <a:blip r:embed="rId2" cstate="print">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xmlns="" val="47352042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C8752B7-A46B-7CCF-A1EE-4EFDEC69C4CB}"/>
              </a:ext>
            </a:extLst>
          </p:cNvPr>
          <p:cNvSpPr/>
          <p:nvPr/>
        </p:nvSpPr>
        <p:spPr>
          <a:xfrm>
            <a:off x="7370240" y="525313"/>
            <a:ext cx="1603729" cy="641695"/>
          </a:xfrm>
          <a:prstGeom prst="roundRect">
            <a:avLst>
              <a:gd name="adj" fmla="val 50000"/>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a:noFill/>
                </a:ln>
                <a:solidFill>
                  <a:prstClr val="white"/>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5:</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xmlns="" id="{5A9C57BF-C6B6-2601-F10F-CDA8C3A12EA2}"/>
              </a:ext>
            </a:extLst>
          </p:cNvPr>
          <p:cNvSpPr txBox="1"/>
          <p:nvPr/>
        </p:nvSpPr>
        <p:spPr>
          <a:xfrm>
            <a:off x="4637159" y="1167008"/>
            <a:ext cx="6846411"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em, bài thơ Trong lời mẹ hát muốn nói về điều gì? </a:t>
            </a:r>
          </a:p>
        </p:txBody>
      </p:sp>
      <p:sp>
        <p:nvSpPr>
          <p:cNvPr id="4" name="Rectangle: Rounded Corners 3">
            <a:extLst>
              <a:ext uri="{FF2B5EF4-FFF2-40B4-BE49-F238E27FC236}">
                <a16:creationId xmlns:a16="http://schemas.microsoft.com/office/drawing/2014/main" xmlns="" id="{8F1E8B72-C16C-9404-CD59-99C06CD936AC}"/>
              </a:ext>
            </a:extLst>
          </p:cNvPr>
          <p:cNvSpPr/>
          <p:nvPr/>
        </p:nvSpPr>
        <p:spPr>
          <a:xfrm>
            <a:off x="200967" y="67733"/>
            <a:ext cx="4211887" cy="6722533"/>
          </a:xfrm>
          <a:prstGeom prst="roundRect">
            <a:avLst>
              <a:gd name="adj" fmla="val 7553"/>
            </a:avLst>
          </a:prstGeom>
          <a:solidFill>
            <a:srgbClr val="E8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E75D4614-5B1D-1262-E38C-485C31B5146B}"/>
              </a:ext>
            </a:extLst>
          </p:cNvPr>
          <p:cNvSpPr txBox="1"/>
          <p:nvPr/>
        </p:nvSpPr>
        <p:spPr>
          <a:xfrm>
            <a:off x="425272" y="151178"/>
            <a:ext cx="3987582" cy="6555641"/>
          </a:xfrm>
          <a:prstGeom prst="rect">
            <a:avLst/>
          </a:prstGeom>
          <a:noFill/>
        </p:spPr>
        <p:txBody>
          <a:bodyPr wrap="square">
            <a:spAutoFit/>
          </a:bodyPr>
          <a:lstStyle/>
          <a:p>
            <a:pPr algn="just"/>
            <a:r>
              <a:rPr lang="vi-VN" sz="2100" b="1" dirty="0">
                <a:latin typeface="Cambria" panose="02040503050406030204" pitchFamily="18" charset="0"/>
                <a:ea typeface="Cambria" panose="02040503050406030204" pitchFamily="18" charset="0"/>
              </a:rPr>
              <a:t>Tuổi thơ chở đầy cổ tích</a:t>
            </a:r>
          </a:p>
          <a:p>
            <a:pPr algn="just"/>
            <a:r>
              <a:rPr lang="vi-VN" sz="2100" b="1" dirty="0">
                <a:latin typeface="Cambria" panose="02040503050406030204" pitchFamily="18" charset="0"/>
                <a:ea typeface="Cambria" panose="02040503050406030204" pitchFamily="18" charset="0"/>
              </a:rPr>
              <a:t>Dòng sông lời mẹ ngọt ngào</a:t>
            </a:r>
          </a:p>
          <a:p>
            <a:pPr algn="just"/>
            <a:r>
              <a:rPr lang="vi-VN" sz="2100" b="1" dirty="0">
                <a:latin typeface="Cambria" panose="02040503050406030204" pitchFamily="18" charset="0"/>
                <a:ea typeface="Cambria" panose="02040503050406030204" pitchFamily="18" charset="0"/>
              </a:rPr>
              <a:t>Đưa con đi cùng đất nước</a:t>
            </a:r>
          </a:p>
          <a:p>
            <a:pPr algn="just"/>
            <a:r>
              <a:rPr lang="vi-VN" sz="2100" b="1" dirty="0">
                <a:latin typeface="Cambria" panose="02040503050406030204" pitchFamily="18" charset="0"/>
                <a:ea typeface="Cambria" panose="02040503050406030204" pitchFamily="18" charset="0"/>
              </a:rPr>
              <a:t>C</a:t>
            </a:r>
            <a:r>
              <a:rPr lang="en-US" sz="2100" b="1" dirty="0">
                <a:latin typeface="Cambria" panose="02040503050406030204" pitchFamily="18" charset="0"/>
                <a:ea typeface="Cambria" panose="02040503050406030204" pitchFamily="18" charset="0"/>
              </a:rPr>
              <a:t>h</a:t>
            </a:r>
            <a:r>
              <a:rPr lang="vi-VN" sz="2100" b="1" dirty="0">
                <a:latin typeface="Cambria" panose="02040503050406030204" pitchFamily="18" charset="0"/>
                <a:ea typeface="Cambria" panose="02040503050406030204" pitchFamily="18" charset="0"/>
              </a:rPr>
              <a:t>òng chành nhịp võng ca dao.</a:t>
            </a:r>
          </a:p>
          <a:p>
            <a:pPr algn="just"/>
            <a:endParaRPr lang="vi-VN" sz="2100" b="1" dirty="0">
              <a:latin typeface="Cambria" panose="02040503050406030204" pitchFamily="18" charset="0"/>
              <a:ea typeface="Cambria" panose="02040503050406030204" pitchFamily="18" charset="0"/>
            </a:endParaRPr>
          </a:p>
          <a:p>
            <a:pPr algn="just"/>
            <a:r>
              <a:rPr lang="vi-VN" sz="2100" b="1" dirty="0">
                <a:latin typeface="Cambria" panose="02040503050406030204" pitchFamily="18" charset="0"/>
                <a:ea typeface="Cambria" panose="02040503050406030204" pitchFamily="18" charset="0"/>
              </a:rPr>
              <a:t>Con gặp trong lời mẹ hát</a:t>
            </a:r>
          </a:p>
          <a:p>
            <a:pPr algn="just"/>
            <a:r>
              <a:rPr lang="vi-VN" sz="2100" b="1" dirty="0">
                <a:latin typeface="Cambria" panose="02040503050406030204" pitchFamily="18" charset="0"/>
                <a:ea typeface="Cambria" panose="02040503050406030204" pitchFamily="18" charset="0"/>
              </a:rPr>
              <a:t>Cánh cò trắng, dải đồng xanh </a:t>
            </a:r>
          </a:p>
          <a:p>
            <a:pPr algn="just"/>
            <a:r>
              <a:rPr lang="vi-VN" sz="2100" b="1" dirty="0">
                <a:latin typeface="Cambria" panose="02040503050406030204" pitchFamily="18" charset="0"/>
                <a:ea typeface="Cambria" panose="02040503050406030204" pitchFamily="18" charset="0"/>
              </a:rPr>
              <a:t>Con yêu màu vàng hoa mướp </a:t>
            </a:r>
          </a:p>
          <a:p>
            <a:pPr algn="just"/>
            <a:r>
              <a:rPr lang="vi-VN" sz="2100" b="1" dirty="0">
                <a:latin typeface="Cambria" panose="02040503050406030204" pitchFamily="18" charset="0"/>
                <a:ea typeface="Cambria" panose="02040503050406030204" pitchFamily="18" charset="0"/>
              </a:rPr>
              <a:t>“Con gà cục tác lá chanh".</a:t>
            </a:r>
          </a:p>
          <a:p>
            <a:pPr algn="just"/>
            <a:endParaRPr lang="vi-VN" sz="2100" b="1" dirty="0">
              <a:latin typeface="Cambria" panose="02040503050406030204" pitchFamily="18" charset="0"/>
              <a:ea typeface="Cambria" panose="02040503050406030204" pitchFamily="18" charset="0"/>
            </a:endParaRPr>
          </a:p>
          <a:p>
            <a:pPr algn="just"/>
            <a:r>
              <a:rPr lang="vi-VN" sz="2100" b="1" dirty="0">
                <a:latin typeface="Cambria" panose="02040503050406030204" pitchFamily="18" charset="0"/>
                <a:ea typeface="Cambria" panose="02040503050406030204" pitchFamily="18" charset="0"/>
              </a:rPr>
              <a:t>Thời gian chạy qua tóc mẹ</a:t>
            </a:r>
          </a:p>
          <a:p>
            <a:pPr algn="just"/>
            <a:r>
              <a:rPr lang="vi-VN" sz="2100" b="1" dirty="0">
                <a:latin typeface="Cambria" panose="02040503050406030204" pitchFamily="18" charset="0"/>
                <a:ea typeface="Cambria" panose="02040503050406030204" pitchFamily="18" charset="0"/>
              </a:rPr>
              <a:t>Một màu trắng đến nôn nao </a:t>
            </a:r>
          </a:p>
          <a:p>
            <a:pPr algn="just"/>
            <a:r>
              <a:rPr lang="vi-VN" sz="2100" b="1" dirty="0">
                <a:latin typeface="Cambria" panose="02040503050406030204" pitchFamily="18" charset="0"/>
                <a:ea typeface="Cambria" panose="02040503050406030204" pitchFamily="18" charset="0"/>
              </a:rPr>
              <a:t>Lưng mẹ cứ còng dần xuống </a:t>
            </a:r>
          </a:p>
          <a:p>
            <a:pPr algn="just"/>
            <a:r>
              <a:rPr lang="vi-VN" sz="2100" b="1" dirty="0">
                <a:latin typeface="Cambria" panose="02040503050406030204" pitchFamily="18" charset="0"/>
                <a:ea typeface="Cambria" panose="02040503050406030204" pitchFamily="18" charset="0"/>
              </a:rPr>
              <a:t>Cho con ngày một thêm cao.</a:t>
            </a:r>
            <a:endParaRPr lang="en-US" sz="2100" b="1" dirty="0">
              <a:latin typeface="Cambria" panose="02040503050406030204" pitchFamily="18" charset="0"/>
              <a:ea typeface="Cambria" panose="02040503050406030204" pitchFamily="18" charset="0"/>
            </a:endParaRPr>
          </a:p>
          <a:p>
            <a:pPr algn="just"/>
            <a:endParaRPr lang="vi-VN" sz="2100" b="1" dirty="0">
              <a:latin typeface="Cambria" panose="02040503050406030204" pitchFamily="18" charset="0"/>
              <a:ea typeface="Cambria" panose="02040503050406030204" pitchFamily="18" charset="0"/>
            </a:endParaRPr>
          </a:p>
          <a:p>
            <a:pPr algn="just"/>
            <a:r>
              <a:rPr lang="vi-VN" sz="2100" b="1" dirty="0">
                <a:latin typeface="Cambria" panose="02040503050406030204" pitchFamily="18" charset="0"/>
                <a:ea typeface="Cambria" panose="02040503050406030204" pitchFamily="18" charset="0"/>
              </a:rPr>
              <a:t>Mẹ ơi, trong lời mẹ hát </a:t>
            </a:r>
          </a:p>
          <a:p>
            <a:pPr algn="just"/>
            <a:r>
              <a:rPr lang="vi-VN" sz="2100" b="1" dirty="0">
                <a:latin typeface="Cambria" panose="02040503050406030204" pitchFamily="18" charset="0"/>
                <a:ea typeface="Cambria" panose="02040503050406030204" pitchFamily="18" charset="0"/>
              </a:rPr>
              <a:t>Có cả cuộc đời hiện ra </a:t>
            </a:r>
          </a:p>
          <a:p>
            <a:pPr algn="just"/>
            <a:r>
              <a:rPr lang="vi-VN" sz="2100" b="1" dirty="0">
                <a:latin typeface="Cambria" panose="02040503050406030204" pitchFamily="18" charset="0"/>
                <a:ea typeface="Cambria" panose="02040503050406030204" pitchFamily="18" charset="0"/>
              </a:rPr>
              <a:t>Lời ru chắp con đôi cánh </a:t>
            </a:r>
          </a:p>
          <a:p>
            <a:pPr algn="just"/>
            <a:r>
              <a:rPr lang="vi-VN" sz="2100" b="1" dirty="0">
                <a:latin typeface="Cambria" panose="02040503050406030204" pitchFamily="18" charset="0"/>
                <a:ea typeface="Cambria" panose="02040503050406030204" pitchFamily="18" charset="0"/>
              </a:rPr>
              <a:t>Lớn rồi con sẽ bay xa.</a:t>
            </a:r>
            <a:endParaRPr lang="en-US" sz="2100" b="1" dirty="0">
              <a:latin typeface="Cambria" panose="02040503050406030204" pitchFamily="18" charset="0"/>
              <a:ea typeface="Cambria" panose="02040503050406030204" pitchFamily="18" charset="0"/>
            </a:endParaRPr>
          </a:p>
          <a:p>
            <a:pPr algn="r"/>
            <a:r>
              <a:rPr lang="en-US" sz="2100" b="1" dirty="0">
                <a:latin typeface="Cambria" panose="02040503050406030204" pitchFamily="18" charset="0"/>
                <a:ea typeface="Cambria" panose="02040503050406030204" pitchFamily="18" charset="0"/>
              </a:rPr>
              <a:t>  </a:t>
            </a:r>
            <a:r>
              <a:rPr lang="vi-VN" sz="2100" b="1" i="1" dirty="0">
                <a:latin typeface="Cambria" panose="02040503050406030204" pitchFamily="18" charset="0"/>
                <a:ea typeface="Cambria" panose="02040503050406030204" pitchFamily="18" charset="0"/>
              </a:rPr>
              <a:t>(Trương Nam Hương) </a:t>
            </a:r>
          </a:p>
        </p:txBody>
      </p:sp>
      <p:sp>
        <p:nvSpPr>
          <p:cNvPr id="6" name="Rectangle: Rounded Corners 5">
            <a:extLst>
              <a:ext uri="{FF2B5EF4-FFF2-40B4-BE49-F238E27FC236}">
                <a16:creationId xmlns:a16="http://schemas.microsoft.com/office/drawing/2014/main" xmlns="" id="{4D7AA08A-3B33-A502-ECD8-28AAD05CA87E}"/>
              </a:ext>
            </a:extLst>
          </p:cNvPr>
          <p:cNvSpPr/>
          <p:nvPr/>
        </p:nvSpPr>
        <p:spPr>
          <a:xfrm>
            <a:off x="5174901" y="2520371"/>
            <a:ext cx="6308669" cy="1077218"/>
          </a:xfrm>
          <a:prstGeom prst="roundRect">
            <a:avLst>
              <a:gd name="adj" fmla="val 50000"/>
            </a:avLst>
          </a:prstGeom>
          <a:solidFill>
            <a:schemeClr val="bg1"/>
          </a:solidFill>
          <a:ln w="28575">
            <a:solidFill>
              <a:srgbClr val="3F8F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A. </a:t>
            </a:r>
            <a:r>
              <a:rPr lang="en-US" sz="3200" b="1" dirty="0" err="1">
                <a:solidFill>
                  <a:schemeClr val="tx1"/>
                </a:solidFill>
                <a:latin typeface="Cambria" panose="02040503050406030204" pitchFamily="18" charset="0"/>
                <a:ea typeface="Cambria" panose="02040503050406030204" pitchFamily="18" charset="0"/>
              </a:rPr>
              <a:t>Những</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kỉ</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niệm</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thân</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thương</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thời</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thơ</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ấu</a:t>
            </a:r>
            <a:endPar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xmlns="" id="{ECA9B7D4-0834-BCC3-487F-8BF23327831A}"/>
              </a:ext>
            </a:extLst>
          </p:cNvPr>
          <p:cNvSpPr/>
          <p:nvPr/>
        </p:nvSpPr>
        <p:spPr>
          <a:xfrm>
            <a:off x="5174900" y="3747944"/>
            <a:ext cx="6308669" cy="1077218"/>
          </a:xfrm>
          <a:prstGeom prst="roundRect">
            <a:avLst>
              <a:gd name="adj" fmla="val 50000"/>
            </a:avLst>
          </a:prstGeom>
          <a:solidFill>
            <a:schemeClr val="bg1"/>
          </a:solidFill>
          <a:ln w="28575">
            <a:solidFill>
              <a:srgbClr val="3F8F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B. </a:t>
            </a:r>
            <a:r>
              <a:rPr lang="en-US" sz="3200" b="1" dirty="0" err="1">
                <a:solidFill>
                  <a:schemeClr val="tx1"/>
                </a:solidFill>
                <a:latin typeface="Cambria" panose="02040503050406030204" pitchFamily="18" charset="0"/>
                <a:ea typeface="Cambria" panose="02040503050406030204" pitchFamily="18" charset="0"/>
              </a:rPr>
              <a:t>Lòng</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biết</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ơn</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đối</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với</a:t>
            </a:r>
            <a:r>
              <a:rPr lang="en-US" sz="3200" b="1" dirty="0">
                <a:solidFill>
                  <a:schemeClr val="tx1"/>
                </a:solidFill>
                <a:latin typeface="Cambria" panose="02040503050406030204" pitchFamily="18" charset="0"/>
                <a:ea typeface="Cambria" panose="02040503050406030204" pitchFamily="18" charset="0"/>
              </a:rPr>
              <a:t> cha </a:t>
            </a:r>
            <a:r>
              <a:rPr lang="en-US" sz="3200" b="1" dirty="0" err="1">
                <a:solidFill>
                  <a:schemeClr val="tx1"/>
                </a:solidFill>
                <a:latin typeface="Cambria" panose="02040503050406030204" pitchFamily="18" charset="0"/>
                <a:ea typeface="Cambria" panose="02040503050406030204" pitchFamily="18" charset="0"/>
              </a:rPr>
              <a:t>mẹ</a:t>
            </a:r>
            <a:endPar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xmlns="" id="{D75A2CA9-4661-31E4-F529-F5860FC5E554}"/>
              </a:ext>
            </a:extLst>
          </p:cNvPr>
          <p:cNvSpPr/>
          <p:nvPr/>
        </p:nvSpPr>
        <p:spPr>
          <a:xfrm>
            <a:off x="5246913" y="5053018"/>
            <a:ext cx="6308669" cy="1077218"/>
          </a:xfrm>
          <a:prstGeom prst="roundRect">
            <a:avLst>
              <a:gd name="adj" fmla="val 50000"/>
            </a:avLst>
          </a:prstGeom>
          <a:solidFill>
            <a:schemeClr val="bg1"/>
          </a:solidFill>
          <a:ln w="28575">
            <a:solidFill>
              <a:srgbClr val="3F8F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chemeClr val="tx1"/>
                </a:solidFill>
                <a:latin typeface="Cambria" panose="02040503050406030204" pitchFamily="18" charset="0"/>
                <a:ea typeface="Cambria" panose="02040503050406030204" pitchFamily="18" charset="0"/>
              </a:rPr>
              <a:t>C. </a:t>
            </a:r>
            <a:r>
              <a:rPr lang="en-US" sz="3200" b="1" dirty="0" err="1">
                <a:solidFill>
                  <a:schemeClr val="tx1"/>
                </a:solidFill>
                <a:latin typeface="Cambria" panose="02040503050406030204" pitchFamily="18" charset="0"/>
                <a:ea typeface="Cambria" panose="02040503050406030204" pitchFamily="18" charset="0"/>
              </a:rPr>
              <a:t>Vẻ</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đẹp</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và</a:t>
            </a:r>
            <a:r>
              <a:rPr lang="en-US" sz="3200" b="1" dirty="0">
                <a:solidFill>
                  <a:schemeClr val="tx1"/>
                </a:solidFill>
                <a:latin typeface="Cambria" panose="02040503050406030204" pitchFamily="18" charset="0"/>
                <a:ea typeface="Cambria" panose="02040503050406030204" pitchFamily="18" charset="0"/>
              </a:rPr>
              <a:t> ý </a:t>
            </a:r>
            <a:r>
              <a:rPr lang="en-US" sz="3200" b="1" dirty="0" err="1">
                <a:solidFill>
                  <a:schemeClr val="tx1"/>
                </a:solidFill>
                <a:latin typeface="Cambria" panose="02040503050406030204" pitchFamily="18" charset="0"/>
                <a:ea typeface="Cambria" panose="02040503050406030204" pitchFamily="18" charset="0"/>
              </a:rPr>
              <a:t>nghĩa</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của</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những</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bài</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hát</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ru</a:t>
            </a:r>
            <a:endParaRPr kumimoji="0" lang="en-US" sz="32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p:txBody>
      </p:sp>
      <p:pic>
        <p:nvPicPr>
          <p:cNvPr id="9" name="Picture 8" descr="C:\Users\ADMIN\Desktop\Untitled.jpg">
            <a:hlinkClick r:id="rId3" action="ppaction://hlinksldjump"/>
            <a:extLst>
              <a:ext uri="{FF2B5EF4-FFF2-40B4-BE49-F238E27FC236}">
                <a16:creationId xmlns:a16="http://schemas.microsoft.com/office/drawing/2014/main" xmlns="" id="{AF4F92EF-3E1A-3CFC-14D2-C6D564F94489}"/>
              </a:ext>
            </a:extLst>
          </p:cNvPr>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0" b="100000" l="0" r="100000">
                        <a14:foregroundMark x1="16500" y1="68908" x2="16000" y2="96134"/>
                        <a14:foregroundMark x1="12167" y1="69244" x2="12667" y2="78487"/>
                        <a14:foregroundMark x1="24833" y1="96134" x2="93000" y2="96975"/>
                      </a14:backgroundRemoval>
                    </a14:imgEffect>
                  </a14:imgLayer>
                </a14:imgProps>
              </a:ext>
              <a:ext uri="{28A0092B-C50C-407E-A947-70E740481C1C}">
                <a14:useLocalDpi xmlns:a14="http://schemas.microsoft.com/office/drawing/2010/main" xmlns="" val="0"/>
              </a:ext>
            </a:extLst>
          </a:blip>
          <a:srcRect/>
          <a:stretch>
            <a:fillRect/>
          </a:stretch>
        </p:blipFill>
        <p:spPr bwMode="auto">
          <a:xfrm rot="10800000">
            <a:off x="10548328" y="5286375"/>
            <a:ext cx="1089954" cy="107848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9591022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grpId="0" nodeType="withEffect">
                                  <p:stCondLst>
                                    <p:cond delay="0"/>
                                  </p:stCondLst>
                                  <p:iterate type="lt">
                                    <p:tmPct val="0"/>
                                  </p:iterate>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mph" presetSubtype="2" fill="hold" grpId="1" nodeType="clickEffect">
                                  <p:stCondLst>
                                    <p:cond delay="0"/>
                                  </p:stCondLst>
                                  <p:childTnLst>
                                    <p:animClr clrSpc="rgb" dir="cw">
                                      <p:cBhvr>
                                        <p:cTn id="25" dur="2000" fill="hold"/>
                                        <p:tgtEl>
                                          <p:spTgt spid="7"/>
                                        </p:tgtEl>
                                        <p:attrNameLst>
                                          <p:attrName>fillcolor</p:attrName>
                                        </p:attrNameLst>
                                      </p:cBhvr>
                                      <p:to>
                                        <a:schemeClr val="accent2"/>
                                      </p:to>
                                    </p:animClr>
                                    <p:set>
                                      <p:cBhvr>
                                        <p:cTn id="26" dur="2000" fill="hold"/>
                                        <p:tgtEl>
                                          <p:spTgt spid="7"/>
                                        </p:tgtEl>
                                        <p:attrNameLst>
                                          <p:attrName>fill.type</p:attrName>
                                        </p:attrNameLst>
                                      </p:cBhvr>
                                      <p:to>
                                        <p:strVal val="solid"/>
                                      </p:to>
                                    </p:set>
                                    <p:set>
                                      <p:cBhvr>
                                        <p:cTn id="27" dur="2000" fill="hold"/>
                                        <p:tgtEl>
                                          <p:spTgt spid="7"/>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tada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64" presetClass="path" presetSubtype="0" accel="50000" decel="50000" fill="hold" nodeType="clickEffect">
                                  <p:stCondLst>
                                    <p:cond delay="0"/>
                                  </p:stCondLst>
                                  <p:childTnLst>
                                    <p:animMotion origin="layout" path="M 4.16667E-6 4.44444E-6 L -0.56667 -0.05556 " pathEditMode="relative" rAng="0" ptsTypes="AA">
                                      <p:cBhvr>
                                        <p:cTn id="32" dur="2000" fill="hold"/>
                                        <p:tgtEl>
                                          <p:spTgt spid="9"/>
                                        </p:tgtEl>
                                        <p:attrNameLst>
                                          <p:attrName>ppt_x</p:attrName>
                                          <p:attrName>ppt_y</p:attrName>
                                        </p:attrNameLst>
                                      </p:cBhvr>
                                      <p:rCtr x="-28333" y="-2778"/>
                                    </p:animMotion>
                                  </p:childTnLst>
                                </p:cTn>
                              </p:par>
                            </p:childTnLst>
                          </p:cTn>
                        </p:par>
                      </p:childTnLst>
                    </p:cTn>
                  </p:par>
                </p:childTnLst>
              </p:cTn>
              <p:nextCondLst>
                <p:cond evt="onClick" delay="0">
                  <p:tgtEl>
                    <p:spTgt spid="9"/>
                  </p:tgtEl>
                </p:cond>
              </p:nextCondLst>
            </p:seq>
          </p:childTnLst>
        </p:cTn>
      </p:par>
    </p:tnLst>
    <p:bldLst>
      <p:bldP spid="2" grpId="0" animBg="1"/>
      <p:bldP spid="3" grpId="0"/>
      <p:bldP spid="6" grpId="0" animBg="1"/>
      <p:bldP spid="7" grpId="0" animBg="1"/>
      <p:bldP spid="7" grpId="1"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7848ACB-C1E4-3BC8-0607-C5763CA4FE94}"/>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xmlns="" val="0"/>
              </a:ext>
            </a:extLst>
          </a:blip>
          <a:stretch>
            <a:fillRect/>
          </a:stretch>
        </p:blipFill>
        <p:spPr>
          <a:xfrm>
            <a:off x="178590" y="1366092"/>
            <a:ext cx="6010045" cy="6010045"/>
          </a:xfrm>
          <a:prstGeom prst="rect">
            <a:avLst/>
          </a:prstGeom>
        </p:spPr>
      </p:pic>
      <p:grpSp>
        <p:nvGrpSpPr>
          <p:cNvPr id="3" name="Group 2">
            <a:extLst>
              <a:ext uri="{FF2B5EF4-FFF2-40B4-BE49-F238E27FC236}">
                <a16:creationId xmlns:a16="http://schemas.microsoft.com/office/drawing/2014/main" xmlns="" id="{773967F4-7588-E5C3-EDDE-CC969FB3B830}"/>
              </a:ext>
            </a:extLst>
          </p:cNvPr>
          <p:cNvGrpSpPr/>
          <p:nvPr/>
        </p:nvGrpSpPr>
        <p:grpSpPr>
          <a:xfrm>
            <a:off x="2143514" y="597061"/>
            <a:ext cx="8597933" cy="1323439"/>
            <a:chOff x="814827" y="784778"/>
            <a:chExt cx="8597933" cy="1323439"/>
          </a:xfrm>
        </p:grpSpPr>
        <p:sp>
          <p:nvSpPr>
            <p:cNvPr id="4" name="Speech Bubble: Rectangle with Corners Rounded 3">
              <a:extLst>
                <a:ext uri="{FF2B5EF4-FFF2-40B4-BE49-F238E27FC236}">
                  <a16:creationId xmlns:a16="http://schemas.microsoft.com/office/drawing/2014/main" xmlns="" id="{8CFF0381-DEDA-133F-71D1-730514DF7FBF}"/>
                </a:ext>
              </a:extLst>
            </p:cNvPr>
            <p:cNvSpPr/>
            <p:nvPr/>
          </p:nvSpPr>
          <p:spPr>
            <a:xfrm>
              <a:off x="940788" y="784778"/>
              <a:ext cx="8295701" cy="132343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xmlns="" id="{F8C83859-C371-672D-3E8C-0AEBB3799126}"/>
                </a:ext>
              </a:extLst>
            </p:cNvPr>
            <p:cNvSpPr txBox="1"/>
            <p:nvPr/>
          </p:nvSpPr>
          <p:spPr>
            <a:xfrm>
              <a:off x="814827" y="784778"/>
              <a:ext cx="859793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Cảm</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ơn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bạn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giúp</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tớ</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dọn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dẹp</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phòng</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sạch</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nhé</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xmlns="" val="428480392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CB3F75FD-D206-4165-5C14-D13B84DF7B61}"/>
              </a:ext>
            </a:extLst>
          </p:cNvPr>
          <p:cNvSpPr/>
          <p:nvPr/>
        </p:nvSpPr>
        <p:spPr>
          <a:xfrm>
            <a:off x="3370944" y="1637946"/>
            <a:ext cx="7992826" cy="1346554"/>
          </a:xfrm>
          <a:prstGeom prst="roundRect">
            <a:avLst>
              <a:gd name="adj" fmla="val 50000"/>
            </a:avLst>
          </a:prstGeom>
          <a:solidFill>
            <a:schemeClr val="bg1"/>
          </a:solidFill>
          <a:ln w="28575">
            <a:solidFill>
              <a:srgbClr val="3F8F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chemeClr val="tx1"/>
                </a:solidFill>
                <a:effectLst/>
                <a:uLnTx/>
                <a:uFillTx/>
                <a:latin typeface="Cambria" panose="02040503050406030204" pitchFamily="18" charset="0"/>
                <a:ea typeface="Cambria" panose="02040503050406030204" pitchFamily="18" charset="0"/>
                <a:cs typeface="+mn-cs"/>
              </a:rPr>
              <a:t>Tìm những câu ca dao/ tục ngữ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chemeClr val="tx1"/>
                </a:solidFill>
                <a:latin typeface="Cambria" panose="02040503050406030204" pitchFamily="18" charset="0"/>
                <a:ea typeface="Cambria" panose="02040503050406030204" pitchFamily="18" charset="0"/>
              </a:rPr>
              <a:t>n</a:t>
            </a:r>
            <a:r>
              <a:rPr lang="vi-VN" sz="4000" b="1" dirty="0" smtClean="0">
                <a:solidFill>
                  <a:schemeClr val="tx1"/>
                </a:solidFill>
                <a:latin typeface="Cambria" panose="02040503050406030204" pitchFamily="18" charset="0"/>
                <a:ea typeface="Cambria" panose="02040503050406030204" pitchFamily="18" charset="0"/>
              </a:rPr>
              <a:t>ói về tình mẫu tử</a:t>
            </a:r>
            <a:endParaRPr kumimoji="0" lang="en-US" sz="4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xmlns="" id="{9161823E-8AD7-FA00-BA48-A0A8FF53988B}"/>
              </a:ext>
            </a:extLst>
          </p:cNvPr>
          <p:cNvPicPr>
            <a:picLocks noChangeAspect="1"/>
          </p:cNvPicPr>
          <p:nvPr/>
        </p:nvPicPr>
        <p:blipFill>
          <a:blip r:embed="rId2" cstate="print"/>
          <a:stretch>
            <a:fillRect/>
          </a:stretch>
        </p:blipFill>
        <p:spPr>
          <a:xfrm>
            <a:off x="142875" y="749344"/>
            <a:ext cx="3105912" cy="6108656"/>
          </a:xfrm>
          <a:prstGeom prst="rect">
            <a:avLst/>
          </a:prstGeom>
        </p:spPr>
      </p:pic>
    </p:spTree>
    <p:extLst>
      <p:ext uri="{BB962C8B-B14F-4D97-AF65-F5344CB8AC3E}">
        <p14:creationId xmlns:p14="http://schemas.microsoft.com/office/powerpoint/2010/main" xmlns="" val="106024883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007046E-FEFA-8985-7DC9-B209A101BFBB}"/>
              </a:ext>
            </a:extLst>
          </p:cNvPr>
          <p:cNvGrpSpPr/>
          <p:nvPr/>
        </p:nvGrpSpPr>
        <p:grpSpPr>
          <a:xfrm>
            <a:off x="638981" y="1293086"/>
            <a:ext cx="11303304" cy="5068829"/>
            <a:chOff x="418643" y="1155701"/>
            <a:chExt cx="11303304" cy="5068829"/>
          </a:xfrm>
        </p:grpSpPr>
        <p:sp>
          <p:nvSpPr>
            <p:cNvPr id="4" name="Rectangle: Rounded Corners 3">
              <a:extLst>
                <a:ext uri="{FF2B5EF4-FFF2-40B4-BE49-F238E27FC236}">
                  <a16:creationId xmlns:a16="http://schemas.microsoft.com/office/drawing/2014/main" xmlns="" id="{64452650-0FD8-4C03-1481-E4CB3F600E0B}"/>
                </a:ext>
              </a:extLst>
            </p:cNvPr>
            <p:cNvSpPr/>
            <p:nvPr/>
          </p:nvSpPr>
          <p:spPr>
            <a:xfrm>
              <a:off x="418643" y="1155701"/>
              <a:ext cx="11303304" cy="5068829"/>
            </a:xfrm>
            <a:prstGeom prst="roundRect">
              <a:avLst/>
            </a:prstGeom>
            <a:solidFill>
              <a:schemeClr val="bg1"/>
            </a:solidFill>
            <a:ln w="38100">
              <a:solidFill>
                <a:srgbClr val="45A73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C26DCB97-93C0-B9C6-928E-E9604ED5CC81}"/>
                </a:ext>
              </a:extLst>
            </p:cNvPr>
            <p:cNvSpPr txBox="1"/>
            <p:nvPr/>
          </p:nvSpPr>
          <p:spPr>
            <a:xfrm>
              <a:off x="695610" y="1371307"/>
              <a:ext cx="10749368" cy="4637616"/>
            </a:xfrm>
            <a:prstGeom prst="rect">
              <a:avLst/>
            </a:prstGeom>
            <a:noFill/>
          </p:spPr>
          <p:txBody>
            <a:bodyPr wrap="square">
              <a:spAutoFit/>
            </a:bodyPr>
            <a:lstStyle/>
            <a:p>
              <a:pPr algn="just">
                <a:lnSpc>
                  <a:spcPct val="150000"/>
                </a:lnSpc>
              </a:pPr>
              <a:r>
                <a:rPr lang="vi-VN" sz="2500" b="1" dirty="0">
                  <a:latin typeface="Cambria" panose="02040503050406030204" pitchFamily="18" charset="0"/>
                  <a:ea typeface="Cambria" panose="02040503050406030204" pitchFamily="18" charset="0"/>
                </a:rPr>
                <a:t>- Đọc đúng và diễn cảm bài thơ Trong lời mẹ hát. Biết nhấn giọng vào những từ ngữ thể hiện tình cảm, cảm xúc của bạn nhỏ đối với người mẹ của mình.</a:t>
              </a:r>
            </a:p>
            <a:p>
              <a:pPr algn="just">
                <a:lnSpc>
                  <a:spcPct val="150000"/>
                </a:lnSpc>
              </a:pPr>
              <a:r>
                <a:rPr lang="vi-VN" sz="2500" b="1" dirty="0">
                  <a:latin typeface="Cambria" panose="02040503050406030204" pitchFamily="18" charset="0"/>
                  <a:ea typeface="Cambria" panose="02040503050406030204" pitchFamily="18" charset="0"/>
                </a:rPr>
                <a:t>- Nhận biết được vẽ đẹp, ý nghĩa của lời mẹ ru đối với cuộc đời người con. Lòng biết ơn của người con đối với mẹ. Hiểu điều tác giả muốn nói qua bài thơ.</a:t>
              </a:r>
            </a:p>
            <a:p>
              <a:pPr algn="just">
                <a:lnSpc>
                  <a:spcPct val="150000"/>
                </a:lnSpc>
              </a:pPr>
              <a:r>
                <a:rPr lang="vi-VN" sz="2500" b="1" dirty="0">
                  <a:latin typeface="Cambria" panose="02040503050406030204" pitchFamily="18" charset="0"/>
                  <a:ea typeface="Cambria" panose="02040503050406030204" pitchFamily="18" charset="0"/>
                </a:rPr>
                <a:t>- Hiểu và biết ơn công lao của cha mẹ hay người nuôi dưỡng, dạy dỗ mình</a:t>
              </a:r>
              <a:r>
                <a:rPr lang="vi-VN" sz="2500" b="1">
                  <a:latin typeface="Cambria" panose="02040503050406030204" pitchFamily="18" charset="0"/>
                  <a:ea typeface="Cambria" panose="02040503050406030204" pitchFamily="18" charset="0"/>
                </a:rPr>
                <a:t>. Hiểu </a:t>
              </a:r>
              <a:r>
                <a:rPr lang="vi-VN" sz="2500" b="1" dirty="0">
                  <a:latin typeface="Cambria" panose="02040503050406030204" pitchFamily="18" charset="0"/>
                  <a:ea typeface="Cambria" panose="02040503050406030204" pitchFamily="18" charset="0"/>
                </a:rPr>
                <a:t>ý nghĩa và trân trọng những bài hát ru của bà, của </a:t>
              </a:r>
              <a:r>
                <a:rPr lang="vi-VN" sz="2500" b="1">
                  <a:latin typeface="Cambria" panose="02040503050406030204" pitchFamily="18" charset="0"/>
                  <a:ea typeface="Cambria" panose="02040503050406030204" pitchFamily="18" charset="0"/>
                </a:rPr>
                <a:t>mẹ.</a:t>
              </a:r>
              <a:endParaRPr lang="vi-VN" sz="2500" b="1" dirty="0">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xmlns="" id="{AFD3B5BB-B948-A073-623F-576287375D51}"/>
              </a:ext>
            </a:extLst>
          </p:cNvPr>
          <p:cNvPicPr>
            <a:picLocks noChangeAspect="1"/>
          </p:cNvPicPr>
          <p:nvPr/>
        </p:nvPicPr>
        <p:blipFill>
          <a:blip r:embed="rId2" cstate="print"/>
          <a:stretch>
            <a:fillRect/>
          </a:stretch>
        </p:blipFill>
        <p:spPr>
          <a:xfrm>
            <a:off x="4196475" y="661866"/>
            <a:ext cx="4188315" cy="969348"/>
          </a:xfrm>
          <a:prstGeom prst="rect">
            <a:avLst/>
          </a:prstGeom>
        </p:spPr>
      </p:pic>
    </p:spTree>
    <p:extLst>
      <p:ext uri="{BB962C8B-B14F-4D97-AF65-F5344CB8AC3E}">
        <p14:creationId xmlns:p14="http://schemas.microsoft.com/office/powerpoint/2010/main" xmlns="" val="86371015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161823E-8AD7-FA00-BA48-A0A8FF53988B}"/>
              </a:ext>
            </a:extLst>
          </p:cNvPr>
          <p:cNvPicPr>
            <a:picLocks noChangeAspect="1"/>
          </p:cNvPicPr>
          <p:nvPr/>
        </p:nvPicPr>
        <p:blipFill>
          <a:blip r:embed="rId2" cstate="print"/>
          <a:stretch>
            <a:fillRect/>
          </a:stretch>
        </p:blipFill>
        <p:spPr>
          <a:xfrm>
            <a:off x="142875" y="749344"/>
            <a:ext cx="3105912" cy="6108656"/>
          </a:xfrm>
          <a:prstGeom prst="rect">
            <a:avLst/>
          </a:prstGeom>
        </p:spPr>
      </p:pic>
      <p:pic>
        <p:nvPicPr>
          <p:cNvPr id="2" name="Picture 1">
            <a:extLst>
              <a:ext uri="{FF2B5EF4-FFF2-40B4-BE49-F238E27FC236}">
                <a16:creationId xmlns:a16="http://schemas.microsoft.com/office/drawing/2014/main" xmlns="" id="{74AD833C-F6DD-9EC0-5E29-9E26C37E7AC5}"/>
              </a:ext>
            </a:extLst>
          </p:cNvPr>
          <p:cNvPicPr>
            <a:picLocks noChangeAspect="1"/>
          </p:cNvPicPr>
          <p:nvPr/>
        </p:nvPicPr>
        <p:blipFill>
          <a:blip r:embed="rId3" cstate="print"/>
          <a:stretch>
            <a:fillRect/>
          </a:stretch>
        </p:blipFill>
        <p:spPr>
          <a:xfrm>
            <a:off x="2738271" y="572877"/>
            <a:ext cx="8907493" cy="4031077"/>
          </a:xfrm>
          <a:prstGeom prst="rect">
            <a:avLst/>
          </a:prstGeom>
        </p:spPr>
      </p:pic>
    </p:spTree>
    <p:extLst>
      <p:ext uri="{BB962C8B-B14F-4D97-AF65-F5344CB8AC3E}">
        <p14:creationId xmlns:p14="http://schemas.microsoft.com/office/powerpoint/2010/main" xmlns="" val="220373065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8DCBA57C-6E99-DFFB-50AA-68403B726985}"/>
              </a:ext>
            </a:extLst>
          </p:cNvPr>
          <p:cNvSpPr/>
          <p:nvPr/>
        </p:nvSpPr>
        <p:spPr>
          <a:xfrm>
            <a:off x="615282" y="1498604"/>
            <a:ext cx="1603729" cy="641695"/>
          </a:xfrm>
          <a:prstGeom prst="roundRect">
            <a:avLst>
              <a:gd name="adj" fmla="val 50000"/>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Khổ</a:t>
            </a:r>
            <a:r>
              <a:rPr lang="en-US" sz="3200" b="1" dirty="0">
                <a:latin typeface="Cambria" panose="02040503050406030204" pitchFamily="18" charset="0"/>
                <a:ea typeface="Cambria" panose="02040503050406030204" pitchFamily="18" charset="0"/>
              </a:rPr>
              <a:t> 1:</a:t>
            </a:r>
          </a:p>
        </p:txBody>
      </p:sp>
      <p:sp>
        <p:nvSpPr>
          <p:cNvPr id="6" name="Rectangle: Rounded Corners 5">
            <a:extLst>
              <a:ext uri="{FF2B5EF4-FFF2-40B4-BE49-F238E27FC236}">
                <a16:creationId xmlns:a16="http://schemas.microsoft.com/office/drawing/2014/main" xmlns="" id="{A44A91F6-396B-09B0-5CBB-8C2F433DC13A}"/>
              </a:ext>
            </a:extLst>
          </p:cNvPr>
          <p:cNvSpPr/>
          <p:nvPr/>
        </p:nvSpPr>
        <p:spPr>
          <a:xfrm>
            <a:off x="615282" y="2603797"/>
            <a:ext cx="1603729" cy="641695"/>
          </a:xfrm>
          <a:prstGeom prst="roundRect">
            <a:avLst>
              <a:gd name="adj" fmla="val 50000"/>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Khổ</a:t>
            </a:r>
            <a:r>
              <a:rPr lang="en-US" sz="3200" b="1" dirty="0">
                <a:latin typeface="Cambria" panose="02040503050406030204" pitchFamily="18" charset="0"/>
                <a:ea typeface="Cambria" panose="02040503050406030204" pitchFamily="18" charset="0"/>
              </a:rPr>
              <a:t> 2:</a:t>
            </a:r>
          </a:p>
        </p:txBody>
      </p:sp>
      <p:sp>
        <p:nvSpPr>
          <p:cNvPr id="7" name="Rectangle: Rounded Corners 6">
            <a:extLst>
              <a:ext uri="{FF2B5EF4-FFF2-40B4-BE49-F238E27FC236}">
                <a16:creationId xmlns:a16="http://schemas.microsoft.com/office/drawing/2014/main" xmlns="" id="{C5F5437C-61FC-5CBE-4022-37E597FA90DF}"/>
              </a:ext>
            </a:extLst>
          </p:cNvPr>
          <p:cNvSpPr/>
          <p:nvPr/>
        </p:nvSpPr>
        <p:spPr>
          <a:xfrm>
            <a:off x="572548" y="4014179"/>
            <a:ext cx="1603729" cy="641695"/>
          </a:xfrm>
          <a:prstGeom prst="roundRect">
            <a:avLst>
              <a:gd name="adj" fmla="val 50000"/>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Khổ</a:t>
            </a:r>
            <a:r>
              <a:rPr lang="en-US" sz="3200" b="1" dirty="0">
                <a:latin typeface="Cambria" panose="02040503050406030204" pitchFamily="18" charset="0"/>
                <a:ea typeface="Cambria" panose="02040503050406030204" pitchFamily="18" charset="0"/>
              </a:rPr>
              <a:t> 3:</a:t>
            </a:r>
          </a:p>
        </p:txBody>
      </p:sp>
      <p:sp>
        <p:nvSpPr>
          <p:cNvPr id="8" name="Rectangle: Rounded Corners 7">
            <a:extLst>
              <a:ext uri="{FF2B5EF4-FFF2-40B4-BE49-F238E27FC236}">
                <a16:creationId xmlns:a16="http://schemas.microsoft.com/office/drawing/2014/main" xmlns="" id="{83B42A7C-33AC-463C-4B5A-D9BEC4ABE694}"/>
              </a:ext>
            </a:extLst>
          </p:cNvPr>
          <p:cNvSpPr/>
          <p:nvPr/>
        </p:nvSpPr>
        <p:spPr>
          <a:xfrm>
            <a:off x="572549" y="5267723"/>
            <a:ext cx="1603729" cy="641695"/>
          </a:xfrm>
          <a:prstGeom prst="roundRect">
            <a:avLst>
              <a:gd name="adj" fmla="val 50000"/>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Khổ</a:t>
            </a:r>
            <a:r>
              <a:rPr lang="en-US" sz="3200" b="1" dirty="0">
                <a:latin typeface="Cambria" panose="02040503050406030204" pitchFamily="18" charset="0"/>
                <a:ea typeface="Cambria" panose="02040503050406030204" pitchFamily="18" charset="0"/>
              </a:rPr>
              <a:t> 4:</a:t>
            </a:r>
          </a:p>
        </p:txBody>
      </p:sp>
      <p:sp>
        <p:nvSpPr>
          <p:cNvPr id="9" name="TextBox 8">
            <a:extLst>
              <a:ext uri="{FF2B5EF4-FFF2-40B4-BE49-F238E27FC236}">
                <a16:creationId xmlns:a16="http://schemas.microsoft.com/office/drawing/2014/main" xmlns="" id="{E8D03075-886E-30F5-9144-7A614BA0D720}"/>
              </a:ext>
            </a:extLst>
          </p:cNvPr>
          <p:cNvSpPr txBox="1"/>
          <p:nvPr/>
        </p:nvSpPr>
        <p:spPr>
          <a:xfrm>
            <a:off x="2306281" y="1419086"/>
            <a:ext cx="9008163" cy="1077218"/>
          </a:xfrm>
          <a:prstGeom prst="rect">
            <a:avLst/>
          </a:prstGeom>
          <a:noFill/>
        </p:spPr>
        <p:txBody>
          <a:bodyPr wrap="square">
            <a:spAutoFit/>
          </a:bodyPr>
          <a:lstStyle/>
          <a:p>
            <a:pPr algn="just"/>
            <a:r>
              <a:rPr lang="vi-VN" sz="3200" b="1" dirty="0">
                <a:latin typeface="Cambria" panose="02040503050406030204" pitchFamily="18" charset="0"/>
                <a:ea typeface="Cambria" panose="02040503050406030204" pitchFamily="18" charset="0"/>
              </a:rPr>
              <a:t>Tuổi thơ gắn với câu chuyện cổ tích mẹ kể, những câu ca dao mẹ ru.</a:t>
            </a:r>
          </a:p>
        </p:txBody>
      </p:sp>
      <p:sp>
        <p:nvSpPr>
          <p:cNvPr id="10" name="TextBox 9">
            <a:extLst>
              <a:ext uri="{FF2B5EF4-FFF2-40B4-BE49-F238E27FC236}">
                <a16:creationId xmlns:a16="http://schemas.microsoft.com/office/drawing/2014/main" xmlns="" id="{4E8D61DE-ABDD-C2B6-9723-4367F2179A14}"/>
              </a:ext>
            </a:extLst>
          </p:cNvPr>
          <p:cNvSpPr txBox="1"/>
          <p:nvPr/>
        </p:nvSpPr>
        <p:spPr>
          <a:xfrm>
            <a:off x="2306278" y="2524759"/>
            <a:ext cx="9008163" cy="1077218"/>
          </a:xfrm>
          <a:prstGeom prst="rect">
            <a:avLst/>
          </a:prstGeom>
          <a:noFill/>
        </p:spPr>
        <p:txBody>
          <a:bodyPr wrap="square">
            <a:spAutoFit/>
          </a:bodyPr>
          <a:lstStyle/>
          <a:p>
            <a:pPr algn="just"/>
            <a:r>
              <a:rPr lang="vi-VN" sz="3200" b="1" dirty="0">
                <a:latin typeface="Cambria" panose="02040503050406030204" pitchFamily="18" charset="0"/>
                <a:ea typeface="Cambria" panose="02040503050406030204" pitchFamily="18" charset="0"/>
              </a:rPr>
              <a:t>Những hình ảnh thân thương hiện lên trong lời mẹ hát.</a:t>
            </a:r>
          </a:p>
        </p:txBody>
      </p:sp>
      <p:sp>
        <p:nvSpPr>
          <p:cNvPr id="11" name="TextBox 10">
            <a:extLst>
              <a:ext uri="{FF2B5EF4-FFF2-40B4-BE49-F238E27FC236}">
                <a16:creationId xmlns:a16="http://schemas.microsoft.com/office/drawing/2014/main" xmlns="" id="{24AA7D52-B4BE-B810-C5A5-2DFF7199EE6E}"/>
              </a:ext>
            </a:extLst>
          </p:cNvPr>
          <p:cNvSpPr txBox="1"/>
          <p:nvPr/>
        </p:nvSpPr>
        <p:spPr>
          <a:xfrm>
            <a:off x="2306280" y="3769962"/>
            <a:ext cx="9008163" cy="1077218"/>
          </a:xfrm>
          <a:prstGeom prst="rect">
            <a:avLst/>
          </a:prstGeom>
          <a:noFill/>
        </p:spPr>
        <p:txBody>
          <a:bodyPr wrap="square">
            <a:spAutoFit/>
          </a:bodyPr>
          <a:lstStyle/>
          <a:p>
            <a:pPr algn="just"/>
            <a:r>
              <a:rPr lang="en-US" sz="3200" b="1" dirty="0" err="1">
                <a:latin typeface="Cambria" panose="02040503050406030204" pitchFamily="18" charset="0"/>
                <a:ea typeface="Cambria" panose="02040503050406030204" pitchFamily="18" charset="0"/>
              </a:rPr>
              <a:t>Sự</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vất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vả</a:t>
            </a:r>
            <a:r>
              <a:rPr lang="en-US" sz="3200" b="1" dirty="0">
                <a:latin typeface="Cambria" panose="02040503050406030204" pitchFamily="18" charset="0"/>
                <a:ea typeface="Cambria" panose="02040503050406030204" pitchFamily="18" charset="0"/>
              </a:rPr>
              <a:t>, hi </a:t>
            </a:r>
            <a:r>
              <a:rPr lang="en-US" sz="3200" b="1" dirty="0" err="1">
                <a:latin typeface="Cambria" panose="02040503050406030204" pitchFamily="18" charset="0"/>
                <a:ea typeface="Cambria" panose="02040503050406030204" pitchFamily="18" charset="0"/>
              </a:rPr>
              <a:t>sinh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thầm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lặng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mẹ</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giúp</a:t>
            </a:r>
            <a:r>
              <a:rPr lang="en-US" sz="3200" b="1" dirty="0">
                <a:latin typeface="Cambria" panose="02040503050406030204" pitchFamily="18" charset="0"/>
                <a:ea typeface="Cambria" panose="02040503050406030204" pitchFamily="18" charset="0"/>
              </a:rPr>
              <a:t> con </a:t>
            </a:r>
            <a:r>
              <a:rPr lang="en-US" sz="3200" b="1" dirty="0" err="1">
                <a:latin typeface="Cambria" panose="02040503050406030204" pitchFamily="18" charset="0"/>
                <a:ea typeface="Cambria" panose="02040503050406030204" pitchFamily="18" charset="0"/>
              </a:rPr>
              <a:t>khôn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lớn</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FF1BAF66-C821-1CB8-4E4F-B94A2625407F}"/>
              </a:ext>
            </a:extLst>
          </p:cNvPr>
          <p:cNvSpPr txBox="1"/>
          <p:nvPr/>
        </p:nvSpPr>
        <p:spPr>
          <a:xfrm>
            <a:off x="2306279" y="4974921"/>
            <a:ext cx="9008163" cy="1569660"/>
          </a:xfrm>
          <a:prstGeom prst="rect">
            <a:avLst/>
          </a:prstGeom>
          <a:noFill/>
        </p:spPr>
        <p:txBody>
          <a:bodyPr wrap="square">
            <a:spAutoFit/>
          </a:bodyPr>
          <a:lstStyle/>
          <a:p>
            <a:pPr algn="just"/>
            <a:r>
              <a:rPr lang="vi-VN" sz="3200" b="1" dirty="0">
                <a:latin typeface="Cambria" panose="02040503050406030204" pitchFamily="18" charset="0"/>
                <a:ea typeface="Cambria" panose="02040503050406030204" pitchFamily="18" charset="0"/>
              </a:rPr>
              <a:t>Lời hát của mẹ giúp con hiểu thêm cuộc đời, giúp con có thêm động lực để thực hiện những ước mơ.</a:t>
            </a:r>
          </a:p>
        </p:txBody>
      </p:sp>
      <p:pic>
        <p:nvPicPr>
          <p:cNvPr id="13" name="Picture 12">
            <a:extLst>
              <a:ext uri="{FF2B5EF4-FFF2-40B4-BE49-F238E27FC236}">
                <a16:creationId xmlns:a16="http://schemas.microsoft.com/office/drawing/2014/main" xmlns="" id="{324CA5AD-4D3A-1FBC-2B34-D4F0B2964B43}"/>
              </a:ext>
            </a:extLst>
          </p:cNvPr>
          <p:cNvPicPr>
            <a:picLocks noChangeAspect="1"/>
          </p:cNvPicPr>
          <p:nvPr/>
        </p:nvPicPr>
        <p:blipFill>
          <a:blip r:embed="rId2" cstate="print"/>
          <a:stretch>
            <a:fillRect/>
          </a:stretch>
        </p:blipFill>
        <p:spPr>
          <a:xfrm>
            <a:off x="2176277" y="322572"/>
            <a:ext cx="8315665" cy="896190"/>
          </a:xfrm>
          <a:prstGeom prst="rect">
            <a:avLst/>
          </a:prstGeom>
        </p:spPr>
      </p:pic>
    </p:spTree>
    <p:extLst>
      <p:ext uri="{BB962C8B-B14F-4D97-AF65-F5344CB8AC3E}">
        <p14:creationId xmlns:p14="http://schemas.microsoft.com/office/powerpoint/2010/main" xmlns="" val="6936769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F852E93-6215-E804-6557-F0AA9100554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xmlns="" id="{732AD894-158B-F3B5-CE86-DC17CBCBC46F}"/>
              </a:ext>
            </a:extLst>
          </p:cNvPr>
          <p:cNvPicPr>
            <a:picLocks noChangeAspect="1"/>
          </p:cNvPicPr>
          <p:nvPr/>
        </p:nvPicPr>
        <p:blipFill rotWithShape="1">
          <a:blip r:embed="rId2" cstate="print"/>
          <a:srcRect t="11977" r="544" b="1"/>
          <a:stretch/>
        </p:blipFill>
        <p:spPr>
          <a:xfrm>
            <a:off x="-1" y="0"/>
            <a:ext cx="12192001" cy="6858000"/>
          </a:xfrm>
          <a:prstGeom prst="rect">
            <a:avLst/>
          </a:prstGeom>
        </p:spPr>
      </p:pic>
      <p:sp>
        <p:nvSpPr>
          <p:cNvPr id="4" name="Rectangle: Rounded Corners 3">
            <a:extLst>
              <a:ext uri="{FF2B5EF4-FFF2-40B4-BE49-F238E27FC236}">
                <a16:creationId xmlns:a16="http://schemas.microsoft.com/office/drawing/2014/main" xmlns="" id="{2CBE469E-2065-B3DE-6186-8C5A2D480DBC}"/>
              </a:ext>
            </a:extLst>
          </p:cNvPr>
          <p:cNvSpPr/>
          <p:nvPr/>
        </p:nvSpPr>
        <p:spPr>
          <a:xfrm>
            <a:off x="782026" y="0"/>
            <a:ext cx="4984916" cy="6722533"/>
          </a:xfrm>
          <a:prstGeom prst="roundRect">
            <a:avLst>
              <a:gd name="adj" fmla="val 7553"/>
            </a:avLst>
          </a:prstGeom>
          <a:solidFill>
            <a:srgbClr val="E8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E24AF982-58EF-46FE-D1BA-431C2F27FC8F}"/>
              </a:ext>
            </a:extLst>
          </p:cNvPr>
          <p:cNvSpPr txBox="1"/>
          <p:nvPr/>
        </p:nvSpPr>
        <p:spPr>
          <a:xfrm>
            <a:off x="1389914" y="83445"/>
            <a:ext cx="3962971" cy="6555641"/>
          </a:xfrm>
          <a:prstGeom prst="rect">
            <a:avLst/>
          </a:prstGeom>
          <a:noFill/>
        </p:spPr>
        <p:txBody>
          <a:bodyPr wrap="square">
            <a:spAutoFit/>
          </a:bodyPr>
          <a:lstStyle/>
          <a:p>
            <a:pPr algn="just"/>
            <a:r>
              <a:rPr lang="vi-VN" sz="2100" b="1" dirty="0">
                <a:latin typeface="Cambria" panose="02040503050406030204" pitchFamily="18" charset="0"/>
                <a:ea typeface="Cambria" panose="02040503050406030204" pitchFamily="18" charset="0"/>
              </a:rPr>
              <a:t>Tuổi thơ chở đầy cổ tích</a:t>
            </a:r>
          </a:p>
          <a:p>
            <a:pPr algn="just"/>
            <a:r>
              <a:rPr lang="vi-VN" sz="2100" b="1" dirty="0">
                <a:latin typeface="Cambria" panose="02040503050406030204" pitchFamily="18" charset="0"/>
                <a:ea typeface="Cambria" panose="02040503050406030204" pitchFamily="18" charset="0"/>
              </a:rPr>
              <a:t>Dòng sông lời mẹ ngọt ngào</a:t>
            </a:r>
          </a:p>
          <a:p>
            <a:pPr algn="just"/>
            <a:r>
              <a:rPr lang="vi-VN" sz="2100" b="1" dirty="0">
                <a:latin typeface="Cambria" panose="02040503050406030204" pitchFamily="18" charset="0"/>
                <a:ea typeface="Cambria" panose="02040503050406030204" pitchFamily="18" charset="0"/>
              </a:rPr>
              <a:t>Đưa con đi cùng đất nước</a:t>
            </a:r>
          </a:p>
          <a:p>
            <a:pPr algn="just"/>
            <a:r>
              <a:rPr lang="vi-VN" sz="2100" b="1" dirty="0">
                <a:latin typeface="Cambria" panose="02040503050406030204" pitchFamily="18" charset="0"/>
                <a:ea typeface="Cambria" panose="02040503050406030204" pitchFamily="18" charset="0"/>
              </a:rPr>
              <a:t>C</a:t>
            </a:r>
            <a:r>
              <a:rPr lang="en-US" sz="2100" b="1" dirty="0">
                <a:latin typeface="Cambria" panose="02040503050406030204" pitchFamily="18" charset="0"/>
                <a:ea typeface="Cambria" panose="02040503050406030204" pitchFamily="18" charset="0"/>
              </a:rPr>
              <a:t>h</a:t>
            </a:r>
            <a:r>
              <a:rPr lang="vi-VN" sz="2100" b="1" dirty="0">
                <a:latin typeface="Cambria" panose="02040503050406030204" pitchFamily="18" charset="0"/>
                <a:ea typeface="Cambria" panose="02040503050406030204" pitchFamily="18" charset="0"/>
              </a:rPr>
              <a:t>òng chành nhịp võng ca dao.</a:t>
            </a:r>
          </a:p>
          <a:p>
            <a:pPr algn="just"/>
            <a:endParaRPr lang="vi-VN" sz="2100" b="1" dirty="0">
              <a:latin typeface="Cambria" panose="02040503050406030204" pitchFamily="18" charset="0"/>
              <a:ea typeface="Cambria" panose="02040503050406030204" pitchFamily="18" charset="0"/>
            </a:endParaRPr>
          </a:p>
          <a:p>
            <a:pPr algn="just"/>
            <a:r>
              <a:rPr lang="vi-VN" sz="2100" b="1" dirty="0">
                <a:latin typeface="Cambria" panose="02040503050406030204" pitchFamily="18" charset="0"/>
                <a:ea typeface="Cambria" panose="02040503050406030204" pitchFamily="18" charset="0"/>
              </a:rPr>
              <a:t>Con gặp trong lời mẹ hát</a:t>
            </a:r>
          </a:p>
          <a:p>
            <a:pPr algn="just"/>
            <a:r>
              <a:rPr lang="vi-VN" sz="2100" b="1" dirty="0">
                <a:latin typeface="Cambria" panose="02040503050406030204" pitchFamily="18" charset="0"/>
                <a:ea typeface="Cambria" panose="02040503050406030204" pitchFamily="18" charset="0"/>
              </a:rPr>
              <a:t>Cánh cò trắng, dải đồng xanh </a:t>
            </a:r>
          </a:p>
          <a:p>
            <a:pPr algn="just"/>
            <a:r>
              <a:rPr lang="vi-VN" sz="2100" b="1" dirty="0">
                <a:latin typeface="Cambria" panose="02040503050406030204" pitchFamily="18" charset="0"/>
                <a:ea typeface="Cambria" panose="02040503050406030204" pitchFamily="18" charset="0"/>
              </a:rPr>
              <a:t>Con yêu màu vàng hoa mướp </a:t>
            </a:r>
          </a:p>
          <a:p>
            <a:pPr algn="just"/>
            <a:r>
              <a:rPr lang="vi-VN" sz="2100" b="1" dirty="0">
                <a:latin typeface="Cambria" panose="02040503050406030204" pitchFamily="18" charset="0"/>
                <a:ea typeface="Cambria" panose="02040503050406030204" pitchFamily="18" charset="0"/>
              </a:rPr>
              <a:t>“Con gà cục tác lá chanh".</a:t>
            </a:r>
          </a:p>
          <a:p>
            <a:pPr algn="just"/>
            <a:endParaRPr lang="vi-VN" sz="2100" b="1" dirty="0">
              <a:latin typeface="Cambria" panose="02040503050406030204" pitchFamily="18" charset="0"/>
              <a:ea typeface="Cambria" panose="02040503050406030204" pitchFamily="18" charset="0"/>
            </a:endParaRPr>
          </a:p>
          <a:p>
            <a:pPr algn="just"/>
            <a:r>
              <a:rPr lang="vi-VN" sz="2100" b="1" dirty="0">
                <a:latin typeface="Cambria" panose="02040503050406030204" pitchFamily="18" charset="0"/>
                <a:ea typeface="Cambria" panose="02040503050406030204" pitchFamily="18" charset="0"/>
              </a:rPr>
              <a:t>Thời gian chạy qua tóc mẹ</a:t>
            </a:r>
          </a:p>
          <a:p>
            <a:pPr algn="just"/>
            <a:r>
              <a:rPr lang="vi-VN" sz="2100" b="1" dirty="0">
                <a:latin typeface="Cambria" panose="02040503050406030204" pitchFamily="18" charset="0"/>
                <a:ea typeface="Cambria" panose="02040503050406030204" pitchFamily="18" charset="0"/>
              </a:rPr>
              <a:t>Một màu trắng đến nôn nao </a:t>
            </a:r>
          </a:p>
          <a:p>
            <a:pPr algn="just"/>
            <a:r>
              <a:rPr lang="vi-VN" sz="2100" b="1" dirty="0">
                <a:latin typeface="Cambria" panose="02040503050406030204" pitchFamily="18" charset="0"/>
                <a:ea typeface="Cambria" panose="02040503050406030204" pitchFamily="18" charset="0"/>
              </a:rPr>
              <a:t>Lưng mẹ cứ còng dần xuống </a:t>
            </a:r>
          </a:p>
          <a:p>
            <a:pPr algn="just"/>
            <a:r>
              <a:rPr lang="vi-VN" sz="2100" b="1" dirty="0">
                <a:latin typeface="Cambria" panose="02040503050406030204" pitchFamily="18" charset="0"/>
                <a:ea typeface="Cambria" panose="02040503050406030204" pitchFamily="18" charset="0"/>
              </a:rPr>
              <a:t>Cho con ngày một thêm cao.</a:t>
            </a:r>
            <a:endParaRPr lang="en-US" sz="2100" b="1" dirty="0">
              <a:latin typeface="Cambria" panose="02040503050406030204" pitchFamily="18" charset="0"/>
              <a:ea typeface="Cambria" panose="02040503050406030204" pitchFamily="18" charset="0"/>
            </a:endParaRPr>
          </a:p>
          <a:p>
            <a:pPr algn="just"/>
            <a:endParaRPr lang="vi-VN" sz="2100" b="1" dirty="0">
              <a:latin typeface="Cambria" panose="02040503050406030204" pitchFamily="18" charset="0"/>
              <a:ea typeface="Cambria" panose="02040503050406030204" pitchFamily="18" charset="0"/>
            </a:endParaRPr>
          </a:p>
          <a:p>
            <a:pPr algn="just"/>
            <a:r>
              <a:rPr lang="vi-VN" sz="2100" b="1" dirty="0">
                <a:latin typeface="Cambria" panose="02040503050406030204" pitchFamily="18" charset="0"/>
                <a:ea typeface="Cambria" panose="02040503050406030204" pitchFamily="18" charset="0"/>
              </a:rPr>
              <a:t>Mẹ ơi, trong lời mẹ hát </a:t>
            </a:r>
          </a:p>
          <a:p>
            <a:pPr algn="just"/>
            <a:r>
              <a:rPr lang="vi-VN" sz="2100" b="1" dirty="0">
                <a:latin typeface="Cambria" panose="02040503050406030204" pitchFamily="18" charset="0"/>
                <a:ea typeface="Cambria" panose="02040503050406030204" pitchFamily="18" charset="0"/>
              </a:rPr>
              <a:t>Có cả cuộc đời hiện ra </a:t>
            </a:r>
          </a:p>
          <a:p>
            <a:pPr algn="just"/>
            <a:r>
              <a:rPr lang="vi-VN" sz="2100" b="1" dirty="0">
                <a:latin typeface="Cambria" panose="02040503050406030204" pitchFamily="18" charset="0"/>
                <a:ea typeface="Cambria" panose="02040503050406030204" pitchFamily="18" charset="0"/>
              </a:rPr>
              <a:t>Lời ru chắp con đôi cánh </a:t>
            </a:r>
          </a:p>
          <a:p>
            <a:pPr algn="just"/>
            <a:r>
              <a:rPr lang="vi-VN" sz="2100" b="1" dirty="0">
                <a:latin typeface="Cambria" panose="02040503050406030204" pitchFamily="18" charset="0"/>
                <a:ea typeface="Cambria" panose="02040503050406030204" pitchFamily="18" charset="0"/>
              </a:rPr>
              <a:t>Lớn rồi con sẽ bay xa.</a:t>
            </a:r>
            <a:endParaRPr lang="en-US" sz="2100" b="1" dirty="0">
              <a:latin typeface="Cambria" panose="02040503050406030204" pitchFamily="18" charset="0"/>
              <a:ea typeface="Cambria" panose="02040503050406030204" pitchFamily="18" charset="0"/>
            </a:endParaRPr>
          </a:p>
          <a:p>
            <a:pPr algn="r"/>
            <a:r>
              <a:rPr lang="en-US" sz="2100" b="1" dirty="0">
                <a:latin typeface="Cambria" panose="02040503050406030204" pitchFamily="18" charset="0"/>
                <a:ea typeface="Cambria" panose="02040503050406030204" pitchFamily="18" charset="0"/>
              </a:rPr>
              <a:t>  </a:t>
            </a:r>
            <a:r>
              <a:rPr lang="vi-VN" sz="2100" b="1" i="1" dirty="0">
                <a:latin typeface="Cambria" panose="02040503050406030204" pitchFamily="18" charset="0"/>
                <a:ea typeface="Cambria" panose="02040503050406030204" pitchFamily="18" charset="0"/>
              </a:rPr>
              <a:t>(Trương Nam Hương) </a:t>
            </a:r>
          </a:p>
        </p:txBody>
      </p:sp>
      <p:pic>
        <p:nvPicPr>
          <p:cNvPr id="2" name="Picture 1">
            <a:extLst>
              <a:ext uri="{FF2B5EF4-FFF2-40B4-BE49-F238E27FC236}">
                <a16:creationId xmlns:a16="http://schemas.microsoft.com/office/drawing/2014/main" xmlns="" id="{93533DEB-0F27-98E0-C9FA-645B79587183}"/>
              </a:ext>
            </a:extLst>
          </p:cNvPr>
          <p:cNvPicPr>
            <a:picLocks noChangeAspect="1"/>
          </p:cNvPicPr>
          <p:nvPr/>
        </p:nvPicPr>
        <p:blipFill>
          <a:blip r:embed="rId3" cstate="print"/>
          <a:stretch>
            <a:fillRect/>
          </a:stretch>
        </p:blipFill>
        <p:spPr>
          <a:xfrm>
            <a:off x="5536202" y="495300"/>
            <a:ext cx="6757398" cy="1562100"/>
          </a:xfrm>
          <a:prstGeom prst="rect">
            <a:avLst/>
          </a:prstGeom>
        </p:spPr>
      </p:pic>
      <p:sp>
        <p:nvSpPr>
          <p:cNvPr id="6" name="Rectangle: Rounded Corners 5">
            <a:extLst>
              <a:ext uri="{FF2B5EF4-FFF2-40B4-BE49-F238E27FC236}">
                <a16:creationId xmlns:a16="http://schemas.microsoft.com/office/drawing/2014/main" xmlns="" id="{676E78C1-0582-E293-4073-08BE0C68D43F}"/>
              </a:ext>
            </a:extLst>
          </p:cNvPr>
          <p:cNvSpPr/>
          <p:nvPr/>
        </p:nvSpPr>
        <p:spPr>
          <a:xfrm>
            <a:off x="790041" y="135467"/>
            <a:ext cx="4984916" cy="6722533"/>
          </a:xfrm>
          <a:prstGeom prst="roundRect">
            <a:avLst>
              <a:gd name="adj" fmla="val 7553"/>
            </a:avLst>
          </a:prstGeom>
          <a:solidFill>
            <a:srgbClr val="E8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xmlns="" id="{580BB283-4C7E-5B47-9F03-25C013D241D5}"/>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38259" b="6883"/>
          <a:stretch/>
        </p:blipFill>
        <p:spPr bwMode="auto">
          <a:xfrm>
            <a:off x="1183683" y="593366"/>
            <a:ext cx="4181602" cy="4751520"/>
          </a:xfrm>
          <a:prstGeom prst="roundRect">
            <a:avLst/>
          </a:prstGeom>
          <a:noFill/>
          <a:extLst>
            <a:ext uri="{909E8E84-426E-40DD-AFC4-6F175D3DCCD1}">
              <a14:hiddenFill xmlns:a14="http://schemas.microsoft.com/office/drawing/2010/main" xmlns="">
                <a:solidFill>
                  <a:srgbClr val="FFFFFF"/>
                </a:solidFill>
              </a14:hiddenFill>
            </a:ext>
          </a:extLst>
        </p:spPr>
      </p:pic>
      <p:sp>
        <p:nvSpPr>
          <p:cNvPr id="8" name="TextBox 7">
            <a:extLst>
              <a:ext uri="{FF2B5EF4-FFF2-40B4-BE49-F238E27FC236}">
                <a16:creationId xmlns:a16="http://schemas.microsoft.com/office/drawing/2014/main" xmlns="" id="{96EAFD5B-4B0D-D562-5326-D214B64DAD48}"/>
              </a:ext>
            </a:extLst>
          </p:cNvPr>
          <p:cNvSpPr txBox="1"/>
          <p:nvPr/>
        </p:nvSpPr>
        <p:spPr>
          <a:xfrm>
            <a:off x="-1549400" y="5045905"/>
            <a:ext cx="9965791" cy="1478353"/>
          </a:xfrm>
          <a:prstGeom prst="rect">
            <a:avLst/>
          </a:prstGeom>
          <a:noFill/>
        </p:spPr>
        <p:txBody>
          <a:bodyPr wrap="square">
            <a:spAutoFit/>
          </a:bodyPr>
          <a:lstStyle/>
          <a:p>
            <a:pPr algn="ctr">
              <a:lnSpc>
                <a:spcPct val="150000"/>
              </a:lnSpc>
            </a:pPr>
            <a:r>
              <a:rPr lang="vi-VN" sz="3200" b="1" i="1"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Trương Nam Hương</a:t>
            </a:r>
            <a:r>
              <a:rPr lang="vi-VN" sz="3200" b="1" i="1" dirty="0" smtClean="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p>
          <a:p>
            <a:pPr algn="ctr">
              <a:lnSpc>
                <a:spcPct val="150000"/>
              </a:lnSpc>
            </a:pPr>
            <a:endParaRPr lang="vi-VN" sz="3200" b="1" i="1" dirty="0" smtClean="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81878037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4846EC1-0ACB-5220-9C61-52FE4F0B46F2}"/>
              </a:ext>
            </a:extLst>
          </p:cNvPr>
          <p:cNvPicPr>
            <a:picLocks noChangeAspect="1"/>
          </p:cNvPicPr>
          <p:nvPr/>
        </p:nvPicPr>
        <p:blipFill>
          <a:blip r:embed="rId2" cstate="print"/>
          <a:stretch>
            <a:fillRect/>
          </a:stretch>
        </p:blipFill>
        <p:spPr>
          <a:xfrm>
            <a:off x="142875" y="749344"/>
            <a:ext cx="3105912" cy="6108656"/>
          </a:xfrm>
          <a:prstGeom prst="rect">
            <a:avLst/>
          </a:prstGeom>
        </p:spPr>
      </p:pic>
      <p:pic>
        <p:nvPicPr>
          <p:cNvPr id="3" name="Picture 2">
            <a:extLst>
              <a:ext uri="{FF2B5EF4-FFF2-40B4-BE49-F238E27FC236}">
                <a16:creationId xmlns:a16="http://schemas.microsoft.com/office/drawing/2014/main" xmlns="" id="{A7AD42E4-4DCE-11F1-5C5B-9265032B6704}"/>
              </a:ext>
            </a:extLst>
          </p:cNvPr>
          <p:cNvPicPr>
            <a:picLocks noChangeAspect="1"/>
          </p:cNvPicPr>
          <p:nvPr/>
        </p:nvPicPr>
        <p:blipFill>
          <a:blip r:embed="rId3" cstate="print"/>
          <a:stretch>
            <a:fillRect/>
          </a:stretch>
        </p:blipFill>
        <p:spPr>
          <a:xfrm>
            <a:off x="4325920" y="817203"/>
            <a:ext cx="6175783" cy="4560203"/>
          </a:xfrm>
          <a:prstGeom prst="rect">
            <a:avLst/>
          </a:prstGeom>
        </p:spPr>
      </p:pic>
    </p:spTree>
    <p:extLst>
      <p:ext uri="{BB962C8B-B14F-4D97-AF65-F5344CB8AC3E}">
        <p14:creationId xmlns:p14="http://schemas.microsoft.com/office/powerpoint/2010/main" xmlns="" val="25336842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E2269AB-F7F3-2101-4AC7-84D6DD99E674}"/>
              </a:ext>
            </a:extLst>
          </p:cNvPr>
          <p:cNvPicPr>
            <a:picLocks noChangeAspect="1"/>
          </p:cNvPicPr>
          <p:nvPr/>
        </p:nvPicPr>
        <p:blipFill rotWithShape="1">
          <a:blip r:embed="rId2" cstate="print"/>
          <a:srcRect t="11977" r="544" b="1"/>
          <a:stretch/>
        </p:blipFill>
        <p:spPr>
          <a:xfrm>
            <a:off x="-1" y="0"/>
            <a:ext cx="12192001" cy="6858000"/>
          </a:xfrm>
          <a:prstGeom prst="rect">
            <a:avLst/>
          </a:prstGeom>
        </p:spPr>
      </p:pic>
      <p:sp>
        <p:nvSpPr>
          <p:cNvPr id="4" name="Rectangle: Rounded Corners 3">
            <a:extLst>
              <a:ext uri="{FF2B5EF4-FFF2-40B4-BE49-F238E27FC236}">
                <a16:creationId xmlns:a16="http://schemas.microsoft.com/office/drawing/2014/main" xmlns="" id="{84B3B311-C132-6327-F3FA-387E70ACDB03}"/>
              </a:ext>
            </a:extLst>
          </p:cNvPr>
          <p:cNvSpPr/>
          <p:nvPr/>
        </p:nvSpPr>
        <p:spPr>
          <a:xfrm>
            <a:off x="782026" y="0"/>
            <a:ext cx="4984916" cy="6722533"/>
          </a:xfrm>
          <a:prstGeom prst="roundRect">
            <a:avLst>
              <a:gd name="adj" fmla="val 7553"/>
            </a:avLst>
          </a:prstGeom>
          <a:solidFill>
            <a:srgbClr val="E8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AD246503-79A0-9B79-E57A-FAF1B53B5DBE}"/>
              </a:ext>
            </a:extLst>
          </p:cNvPr>
          <p:cNvSpPr txBox="1"/>
          <p:nvPr/>
        </p:nvSpPr>
        <p:spPr>
          <a:xfrm>
            <a:off x="1389914" y="83445"/>
            <a:ext cx="3962971" cy="6555641"/>
          </a:xfrm>
          <a:prstGeom prst="rect">
            <a:avLst/>
          </a:prstGeom>
          <a:noFill/>
        </p:spPr>
        <p:txBody>
          <a:bodyPr wrap="square">
            <a:spAutoFit/>
          </a:bodyPr>
          <a:lstStyle/>
          <a:p>
            <a:pPr algn="just"/>
            <a:r>
              <a:rPr lang="vi-VN" sz="2100" b="1" dirty="0">
                <a:latin typeface="Cambria" panose="02040503050406030204" pitchFamily="18" charset="0"/>
                <a:ea typeface="Cambria" panose="02040503050406030204" pitchFamily="18" charset="0"/>
              </a:rPr>
              <a:t>Tuổi thơ chở đầy cổ tích</a:t>
            </a:r>
          </a:p>
          <a:p>
            <a:pPr algn="just"/>
            <a:r>
              <a:rPr lang="vi-VN" sz="2100" b="1" dirty="0">
                <a:latin typeface="Cambria" panose="02040503050406030204" pitchFamily="18" charset="0"/>
                <a:ea typeface="Cambria" panose="02040503050406030204" pitchFamily="18" charset="0"/>
              </a:rPr>
              <a:t>Dòng sông lời mẹ ngọt ngào</a:t>
            </a:r>
          </a:p>
          <a:p>
            <a:pPr algn="just"/>
            <a:r>
              <a:rPr lang="vi-VN" sz="2100" b="1" dirty="0">
                <a:latin typeface="Cambria" panose="02040503050406030204" pitchFamily="18" charset="0"/>
                <a:ea typeface="Cambria" panose="02040503050406030204" pitchFamily="18" charset="0"/>
              </a:rPr>
              <a:t>Đưa con đi cùng đất nước</a:t>
            </a:r>
          </a:p>
          <a:p>
            <a:pPr algn="just"/>
            <a:r>
              <a:rPr lang="vi-VN" sz="2100" b="1" dirty="0">
                <a:latin typeface="Cambria" panose="02040503050406030204" pitchFamily="18" charset="0"/>
                <a:ea typeface="Cambria" panose="02040503050406030204" pitchFamily="18" charset="0"/>
              </a:rPr>
              <a:t>C</a:t>
            </a:r>
            <a:r>
              <a:rPr lang="en-US" sz="2100" b="1" dirty="0">
                <a:latin typeface="Cambria" panose="02040503050406030204" pitchFamily="18" charset="0"/>
                <a:ea typeface="Cambria" panose="02040503050406030204" pitchFamily="18" charset="0"/>
              </a:rPr>
              <a:t>h</a:t>
            </a:r>
            <a:r>
              <a:rPr lang="vi-VN" sz="2100" b="1" dirty="0">
                <a:latin typeface="Cambria" panose="02040503050406030204" pitchFamily="18" charset="0"/>
                <a:ea typeface="Cambria" panose="02040503050406030204" pitchFamily="18" charset="0"/>
              </a:rPr>
              <a:t>òng chành nhịp võng ca dao.</a:t>
            </a:r>
          </a:p>
          <a:p>
            <a:pPr algn="just"/>
            <a:endParaRPr lang="vi-VN" sz="2100" b="1" dirty="0">
              <a:latin typeface="Cambria" panose="02040503050406030204" pitchFamily="18" charset="0"/>
              <a:ea typeface="Cambria" panose="02040503050406030204" pitchFamily="18" charset="0"/>
            </a:endParaRPr>
          </a:p>
          <a:p>
            <a:pPr algn="just"/>
            <a:r>
              <a:rPr lang="vi-VN" sz="2100" b="1" dirty="0">
                <a:latin typeface="Cambria" panose="02040503050406030204" pitchFamily="18" charset="0"/>
                <a:ea typeface="Cambria" panose="02040503050406030204" pitchFamily="18" charset="0"/>
              </a:rPr>
              <a:t>Con gặp trong lời mẹ hát</a:t>
            </a:r>
          </a:p>
          <a:p>
            <a:pPr algn="just"/>
            <a:r>
              <a:rPr lang="vi-VN" sz="2100" b="1" dirty="0">
                <a:latin typeface="Cambria" panose="02040503050406030204" pitchFamily="18" charset="0"/>
                <a:ea typeface="Cambria" panose="02040503050406030204" pitchFamily="18" charset="0"/>
              </a:rPr>
              <a:t>Cánh cò trắng, dải đồng xanh </a:t>
            </a:r>
          </a:p>
          <a:p>
            <a:pPr algn="just"/>
            <a:r>
              <a:rPr lang="vi-VN" sz="2100" b="1" dirty="0">
                <a:latin typeface="Cambria" panose="02040503050406030204" pitchFamily="18" charset="0"/>
                <a:ea typeface="Cambria" panose="02040503050406030204" pitchFamily="18" charset="0"/>
              </a:rPr>
              <a:t>Con yêu màu vàng hoa mướp </a:t>
            </a:r>
          </a:p>
          <a:p>
            <a:pPr algn="just"/>
            <a:r>
              <a:rPr lang="vi-VN" sz="2100" b="1" dirty="0">
                <a:latin typeface="Cambria" panose="02040503050406030204" pitchFamily="18" charset="0"/>
                <a:ea typeface="Cambria" panose="02040503050406030204" pitchFamily="18" charset="0"/>
              </a:rPr>
              <a:t>“Con gà cục tác lá chanh".</a:t>
            </a:r>
          </a:p>
          <a:p>
            <a:pPr algn="just"/>
            <a:endParaRPr lang="vi-VN" sz="2100" b="1" dirty="0">
              <a:latin typeface="Cambria" panose="02040503050406030204" pitchFamily="18" charset="0"/>
              <a:ea typeface="Cambria" panose="02040503050406030204" pitchFamily="18" charset="0"/>
            </a:endParaRPr>
          </a:p>
          <a:p>
            <a:pPr algn="just"/>
            <a:r>
              <a:rPr lang="vi-VN" sz="2100" b="1" dirty="0">
                <a:latin typeface="Cambria" panose="02040503050406030204" pitchFamily="18" charset="0"/>
                <a:ea typeface="Cambria" panose="02040503050406030204" pitchFamily="18" charset="0"/>
              </a:rPr>
              <a:t>Thời gian chạy qua tóc mẹ</a:t>
            </a:r>
          </a:p>
          <a:p>
            <a:pPr algn="just"/>
            <a:r>
              <a:rPr lang="vi-VN" sz="2100" b="1" dirty="0">
                <a:latin typeface="Cambria" panose="02040503050406030204" pitchFamily="18" charset="0"/>
                <a:ea typeface="Cambria" panose="02040503050406030204" pitchFamily="18" charset="0"/>
              </a:rPr>
              <a:t>Một màu trắng đến nôn nao </a:t>
            </a:r>
          </a:p>
          <a:p>
            <a:pPr algn="just"/>
            <a:r>
              <a:rPr lang="vi-VN" sz="2100" b="1" dirty="0">
                <a:latin typeface="Cambria" panose="02040503050406030204" pitchFamily="18" charset="0"/>
                <a:ea typeface="Cambria" panose="02040503050406030204" pitchFamily="18" charset="0"/>
              </a:rPr>
              <a:t>Lưng mẹ cứ còng dần xuống </a:t>
            </a:r>
          </a:p>
          <a:p>
            <a:pPr algn="just"/>
            <a:r>
              <a:rPr lang="vi-VN" sz="2100" b="1" dirty="0">
                <a:latin typeface="Cambria" panose="02040503050406030204" pitchFamily="18" charset="0"/>
                <a:ea typeface="Cambria" panose="02040503050406030204" pitchFamily="18" charset="0"/>
              </a:rPr>
              <a:t>Cho con ngày một thêm cao.</a:t>
            </a:r>
            <a:endParaRPr lang="en-US" sz="2100" b="1" dirty="0">
              <a:latin typeface="Cambria" panose="02040503050406030204" pitchFamily="18" charset="0"/>
              <a:ea typeface="Cambria" panose="02040503050406030204" pitchFamily="18" charset="0"/>
            </a:endParaRPr>
          </a:p>
          <a:p>
            <a:pPr algn="just"/>
            <a:endParaRPr lang="vi-VN" sz="2100" b="1" dirty="0">
              <a:latin typeface="Cambria" panose="02040503050406030204" pitchFamily="18" charset="0"/>
              <a:ea typeface="Cambria" panose="02040503050406030204" pitchFamily="18" charset="0"/>
            </a:endParaRPr>
          </a:p>
          <a:p>
            <a:pPr algn="just"/>
            <a:r>
              <a:rPr lang="vi-VN" sz="2100" b="1" dirty="0">
                <a:latin typeface="Cambria" panose="02040503050406030204" pitchFamily="18" charset="0"/>
                <a:ea typeface="Cambria" panose="02040503050406030204" pitchFamily="18" charset="0"/>
              </a:rPr>
              <a:t>Mẹ ơi, trong lời mẹ hát </a:t>
            </a:r>
          </a:p>
          <a:p>
            <a:pPr algn="just"/>
            <a:r>
              <a:rPr lang="vi-VN" sz="2100" b="1" dirty="0">
                <a:latin typeface="Cambria" panose="02040503050406030204" pitchFamily="18" charset="0"/>
                <a:ea typeface="Cambria" panose="02040503050406030204" pitchFamily="18" charset="0"/>
              </a:rPr>
              <a:t>Có cả cuộc đời hiện ra </a:t>
            </a:r>
          </a:p>
          <a:p>
            <a:pPr algn="just"/>
            <a:r>
              <a:rPr lang="vi-VN" sz="2100" b="1" dirty="0">
                <a:latin typeface="Cambria" panose="02040503050406030204" pitchFamily="18" charset="0"/>
                <a:ea typeface="Cambria" panose="02040503050406030204" pitchFamily="18" charset="0"/>
              </a:rPr>
              <a:t>Lời ru chắp con đôi cánh </a:t>
            </a:r>
          </a:p>
          <a:p>
            <a:pPr algn="just"/>
            <a:r>
              <a:rPr lang="vi-VN" sz="2100" b="1" dirty="0">
                <a:latin typeface="Cambria" panose="02040503050406030204" pitchFamily="18" charset="0"/>
                <a:ea typeface="Cambria" panose="02040503050406030204" pitchFamily="18" charset="0"/>
              </a:rPr>
              <a:t>Lớn rồi con sẽ bay xa.</a:t>
            </a:r>
            <a:endParaRPr lang="en-US" sz="2100" b="1" dirty="0">
              <a:latin typeface="Cambria" panose="02040503050406030204" pitchFamily="18" charset="0"/>
              <a:ea typeface="Cambria" panose="02040503050406030204" pitchFamily="18" charset="0"/>
            </a:endParaRPr>
          </a:p>
          <a:p>
            <a:pPr algn="r"/>
            <a:r>
              <a:rPr lang="en-US" sz="2100" b="1" dirty="0">
                <a:latin typeface="Cambria" panose="02040503050406030204" pitchFamily="18" charset="0"/>
                <a:ea typeface="Cambria" panose="02040503050406030204" pitchFamily="18" charset="0"/>
              </a:rPr>
              <a:t>  </a:t>
            </a:r>
            <a:r>
              <a:rPr lang="vi-VN" sz="2100" b="1" i="1" dirty="0">
                <a:latin typeface="Cambria" panose="02040503050406030204" pitchFamily="18" charset="0"/>
                <a:ea typeface="Cambria" panose="02040503050406030204" pitchFamily="18" charset="0"/>
              </a:rPr>
              <a:t>(Trương Nam Hương) </a:t>
            </a:r>
          </a:p>
        </p:txBody>
      </p:sp>
      <p:pic>
        <p:nvPicPr>
          <p:cNvPr id="2" name="Picture 1">
            <a:extLst>
              <a:ext uri="{FF2B5EF4-FFF2-40B4-BE49-F238E27FC236}">
                <a16:creationId xmlns:a16="http://schemas.microsoft.com/office/drawing/2014/main" xmlns="" id="{0CDFCE95-1394-4273-2F64-FFB9248A5F69}"/>
              </a:ext>
            </a:extLst>
          </p:cNvPr>
          <p:cNvPicPr>
            <a:picLocks noChangeAspect="1"/>
          </p:cNvPicPr>
          <p:nvPr/>
        </p:nvPicPr>
        <p:blipFill>
          <a:blip r:embed="rId3" cstate="print"/>
          <a:stretch>
            <a:fillRect/>
          </a:stretch>
        </p:blipFill>
        <p:spPr>
          <a:xfrm>
            <a:off x="6374830" y="277680"/>
            <a:ext cx="4694327" cy="1085182"/>
          </a:xfrm>
          <a:prstGeom prst="rect">
            <a:avLst/>
          </a:prstGeom>
        </p:spPr>
      </p:pic>
    </p:spTree>
    <p:extLst>
      <p:ext uri="{BB962C8B-B14F-4D97-AF65-F5344CB8AC3E}">
        <p14:creationId xmlns:p14="http://schemas.microsoft.com/office/powerpoint/2010/main" xmlns="" val="65740856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E2269AB-F7F3-2101-4AC7-84D6DD99E674}"/>
              </a:ext>
            </a:extLst>
          </p:cNvPr>
          <p:cNvPicPr>
            <a:picLocks noChangeAspect="1"/>
          </p:cNvPicPr>
          <p:nvPr/>
        </p:nvPicPr>
        <p:blipFill rotWithShape="1">
          <a:blip r:embed="rId3" cstate="print"/>
          <a:srcRect t="11977" r="544" b="1"/>
          <a:stretch/>
        </p:blipFill>
        <p:spPr>
          <a:xfrm>
            <a:off x="-1" y="0"/>
            <a:ext cx="12192001" cy="6858000"/>
          </a:xfrm>
          <a:prstGeom prst="rect">
            <a:avLst/>
          </a:prstGeom>
        </p:spPr>
      </p:pic>
      <p:sp>
        <p:nvSpPr>
          <p:cNvPr id="4" name="Rectangle: Rounded Corners 3">
            <a:extLst>
              <a:ext uri="{FF2B5EF4-FFF2-40B4-BE49-F238E27FC236}">
                <a16:creationId xmlns:a16="http://schemas.microsoft.com/office/drawing/2014/main" xmlns="" id="{84B3B311-C132-6327-F3FA-387E70ACDB03}"/>
              </a:ext>
            </a:extLst>
          </p:cNvPr>
          <p:cNvSpPr/>
          <p:nvPr/>
        </p:nvSpPr>
        <p:spPr>
          <a:xfrm>
            <a:off x="782026" y="0"/>
            <a:ext cx="4984916" cy="6722533"/>
          </a:xfrm>
          <a:prstGeom prst="roundRect">
            <a:avLst>
              <a:gd name="adj" fmla="val 7553"/>
            </a:avLst>
          </a:prstGeom>
          <a:solidFill>
            <a:srgbClr val="E8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AD246503-79A0-9B79-E57A-FAF1B53B5DBE}"/>
              </a:ext>
            </a:extLst>
          </p:cNvPr>
          <p:cNvSpPr txBox="1"/>
          <p:nvPr/>
        </p:nvSpPr>
        <p:spPr>
          <a:xfrm>
            <a:off x="1389914" y="83445"/>
            <a:ext cx="3962971" cy="65556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t>
            </a:r>
            <a:r>
              <a:rPr kumimoji="0" lang="en-US"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t>
            </a: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òng chành nhịp võng ca dao.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gặp trong lời mẹ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Cánh cò trắng, dải đồng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yêu màu vàng hoa mướp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gà cục tác lá chanh".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Cho con ngày một thêm cao.</a:t>
            </a:r>
            <a:endParaRPr kumimoji="0" lang="en-US"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Lớn rồi con sẽ bay xa.</a:t>
            </a:r>
            <a:endParaRPr kumimoji="0" lang="en-US"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(Trương Nam Hương) </a:t>
            </a:r>
          </a:p>
        </p:txBody>
      </p:sp>
      <p:sp>
        <p:nvSpPr>
          <p:cNvPr id="2" name="Oval 1">
            <a:extLst>
              <a:ext uri="{FF2B5EF4-FFF2-40B4-BE49-F238E27FC236}">
                <a16:creationId xmlns:a16="http://schemas.microsoft.com/office/drawing/2014/main" xmlns="" id="{74A3A883-B5D4-103F-7ACC-E09FF7BC0950}"/>
              </a:ext>
            </a:extLst>
          </p:cNvPr>
          <p:cNvSpPr/>
          <p:nvPr/>
        </p:nvSpPr>
        <p:spPr>
          <a:xfrm>
            <a:off x="869786" y="135468"/>
            <a:ext cx="457200" cy="457200"/>
          </a:xfrm>
          <a:prstGeom prst="ellipse">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1</a:t>
            </a:r>
          </a:p>
        </p:txBody>
      </p:sp>
      <p:sp>
        <p:nvSpPr>
          <p:cNvPr id="8" name="Oval 7">
            <a:extLst>
              <a:ext uri="{FF2B5EF4-FFF2-40B4-BE49-F238E27FC236}">
                <a16:creationId xmlns:a16="http://schemas.microsoft.com/office/drawing/2014/main" xmlns="" id="{8B5AFC1F-1BD6-B847-D314-0157EA9CCD4F}"/>
              </a:ext>
            </a:extLst>
          </p:cNvPr>
          <p:cNvSpPr/>
          <p:nvPr/>
        </p:nvSpPr>
        <p:spPr>
          <a:xfrm>
            <a:off x="975857" y="1634347"/>
            <a:ext cx="457200" cy="457200"/>
          </a:xfrm>
          <a:prstGeom prst="ellipse">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2</a:t>
            </a:r>
          </a:p>
        </p:txBody>
      </p:sp>
      <p:sp>
        <p:nvSpPr>
          <p:cNvPr id="10" name="Oval 9">
            <a:extLst>
              <a:ext uri="{FF2B5EF4-FFF2-40B4-BE49-F238E27FC236}">
                <a16:creationId xmlns:a16="http://schemas.microsoft.com/office/drawing/2014/main" xmlns="" id="{B9D1DCF0-9F87-0326-F3A4-B3EF2E8F4928}"/>
              </a:ext>
            </a:extLst>
          </p:cNvPr>
          <p:cNvSpPr/>
          <p:nvPr/>
        </p:nvSpPr>
        <p:spPr>
          <a:xfrm>
            <a:off x="901250" y="3283290"/>
            <a:ext cx="457200" cy="457200"/>
          </a:xfrm>
          <a:prstGeom prst="ellipse">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3</a:t>
            </a:r>
          </a:p>
        </p:txBody>
      </p:sp>
      <p:sp>
        <p:nvSpPr>
          <p:cNvPr id="11" name="Oval 10">
            <a:extLst>
              <a:ext uri="{FF2B5EF4-FFF2-40B4-BE49-F238E27FC236}">
                <a16:creationId xmlns:a16="http://schemas.microsoft.com/office/drawing/2014/main" xmlns="" id="{D3EFD615-1206-AC96-1F0C-AEF13A84FA88}"/>
              </a:ext>
            </a:extLst>
          </p:cNvPr>
          <p:cNvSpPr/>
          <p:nvPr/>
        </p:nvSpPr>
        <p:spPr>
          <a:xfrm>
            <a:off x="975857" y="4932233"/>
            <a:ext cx="457200" cy="457200"/>
          </a:xfrm>
          <a:prstGeom prst="ellipse">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4</a:t>
            </a:r>
          </a:p>
        </p:txBody>
      </p:sp>
      <p:pic>
        <p:nvPicPr>
          <p:cNvPr id="12" name="Picture 11">
            <a:extLst>
              <a:ext uri="{FF2B5EF4-FFF2-40B4-BE49-F238E27FC236}">
                <a16:creationId xmlns:a16="http://schemas.microsoft.com/office/drawing/2014/main" xmlns="" id="{E4D1A954-52C2-4942-D8CB-E6744A27FE1C}"/>
              </a:ext>
            </a:extLst>
          </p:cNvPr>
          <p:cNvPicPr>
            <a:picLocks noChangeAspect="1"/>
          </p:cNvPicPr>
          <p:nvPr/>
        </p:nvPicPr>
        <p:blipFill>
          <a:blip r:embed="rId4" cstate="print"/>
          <a:stretch>
            <a:fillRect/>
          </a:stretch>
        </p:blipFill>
        <p:spPr>
          <a:xfrm>
            <a:off x="6374830" y="277680"/>
            <a:ext cx="4694327" cy="1085182"/>
          </a:xfrm>
          <a:prstGeom prst="rect">
            <a:avLst/>
          </a:prstGeom>
        </p:spPr>
      </p:pic>
    </p:spTree>
    <p:extLst>
      <p:ext uri="{BB962C8B-B14F-4D97-AF65-F5344CB8AC3E}">
        <p14:creationId xmlns:p14="http://schemas.microsoft.com/office/powerpoint/2010/main" xmlns="" val="201581990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tada1.wav"/>
                                        </p:tgtEl>
                                      </p:cMediaNode>
                                    </p:audio>
                                  </p:sub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tada1.wav"/>
                                        </p:tgtEl>
                                      </p:cMediaNode>
                                    </p:audio>
                                  </p:sub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2" name="tada1.wav"/>
                                        </p:tgtEl>
                                      </p:cMediaNode>
                                    </p:audio>
                                  </p:sub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2" name="tada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F115AE9F-2A13-F17C-61A5-7BB94D24881A}"/>
              </a:ext>
            </a:extLst>
          </p:cNvPr>
          <p:cNvPicPr>
            <a:picLocks noChangeAspect="1"/>
          </p:cNvPicPr>
          <p:nvPr/>
        </p:nvPicPr>
        <p:blipFill>
          <a:blip r:embed="rId2" cstate="print"/>
          <a:stretch>
            <a:fillRect/>
          </a:stretch>
        </p:blipFill>
        <p:spPr>
          <a:xfrm>
            <a:off x="4645024" y="761870"/>
            <a:ext cx="7260965" cy="5858764"/>
          </a:xfrm>
          <a:prstGeom prst="rect">
            <a:avLst/>
          </a:prstGeom>
        </p:spPr>
      </p:pic>
      <p:sp>
        <p:nvSpPr>
          <p:cNvPr id="5" name="Rectangle: Rounded Corners 4">
            <a:extLst>
              <a:ext uri="{FF2B5EF4-FFF2-40B4-BE49-F238E27FC236}">
                <a16:creationId xmlns:a16="http://schemas.microsoft.com/office/drawing/2014/main" xmlns="" id="{623E4595-80FB-5DAB-260D-C31A4BC21047}"/>
              </a:ext>
            </a:extLst>
          </p:cNvPr>
          <p:cNvSpPr/>
          <p:nvPr/>
        </p:nvSpPr>
        <p:spPr>
          <a:xfrm>
            <a:off x="977900" y="2041214"/>
            <a:ext cx="3582458" cy="1015663"/>
          </a:xfrm>
          <a:prstGeom prst="roundRect">
            <a:avLst>
              <a:gd name="adj" fmla="val 50000"/>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rPr>
              <a:t>chòng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chành</a:t>
            </a:r>
            <a:endParaRPr lang="en-US" sz="4000" b="1" dirty="0">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xmlns="" id="{1AB9AEDE-1F73-5447-0BD6-2DC40D40E3D3}"/>
              </a:ext>
            </a:extLst>
          </p:cNvPr>
          <p:cNvSpPr/>
          <p:nvPr/>
        </p:nvSpPr>
        <p:spPr>
          <a:xfrm>
            <a:off x="1363663" y="3640453"/>
            <a:ext cx="2810933" cy="1015663"/>
          </a:xfrm>
          <a:prstGeom prst="roundRect">
            <a:avLst>
              <a:gd name="adj" fmla="val 50000"/>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rPr>
              <a:t>nôn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nao</a:t>
            </a:r>
            <a:endParaRPr lang="en-US" sz="4000" b="1" dirty="0">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E6E7F565-8E8D-562D-4F4E-BEEC39BEECDE}"/>
              </a:ext>
            </a:extLst>
          </p:cNvPr>
          <p:cNvSpPr/>
          <p:nvPr/>
        </p:nvSpPr>
        <p:spPr>
          <a:xfrm>
            <a:off x="4946121" y="2041215"/>
            <a:ext cx="2810933" cy="1015663"/>
          </a:xfrm>
          <a:prstGeom prst="roundRect">
            <a:avLst>
              <a:gd name="adj" fmla="val 50000"/>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rPr>
              <a:t>võng</a:t>
            </a:r>
            <a:endParaRPr lang="en-US" sz="40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E043E3A9-8060-1A28-D8EB-9C43338EE7DF}"/>
              </a:ext>
            </a:extLst>
          </p:cNvPr>
          <p:cNvPicPr>
            <a:picLocks noChangeAspect="1"/>
          </p:cNvPicPr>
          <p:nvPr/>
        </p:nvPicPr>
        <p:blipFill>
          <a:blip r:embed="rId3" cstate="print"/>
          <a:stretch>
            <a:fillRect/>
          </a:stretch>
        </p:blipFill>
        <p:spPr>
          <a:xfrm>
            <a:off x="2685379" y="602350"/>
            <a:ext cx="6175783" cy="1176630"/>
          </a:xfrm>
          <a:prstGeom prst="rect">
            <a:avLst/>
          </a:prstGeom>
        </p:spPr>
      </p:pic>
    </p:spTree>
    <p:extLst>
      <p:ext uri="{BB962C8B-B14F-4D97-AF65-F5344CB8AC3E}">
        <p14:creationId xmlns:p14="http://schemas.microsoft.com/office/powerpoint/2010/main" xmlns="" val="151084351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B32882B-6D30-9BFC-835C-C4C07A55617B}"/>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xmlns="" id="{F8C61B39-C6FA-12DA-D8FD-14A6EF536D60}"/>
              </a:ext>
            </a:extLst>
          </p:cNvPr>
          <p:cNvPicPr>
            <a:picLocks noChangeAspect="1"/>
          </p:cNvPicPr>
          <p:nvPr/>
        </p:nvPicPr>
        <p:blipFill>
          <a:blip r:embed="rId2" cstate="print"/>
          <a:stretch>
            <a:fillRect/>
          </a:stretch>
        </p:blipFill>
        <p:spPr>
          <a:xfrm>
            <a:off x="4645024" y="761870"/>
            <a:ext cx="7260965" cy="5858764"/>
          </a:xfrm>
          <a:prstGeom prst="rect">
            <a:avLst/>
          </a:prstGeom>
        </p:spPr>
      </p:pic>
      <p:sp>
        <p:nvSpPr>
          <p:cNvPr id="5" name="Rectangle: Rounded Corners 4">
            <a:extLst>
              <a:ext uri="{FF2B5EF4-FFF2-40B4-BE49-F238E27FC236}">
                <a16:creationId xmlns:a16="http://schemas.microsoft.com/office/drawing/2014/main" xmlns="" id="{8A78DF23-867F-8A34-DEF5-3FEFFC801EB9}"/>
              </a:ext>
            </a:extLst>
          </p:cNvPr>
          <p:cNvSpPr/>
          <p:nvPr/>
        </p:nvSpPr>
        <p:spPr>
          <a:xfrm>
            <a:off x="2795852" y="698643"/>
            <a:ext cx="3582458" cy="1015663"/>
          </a:xfrm>
          <a:prstGeom prst="roundRect">
            <a:avLst>
              <a:gd name="adj" fmla="val 50000"/>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Cambria" panose="02040503050406030204" pitchFamily="18" charset="0"/>
                <a:ea typeface="Cambria" panose="02040503050406030204" pitchFamily="18" charset="0"/>
              </a:rPr>
              <a:t>chòng</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chành</a:t>
            </a:r>
            <a:endParaRPr lang="en-US" sz="4000" b="1" dirty="0">
              <a:latin typeface="Cambria" panose="02040503050406030204" pitchFamily="18" charset="0"/>
              <a:ea typeface="Cambria" panose="02040503050406030204" pitchFamily="18" charset="0"/>
            </a:endParaRPr>
          </a:p>
        </p:txBody>
      </p:sp>
      <p:sp>
        <p:nvSpPr>
          <p:cNvPr id="4" name="Rectangle 3"/>
          <p:cNvSpPr/>
          <p:nvPr/>
        </p:nvSpPr>
        <p:spPr>
          <a:xfrm>
            <a:off x="615189" y="2228334"/>
            <a:ext cx="6796028" cy="1077218"/>
          </a:xfrm>
          <a:prstGeom prst="rect">
            <a:avLst/>
          </a:prstGeom>
        </p:spPr>
        <p:txBody>
          <a:bodyPr wrap="none">
            <a:spAutoFit/>
          </a:bodyPr>
          <a:lstStyle/>
          <a:p>
            <a:pPr algn="ctr"/>
            <a:r>
              <a:rPr lang="vi-VN" sz="3200" b="1" dirty="0" smtClean="0">
                <a:latin typeface="Cambria" panose="02040503050406030204" pitchFamily="18" charset="0"/>
                <a:ea typeface="Cambria" panose="02040503050406030204" pitchFamily="18" charset="0"/>
              </a:rPr>
              <a:t>Trạng thái nghiêng qua nghiêng lại,</a:t>
            </a:r>
          </a:p>
          <a:p>
            <a:pPr algn="ctr"/>
            <a:r>
              <a:rPr lang="vi-VN" sz="3200" b="1" dirty="0" smtClean="0">
                <a:latin typeface="Cambria" panose="02040503050406030204" pitchFamily="18" charset="0"/>
                <a:ea typeface="Cambria" panose="02040503050406030204" pitchFamily="18" charset="0"/>
              </a:rPr>
              <a:t>k</a:t>
            </a:r>
            <a:r>
              <a:rPr lang="vi-VN" sz="3200" b="1" dirty="0" smtClean="0">
                <a:latin typeface="Cambria" panose="02040503050406030204" pitchFamily="18" charset="0"/>
                <a:ea typeface="Cambria" panose="02040503050406030204" pitchFamily="18" charset="0"/>
              </a:rPr>
              <a:t>hông giữ được thăng bằng.</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xmlns="" val="379637330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AD55075-0E49-D373-2BAF-0BCB67EBEEB6}"/>
            </a:ext>
          </a:extLst>
        </p:cNvPr>
        <p:cNvGrpSpPr/>
        <p:nvPr/>
      </p:nvGrpSpPr>
      <p:grpSpPr>
        <a:xfrm>
          <a:off x="0" y="0"/>
          <a:ext cx="0" cy="0"/>
          <a:chOff x="0" y="0"/>
          <a:chExt cx="0" cy="0"/>
        </a:xfrm>
      </p:grpSpPr>
      <p:pic>
        <p:nvPicPr>
          <p:cNvPr id="6" name="图片 13">
            <a:extLst>
              <a:ext uri="{FF2B5EF4-FFF2-40B4-BE49-F238E27FC236}">
                <a16:creationId xmlns:a16="http://schemas.microsoft.com/office/drawing/2014/main" xmlns="" id="{3011CBA6-D83F-42D6-9651-33CE8D4F45D7}"/>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6505577" y="1523816"/>
            <a:ext cx="5686423" cy="5686423"/>
          </a:xfrm>
          <a:prstGeom prst="rect">
            <a:avLst/>
          </a:prstGeom>
        </p:spPr>
      </p:pic>
      <p:sp>
        <p:nvSpPr>
          <p:cNvPr id="9" name="Rectangle: Rounded Corners 8">
            <a:extLst>
              <a:ext uri="{FF2B5EF4-FFF2-40B4-BE49-F238E27FC236}">
                <a16:creationId xmlns:a16="http://schemas.microsoft.com/office/drawing/2014/main" xmlns="" id="{96B0C2B4-E2F9-9D52-106D-2FCAAAFE284F}"/>
              </a:ext>
            </a:extLst>
          </p:cNvPr>
          <p:cNvSpPr/>
          <p:nvPr/>
        </p:nvSpPr>
        <p:spPr>
          <a:xfrm>
            <a:off x="1516063" y="1180282"/>
            <a:ext cx="2810933" cy="1015663"/>
          </a:xfrm>
          <a:prstGeom prst="roundRect">
            <a:avLst>
              <a:gd name="adj" fmla="val 50000"/>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rPr>
              <a:t>nôn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nao</a:t>
            </a:r>
            <a:endParaRPr lang="en-US" sz="4000" b="1" dirty="0">
              <a:latin typeface="Cambria" panose="02040503050406030204" pitchFamily="18" charset="0"/>
              <a:ea typeface="Cambria" panose="02040503050406030204" pitchFamily="18" charset="0"/>
            </a:endParaRPr>
          </a:p>
        </p:txBody>
      </p:sp>
      <p:sp>
        <p:nvSpPr>
          <p:cNvPr id="4" name="Rectangle 3"/>
          <p:cNvSpPr/>
          <p:nvPr/>
        </p:nvSpPr>
        <p:spPr>
          <a:xfrm>
            <a:off x="1186689" y="2749034"/>
            <a:ext cx="7004811" cy="1569660"/>
          </a:xfrm>
          <a:prstGeom prst="rect">
            <a:avLst/>
          </a:prstGeom>
        </p:spPr>
        <p:txBody>
          <a:bodyPr wrap="square">
            <a:spAutoFit/>
          </a:bodyPr>
          <a:lstStyle/>
          <a:p>
            <a:pPr algn="ctr"/>
            <a:r>
              <a:rPr lang="vi-VN" sz="3200" b="1" dirty="0" smtClean="0">
                <a:latin typeface="Cambria" panose="02040503050406030204" pitchFamily="18" charset="0"/>
                <a:ea typeface="Cambria" panose="02040503050406030204" pitchFamily="18" charset="0"/>
              </a:rPr>
              <a:t>Trạng thái xao động </a:t>
            </a:r>
          </a:p>
          <a:p>
            <a:pPr algn="ctr"/>
            <a:r>
              <a:rPr lang="vi-VN" sz="3200" b="1" dirty="0" smtClean="0">
                <a:latin typeface="Cambria" panose="02040503050406030204" pitchFamily="18" charset="0"/>
                <a:ea typeface="Cambria" panose="02040503050406030204" pitchFamily="18" charset="0"/>
              </a:rPr>
              <a:t>trong tình cảm khi đang </a:t>
            </a:r>
          </a:p>
          <a:p>
            <a:pPr algn="ctr"/>
            <a:r>
              <a:rPr lang="vi-VN" sz="3200" b="1" dirty="0" smtClean="0">
                <a:latin typeface="Cambria" panose="02040503050406030204" pitchFamily="18" charset="0"/>
                <a:ea typeface="Cambria" panose="02040503050406030204" pitchFamily="18" charset="0"/>
              </a:rPr>
              <a:t>nhớ đến điều gì nó</a:t>
            </a:r>
            <a:endParaRPr lang="en-US" sz="3200" b="1" dirty="0">
              <a:latin typeface="Cambria" panose="02040503050406030204" pitchFamily="18" charset="0"/>
              <a:ea typeface="Cambria" panose="02040503050406030204" pitchFamily="18" charset="0"/>
            </a:endParaRPr>
          </a:p>
        </p:txBody>
      </p:sp>
      <p:pic>
        <p:nvPicPr>
          <p:cNvPr id="5" name="图片 7">
            <a:extLst>
              <a:ext uri="{FF2B5EF4-FFF2-40B4-BE49-F238E27FC236}">
                <a16:creationId xmlns:a16="http://schemas.microsoft.com/office/drawing/2014/main" xmlns="" id="{18E32BB3-8EAC-4314-BFFC-78F2D554C9C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700" y="0"/>
            <a:ext cx="12179300" cy="6858000"/>
          </a:xfrm>
          <a:prstGeom prst="rect">
            <a:avLst/>
          </a:prstGeom>
        </p:spPr>
      </p:pic>
    </p:spTree>
    <p:extLst>
      <p:ext uri="{BB962C8B-B14F-4D97-AF65-F5344CB8AC3E}">
        <p14:creationId xmlns:p14="http://schemas.microsoft.com/office/powerpoint/2010/main" xmlns="" val="64812759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1"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1272</Words>
  <Application>Microsoft Office PowerPoint</Application>
  <PresentationFormat>Custom</PresentationFormat>
  <Paragraphs>199</Paragraphs>
  <Slides>25</Slides>
  <Notes>4</Notes>
  <HiddenSlides>0</HiddenSlides>
  <MMClips>2</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Office Theme</vt:lpstr>
      <vt:lpstr>1_Office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dc:creator>
  <cp:keywords>MNT</cp:keywords>
  <cp:lastModifiedBy>admin</cp:lastModifiedBy>
  <cp:revision>16</cp:revision>
  <dcterms:created xsi:type="dcterms:W3CDTF">2024-01-02T12:25:35Z</dcterms:created>
  <dcterms:modified xsi:type="dcterms:W3CDTF">2025-03-11T14:58:49Z</dcterms:modified>
</cp:coreProperties>
</file>