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9" r:id="rId2"/>
    <p:sldId id="262" r:id="rId3"/>
    <p:sldId id="261" r:id="rId4"/>
    <p:sldId id="258" r:id="rId5"/>
    <p:sldId id="342" r:id="rId6"/>
    <p:sldId id="260" r:id="rId7"/>
    <p:sldId id="347" r:id="rId8"/>
    <p:sldId id="348" r:id="rId9"/>
    <p:sldId id="349" r:id="rId10"/>
    <p:sldId id="343" r:id="rId11"/>
    <p:sldId id="279" r:id="rId12"/>
    <p:sldId id="353" r:id="rId13"/>
    <p:sldId id="354" r:id="rId14"/>
    <p:sldId id="355" r:id="rId15"/>
    <p:sldId id="344" r:id="rId16"/>
    <p:sldId id="345" r:id="rId17"/>
    <p:sldId id="350" r:id="rId18"/>
    <p:sldId id="351" r:id="rId19"/>
    <p:sldId id="352" r:id="rId20"/>
    <p:sldId id="29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1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5595FC-C596-4688-B709-34FA25EF2DCA}"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CEE62-932D-4231-A0CE-4D6FA0021B97}" type="slidenum">
              <a:rPr lang="en-US" smtClean="0"/>
              <a:t>‹#›</a:t>
            </a:fld>
            <a:endParaRPr lang="en-US"/>
          </a:p>
        </p:txBody>
      </p:sp>
    </p:spTree>
    <p:extLst>
      <p:ext uri="{BB962C8B-B14F-4D97-AF65-F5344CB8AC3E}">
        <p14:creationId xmlns:p14="http://schemas.microsoft.com/office/powerpoint/2010/main" val="2844698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E0024-B8A4-2B2F-8C39-635BE1D0CC2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BC52207-7BFD-8AD7-7466-7CAB85992B0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56E187A-E6E8-EE56-4750-0C1C0E9EE73A}"/>
              </a:ext>
            </a:extLst>
          </p:cNvPr>
          <p:cNvSpPr>
            <a:spLocks noGrp="1"/>
          </p:cNvSpPr>
          <p:nvPr>
            <p:ph type="dt" sz="half" idx="10"/>
          </p:nvPr>
        </p:nvSpPr>
        <p:spPr>
          <a:xfrm>
            <a:off x="838200" y="6356350"/>
            <a:ext cx="2743200" cy="365125"/>
          </a:xfrm>
          <a:prstGeom prst="rect">
            <a:avLst/>
          </a:prstGeom>
        </p:spPr>
        <p:txBody>
          <a:bodyPr/>
          <a:lstStyle/>
          <a:p>
            <a:fld id="{3CC736EE-A272-4C4F-82BA-BEA0FEC8E4E0}" type="datetimeFigureOut">
              <a:rPr lang="vi-VN" smtClean="0"/>
              <a:t>12/03/2025</a:t>
            </a:fld>
            <a:endParaRPr lang="vi-VN"/>
          </a:p>
        </p:txBody>
      </p:sp>
      <p:sp>
        <p:nvSpPr>
          <p:cNvPr id="5" name="Footer Placeholder 4">
            <a:extLst>
              <a:ext uri="{FF2B5EF4-FFF2-40B4-BE49-F238E27FC236}">
                <a16:creationId xmlns:a16="http://schemas.microsoft.com/office/drawing/2014/main" id="{B680CCFB-E327-81A5-0D14-861E2CB977D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DDF49E-7F5E-53DA-EF1B-71A75BD067D1}"/>
              </a:ext>
            </a:extLst>
          </p:cNvPr>
          <p:cNvSpPr>
            <a:spLocks noGrp="1"/>
          </p:cNvSpPr>
          <p:nvPr>
            <p:ph type="sldNum" sz="quarter" idx="12"/>
          </p:nvPr>
        </p:nvSpPr>
        <p:spPr>
          <a:xfrm>
            <a:off x="8610600" y="6356350"/>
            <a:ext cx="2743200" cy="365125"/>
          </a:xfrm>
          <a:prstGeom prst="rect">
            <a:avLst/>
          </a:prstGeom>
        </p:spPr>
        <p:txBody>
          <a:bodyPr/>
          <a:lstStyle/>
          <a:p>
            <a:fld id="{30866A36-CA3F-45A5-8142-2A5ECE8BC142}" type="slidenum">
              <a:rPr lang="vi-VN" smtClean="0"/>
              <a:t>‹#›</a:t>
            </a:fld>
            <a:endParaRPr lang="vi-VN"/>
          </a:p>
        </p:txBody>
      </p:sp>
    </p:spTree>
    <p:extLst>
      <p:ext uri="{BB962C8B-B14F-4D97-AF65-F5344CB8AC3E}">
        <p14:creationId xmlns:p14="http://schemas.microsoft.com/office/powerpoint/2010/main" val="348751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A919B-B347-C9D5-0E40-B1FB42265C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7255C47-9118-7572-0888-E637AADF2A9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9ED801C-9A1F-F690-7761-865E4B92B690}"/>
              </a:ext>
            </a:extLst>
          </p:cNvPr>
          <p:cNvSpPr>
            <a:spLocks noGrp="1"/>
          </p:cNvSpPr>
          <p:nvPr>
            <p:ph type="dt" sz="half" idx="10"/>
          </p:nvPr>
        </p:nvSpPr>
        <p:spPr>
          <a:xfrm>
            <a:off x="838200" y="6356350"/>
            <a:ext cx="2743200" cy="365125"/>
          </a:xfrm>
          <a:prstGeom prst="rect">
            <a:avLst/>
          </a:prstGeom>
        </p:spPr>
        <p:txBody>
          <a:bodyPr/>
          <a:lstStyle/>
          <a:p>
            <a:fld id="{3CC736EE-A272-4C4F-82BA-BEA0FEC8E4E0}" type="datetimeFigureOut">
              <a:rPr lang="vi-VN" smtClean="0"/>
              <a:t>12/03/2025</a:t>
            </a:fld>
            <a:endParaRPr lang="vi-VN"/>
          </a:p>
        </p:txBody>
      </p:sp>
      <p:sp>
        <p:nvSpPr>
          <p:cNvPr id="5" name="Footer Placeholder 4">
            <a:extLst>
              <a:ext uri="{FF2B5EF4-FFF2-40B4-BE49-F238E27FC236}">
                <a16:creationId xmlns:a16="http://schemas.microsoft.com/office/drawing/2014/main" id="{F4A20CE8-4FE0-8CCA-5687-B331F8A9774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B3240CC-C567-A228-C835-4E8D8EE020FE}"/>
              </a:ext>
            </a:extLst>
          </p:cNvPr>
          <p:cNvSpPr>
            <a:spLocks noGrp="1"/>
          </p:cNvSpPr>
          <p:nvPr>
            <p:ph type="sldNum" sz="quarter" idx="12"/>
          </p:nvPr>
        </p:nvSpPr>
        <p:spPr>
          <a:xfrm>
            <a:off x="8610600" y="6356350"/>
            <a:ext cx="2743200" cy="365125"/>
          </a:xfrm>
          <a:prstGeom prst="rect">
            <a:avLst/>
          </a:prstGeom>
        </p:spPr>
        <p:txBody>
          <a:bodyPr/>
          <a:lstStyle/>
          <a:p>
            <a:fld id="{30866A36-CA3F-45A5-8142-2A5ECE8BC142}" type="slidenum">
              <a:rPr lang="vi-VN" smtClean="0"/>
              <a:t>‹#›</a:t>
            </a:fld>
            <a:endParaRPr lang="vi-VN"/>
          </a:p>
        </p:txBody>
      </p:sp>
    </p:spTree>
    <p:extLst>
      <p:ext uri="{BB962C8B-B14F-4D97-AF65-F5344CB8AC3E}">
        <p14:creationId xmlns:p14="http://schemas.microsoft.com/office/powerpoint/2010/main" val="267694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BE7021-6BD4-540C-B453-37A132C063C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9AB9EC-E4CC-5D94-4D2F-1689702B33C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D0B9A85-A3CE-C5B4-E825-5F977A9E1E12}"/>
              </a:ext>
            </a:extLst>
          </p:cNvPr>
          <p:cNvSpPr>
            <a:spLocks noGrp="1"/>
          </p:cNvSpPr>
          <p:nvPr>
            <p:ph type="dt" sz="half" idx="10"/>
          </p:nvPr>
        </p:nvSpPr>
        <p:spPr>
          <a:xfrm>
            <a:off x="838200" y="6356350"/>
            <a:ext cx="2743200" cy="365125"/>
          </a:xfrm>
          <a:prstGeom prst="rect">
            <a:avLst/>
          </a:prstGeom>
        </p:spPr>
        <p:txBody>
          <a:bodyPr/>
          <a:lstStyle/>
          <a:p>
            <a:fld id="{3CC736EE-A272-4C4F-82BA-BEA0FEC8E4E0}" type="datetimeFigureOut">
              <a:rPr lang="vi-VN" smtClean="0"/>
              <a:t>12/03/2025</a:t>
            </a:fld>
            <a:endParaRPr lang="vi-VN"/>
          </a:p>
        </p:txBody>
      </p:sp>
      <p:sp>
        <p:nvSpPr>
          <p:cNvPr id="5" name="Footer Placeholder 4">
            <a:extLst>
              <a:ext uri="{FF2B5EF4-FFF2-40B4-BE49-F238E27FC236}">
                <a16:creationId xmlns:a16="http://schemas.microsoft.com/office/drawing/2014/main" id="{5C09026F-365B-5257-E9CA-A30628EAB6C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3DD13F6-0E53-022E-41E6-F430C558A91E}"/>
              </a:ext>
            </a:extLst>
          </p:cNvPr>
          <p:cNvSpPr>
            <a:spLocks noGrp="1"/>
          </p:cNvSpPr>
          <p:nvPr>
            <p:ph type="sldNum" sz="quarter" idx="12"/>
          </p:nvPr>
        </p:nvSpPr>
        <p:spPr>
          <a:xfrm>
            <a:off x="8610600" y="6356350"/>
            <a:ext cx="2743200" cy="365125"/>
          </a:xfrm>
          <a:prstGeom prst="rect">
            <a:avLst/>
          </a:prstGeom>
        </p:spPr>
        <p:txBody>
          <a:bodyPr/>
          <a:lstStyle/>
          <a:p>
            <a:fld id="{30866A36-CA3F-45A5-8142-2A5ECE8BC142}" type="slidenum">
              <a:rPr lang="vi-VN" smtClean="0"/>
              <a:t>‹#›</a:t>
            </a:fld>
            <a:endParaRPr lang="vi-VN"/>
          </a:p>
        </p:txBody>
      </p:sp>
    </p:spTree>
    <p:extLst>
      <p:ext uri="{BB962C8B-B14F-4D97-AF65-F5344CB8AC3E}">
        <p14:creationId xmlns:p14="http://schemas.microsoft.com/office/powerpoint/2010/main" val="869462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圆角矩形 1">
            <a:extLst>
              <a:ext uri="{FF2B5EF4-FFF2-40B4-BE49-F238E27FC236}">
                <a16:creationId xmlns:a16="http://schemas.microsoft.com/office/drawing/2014/main" id="{E6B1CE13-3044-C145-8D6E-F4A1C34884B9}"/>
              </a:ext>
            </a:extLst>
          </p:cNvPr>
          <p:cNvSpPr/>
          <p:nvPr userDrawn="1"/>
        </p:nvSpPr>
        <p:spPr>
          <a:xfrm>
            <a:off x="313196" y="367236"/>
            <a:ext cx="11548246" cy="6175231"/>
          </a:xfrm>
          <a:prstGeom prst="roundRect">
            <a:avLst>
              <a:gd name="adj" fmla="val 10410"/>
            </a:avLst>
          </a:prstGeom>
          <a:solidFill>
            <a:schemeClr val="bg1"/>
          </a:solidFill>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256512054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A5D38-07E2-0AEF-C381-FA3D8A8F3C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D8F7CA3-F0F0-649C-B890-00A7F7AE7B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64A4D2-B25E-5B0D-B87A-739C51A9A010}"/>
              </a:ext>
            </a:extLst>
          </p:cNvPr>
          <p:cNvSpPr>
            <a:spLocks noGrp="1"/>
          </p:cNvSpPr>
          <p:nvPr>
            <p:ph type="dt" sz="half" idx="10"/>
          </p:nvPr>
        </p:nvSpPr>
        <p:spPr>
          <a:xfrm>
            <a:off x="838200" y="6356350"/>
            <a:ext cx="2743200" cy="365125"/>
          </a:xfrm>
          <a:prstGeom prst="rect">
            <a:avLst/>
          </a:prstGeom>
        </p:spPr>
        <p:txBody>
          <a:bodyPr/>
          <a:lstStyle/>
          <a:p>
            <a:fld id="{3CC736EE-A272-4C4F-82BA-BEA0FEC8E4E0}" type="datetimeFigureOut">
              <a:rPr lang="vi-VN" smtClean="0"/>
              <a:t>12/03/2025</a:t>
            </a:fld>
            <a:endParaRPr lang="vi-VN"/>
          </a:p>
        </p:txBody>
      </p:sp>
      <p:sp>
        <p:nvSpPr>
          <p:cNvPr id="5" name="Footer Placeholder 4">
            <a:extLst>
              <a:ext uri="{FF2B5EF4-FFF2-40B4-BE49-F238E27FC236}">
                <a16:creationId xmlns:a16="http://schemas.microsoft.com/office/drawing/2014/main" id="{B2EE887F-7DA8-AC4B-0DDB-BD0F3CFAF61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E9B0D13-3AF5-EFA8-25B2-242CC09466FF}"/>
              </a:ext>
            </a:extLst>
          </p:cNvPr>
          <p:cNvSpPr>
            <a:spLocks noGrp="1"/>
          </p:cNvSpPr>
          <p:nvPr>
            <p:ph type="sldNum" sz="quarter" idx="12"/>
          </p:nvPr>
        </p:nvSpPr>
        <p:spPr>
          <a:xfrm>
            <a:off x="8610600" y="6356350"/>
            <a:ext cx="2743200" cy="365125"/>
          </a:xfrm>
          <a:prstGeom prst="rect">
            <a:avLst/>
          </a:prstGeom>
        </p:spPr>
        <p:txBody>
          <a:bodyPr/>
          <a:lstStyle/>
          <a:p>
            <a:fld id="{30866A36-CA3F-45A5-8142-2A5ECE8BC142}" type="slidenum">
              <a:rPr lang="vi-VN" smtClean="0"/>
              <a:t>‹#›</a:t>
            </a:fld>
            <a:endParaRPr lang="vi-VN"/>
          </a:p>
        </p:txBody>
      </p:sp>
    </p:spTree>
    <p:extLst>
      <p:ext uri="{BB962C8B-B14F-4D97-AF65-F5344CB8AC3E}">
        <p14:creationId xmlns:p14="http://schemas.microsoft.com/office/powerpoint/2010/main" val="2086342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186BD-CB98-4304-04FB-B442FC7EAC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1E4675A-AB7B-37FC-8F29-F4225D4978A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8EBA17-414B-5C0E-6A6D-F82CE9ACCB0E}"/>
              </a:ext>
            </a:extLst>
          </p:cNvPr>
          <p:cNvSpPr>
            <a:spLocks noGrp="1"/>
          </p:cNvSpPr>
          <p:nvPr>
            <p:ph type="dt" sz="half" idx="10"/>
          </p:nvPr>
        </p:nvSpPr>
        <p:spPr>
          <a:xfrm>
            <a:off x="838200" y="6356350"/>
            <a:ext cx="2743200" cy="365125"/>
          </a:xfrm>
          <a:prstGeom prst="rect">
            <a:avLst/>
          </a:prstGeom>
        </p:spPr>
        <p:txBody>
          <a:bodyPr/>
          <a:lstStyle/>
          <a:p>
            <a:fld id="{3CC736EE-A272-4C4F-82BA-BEA0FEC8E4E0}" type="datetimeFigureOut">
              <a:rPr lang="vi-VN" smtClean="0"/>
              <a:t>12/03/2025</a:t>
            </a:fld>
            <a:endParaRPr lang="vi-VN"/>
          </a:p>
        </p:txBody>
      </p:sp>
      <p:sp>
        <p:nvSpPr>
          <p:cNvPr id="5" name="Footer Placeholder 4">
            <a:extLst>
              <a:ext uri="{FF2B5EF4-FFF2-40B4-BE49-F238E27FC236}">
                <a16:creationId xmlns:a16="http://schemas.microsoft.com/office/drawing/2014/main" id="{A3923AB7-87B4-0EED-F875-9446865D44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A0E4791-F84C-6ED4-C8DB-32E750CEF975}"/>
              </a:ext>
            </a:extLst>
          </p:cNvPr>
          <p:cNvSpPr>
            <a:spLocks noGrp="1"/>
          </p:cNvSpPr>
          <p:nvPr>
            <p:ph type="sldNum" sz="quarter" idx="12"/>
          </p:nvPr>
        </p:nvSpPr>
        <p:spPr>
          <a:xfrm>
            <a:off x="8610600" y="6356350"/>
            <a:ext cx="2743200" cy="365125"/>
          </a:xfrm>
          <a:prstGeom prst="rect">
            <a:avLst/>
          </a:prstGeom>
        </p:spPr>
        <p:txBody>
          <a:bodyPr/>
          <a:lstStyle/>
          <a:p>
            <a:fld id="{30866A36-CA3F-45A5-8142-2A5ECE8BC142}" type="slidenum">
              <a:rPr lang="vi-VN" smtClean="0"/>
              <a:t>‹#›</a:t>
            </a:fld>
            <a:endParaRPr lang="vi-VN"/>
          </a:p>
        </p:txBody>
      </p:sp>
    </p:spTree>
    <p:extLst>
      <p:ext uri="{BB962C8B-B14F-4D97-AF65-F5344CB8AC3E}">
        <p14:creationId xmlns:p14="http://schemas.microsoft.com/office/powerpoint/2010/main" val="124507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6D40B-F945-4756-3D7C-86F3AC60F0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E8185D7-0E97-9C7F-8318-7F559263822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6088144-106A-D39F-4F18-9D6A8376931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C94944A-EE6E-63C1-F3D8-60C5F1EB401C}"/>
              </a:ext>
            </a:extLst>
          </p:cNvPr>
          <p:cNvSpPr>
            <a:spLocks noGrp="1"/>
          </p:cNvSpPr>
          <p:nvPr>
            <p:ph type="dt" sz="half" idx="10"/>
          </p:nvPr>
        </p:nvSpPr>
        <p:spPr>
          <a:xfrm>
            <a:off x="838200" y="6356350"/>
            <a:ext cx="2743200" cy="365125"/>
          </a:xfrm>
          <a:prstGeom prst="rect">
            <a:avLst/>
          </a:prstGeom>
        </p:spPr>
        <p:txBody>
          <a:bodyPr/>
          <a:lstStyle/>
          <a:p>
            <a:fld id="{3CC736EE-A272-4C4F-82BA-BEA0FEC8E4E0}" type="datetimeFigureOut">
              <a:rPr lang="vi-VN" smtClean="0"/>
              <a:t>12/03/2025</a:t>
            </a:fld>
            <a:endParaRPr lang="vi-VN"/>
          </a:p>
        </p:txBody>
      </p:sp>
      <p:sp>
        <p:nvSpPr>
          <p:cNvPr id="6" name="Footer Placeholder 5">
            <a:extLst>
              <a:ext uri="{FF2B5EF4-FFF2-40B4-BE49-F238E27FC236}">
                <a16:creationId xmlns:a16="http://schemas.microsoft.com/office/drawing/2014/main" id="{F13CBA37-47CA-6B13-A47B-63C6244CAF4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787B8B8-D24A-AA5A-1261-CBDF25850472}"/>
              </a:ext>
            </a:extLst>
          </p:cNvPr>
          <p:cNvSpPr>
            <a:spLocks noGrp="1"/>
          </p:cNvSpPr>
          <p:nvPr>
            <p:ph type="sldNum" sz="quarter" idx="12"/>
          </p:nvPr>
        </p:nvSpPr>
        <p:spPr>
          <a:xfrm>
            <a:off x="8610600" y="6356350"/>
            <a:ext cx="2743200" cy="365125"/>
          </a:xfrm>
          <a:prstGeom prst="rect">
            <a:avLst/>
          </a:prstGeom>
        </p:spPr>
        <p:txBody>
          <a:bodyPr/>
          <a:lstStyle/>
          <a:p>
            <a:fld id="{30866A36-CA3F-45A5-8142-2A5ECE8BC142}" type="slidenum">
              <a:rPr lang="vi-VN" smtClean="0"/>
              <a:t>‹#›</a:t>
            </a:fld>
            <a:endParaRPr lang="vi-VN"/>
          </a:p>
        </p:txBody>
      </p:sp>
    </p:spTree>
    <p:extLst>
      <p:ext uri="{BB962C8B-B14F-4D97-AF65-F5344CB8AC3E}">
        <p14:creationId xmlns:p14="http://schemas.microsoft.com/office/powerpoint/2010/main" val="495203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5D387-E608-AEF1-597B-A87C6B47BFB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D7CC407-E233-5DC2-F1D3-76608A502A0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E2D13B-2A98-87BF-E201-B23C6BD4F57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EDECCA6-8BF6-3844-06C4-EFB0DB074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3EA1E4-CFB5-1109-0C19-788BABF050E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EE45E4A-2A94-B876-6FA0-EBA90DC9F862}"/>
              </a:ext>
            </a:extLst>
          </p:cNvPr>
          <p:cNvSpPr>
            <a:spLocks noGrp="1"/>
          </p:cNvSpPr>
          <p:nvPr>
            <p:ph type="dt" sz="half" idx="10"/>
          </p:nvPr>
        </p:nvSpPr>
        <p:spPr>
          <a:xfrm>
            <a:off x="838200" y="6356350"/>
            <a:ext cx="2743200" cy="365125"/>
          </a:xfrm>
          <a:prstGeom prst="rect">
            <a:avLst/>
          </a:prstGeom>
        </p:spPr>
        <p:txBody>
          <a:bodyPr/>
          <a:lstStyle/>
          <a:p>
            <a:fld id="{3CC736EE-A272-4C4F-82BA-BEA0FEC8E4E0}" type="datetimeFigureOut">
              <a:rPr lang="vi-VN" smtClean="0"/>
              <a:t>12/03/2025</a:t>
            </a:fld>
            <a:endParaRPr lang="vi-VN"/>
          </a:p>
        </p:txBody>
      </p:sp>
      <p:sp>
        <p:nvSpPr>
          <p:cNvPr id="8" name="Footer Placeholder 7">
            <a:extLst>
              <a:ext uri="{FF2B5EF4-FFF2-40B4-BE49-F238E27FC236}">
                <a16:creationId xmlns:a16="http://schemas.microsoft.com/office/drawing/2014/main" id="{E1AA8AFD-84F9-98D7-D070-0810464DC5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62EB750-A7ED-7CBF-6580-5721AF58D960}"/>
              </a:ext>
            </a:extLst>
          </p:cNvPr>
          <p:cNvSpPr>
            <a:spLocks noGrp="1"/>
          </p:cNvSpPr>
          <p:nvPr>
            <p:ph type="sldNum" sz="quarter" idx="12"/>
          </p:nvPr>
        </p:nvSpPr>
        <p:spPr>
          <a:xfrm>
            <a:off x="8610600" y="6356350"/>
            <a:ext cx="2743200" cy="365125"/>
          </a:xfrm>
          <a:prstGeom prst="rect">
            <a:avLst/>
          </a:prstGeom>
        </p:spPr>
        <p:txBody>
          <a:bodyPr/>
          <a:lstStyle/>
          <a:p>
            <a:fld id="{30866A36-CA3F-45A5-8142-2A5ECE8BC142}" type="slidenum">
              <a:rPr lang="vi-VN" smtClean="0"/>
              <a:t>‹#›</a:t>
            </a:fld>
            <a:endParaRPr lang="vi-VN"/>
          </a:p>
        </p:txBody>
      </p:sp>
    </p:spTree>
    <p:extLst>
      <p:ext uri="{BB962C8B-B14F-4D97-AF65-F5344CB8AC3E}">
        <p14:creationId xmlns:p14="http://schemas.microsoft.com/office/powerpoint/2010/main" val="830557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DD9E-3957-65E8-9677-D64A3ECF394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541B62C-81DE-EE1E-8B21-EC38E994E5D9}"/>
              </a:ext>
            </a:extLst>
          </p:cNvPr>
          <p:cNvSpPr>
            <a:spLocks noGrp="1"/>
          </p:cNvSpPr>
          <p:nvPr>
            <p:ph type="dt" sz="half" idx="10"/>
          </p:nvPr>
        </p:nvSpPr>
        <p:spPr>
          <a:xfrm>
            <a:off x="838200" y="6356350"/>
            <a:ext cx="2743200" cy="365125"/>
          </a:xfrm>
          <a:prstGeom prst="rect">
            <a:avLst/>
          </a:prstGeom>
        </p:spPr>
        <p:txBody>
          <a:bodyPr/>
          <a:lstStyle/>
          <a:p>
            <a:fld id="{3CC736EE-A272-4C4F-82BA-BEA0FEC8E4E0}" type="datetimeFigureOut">
              <a:rPr lang="vi-VN" smtClean="0"/>
              <a:t>12/03/2025</a:t>
            </a:fld>
            <a:endParaRPr lang="vi-VN"/>
          </a:p>
        </p:txBody>
      </p:sp>
      <p:sp>
        <p:nvSpPr>
          <p:cNvPr id="4" name="Footer Placeholder 3">
            <a:extLst>
              <a:ext uri="{FF2B5EF4-FFF2-40B4-BE49-F238E27FC236}">
                <a16:creationId xmlns:a16="http://schemas.microsoft.com/office/drawing/2014/main" id="{77C6D16E-F065-C6BE-1FE2-95682D4E076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4A0ED144-7095-AF85-06E1-16E15EBEF7A2}"/>
              </a:ext>
            </a:extLst>
          </p:cNvPr>
          <p:cNvSpPr>
            <a:spLocks noGrp="1"/>
          </p:cNvSpPr>
          <p:nvPr>
            <p:ph type="sldNum" sz="quarter" idx="12"/>
          </p:nvPr>
        </p:nvSpPr>
        <p:spPr>
          <a:xfrm>
            <a:off x="8610600" y="6356350"/>
            <a:ext cx="2743200" cy="365125"/>
          </a:xfrm>
          <a:prstGeom prst="rect">
            <a:avLst/>
          </a:prstGeom>
        </p:spPr>
        <p:txBody>
          <a:bodyPr/>
          <a:lstStyle/>
          <a:p>
            <a:fld id="{30866A36-CA3F-45A5-8142-2A5ECE8BC142}" type="slidenum">
              <a:rPr lang="vi-VN" smtClean="0"/>
              <a:t>‹#›</a:t>
            </a:fld>
            <a:endParaRPr lang="vi-VN"/>
          </a:p>
        </p:txBody>
      </p:sp>
    </p:spTree>
    <p:extLst>
      <p:ext uri="{BB962C8B-B14F-4D97-AF65-F5344CB8AC3E}">
        <p14:creationId xmlns:p14="http://schemas.microsoft.com/office/powerpoint/2010/main" val="1964780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96508F-6763-2FDA-00FA-67DA1E72782A}"/>
              </a:ext>
            </a:extLst>
          </p:cNvPr>
          <p:cNvSpPr>
            <a:spLocks noGrp="1"/>
          </p:cNvSpPr>
          <p:nvPr>
            <p:ph type="dt" sz="half" idx="10"/>
          </p:nvPr>
        </p:nvSpPr>
        <p:spPr>
          <a:xfrm>
            <a:off x="838200" y="6356350"/>
            <a:ext cx="2743200" cy="365125"/>
          </a:xfrm>
          <a:prstGeom prst="rect">
            <a:avLst/>
          </a:prstGeom>
        </p:spPr>
        <p:txBody>
          <a:bodyPr/>
          <a:lstStyle/>
          <a:p>
            <a:fld id="{3CC736EE-A272-4C4F-82BA-BEA0FEC8E4E0}" type="datetimeFigureOut">
              <a:rPr lang="vi-VN" smtClean="0"/>
              <a:t>12/03/2025</a:t>
            </a:fld>
            <a:endParaRPr lang="vi-VN"/>
          </a:p>
        </p:txBody>
      </p:sp>
      <p:sp>
        <p:nvSpPr>
          <p:cNvPr id="3" name="Footer Placeholder 2">
            <a:extLst>
              <a:ext uri="{FF2B5EF4-FFF2-40B4-BE49-F238E27FC236}">
                <a16:creationId xmlns:a16="http://schemas.microsoft.com/office/drawing/2014/main" id="{6441B927-A04D-D80D-E6E7-80356D47B5D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2EE69FE-E460-C54C-BD01-2D36BF644DBE}"/>
              </a:ext>
            </a:extLst>
          </p:cNvPr>
          <p:cNvSpPr>
            <a:spLocks noGrp="1"/>
          </p:cNvSpPr>
          <p:nvPr>
            <p:ph type="sldNum" sz="quarter" idx="12"/>
          </p:nvPr>
        </p:nvSpPr>
        <p:spPr>
          <a:xfrm>
            <a:off x="8610600" y="6356350"/>
            <a:ext cx="2743200" cy="365125"/>
          </a:xfrm>
          <a:prstGeom prst="rect">
            <a:avLst/>
          </a:prstGeom>
        </p:spPr>
        <p:txBody>
          <a:bodyPr/>
          <a:lstStyle/>
          <a:p>
            <a:fld id="{30866A36-CA3F-45A5-8142-2A5ECE8BC142}" type="slidenum">
              <a:rPr lang="vi-VN" smtClean="0"/>
              <a:t>‹#›</a:t>
            </a:fld>
            <a:endParaRPr lang="vi-VN"/>
          </a:p>
        </p:txBody>
      </p:sp>
    </p:spTree>
    <p:extLst>
      <p:ext uri="{BB962C8B-B14F-4D97-AF65-F5344CB8AC3E}">
        <p14:creationId xmlns:p14="http://schemas.microsoft.com/office/powerpoint/2010/main" val="3204677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432AF-4D48-91BA-E1C1-C4A39FD8DF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572998D-19FC-E986-1E53-6DCED977A65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526E1D7-AF4F-4B8A-0208-EB5DAC9132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02F3C2-5CE2-420C-A48C-BDD2EBA91097}"/>
              </a:ext>
            </a:extLst>
          </p:cNvPr>
          <p:cNvSpPr>
            <a:spLocks noGrp="1"/>
          </p:cNvSpPr>
          <p:nvPr>
            <p:ph type="dt" sz="half" idx="10"/>
          </p:nvPr>
        </p:nvSpPr>
        <p:spPr>
          <a:xfrm>
            <a:off x="838200" y="6356350"/>
            <a:ext cx="2743200" cy="365125"/>
          </a:xfrm>
          <a:prstGeom prst="rect">
            <a:avLst/>
          </a:prstGeom>
        </p:spPr>
        <p:txBody>
          <a:bodyPr/>
          <a:lstStyle/>
          <a:p>
            <a:fld id="{3CC736EE-A272-4C4F-82BA-BEA0FEC8E4E0}" type="datetimeFigureOut">
              <a:rPr lang="vi-VN" smtClean="0"/>
              <a:t>12/03/2025</a:t>
            </a:fld>
            <a:endParaRPr lang="vi-VN"/>
          </a:p>
        </p:txBody>
      </p:sp>
      <p:sp>
        <p:nvSpPr>
          <p:cNvPr id="6" name="Footer Placeholder 5">
            <a:extLst>
              <a:ext uri="{FF2B5EF4-FFF2-40B4-BE49-F238E27FC236}">
                <a16:creationId xmlns:a16="http://schemas.microsoft.com/office/drawing/2014/main" id="{69D8CE61-CE0F-A427-FCA9-FDFB43C244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548DB32-8EF6-C620-37D4-457302E5A689}"/>
              </a:ext>
            </a:extLst>
          </p:cNvPr>
          <p:cNvSpPr>
            <a:spLocks noGrp="1"/>
          </p:cNvSpPr>
          <p:nvPr>
            <p:ph type="sldNum" sz="quarter" idx="12"/>
          </p:nvPr>
        </p:nvSpPr>
        <p:spPr>
          <a:xfrm>
            <a:off x="8610600" y="6356350"/>
            <a:ext cx="2743200" cy="365125"/>
          </a:xfrm>
          <a:prstGeom prst="rect">
            <a:avLst/>
          </a:prstGeom>
        </p:spPr>
        <p:txBody>
          <a:bodyPr/>
          <a:lstStyle/>
          <a:p>
            <a:fld id="{30866A36-CA3F-45A5-8142-2A5ECE8BC142}" type="slidenum">
              <a:rPr lang="vi-VN" smtClean="0"/>
              <a:t>‹#›</a:t>
            </a:fld>
            <a:endParaRPr lang="vi-VN"/>
          </a:p>
        </p:txBody>
      </p:sp>
    </p:spTree>
    <p:extLst>
      <p:ext uri="{BB962C8B-B14F-4D97-AF65-F5344CB8AC3E}">
        <p14:creationId xmlns:p14="http://schemas.microsoft.com/office/powerpoint/2010/main" val="123358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98DEC-BECA-B0DD-67FD-554FFEADA0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A5F0848-37D3-4668-D21E-82021E84B7B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531DD65-98AC-C5FA-633F-549D2AAA22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27F362-F41F-150A-EFAC-8D6036FCD0B2}"/>
              </a:ext>
            </a:extLst>
          </p:cNvPr>
          <p:cNvSpPr>
            <a:spLocks noGrp="1"/>
          </p:cNvSpPr>
          <p:nvPr>
            <p:ph type="dt" sz="half" idx="10"/>
          </p:nvPr>
        </p:nvSpPr>
        <p:spPr>
          <a:xfrm>
            <a:off x="838200" y="6356350"/>
            <a:ext cx="2743200" cy="365125"/>
          </a:xfrm>
          <a:prstGeom prst="rect">
            <a:avLst/>
          </a:prstGeom>
        </p:spPr>
        <p:txBody>
          <a:bodyPr/>
          <a:lstStyle/>
          <a:p>
            <a:fld id="{3CC736EE-A272-4C4F-82BA-BEA0FEC8E4E0}" type="datetimeFigureOut">
              <a:rPr lang="vi-VN" smtClean="0"/>
              <a:t>12/03/2025</a:t>
            </a:fld>
            <a:endParaRPr lang="vi-VN"/>
          </a:p>
        </p:txBody>
      </p:sp>
      <p:sp>
        <p:nvSpPr>
          <p:cNvPr id="6" name="Footer Placeholder 5">
            <a:extLst>
              <a:ext uri="{FF2B5EF4-FFF2-40B4-BE49-F238E27FC236}">
                <a16:creationId xmlns:a16="http://schemas.microsoft.com/office/drawing/2014/main" id="{1030B408-B681-8F85-9C8F-F3A1FD4AD40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A109A8B-C536-5454-EFF4-F0FBB768AA5B}"/>
              </a:ext>
            </a:extLst>
          </p:cNvPr>
          <p:cNvSpPr>
            <a:spLocks noGrp="1"/>
          </p:cNvSpPr>
          <p:nvPr>
            <p:ph type="sldNum" sz="quarter" idx="12"/>
          </p:nvPr>
        </p:nvSpPr>
        <p:spPr>
          <a:xfrm>
            <a:off x="8610600" y="6356350"/>
            <a:ext cx="2743200" cy="365125"/>
          </a:xfrm>
          <a:prstGeom prst="rect">
            <a:avLst/>
          </a:prstGeom>
        </p:spPr>
        <p:txBody>
          <a:bodyPr/>
          <a:lstStyle/>
          <a:p>
            <a:fld id="{30866A36-CA3F-45A5-8142-2A5ECE8BC142}" type="slidenum">
              <a:rPr lang="vi-VN" smtClean="0"/>
              <a:t>‹#›</a:t>
            </a:fld>
            <a:endParaRPr lang="vi-VN"/>
          </a:p>
        </p:txBody>
      </p:sp>
    </p:spTree>
    <p:extLst>
      <p:ext uri="{BB962C8B-B14F-4D97-AF65-F5344CB8AC3E}">
        <p14:creationId xmlns:p14="http://schemas.microsoft.com/office/powerpoint/2010/main" val="2847271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F73BAFAD-6E58-2D28-899E-8EC541BEA24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26909" y="133350"/>
            <a:ext cx="1299524" cy="1299524"/>
          </a:xfrm>
          <a:prstGeom prst="rect">
            <a:avLst/>
          </a:prstGeom>
        </p:spPr>
      </p:pic>
    </p:spTree>
    <p:extLst>
      <p:ext uri="{BB962C8B-B14F-4D97-AF65-F5344CB8AC3E}">
        <p14:creationId xmlns:p14="http://schemas.microsoft.com/office/powerpoint/2010/main" val="2224535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slideLayout" Target="../slideLayouts/slideLayout7.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svg"/><Relationship Id="rId11" Type="http://schemas.openxmlformats.org/officeDocument/2006/relationships/image" Target="../media/image31.gif"/><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10" Type="http://schemas.microsoft.com/office/2007/relationships/hdphoto" Target="../media/hdphoto2.wdp"/><Relationship Id="rId4" Type="http://schemas.openxmlformats.org/officeDocument/2006/relationships/image" Target="../media/image34.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19.png"/><Relationship Id="rId7" Type="http://schemas.openxmlformats.org/officeDocument/2006/relationships/image" Target="../media/image42.jp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11.jp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A3AF0E-6A0F-E746-01DF-90BCD70F7C48}"/>
              </a:ext>
            </a:extLst>
          </p:cNvPr>
          <p:cNvPicPr>
            <a:picLocks noChangeAspect="1"/>
          </p:cNvPicPr>
          <p:nvPr/>
        </p:nvPicPr>
        <p:blipFill rotWithShape="1">
          <a:blip r:embed="rId2"/>
          <a:srcRect t="809" r="679"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F6906E4A-3C60-85E5-CE78-2828CC51A1D9}"/>
              </a:ext>
            </a:extLst>
          </p:cNvPr>
          <p:cNvPicPr>
            <a:picLocks noChangeAspect="1"/>
          </p:cNvPicPr>
          <p:nvPr/>
        </p:nvPicPr>
        <p:blipFill>
          <a:blip r:embed="rId3"/>
          <a:stretch>
            <a:fillRect/>
          </a:stretch>
        </p:blipFill>
        <p:spPr>
          <a:xfrm>
            <a:off x="3971760" y="964941"/>
            <a:ext cx="3810330" cy="3042168"/>
          </a:xfrm>
          <a:prstGeom prst="rect">
            <a:avLst/>
          </a:prstGeom>
        </p:spPr>
      </p:pic>
    </p:spTree>
    <p:extLst>
      <p:ext uri="{BB962C8B-B14F-4D97-AF65-F5344CB8AC3E}">
        <p14:creationId xmlns:p14="http://schemas.microsoft.com/office/powerpoint/2010/main" val="403394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57CE7F-DAFF-EFC2-E961-5DE0DBF0FC96}"/>
              </a:ext>
            </a:extLst>
          </p:cNvPr>
          <p:cNvPicPr>
            <a:picLocks noChangeAspect="1"/>
          </p:cNvPicPr>
          <p:nvPr/>
        </p:nvPicPr>
        <p:blipFill>
          <a:blip r:embed="rId2"/>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7EBC7768-E5AF-561E-DADB-B99AE85C1727}"/>
              </a:ext>
            </a:extLst>
          </p:cNvPr>
          <p:cNvSpPr/>
          <p:nvPr/>
        </p:nvSpPr>
        <p:spPr>
          <a:xfrm>
            <a:off x="342900" y="228600"/>
            <a:ext cx="11506200" cy="6400800"/>
          </a:xfrm>
          <a:prstGeom prst="roundRect">
            <a:avLst/>
          </a:prstGeom>
          <a:solidFill>
            <a:schemeClr val="bg1">
              <a:alpha val="9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3514C542-4FEE-169B-AB2D-78F10EC525B5}"/>
              </a:ext>
            </a:extLst>
          </p:cNvPr>
          <p:cNvGrpSpPr/>
          <p:nvPr/>
        </p:nvGrpSpPr>
        <p:grpSpPr>
          <a:xfrm>
            <a:off x="959954" y="461205"/>
            <a:ext cx="587224" cy="646331"/>
            <a:chOff x="759165" y="645780"/>
            <a:chExt cx="587224" cy="646331"/>
          </a:xfrm>
        </p:grpSpPr>
        <p:sp>
          <p:nvSpPr>
            <p:cNvPr id="17" name="Oval 16">
              <a:extLst>
                <a:ext uri="{FF2B5EF4-FFF2-40B4-BE49-F238E27FC236}">
                  <a16:creationId xmlns:a16="http://schemas.microsoft.com/office/drawing/2014/main" id="{D445852F-EC9D-5594-1F88-9B9A42F52239}"/>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F6B4ABB9-53A6-A410-FEC7-41D0226A8144}"/>
                </a:ext>
              </a:extLst>
            </p:cNvPr>
            <p:cNvSpPr txBox="1"/>
            <p:nvPr/>
          </p:nvSpPr>
          <p:spPr>
            <a:xfrm>
              <a:off x="82260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BD24BEF4-1AD0-0BBB-ADAD-CCD7A1D2BD94}"/>
              </a:ext>
            </a:extLst>
          </p:cNvPr>
          <p:cNvSpPr txBox="1"/>
          <p:nvPr/>
        </p:nvSpPr>
        <p:spPr>
          <a:xfrm>
            <a:off x="1528128" y="360860"/>
            <a:ext cx="9844722" cy="1200329"/>
          </a:xfrm>
          <a:prstGeom prst="rect">
            <a:avLst/>
          </a:prstGeom>
          <a:noFill/>
        </p:spPr>
        <p:txBody>
          <a:bodyPr wrap="square" rtlCol="0">
            <a:spAutoFit/>
          </a:bodyPr>
          <a:lstStyle/>
          <a:p>
            <a:pPr lvl="0"/>
            <a:r>
              <a:rPr lang="vi-VN" sz="3600" b="1" dirty="0">
                <a:solidFill>
                  <a:srgbClr val="002060"/>
                </a:solidFill>
                <a:latin typeface="Calibri" panose="020F0502020204030204"/>
              </a:rPr>
              <a:t>Rô-bốt đã thu thập, phân loại và ghi chép số câu đố mỗi bạn giải được rồi vẽ biểu đồ dưới đây.</a:t>
            </a:r>
            <a:endParaRPr kumimoji="0" lang="vi-VN" sz="3600" b="0"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6" name="Picture 5">
            <a:extLst>
              <a:ext uri="{FF2B5EF4-FFF2-40B4-BE49-F238E27FC236}">
                <a16:creationId xmlns:a16="http://schemas.microsoft.com/office/drawing/2014/main" id="{99334F3D-BDAD-46F6-058F-886BEEC2363F}"/>
              </a:ext>
            </a:extLst>
          </p:cNvPr>
          <p:cNvPicPr>
            <a:picLocks noChangeAspect="1"/>
          </p:cNvPicPr>
          <p:nvPr/>
        </p:nvPicPr>
        <p:blipFill>
          <a:blip r:embed="rId3"/>
          <a:stretch>
            <a:fillRect/>
          </a:stretch>
        </p:blipFill>
        <p:spPr>
          <a:xfrm>
            <a:off x="2900362" y="1562099"/>
            <a:ext cx="6462207" cy="2505075"/>
          </a:xfrm>
          <a:prstGeom prst="rect">
            <a:avLst/>
          </a:prstGeom>
        </p:spPr>
      </p:pic>
      <p:sp>
        <p:nvSpPr>
          <p:cNvPr id="7" name="TextBox 6">
            <a:extLst>
              <a:ext uri="{FF2B5EF4-FFF2-40B4-BE49-F238E27FC236}">
                <a16:creationId xmlns:a16="http://schemas.microsoft.com/office/drawing/2014/main" id="{F279E179-90EA-62CF-382D-11BE00BF96AA}"/>
              </a:ext>
            </a:extLst>
          </p:cNvPr>
          <p:cNvSpPr txBox="1"/>
          <p:nvPr/>
        </p:nvSpPr>
        <p:spPr>
          <a:xfrm>
            <a:off x="1128077" y="4123235"/>
            <a:ext cx="10330497" cy="2308324"/>
          </a:xfrm>
          <a:prstGeom prst="rect">
            <a:avLst/>
          </a:prstGeom>
          <a:noFill/>
        </p:spPr>
        <p:txBody>
          <a:bodyPr wrap="square" rtlCol="0">
            <a:spAutoFit/>
          </a:bodyPr>
          <a:lstStyle/>
          <a:p>
            <a:pPr lvl="0"/>
            <a:r>
              <a:rPr lang="vi-VN" sz="2400" b="1" dirty="0">
                <a:solidFill>
                  <a:srgbClr val="002060"/>
                </a:solidFill>
                <a:latin typeface="Calibri" panose="020F0502020204030204"/>
              </a:rPr>
              <a:t>Dựa vào biểu đồ và trả lời câu hỏi.</a:t>
            </a:r>
          </a:p>
          <a:p>
            <a:pPr lvl="0"/>
            <a:r>
              <a:rPr lang="vi-VN" sz="2400" dirty="0">
                <a:solidFill>
                  <a:srgbClr val="002060"/>
                </a:solidFill>
                <a:latin typeface="Calibri" panose="020F0502020204030204"/>
              </a:rPr>
              <a:t>a) Trong số 6 bạn, bạn nào giải được nhiều câu đố nhất? Bạn nào giải được ít câu đố nhất?</a:t>
            </a:r>
          </a:p>
          <a:p>
            <a:pPr lvl="0"/>
            <a:r>
              <a:rPr lang="vi-VN" sz="2400" dirty="0">
                <a:solidFill>
                  <a:srgbClr val="002060"/>
                </a:solidFill>
                <a:latin typeface="Calibri" panose="020F0502020204030204"/>
              </a:rPr>
              <a:t>b) Biết các bạn đã giải các câu đố khác nhau. Hỏi 6 bạn đã giải được tất cả bao nhiêu câu đố?</a:t>
            </a:r>
          </a:p>
          <a:p>
            <a:pPr lvl="0"/>
            <a:r>
              <a:rPr lang="vi-VN" sz="2400" dirty="0">
                <a:solidFill>
                  <a:srgbClr val="002060"/>
                </a:solidFill>
                <a:latin typeface="Calibri" panose="020F0502020204030204"/>
              </a:rPr>
              <a:t>c) Trung bình mỗi bạn giải được bao nhiêu câu đố?</a:t>
            </a:r>
            <a:endParaRPr kumimoji="0" lang="vi-VN" sz="2400" i="0" u="none" strike="noStrike" kern="1200" cap="none" spc="0" normalizeH="0" baseline="0" noProof="0" dirty="0">
              <a:ln>
                <a:noFill/>
              </a:ln>
              <a:solidFill>
                <a:srgbClr val="002060"/>
              </a:solidFill>
              <a:effectLst/>
              <a:uLnTx/>
              <a:uFillTx/>
              <a:latin typeface="Arial" panose="020B0604020202020204" pitchFamily="34" charset="0"/>
            </a:endParaRPr>
          </a:p>
        </p:txBody>
      </p:sp>
    </p:spTree>
    <p:extLst>
      <p:ext uri="{BB962C8B-B14F-4D97-AF65-F5344CB8AC3E}">
        <p14:creationId xmlns:p14="http://schemas.microsoft.com/office/powerpoint/2010/main" val="65199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2993" t="-61988" r="-12993" b="-61988"/>
            </a:stretch>
          </a:blipFill>
        </p:spPr>
      </p:sp>
      <p:sp>
        <p:nvSpPr>
          <p:cNvPr id="3" name="Freeform 3"/>
          <p:cNvSpPr/>
          <p:nvPr/>
        </p:nvSpPr>
        <p:spPr>
          <a:xfrm rot="-6524523">
            <a:off x="-2892339" y="3005621"/>
            <a:ext cx="6257555" cy="5474420"/>
          </a:xfrm>
          <a:custGeom>
            <a:avLst/>
            <a:gdLst/>
            <a:ahLst/>
            <a:cxnLst/>
            <a:rect l="l" t="t" r="r" b="b"/>
            <a:pathLst>
              <a:path w="9386333" h="8211630">
                <a:moveTo>
                  <a:pt x="0" y="0"/>
                </a:moveTo>
                <a:lnTo>
                  <a:pt x="9386333" y="0"/>
                </a:lnTo>
                <a:lnTo>
                  <a:pt x="9386333" y="8211629"/>
                </a:lnTo>
                <a:lnTo>
                  <a:pt x="0" y="82116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9462934">
            <a:off x="8820457" y="3604666"/>
            <a:ext cx="6257555" cy="547442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685801" y="685800"/>
            <a:ext cx="7128631" cy="5486400"/>
            <a:chOff x="0" y="0"/>
            <a:chExt cx="2816250" cy="2167467"/>
          </a:xfrm>
        </p:grpSpPr>
        <p:sp>
          <p:nvSpPr>
            <p:cNvPr id="6" name="Freeform 6"/>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sp>
        <p:sp>
          <p:nvSpPr>
            <p:cNvPr id="7" name="TextBox 7"/>
            <p:cNvSpPr txBox="1"/>
            <p:nvPr/>
          </p:nvSpPr>
          <p:spPr>
            <a:xfrm>
              <a:off x="0" y="-28575"/>
              <a:ext cx="2816250" cy="2196042"/>
            </a:xfrm>
            <a:prstGeom prst="rect">
              <a:avLst/>
            </a:prstGeom>
          </p:spPr>
          <p:txBody>
            <a:bodyPr lIns="33867" tIns="33867" rIns="33867" bIns="33867" rtlCol="0" anchor="ctr"/>
            <a:lstStyle/>
            <a:p>
              <a:pPr algn="ctr">
                <a:lnSpc>
                  <a:spcPts val="1494"/>
                </a:lnSpc>
              </a:pPr>
              <a:endParaRPr sz="1200"/>
            </a:p>
          </p:txBody>
        </p:sp>
      </p:grpSp>
      <p:grpSp>
        <p:nvGrpSpPr>
          <p:cNvPr id="8" name="Group 8"/>
          <p:cNvGrpSpPr/>
          <p:nvPr/>
        </p:nvGrpSpPr>
        <p:grpSpPr>
          <a:xfrm>
            <a:off x="8209396" y="685800"/>
            <a:ext cx="3296805" cy="5486400"/>
            <a:chOff x="0" y="0"/>
            <a:chExt cx="1302441" cy="2167467"/>
          </a:xfrm>
        </p:grpSpPr>
        <p:sp>
          <p:nvSpPr>
            <p:cNvPr id="9" name="Freeform 9"/>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sp>
        <p:sp>
          <p:nvSpPr>
            <p:cNvPr id="10" name="TextBox 10"/>
            <p:cNvSpPr txBox="1"/>
            <p:nvPr/>
          </p:nvSpPr>
          <p:spPr>
            <a:xfrm>
              <a:off x="0" y="-28575"/>
              <a:ext cx="1302441" cy="2196042"/>
            </a:xfrm>
            <a:prstGeom prst="rect">
              <a:avLst/>
            </a:prstGeom>
          </p:spPr>
          <p:txBody>
            <a:bodyPr lIns="33867" tIns="33867" rIns="33867" bIns="33867" rtlCol="0" anchor="ctr"/>
            <a:lstStyle/>
            <a:p>
              <a:pPr algn="ctr">
                <a:lnSpc>
                  <a:spcPts val="1494"/>
                </a:lnSpc>
              </a:pPr>
              <a:endParaRPr sz="1200"/>
            </a:p>
          </p:txBody>
        </p:sp>
      </p:grpSp>
      <p:sp>
        <p:nvSpPr>
          <p:cNvPr id="11" name="Freeform 11"/>
          <p:cNvSpPr/>
          <p:nvPr/>
        </p:nvSpPr>
        <p:spPr>
          <a:xfrm>
            <a:off x="0" y="0"/>
            <a:ext cx="3988055" cy="1620876"/>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8016174" y="-124638"/>
            <a:ext cx="3988055" cy="1620876"/>
          </a:xfrm>
          <a:custGeom>
            <a:avLst/>
            <a:gdLst/>
            <a:ahLst/>
            <a:cxnLst/>
            <a:rect l="l" t="t" r="r" b="b"/>
            <a:pathLst>
              <a:path w="5982082" h="2431314">
                <a:moveTo>
                  <a:pt x="0" y="0"/>
                </a:moveTo>
                <a:lnTo>
                  <a:pt x="5982081" y="0"/>
                </a:lnTo>
                <a:lnTo>
                  <a:pt x="5982081" y="2431314"/>
                </a:lnTo>
                <a:lnTo>
                  <a:pt x="0" y="24313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flipH="1">
            <a:off x="5739488" y="5469460"/>
            <a:ext cx="3106566" cy="1262610"/>
          </a:xfrm>
          <a:custGeom>
            <a:avLst/>
            <a:gdLst/>
            <a:ahLst/>
            <a:cxnLst/>
            <a:rect l="l" t="t" r="r" b="b"/>
            <a:pathLst>
              <a:path w="4659849" h="1893915">
                <a:moveTo>
                  <a:pt x="4659849" y="0"/>
                </a:moveTo>
                <a:lnTo>
                  <a:pt x="0" y="0"/>
                </a:lnTo>
                <a:lnTo>
                  <a:pt x="0" y="1893915"/>
                </a:lnTo>
                <a:lnTo>
                  <a:pt x="4659849" y="1893915"/>
                </a:lnTo>
                <a:lnTo>
                  <a:pt x="465984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6704558" y="219839"/>
            <a:ext cx="2714092" cy="2522428"/>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15" name="Picture 15"/>
          <p:cNvPicPr>
            <a:picLocks noChangeAspect="1"/>
          </p:cNvPicPr>
          <p:nvPr/>
        </p:nvPicPr>
        <p:blipFill>
          <a:blip r:embed="rId11"/>
          <a:srcRect/>
          <a:stretch>
            <a:fillRect/>
          </a:stretch>
        </p:blipFill>
        <p:spPr>
          <a:xfrm flipH="1">
            <a:off x="8311756" y="2417889"/>
            <a:ext cx="4084143" cy="4125397"/>
          </a:xfrm>
          <a:prstGeom prst="rect">
            <a:avLst/>
          </a:prstGeom>
        </p:spPr>
      </p:pic>
      <p:sp>
        <p:nvSpPr>
          <p:cNvPr id="16" name="TextBox 16"/>
          <p:cNvSpPr txBox="1"/>
          <p:nvPr/>
        </p:nvSpPr>
        <p:spPr>
          <a:xfrm>
            <a:off x="601974" y="2805933"/>
            <a:ext cx="7488101" cy="2124428"/>
          </a:xfrm>
          <a:prstGeom prst="rect">
            <a:avLst/>
          </a:prstGeom>
        </p:spPr>
        <p:txBody>
          <a:bodyPr wrap="square" lIns="0" tIns="0" rIns="0" bIns="0" rtlCol="0" anchor="t">
            <a:spAutoFit/>
          </a:bodyPr>
          <a:lstStyle/>
          <a:p>
            <a:pPr algn="ctr">
              <a:lnSpc>
                <a:spcPts val="8228"/>
              </a:lnSpc>
            </a:pPr>
            <a:r>
              <a:rPr lang="en-US" sz="9734" b="1" i="1" dirty="0">
                <a:ln w="57150">
                  <a:solidFill>
                    <a:srgbClr val="C00000"/>
                  </a:solidFill>
                  <a:prstDash val="sysDash"/>
                </a:ln>
                <a:solidFill>
                  <a:srgbClr val="FFFFFF"/>
                </a:solidFill>
                <a:effectLst>
                  <a:outerShdw dist="38100" dir="2700000" algn="tl" rotWithShape="0">
                    <a:schemeClr val="accent2"/>
                  </a:outerShdw>
                </a:effectLst>
                <a:latin typeface="Bungee Shade"/>
              </a:rPr>
              <a:t>AI NHANH HƠN?</a:t>
            </a:r>
          </a:p>
        </p:txBody>
      </p:sp>
      <p:pic>
        <p:nvPicPr>
          <p:cNvPr id="17" name="Nhac-nen-to-chuc-tro-choi-www_tiengdong_com">
            <a:hlinkClick r:id="" action="ppaction://media"/>
            <a:extLst>
              <a:ext uri="{FF2B5EF4-FFF2-40B4-BE49-F238E27FC236}">
                <a16:creationId xmlns:a16="http://schemas.microsoft.com/office/drawing/2014/main" id="{6CDC7383-E3C7-0F47-7FC9-9D46D89F24D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1320" y="134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27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8788">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25" name="Group 24"/>
          <p:cNvGrpSpPr/>
          <p:nvPr/>
        </p:nvGrpSpPr>
        <p:grpSpPr>
          <a:xfrm>
            <a:off x="1422617" y="461920"/>
            <a:ext cx="10401521" cy="1659528"/>
            <a:chOff x="851139" y="569707"/>
            <a:chExt cx="10426669" cy="1659528"/>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851139" y="569707"/>
              <a:ext cx="10426669"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1B0FDC-092C-EA16-0F63-9500F0D797AD}"/>
                </a:ext>
              </a:extLst>
            </p:cNvPr>
            <p:cNvSpPr txBox="1"/>
            <p:nvPr/>
          </p:nvSpPr>
          <p:spPr>
            <a:xfrm>
              <a:off x="1254357" y="718346"/>
              <a:ext cx="9914709" cy="1261884"/>
            </a:xfrm>
            <a:prstGeom prst="rect">
              <a:avLst/>
            </a:prstGeom>
            <a:noFill/>
          </p:spPr>
          <p:txBody>
            <a:bodyPr wrap="square" rtlCol="0">
              <a:spAutoFit/>
            </a:bodyPr>
            <a:lstStyle/>
            <a:p>
              <a:pPr algn="just"/>
              <a:r>
                <a:rPr lang="en-US" sz="4000" b="1" dirty="0" err="1">
                  <a:solidFill>
                    <a:srgbClr val="C00000"/>
                  </a:solidFill>
                  <a:latin typeface="Cambria" panose="02040503050406030204" pitchFamily="18" charset="0"/>
                  <a:ea typeface="Cambria" panose="02040503050406030204" pitchFamily="18" charset="0"/>
                </a:rPr>
                <a:t>Câu</a:t>
              </a:r>
              <a:r>
                <a:rPr lang="en-US" sz="4000" b="1" dirty="0">
                  <a:solidFill>
                    <a:srgbClr val="C00000"/>
                  </a:solidFill>
                  <a:latin typeface="Cambria" panose="02040503050406030204" pitchFamily="18" charset="0"/>
                  <a:ea typeface="Cambria" panose="02040503050406030204" pitchFamily="18" charset="0"/>
                </a:rPr>
                <a:t> 1.</a:t>
              </a:r>
              <a:r>
                <a:rPr lang="en-US" sz="3600" dirty="0">
                  <a:solidFill>
                    <a:srgbClr val="C00000"/>
                  </a:solidFill>
                  <a:latin typeface="Cambria" panose="02040503050406030204" pitchFamily="18" charset="0"/>
                  <a:ea typeface="Cambria" panose="02040503050406030204" pitchFamily="18" charset="0"/>
                </a:rPr>
                <a:t> </a:t>
              </a:r>
              <a:r>
                <a:rPr kumimoji="0" lang="vi-V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Trong số 6 bạn, bạn nào giải được nhiều câu đố nhất? Bạn nào giải được ít câu đố nhất?</a:t>
              </a:r>
              <a:endParaRPr lang="en-US" sz="3800" dirty="0">
                <a:solidFill>
                  <a:srgbClr val="002060"/>
                </a:solidFill>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64D42021-D925-7FEF-91CF-7CDDBE1FC743}"/>
              </a:ext>
            </a:extLst>
          </p:cNvPr>
          <p:cNvGrpSpPr/>
          <p:nvPr/>
        </p:nvGrpSpPr>
        <p:grpSpPr>
          <a:xfrm>
            <a:off x="1422616" y="3151047"/>
            <a:ext cx="10401521" cy="1471000"/>
            <a:chOff x="6830721" y="2864057"/>
            <a:chExt cx="4779654" cy="1129886"/>
          </a:xfrm>
        </p:grpSpPr>
        <p:sp>
          <p:nvSpPr>
            <p:cNvPr id="5" name="Rectangle: Rounded Corners 16">
              <a:extLst>
                <a:ext uri="{FF2B5EF4-FFF2-40B4-BE49-F238E27FC236}">
                  <a16:creationId xmlns:a16="http://schemas.microsoft.com/office/drawing/2014/main" id="{8A0B609F-7F6B-63C5-2928-24015C99CA63}"/>
                </a:ext>
              </a:extLst>
            </p:cNvPr>
            <p:cNvSpPr/>
            <p:nvPr/>
          </p:nvSpPr>
          <p:spPr>
            <a:xfrm>
              <a:off x="6830721" y="2864057"/>
              <a:ext cx="4779654"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C9E1ECB-6F7A-7221-F6D1-15882BC04055}"/>
                </a:ext>
              </a:extLst>
            </p:cNvPr>
            <p:cNvSpPr txBox="1"/>
            <p:nvPr/>
          </p:nvSpPr>
          <p:spPr>
            <a:xfrm>
              <a:off x="7192794" y="3008116"/>
              <a:ext cx="4417581" cy="827419"/>
            </a:xfrm>
            <a:prstGeom prst="rect">
              <a:avLst/>
            </a:prstGeom>
            <a:noFill/>
          </p:spPr>
          <p:txBody>
            <a:bodyPr wrap="square" rtlCol="0">
              <a:spAutoFit/>
            </a:bodyPr>
            <a:lstStyle/>
            <a:p>
              <a:pPr marL="457200" lvl="0" indent="-457200" algn="just">
                <a:buFont typeface="Arial" panose="020B0604020202020204" pitchFamily="34" charset="0"/>
                <a:buChar char="•"/>
                <a:defRPr/>
              </a:pPr>
              <a:r>
                <a:rPr lang="en-US" sz="3200" b="1" dirty="0">
                  <a:solidFill>
                    <a:srgbClr val="FF0000"/>
                  </a:solidFill>
                  <a:latin typeface="Cambria" panose="02040503050406030204" pitchFamily="18" charset="0"/>
                  <a:ea typeface="Cambria" panose="02040503050406030204" pitchFamily="18" charset="0"/>
                </a:rPr>
                <a:t>B</a:t>
              </a:r>
              <a:r>
                <a:rPr lang="vi-VN" sz="3200" b="1" dirty="0">
                  <a:solidFill>
                    <a:srgbClr val="FF0000"/>
                  </a:solidFill>
                  <a:latin typeface="Cambria" panose="02040503050406030204" pitchFamily="18" charset="0"/>
                  <a:ea typeface="Cambria" panose="02040503050406030204" pitchFamily="18" charset="0"/>
                </a:rPr>
                <a:t>ạn Mai giải được nhiều câu đố nhất.</a:t>
              </a:r>
              <a:endParaRPr lang="en-US" sz="3200" b="1" dirty="0">
                <a:solidFill>
                  <a:srgbClr val="FF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defRPr/>
              </a:pPr>
              <a:r>
                <a:rPr lang="vi-VN" sz="3200" b="1" dirty="0">
                  <a:solidFill>
                    <a:srgbClr val="FF0000"/>
                  </a:solidFill>
                  <a:latin typeface="Cambria" panose="02040503050406030204" pitchFamily="18" charset="0"/>
                  <a:ea typeface="Cambria" panose="02040503050406030204" pitchFamily="18" charset="0"/>
                </a:rPr>
                <a:t>Bạn Việt giải được ít câu đố nhất.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40601" y="229063"/>
            <a:ext cx="1588294" cy="1704935"/>
          </a:xfrm>
          <a:prstGeom prst="rect">
            <a:avLst/>
          </a:prstGeom>
        </p:spPr>
      </p:pic>
    </p:spTree>
    <p:extLst>
      <p:ext uri="{BB962C8B-B14F-4D97-AF65-F5344CB8AC3E}">
        <p14:creationId xmlns:p14="http://schemas.microsoft.com/office/powerpoint/2010/main" val="3470399618"/>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25" name="Group 24"/>
          <p:cNvGrpSpPr/>
          <p:nvPr/>
        </p:nvGrpSpPr>
        <p:grpSpPr>
          <a:xfrm>
            <a:off x="1422617" y="461920"/>
            <a:ext cx="10437204" cy="1659528"/>
            <a:chOff x="851139" y="569707"/>
            <a:chExt cx="10437204" cy="1659528"/>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851139" y="569707"/>
              <a:ext cx="10437204"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1B0FDC-092C-EA16-0F63-9500F0D797AD}"/>
                </a:ext>
              </a:extLst>
            </p:cNvPr>
            <p:cNvSpPr txBox="1"/>
            <p:nvPr/>
          </p:nvSpPr>
          <p:spPr>
            <a:xfrm>
              <a:off x="1254357" y="718346"/>
              <a:ext cx="9914709" cy="1323439"/>
            </a:xfrm>
            <a:prstGeom prst="rect">
              <a:avLst/>
            </a:prstGeom>
            <a:noFill/>
          </p:spPr>
          <p:txBody>
            <a:bodyPr wrap="square" rtlCol="0">
              <a:spAutoFit/>
            </a:bodyPr>
            <a:lstStyle/>
            <a:p>
              <a:pPr algn="just"/>
              <a:r>
                <a:rPr lang="en-US" sz="4000" b="1" dirty="0" err="1">
                  <a:solidFill>
                    <a:srgbClr val="C00000"/>
                  </a:solidFill>
                  <a:latin typeface="Cambria" panose="02040503050406030204" pitchFamily="18" charset="0"/>
                  <a:ea typeface="Cambria" panose="02040503050406030204" pitchFamily="18" charset="0"/>
                </a:rPr>
                <a:t>Câu</a:t>
              </a:r>
              <a:r>
                <a:rPr lang="en-US" sz="4000" b="1" dirty="0">
                  <a:solidFill>
                    <a:srgbClr val="C00000"/>
                  </a:solidFill>
                  <a:latin typeface="Cambria" panose="02040503050406030204" pitchFamily="18" charset="0"/>
                  <a:ea typeface="Cambria" panose="02040503050406030204" pitchFamily="18" charset="0"/>
                </a:rPr>
                <a:t> 2. </a:t>
              </a:r>
              <a:r>
                <a:rPr lang="vi-VN" sz="4000" dirty="0">
                  <a:solidFill>
                    <a:srgbClr val="002060"/>
                  </a:solidFill>
                  <a:latin typeface="Cambria" panose="02040503050406030204" pitchFamily="18" charset="0"/>
                  <a:ea typeface="Cambria" panose="02040503050406030204" pitchFamily="18" charset="0"/>
                </a:rPr>
                <a:t>6 bạn đã giải được tất cả bao nhiêu câu đố</a:t>
              </a:r>
              <a:r>
                <a:rPr lang="en-US" sz="4000" dirty="0">
                  <a:solidFill>
                    <a:srgbClr val="002060"/>
                  </a:solidFill>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64D42021-D925-7FEF-91CF-7CDDBE1FC743}"/>
              </a:ext>
            </a:extLst>
          </p:cNvPr>
          <p:cNvGrpSpPr/>
          <p:nvPr/>
        </p:nvGrpSpPr>
        <p:grpSpPr>
          <a:xfrm>
            <a:off x="7029327" y="4667041"/>
            <a:ext cx="4779654" cy="1129886"/>
            <a:chOff x="6830721" y="2864057"/>
            <a:chExt cx="4779654" cy="1129886"/>
          </a:xfrm>
        </p:grpSpPr>
        <p:sp>
          <p:nvSpPr>
            <p:cNvPr id="5" name="Rectangle: Rounded Corners 16">
              <a:extLst>
                <a:ext uri="{FF2B5EF4-FFF2-40B4-BE49-F238E27FC236}">
                  <a16:creationId xmlns:a16="http://schemas.microsoft.com/office/drawing/2014/main" id="{8A0B609F-7F6B-63C5-2928-24015C99CA63}"/>
                </a:ext>
              </a:extLst>
            </p:cNvPr>
            <p:cNvSpPr/>
            <p:nvPr/>
          </p:nvSpPr>
          <p:spPr>
            <a:xfrm>
              <a:off x="6830721" y="2864057"/>
              <a:ext cx="4779654"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C9E1ECB-6F7A-7221-F6D1-15882BC04055}"/>
                </a:ext>
              </a:extLst>
            </p:cNvPr>
            <p:cNvSpPr txBox="1"/>
            <p:nvPr/>
          </p:nvSpPr>
          <p:spPr>
            <a:xfrm>
              <a:off x="6951847" y="3207247"/>
              <a:ext cx="4417581" cy="486287"/>
            </a:xfrm>
            <a:prstGeom prst="rect">
              <a:avLst/>
            </a:prstGeom>
            <a:noFill/>
          </p:spPr>
          <p:txBody>
            <a:bodyPr wrap="square" rtlCol="0">
              <a:spAutoFit/>
            </a:bodyPr>
            <a:lstStyle/>
            <a:p>
              <a:pPr algn="ctr">
                <a:lnSpc>
                  <a:spcPct val="80000"/>
                </a:lnSpc>
              </a:pPr>
              <a:r>
                <a:rPr lang="en-US" sz="3200" b="1" dirty="0">
                  <a:latin typeface="Cambria" panose="02040503050406030204" pitchFamily="18" charset="0"/>
                  <a:ea typeface="Cambria" panose="02040503050406030204" pitchFamily="18" charset="0"/>
                </a:rPr>
                <a:t>36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đố</a:t>
              </a:r>
              <a:endParaRPr lang="en-US" sz="5400" b="1" dirty="0">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3F79B80B-DD0B-9D9B-3F7F-07A944A5FDDD}"/>
              </a:ext>
            </a:extLst>
          </p:cNvPr>
          <p:cNvGrpSpPr/>
          <p:nvPr/>
        </p:nvGrpSpPr>
        <p:grpSpPr>
          <a:xfrm>
            <a:off x="981375" y="2864057"/>
            <a:ext cx="4900384" cy="1129886"/>
            <a:chOff x="981375" y="2864057"/>
            <a:chExt cx="4900384" cy="1129886"/>
          </a:xfrm>
        </p:grpSpPr>
        <p:sp>
          <p:nvSpPr>
            <p:cNvPr id="8" name="Rectangle: Rounded Corners 20">
              <a:extLst>
                <a:ext uri="{FF2B5EF4-FFF2-40B4-BE49-F238E27FC236}">
                  <a16:creationId xmlns:a16="http://schemas.microsoft.com/office/drawing/2014/main" id="{6B76F1E5-78CD-2B01-6A0E-379A409EDE10}"/>
                </a:ext>
              </a:extLst>
            </p:cNvPr>
            <p:cNvSpPr/>
            <p:nvPr/>
          </p:nvSpPr>
          <p:spPr>
            <a:xfrm>
              <a:off x="981375" y="2864057"/>
              <a:ext cx="4900384"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6BB7C07-BFB4-3E24-3D59-7241503372C9}"/>
                </a:ext>
              </a:extLst>
            </p:cNvPr>
            <p:cNvSpPr txBox="1"/>
            <p:nvPr/>
          </p:nvSpPr>
          <p:spPr>
            <a:xfrm>
              <a:off x="1153629" y="3234597"/>
              <a:ext cx="4429772" cy="486287"/>
            </a:xfrm>
            <a:prstGeom prst="rect">
              <a:avLst/>
            </a:prstGeom>
            <a:noFill/>
          </p:spPr>
          <p:txBody>
            <a:bodyPr wrap="square" rtlCol="0">
              <a:spAutoFit/>
            </a:bodyPr>
            <a:lstStyle/>
            <a:p>
              <a:pPr algn="ctr">
                <a:lnSpc>
                  <a:spcPct val="80000"/>
                </a:lnSpc>
              </a:pPr>
              <a:r>
                <a:rPr lang="en-US" sz="3200" b="1" dirty="0">
                  <a:latin typeface="Cambria" panose="02040503050406030204" pitchFamily="18" charset="0"/>
                  <a:ea typeface="Cambria" panose="02040503050406030204" pitchFamily="18" charset="0"/>
                </a:rPr>
                <a:t>33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đố</a:t>
              </a:r>
              <a:endParaRPr lang="en-US" sz="5400" b="1" dirty="0">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DBFAE3F9-8161-E45C-D2D8-58DBCFE6904C}"/>
              </a:ext>
            </a:extLst>
          </p:cNvPr>
          <p:cNvGrpSpPr/>
          <p:nvPr/>
        </p:nvGrpSpPr>
        <p:grpSpPr>
          <a:xfrm>
            <a:off x="872690" y="4714800"/>
            <a:ext cx="4862557" cy="1129886"/>
            <a:chOff x="981375" y="4872764"/>
            <a:chExt cx="4537107" cy="1129886"/>
          </a:xfrm>
        </p:grpSpPr>
        <p:sp>
          <p:nvSpPr>
            <p:cNvPr id="11" name="Rectangle: Rounded Corners 25">
              <a:extLst>
                <a:ext uri="{FF2B5EF4-FFF2-40B4-BE49-F238E27FC236}">
                  <a16:creationId xmlns:a16="http://schemas.microsoft.com/office/drawing/2014/main" id="{DF2A091A-1A0C-2EF6-E004-7CFFDEF7B5F2}"/>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B7AE0EC-ABE5-B6D1-F04F-18AF539F360A}"/>
                </a:ext>
              </a:extLst>
            </p:cNvPr>
            <p:cNvSpPr txBox="1"/>
            <p:nvPr/>
          </p:nvSpPr>
          <p:spPr>
            <a:xfrm>
              <a:off x="1434740" y="5194563"/>
              <a:ext cx="3750829" cy="486287"/>
            </a:xfrm>
            <a:prstGeom prst="rect">
              <a:avLst/>
            </a:prstGeom>
            <a:noFill/>
          </p:spPr>
          <p:txBody>
            <a:bodyPr wrap="square" rtlCol="0">
              <a:spAutoFit/>
            </a:bodyPr>
            <a:lstStyle/>
            <a:p>
              <a:pPr algn="ctr">
                <a:lnSpc>
                  <a:spcPct val="80000"/>
                </a:lnSpc>
              </a:pPr>
              <a:r>
                <a:rPr lang="en-US" sz="3200" b="1" dirty="0">
                  <a:latin typeface="Cambria" panose="02040503050406030204" pitchFamily="18" charset="0"/>
                  <a:ea typeface="Cambria" panose="02040503050406030204" pitchFamily="18" charset="0"/>
                </a:rPr>
                <a:t>35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đố</a:t>
              </a:r>
              <a:endParaRPr lang="en-US" sz="5400" b="1" dirty="0">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68B6557A-200F-9875-84C7-171A3368F85A}"/>
              </a:ext>
            </a:extLst>
          </p:cNvPr>
          <p:cNvGrpSpPr/>
          <p:nvPr/>
        </p:nvGrpSpPr>
        <p:grpSpPr>
          <a:xfrm>
            <a:off x="6909508" y="2892856"/>
            <a:ext cx="4899473" cy="1129886"/>
            <a:chOff x="6830721" y="4714800"/>
            <a:chExt cx="4537107" cy="1129886"/>
          </a:xfrm>
        </p:grpSpPr>
        <p:sp>
          <p:nvSpPr>
            <p:cNvPr id="14" name="Rectangle: Rounded Corners 31">
              <a:extLst>
                <a:ext uri="{FF2B5EF4-FFF2-40B4-BE49-F238E27FC236}">
                  <a16:creationId xmlns:a16="http://schemas.microsoft.com/office/drawing/2014/main" id="{BC16345D-F261-9FBC-EF3A-F5E8F3D98560}"/>
                </a:ext>
              </a:extLst>
            </p:cNvPr>
            <p:cNvSpPr/>
            <p:nvPr/>
          </p:nvSpPr>
          <p:spPr>
            <a:xfrm>
              <a:off x="6830721" y="4714800"/>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5DAB5B1-DF8E-DFD8-A924-61A521E06E64}"/>
                </a:ext>
              </a:extLst>
            </p:cNvPr>
            <p:cNvSpPr txBox="1"/>
            <p:nvPr/>
          </p:nvSpPr>
          <p:spPr>
            <a:xfrm>
              <a:off x="7063105" y="5018465"/>
              <a:ext cx="3750829" cy="486287"/>
            </a:xfrm>
            <a:prstGeom prst="rect">
              <a:avLst/>
            </a:prstGeom>
            <a:noFill/>
          </p:spPr>
          <p:txBody>
            <a:bodyPr wrap="square" rtlCol="0">
              <a:spAutoFit/>
            </a:bodyPr>
            <a:lstStyle/>
            <a:p>
              <a:pPr algn="ctr">
                <a:lnSpc>
                  <a:spcPct val="80000"/>
                </a:lnSpc>
              </a:pPr>
              <a:r>
                <a:rPr lang="en-US" sz="3200" b="1" dirty="0">
                  <a:latin typeface="Cambria" panose="02040503050406030204" pitchFamily="18" charset="0"/>
                  <a:ea typeface="Cambria" panose="02040503050406030204" pitchFamily="18" charset="0"/>
                </a:rPr>
                <a:t>34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đố</a:t>
              </a:r>
              <a:endParaRPr lang="en-US" sz="5400" b="1" dirty="0">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91D85C25-2CF2-0D0A-9FF9-D5BC6AD3B0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17" name="Picture 16">
            <a:extLst>
              <a:ext uri="{FF2B5EF4-FFF2-40B4-BE49-F238E27FC236}">
                <a16:creationId xmlns:a16="http://schemas.microsoft.com/office/drawing/2014/main" id="{9FF74026-3A62-11AE-0F68-EACD6980CA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59" t="27697" r="64244" b="39386"/>
          <a:stretch/>
        </p:blipFill>
        <p:spPr>
          <a:xfrm>
            <a:off x="381809" y="4571567"/>
            <a:ext cx="957111" cy="1365353"/>
          </a:xfrm>
          <a:prstGeom prst="rect">
            <a:avLst/>
          </a:prstGeom>
        </p:spPr>
      </p:pic>
      <p:pic>
        <p:nvPicPr>
          <p:cNvPr id="18" name="Picture 17">
            <a:extLst>
              <a:ext uri="{FF2B5EF4-FFF2-40B4-BE49-F238E27FC236}">
                <a16:creationId xmlns:a16="http://schemas.microsoft.com/office/drawing/2014/main" id="{2173A3B4-1B79-5283-C89C-644C9DF917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19" name="Picture 18">
            <a:extLst>
              <a:ext uri="{FF2B5EF4-FFF2-40B4-BE49-F238E27FC236}">
                <a16:creationId xmlns:a16="http://schemas.microsoft.com/office/drawing/2014/main" id="{24C76C2F-486C-1523-AFED-408E91507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20" name="Picture 19">
            <a:extLst>
              <a:ext uri="{FF2B5EF4-FFF2-40B4-BE49-F238E27FC236}">
                <a16:creationId xmlns:a16="http://schemas.microsoft.com/office/drawing/2014/main" id="{ACCF5B55-24F1-2091-099F-EA1FC6D090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11126013" y="4871052"/>
            <a:ext cx="953350" cy="857536"/>
          </a:xfrm>
          <a:prstGeom prst="rect">
            <a:avLst/>
          </a:prstGeom>
        </p:spPr>
      </p:pic>
      <p:pic>
        <p:nvPicPr>
          <p:cNvPr id="21" name="Picture 20">
            <a:extLst>
              <a:ext uri="{FF2B5EF4-FFF2-40B4-BE49-F238E27FC236}">
                <a16:creationId xmlns:a16="http://schemas.microsoft.com/office/drawing/2014/main" id="{0B1391AF-0809-2BD9-E472-9852306E07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22" name="Picture 21">
            <a:extLst>
              <a:ext uri="{FF2B5EF4-FFF2-40B4-BE49-F238E27FC236}">
                <a16:creationId xmlns:a16="http://schemas.microsoft.com/office/drawing/2014/main" id="{82AFB42E-9994-7EA7-E30F-6AFE511733D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844171" y="4845361"/>
            <a:ext cx="891076" cy="896464"/>
          </a:xfrm>
          <a:prstGeom prst="rect">
            <a:avLst/>
          </a:prstGeom>
        </p:spPr>
      </p:pic>
      <p:pic>
        <p:nvPicPr>
          <p:cNvPr id="23" name="Picture 22">
            <a:extLst>
              <a:ext uri="{FF2B5EF4-FFF2-40B4-BE49-F238E27FC236}">
                <a16:creationId xmlns:a16="http://schemas.microsoft.com/office/drawing/2014/main" id="{D1A9213C-1940-67BB-A0C8-6E5792DC55A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10917905" y="3009567"/>
            <a:ext cx="891076" cy="896464"/>
          </a:xfrm>
          <a:prstGeom prst="rect">
            <a:avLst/>
          </a:prstGeom>
        </p:spPr>
      </p:pic>
      <p:pic>
        <p:nvPicPr>
          <p:cNvPr id="24" name="Picture 23"/>
          <p:cNvPicPr>
            <a:picLocks noChangeAspect="1"/>
          </p:cNvPicPr>
          <p:nvPr/>
        </p:nvPicPr>
        <p:blipFill>
          <a:blip r:embed="rId9">
            <a:extLst>
              <a:ext uri="{BEBA8EAE-BF5A-486C-A8C5-ECC9F3942E4B}">
                <a14:imgProps xmlns:a14="http://schemas.microsoft.com/office/drawing/2010/main">
                  <a14:imgLayer r:embed="rId10">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40601" y="229063"/>
            <a:ext cx="1588294" cy="1704935"/>
          </a:xfrm>
          <a:prstGeom prst="rect">
            <a:avLst/>
          </a:prstGeom>
        </p:spPr>
      </p:pic>
    </p:spTree>
    <p:extLst>
      <p:ext uri="{BB962C8B-B14F-4D97-AF65-F5344CB8AC3E}">
        <p14:creationId xmlns:p14="http://schemas.microsoft.com/office/powerpoint/2010/main" val="77052578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strVal val="4*#ppt_w"/>
                                          </p:val>
                                        </p:tav>
                                        <p:tav tm="100000">
                                          <p:val>
                                            <p:strVal val="#ppt_w"/>
                                          </p:val>
                                        </p:tav>
                                      </p:tavLst>
                                    </p:anim>
                                    <p:anim calcmode="lin" valueType="num">
                                      <p:cBhvr>
                                        <p:cTn id="22"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strVal val="4*#ppt_w"/>
                                          </p:val>
                                        </p:tav>
                                        <p:tav tm="100000">
                                          <p:val>
                                            <p:strVal val="#ppt_w"/>
                                          </p:val>
                                        </p:tav>
                                      </p:tavLst>
                                    </p:anim>
                                    <p:anim calcmode="lin" valueType="num">
                                      <p:cBhvr>
                                        <p:cTn id="29"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25" name="Group 24"/>
          <p:cNvGrpSpPr/>
          <p:nvPr/>
        </p:nvGrpSpPr>
        <p:grpSpPr>
          <a:xfrm>
            <a:off x="1422617" y="461920"/>
            <a:ext cx="10401521" cy="1659528"/>
            <a:chOff x="851139" y="569707"/>
            <a:chExt cx="10426669" cy="1659528"/>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851139" y="569707"/>
              <a:ext cx="10426669"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1B0FDC-092C-EA16-0F63-9500F0D797AD}"/>
                </a:ext>
              </a:extLst>
            </p:cNvPr>
            <p:cNvSpPr txBox="1"/>
            <p:nvPr/>
          </p:nvSpPr>
          <p:spPr>
            <a:xfrm>
              <a:off x="1254357" y="718346"/>
              <a:ext cx="9914709" cy="1261884"/>
            </a:xfrm>
            <a:prstGeom prst="rect">
              <a:avLst/>
            </a:prstGeom>
            <a:noFill/>
          </p:spPr>
          <p:txBody>
            <a:bodyPr wrap="square" rtlCol="0">
              <a:spAutoFit/>
            </a:bodyPr>
            <a:lstStyle/>
            <a:p>
              <a:pPr algn="just"/>
              <a:r>
                <a:rPr lang="en-US" sz="4000" b="1" dirty="0" err="1">
                  <a:solidFill>
                    <a:srgbClr val="C00000"/>
                  </a:solidFill>
                  <a:latin typeface="Cambria" panose="02040503050406030204" pitchFamily="18" charset="0"/>
                  <a:ea typeface="Cambria" panose="02040503050406030204" pitchFamily="18" charset="0"/>
                </a:rPr>
                <a:t>Câu</a:t>
              </a:r>
              <a:r>
                <a:rPr lang="en-US" sz="4000" b="1" dirty="0">
                  <a:solidFill>
                    <a:srgbClr val="C00000"/>
                  </a:solidFill>
                  <a:latin typeface="Cambria" panose="02040503050406030204" pitchFamily="18" charset="0"/>
                  <a:ea typeface="Cambria" panose="02040503050406030204" pitchFamily="18" charset="0"/>
                </a:rPr>
                <a:t> 3.</a:t>
              </a:r>
              <a:r>
                <a:rPr lang="en-US" sz="3600" dirty="0">
                  <a:solidFill>
                    <a:srgbClr val="C00000"/>
                  </a:solidFill>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Trung bình mỗi bạn giải được bao nhiêu câu đố?</a:t>
              </a:r>
              <a:endParaRPr lang="en-US" sz="3800" dirty="0">
                <a:solidFill>
                  <a:srgbClr val="002060"/>
                </a:solidFill>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64D42021-D925-7FEF-91CF-7CDDBE1FC743}"/>
              </a:ext>
            </a:extLst>
          </p:cNvPr>
          <p:cNvGrpSpPr/>
          <p:nvPr/>
        </p:nvGrpSpPr>
        <p:grpSpPr>
          <a:xfrm>
            <a:off x="1422616" y="3151047"/>
            <a:ext cx="10401521" cy="1757210"/>
            <a:chOff x="6830721" y="2864057"/>
            <a:chExt cx="4779654" cy="1349726"/>
          </a:xfrm>
        </p:grpSpPr>
        <p:sp>
          <p:nvSpPr>
            <p:cNvPr id="5" name="Rectangle: Rounded Corners 16">
              <a:extLst>
                <a:ext uri="{FF2B5EF4-FFF2-40B4-BE49-F238E27FC236}">
                  <a16:creationId xmlns:a16="http://schemas.microsoft.com/office/drawing/2014/main" id="{8A0B609F-7F6B-63C5-2928-24015C99CA63}"/>
                </a:ext>
              </a:extLst>
            </p:cNvPr>
            <p:cNvSpPr/>
            <p:nvPr/>
          </p:nvSpPr>
          <p:spPr>
            <a:xfrm>
              <a:off x="6830721" y="2864057"/>
              <a:ext cx="4779654"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C9E1ECB-6F7A-7221-F6D1-15882BC04055}"/>
                </a:ext>
              </a:extLst>
            </p:cNvPr>
            <p:cNvSpPr txBox="1"/>
            <p:nvPr/>
          </p:nvSpPr>
          <p:spPr>
            <a:xfrm>
              <a:off x="7192794" y="3008116"/>
              <a:ext cx="4417581" cy="1205667"/>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a:rPr>
                <a:t>Trung bình mỗi bạn giải được số câu đố là:</a:t>
              </a:r>
              <a:endParaRPr lang="en-US" sz="3200" b="1" dirty="0">
                <a:solidFill>
                  <a:srgbClr val="FF0000"/>
                </a:solidFill>
                <a:latin typeface="Calibri" panose="020F0502020204030204"/>
              </a:endParaRPr>
            </a:p>
            <a:p>
              <a:pPr lvl="0" algn="ctr">
                <a:defRPr/>
              </a:pPr>
              <a:r>
                <a:rPr lang="vi-VN" sz="3200" b="1" dirty="0">
                  <a:solidFill>
                    <a:srgbClr val="FF0000"/>
                  </a:solidFill>
                  <a:latin typeface="Calibri" panose="020F0502020204030204"/>
                </a:rPr>
                <a:t>(7 + 6 + 3 + 6 + 9 + 5) : 6 = 6 (câu đố)</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lvl="0" algn="just">
                <a:defRPr/>
              </a:pP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40601" y="229063"/>
            <a:ext cx="1588294" cy="1704935"/>
          </a:xfrm>
          <a:prstGeom prst="rect">
            <a:avLst/>
          </a:prstGeom>
        </p:spPr>
      </p:pic>
    </p:spTree>
    <p:extLst>
      <p:ext uri="{BB962C8B-B14F-4D97-AF65-F5344CB8AC3E}">
        <p14:creationId xmlns:p14="http://schemas.microsoft.com/office/powerpoint/2010/main" val="3547570272"/>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57CE7F-DAFF-EFC2-E961-5DE0DBF0FC96}"/>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7EBC7768-E5AF-561E-DADB-B99AE85C1727}"/>
              </a:ext>
            </a:extLst>
          </p:cNvPr>
          <p:cNvSpPr/>
          <p:nvPr/>
        </p:nvSpPr>
        <p:spPr>
          <a:xfrm>
            <a:off x="342900" y="228600"/>
            <a:ext cx="11506200" cy="6400800"/>
          </a:xfrm>
          <a:prstGeom prst="roundRect">
            <a:avLst/>
          </a:prstGeom>
          <a:solidFill>
            <a:schemeClr val="bg1">
              <a:alpha val="9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279E179-90EA-62CF-382D-11BE00BF96AA}"/>
              </a:ext>
            </a:extLst>
          </p:cNvPr>
          <p:cNvSpPr txBox="1"/>
          <p:nvPr/>
        </p:nvSpPr>
        <p:spPr>
          <a:xfrm>
            <a:off x="3414550" y="445135"/>
            <a:ext cx="56139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Một</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số</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ảnh</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đồ</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tái</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chế</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B8EB0CD-2B22-494E-8E49-0F32DA2E3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638" y="1099418"/>
            <a:ext cx="2322837" cy="3101106"/>
          </a:xfrm>
          <a:prstGeom prst="rect">
            <a:avLst/>
          </a:prstGeom>
        </p:spPr>
      </p:pic>
      <p:pic>
        <p:nvPicPr>
          <p:cNvPr id="9" name="Picture 8">
            <a:extLst>
              <a:ext uri="{FF2B5EF4-FFF2-40B4-BE49-F238E27FC236}">
                <a16:creationId xmlns:a16="http://schemas.microsoft.com/office/drawing/2014/main" id="{FB0A76AE-7754-4B00-A304-4D24D75D67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442" y="4733924"/>
            <a:ext cx="2988399" cy="1673504"/>
          </a:xfrm>
          <a:prstGeom prst="rect">
            <a:avLst/>
          </a:prstGeom>
        </p:spPr>
      </p:pic>
      <p:pic>
        <p:nvPicPr>
          <p:cNvPr id="11" name="Picture 10">
            <a:extLst>
              <a:ext uri="{FF2B5EF4-FFF2-40B4-BE49-F238E27FC236}">
                <a16:creationId xmlns:a16="http://schemas.microsoft.com/office/drawing/2014/main" id="{34F318D6-B2D9-44FD-A0E9-05DF71D589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637" y="4733923"/>
            <a:ext cx="3857027" cy="1678941"/>
          </a:xfrm>
          <a:prstGeom prst="rect">
            <a:avLst/>
          </a:prstGeom>
        </p:spPr>
      </p:pic>
      <p:pic>
        <p:nvPicPr>
          <p:cNvPr id="14" name="Picture 13">
            <a:extLst>
              <a:ext uri="{FF2B5EF4-FFF2-40B4-BE49-F238E27FC236}">
                <a16:creationId xmlns:a16="http://schemas.microsoft.com/office/drawing/2014/main" id="{7193C1CA-0DEE-4881-B6E3-20EB90B5CB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0088" y="1749003"/>
            <a:ext cx="2983063" cy="2234418"/>
          </a:xfrm>
          <a:prstGeom prst="rect">
            <a:avLst/>
          </a:prstGeom>
        </p:spPr>
      </p:pic>
      <p:pic>
        <p:nvPicPr>
          <p:cNvPr id="16" name="Picture 15">
            <a:extLst>
              <a:ext uri="{FF2B5EF4-FFF2-40B4-BE49-F238E27FC236}">
                <a16:creationId xmlns:a16="http://schemas.microsoft.com/office/drawing/2014/main" id="{9C1C162D-4449-4F1A-9EBB-1F96189DF0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7228" y="1099418"/>
            <a:ext cx="3101106" cy="3101106"/>
          </a:xfrm>
          <a:prstGeom prst="rect">
            <a:avLst/>
          </a:prstGeom>
        </p:spPr>
      </p:pic>
      <p:pic>
        <p:nvPicPr>
          <p:cNvPr id="18" name="Picture 17">
            <a:extLst>
              <a:ext uri="{FF2B5EF4-FFF2-40B4-BE49-F238E27FC236}">
                <a16:creationId xmlns:a16="http://schemas.microsoft.com/office/drawing/2014/main" id="{AA86036C-DCB3-43A0-A42E-7D41AA80B2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09741" y="4212021"/>
            <a:ext cx="2994579" cy="2234417"/>
          </a:xfrm>
          <a:prstGeom prst="rect">
            <a:avLst/>
          </a:prstGeom>
        </p:spPr>
      </p:pic>
    </p:spTree>
    <p:extLst>
      <p:ext uri="{BB962C8B-B14F-4D97-AF65-F5344CB8AC3E}">
        <p14:creationId xmlns:p14="http://schemas.microsoft.com/office/powerpoint/2010/main" val="360247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57CE7F-DAFF-EFC2-E961-5DE0DBF0FC96}"/>
              </a:ext>
            </a:extLst>
          </p:cNvPr>
          <p:cNvPicPr>
            <a:picLocks noChangeAspect="1"/>
          </p:cNvPicPr>
          <p:nvPr/>
        </p:nvPicPr>
        <p:blipFill>
          <a:blip r:embed="rId2"/>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7EBC7768-E5AF-561E-DADB-B99AE85C1727}"/>
              </a:ext>
            </a:extLst>
          </p:cNvPr>
          <p:cNvSpPr/>
          <p:nvPr/>
        </p:nvSpPr>
        <p:spPr>
          <a:xfrm>
            <a:off x="342900" y="228600"/>
            <a:ext cx="11506200" cy="6400800"/>
          </a:xfrm>
          <a:prstGeom prst="roundRect">
            <a:avLst/>
          </a:prstGeom>
          <a:solidFill>
            <a:schemeClr val="bg1">
              <a:alpha val="9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279E179-90EA-62CF-382D-11BE00BF96AA}"/>
              </a:ext>
            </a:extLst>
          </p:cNvPr>
          <p:cNvSpPr txBox="1"/>
          <p:nvPr/>
        </p:nvSpPr>
        <p:spPr>
          <a:xfrm>
            <a:off x="755374" y="4580643"/>
            <a:ext cx="1068125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Trường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Tiểu</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học</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Giang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Biên</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cùng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với</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các</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trường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Tiểu</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học</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tron</a:t>
            </a:r>
            <a:r>
              <a:rPr lang="en-US" sz="3200" b="1" dirty="0">
                <a:solidFill>
                  <a:srgbClr val="002060"/>
                </a:solidFill>
                <a:latin typeface="Calibri" panose="020F0502020204030204"/>
              </a:rPr>
              <a:t>g </a:t>
            </a:r>
            <a:r>
              <a:rPr lang="en-US" sz="3200" b="1" dirty="0" err="1">
                <a:solidFill>
                  <a:srgbClr val="002060"/>
                </a:solidFill>
                <a:latin typeface="Calibri" panose="020F0502020204030204"/>
              </a:rPr>
              <a:t>quận</a:t>
            </a:r>
            <a:r>
              <a:rPr lang="en-US" sz="3200" b="1" dirty="0">
                <a:solidFill>
                  <a:srgbClr val="002060"/>
                </a:solidFill>
                <a:latin typeface="Calibri" panose="020F0502020204030204"/>
              </a:rPr>
              <a:t> Long </a:t>
            </a:r>
            <a:r>
              <a:rPr lang="en-US" sz="3200" b="1" dirty="0" err="1">
                <a:solidFill>
                  <a:srgbClr val="002060"/>
                </a:solidFill>
                <a:latin typeface="Calibri" panose="020F0502020204030204"/>
              </a:rPr>
              <a:t>Biên</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tổ</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chức</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chuyên</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đề</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giáo</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dục</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kĩ</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năng</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Tuyên</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truyền</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phân</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loại</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rác</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thải</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tại</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nguồn</a:t>
            </a:r>
            <a:r>
              <a:rPr lang="en-US" sz="3200" b="1" dirty="0">
                <a:solidFill>
                  <a:srgbClr val="002060"/>
                </a:solidFill>
                <a:latin typeface="Calibri" panose="020F0502020204030204"/>
              </a:rPr>
              <a:t>.</a:t>
            </a:r>
            <a:endPar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86CCD3D-90C3-4515-82C4-88D4484FD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37" y="625436"/>
            <a:ext cx="4545452" cy="2560605"/>
          </a:xfrm>
          <a:prstGeom prst="rect">
            <a:avLst/>
          </a:prstGeom>
        </p:spPr>
      </p:pic>
      <p:pic>
        <p:nvPicPr>
          <p:cNvPr id="11" name="Picture 10">
            <a:extLst>
              <a:ext uri="{FF2B5EF4-FFF2-40B4-BE49-F238E27FC236}">
                <a16:creationId xmlns:a16="http://schemas.microsoft.com/office/drawing/2014/main" id="{8DEB2AE0-27E7-4510-B4B3-AECB2416F0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8839" y="640503"/>
            <a:ext cx="2783655" cy="3711540"/>
          </a:xfrm>
          <a:prstGeom prst="rect">
            <a:avLst/>
          </a:prstGeom>
        </p:spPr>
      </p:pic>
      <p:pic>
        <p:nvPicPr>
          <p:cNvPr id="14" name="Picture 13">
            <a:extLst>
              <a:ext uri="{FF2B5EF4-FFF2-40B4-BE49-F238E27FC236}">
                <a16:creationId xmlns:a16="http://schemas.microsoft.com/office/drawing/2014/main" id="{D2ACDE98-EF1B-4CD6-AA54-A27BD4C9FA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7716" y="640503"/>
            <a:ext cx="3236119" cy="2427721"/>
          </a:xfrm>
          <a:prstGeom prst="rect">
            <a:avLst/>
          </a:prstGeom>
        </p:spPr>
      </p:pic>
    </p:spTree>
    <p:extLst>
      <p:ext uri="{BB962C8B-B14F-4D97-AF65-F5344CB8AC3E}">
        <p14:creationId xmlns:p14="http://schemas.microsoft.com/office/powerpoint/2010/main" val="65318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57CE7F-DAFF-EFC2-E961-5DE0DBF0FC96}"/>
              </a:ext>
            </a:extLst>
          </p:cNvPr>
          <p:cNvPicPr>
            <a:picLocks noChangeAspect="1"/>
          </p:cNvPicPr>
          <p:nvPr/>
        </p:nvPicPr>
        <p:blipFill>
          <a:blip r:embed="rId2"/>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7EBC7768-E5AF-561E-DADB-B99AE85C1727}"/>
              </a:ext>
            </a:extLst>
          </p:cNvPr>
          <p:cNvSpPr/>
          <p:nvPr/>
        </p:nvSpPr>
        <p:spPr>
          <a:xfrm>
            <a:off x="342900" y="228600"/>
            <a:ext cx="11506200" cy="6400800"/>
          </a:xfrm>
          <a:prstGeom prst="roundRect">
            <a:avLst/>
          </a:prstGeom>
          <a:solidFill>
            <a:schemeClr val="bg1">
              <a:alpha val="9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3514C542-4FEE-169B-AB2D-78F10EC525B5}"/>
              </a:ext>
            </a:extLst>
          </p:cNvPr>
          <p:cNvGrpSpPr/>
          <p:nvPr/>
        </p:nvGrpSpPr>
        <p:grpSpPr>
          <a:xfrm>
            <a:off x="959954" y="461205"/>
            <a:ext cx="587224" cy="646331"/>
            <a:chOff x="759165" y="645780"/>
            <a:chExt cx="587224" cy="646331"/>
          </a:xfrm>
        </p:grpSpPr>
        <p:sp>
          <p:nvSpPr>
            <p:cNvPr id="17" name="Oval 16">
              <a:extLst>
                <a:ext uri="{FF2B5EF4-FFF2-40B4-BE49-F238E27FC236}">
                  <a16:creationId xmlns:a16="http://schemas.microsoft.com/office/drawing/2014/main" id="{D445852F-EC9D-5594-1F88-9B9A42F52239}"/>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F6B4ABB9-53A6-A410-FEC7-41D0226A8144}"/>
                </a:ext>
              </a:extLst>
            </p:cNvPr>
            <p:cNvSpPr txBox="1"/>
            <p:nvPr/>
          </p:nvSpPr>
          <p:spPr>
            <a:xfrm>
              <a:off x="82260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BD24BEF4-1AD0-0BBB-ADAD-CCD7A1D2BD94}"/>
              </a:ext>
            </a:extLst>
          </p:cNvPr>
          <p:cNvSpPr txBox="1"/>
          <p:nvPr/>
        </p:nvSpPr>
        <p:spPr>
          <a:xfrm>
            <a:off x="1528128" y="360860"/>
            <a:ext cx="9844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Việt có 4 chiếc hộp. Trong đó có 1 hộp đựng kẹo và 3 hộp đựng tẩy bút chì.</a:t>
            </a:r>
          </a:p>
        </p:txBody>
      </p:sp>
      <p:pic>
        <p:nvPicPr>
          <p:cNvPr id="7" name="Picture 6">
            <a:extLst>
              <a:ext uri="{FF2B5EF4-FFF2-40B4-BE49-F238E27FC236}">
                <a16:creationId xmlns:a16="http://schemas.microsoft.com/office/drawing/2014/main" id="{16B0A24A-7546-FC11-1CDF-9D4F26D637A6}"/>
              </a:ext>
            </a:extLst>
          </p:cNvPr>
          <p:cNvPicPr>
            <a:picLocks noChangeAspect="1"/>
          </p:cNvPicPr>
          <p:nvPr/>
        </p:nvPicPr>
        <p:blipFill>
          <a:blip r:embed="rId3"/>
          <a:stretch>
            <a:fillRect/>
          </a:stretch>
        </p:blipFill>
        <p:spPr>
          <a:xfrm>
            <a:off x="3643312" y="1457325"/>
            <a:ext cx="4848225" cy="1390650"/>
          </a:xfrm>
          <a:prstGeom prst="rect">
            <a:avLst/>
          </a:prstGeom>
        </p:spPr>
      </p:pic>
      <p:sp>
        <p:nvSpPr>
          <p:cNvPr id="8" name="TextBox 7">
            <a:extLst>
              <a:ext uri="{FF2B5EF4-FFF2-40B4-BE49-F238E27FC236}">
                <a16:creationId xmlns:a16="http://schemas.microsoft.com/office/drawing/2014/main" id="{838E3316-12DE-9F6B-E6F4-CB7198822931}"/>
              </a:ext>
            </a:extLst>
          </p:cNvPr>
          <p:cNvSpPr txBox="1"/>
          <p:nvPr/>
        </p:nvSpPr>
        <p:spPr>
          <a:xfrm>
            <a:off x="676276" y="3104060"/>
            <a:ext cx="11058524" cy="1077218"/>
          </a:xfrm>
          <a:prstGeom prst="rect">
            <a:avLst/>
          </a:prstGeom>
          <a:noFill/>
        </p:spPr>
        <p:txBody>
          <a:bodyPr wrap="square" rtlCol="0">
            <a:spAutoFit/>
          </a:bodyPr>
          <a:lstStyle/>
          <a:p>
            <a:pPr lvl="0" algn="just"/>
            <a:r>
              <a:rPr lang="vi-VN" sz="3200" dirty="0">
                <a:solidFill>
                  <a:srgbClr val="002060"/>
                </a:solidFill>
                <a:latin typeface="Calibri" panose="020F0502020204030204"/>
              </a:rPr>
              <a:t>a) Chọn 1 trong 4 hộp đó, mở hộp và quan sát đồ vật bên trong hộp. Nêu các sự kiện có thể xảy ra.</a:t>
            </a:r>
            <a:endParaRPr kumimoji="0" lang="vi-VN" sz="3200" i="0" u="none" strike="noStrike" kern="1200" cap="none" spc="0" normalizeH="0" baseline="0" noProof="0" dirty="0">
              <a:ln>
                <a:noFill/>
              </a:ln>
              <a:solidFill>
                <a:srgbClr val="002060"/>
              </a:solidFill>
              <a:effectLst/>
              <a:uLnTx/>
              <a:uFillTx/>
              <a:latin typeface="Calibri" panose="020F0502020204030204"/>
            </a:endParaRPr>
          </a:p>
        </p:txBody>
      </p:sp>
      <p:sp>
        <p:nvSpPr>
          <p:cNvPr id="9" name="Rectangle: Rounded Corners 8">
            <a:extLst>
              <a:ext uri="{FF2B5EF4-FFF2-40B4-BE49-F238E27FC236}">
                <a16:creationId xmlns:a16="http://schemas.microsoft.com/office/drawing/2014/main" id="{BCA175A2-28A6-E0A4-DE71-2B066BAD2EB8}"/>
              </a:ext>
            </a:extLst>
          </p:cNvPr>
          <p:cNvSpPr/>
          <p:nvPr/>
        </p:nvSpPr>
        <p:spPr>
          <a:xfrm>
            <a:off x="1704975" y="4391025"/>
            <a:ext cx="8585835" cy="1878965"/>
          </a:xfrm>
          <a:prstGeom prst="roundRect">
            <a:avLst/>
          </a:prstGeom>
          <a:solidFill>
            <a:srgbClr val="FFFFCC"/>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Calibri" panose="020F0502020204030204"/>
              </a:rPr>
              <a:t>Các sự kiện có thể xảy ra là:</a:t>
            </a:r>
          </a:p>
          <a:p>
            <a:pPr marL="457200" lvl="0" indent="-457200" algn="just">
              <a:buFont typeface="Arial" panose="020B0604020202020204" pitchFamily="34" charset="0"/>
              <a:buChar char="•"/>
              <a:defRPr/>
            </a:pPr>
            <a:r>
              <a:rPr lang="vi-VN" sz="3200" b="1" dirty="0">
                <a:solidFill>
                  <a:srgbClr val="FF0000"/>
                </a:solidFill>
                <a:latin typeface="Calibri" panose="020F0502020204030204"/>
              </a:rPr>
              <a:t>Việt lấy được chiếc hộp đựng kẹo</a:t>
            </a:r>
          </a:p>
          <a:p>
            <a:pPr marL="457200" lvl="0" indent="-457200" algn="just">
              <a:buFont typeface="Arial" panose="020B0604020202020204" pitchFamily="34" charset="0"/>
              <a:buChar char="•"/>
              <a:defRPr/>
            </a:pPr>
            <a:r>
              <a:rPr lang="vi-VN" sz="3200" b="1" dirty="0">
                <a:solidFill>
                  <a:srgbClr val="FF0000"/>
                </a:solidFill>
                <a:latin typeface="Calibri" panose="020F0502020204030204"/>
              </a:rPr>
              <a:t>Việt lấy được chiếc hộp đựng tẩy bút chì.</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38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57CE7F-DAFF-EFC2-E961-5DE0DBF0FC96}"/>
              </a:ext>
            </a:extLst>
          </p:cNvPr>
          <p:cNvPicPr>
            <a:picLocks noChangeAspect="1"/>
          </p:cNvPicPr>
          <p:nvPr/>
        </p:nvPicPr>
        <p:blipFill>
          <a:blip r:embed="rId2"/>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7EBC7768-E5AF-561E-DADB-B99AE85C1727}"/>
              </a:ext>
            </a:extLst>
          </p:cNvPr>
          <p:cNvSpPr/>
          <p:nvPr/>
        </p:nvSpPr>
        <p:spPr>
          <a:xfrm>
            <a:off x="342900" y="228600"/>
            <a:ext cx="11506200" cy="6400800"/>
          </a:xfrm>
          <a:prstGeom prst="roundRect">
            <a:avLst/>
          </a:prstGeom>
          <a:solidFill>
            <a:schemeClr val="bg1">
              <a:alpha val="9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3514C542-4FEE-169B-AB2D-78F10EC525B5}"/>
              </a:ext>
            </a:extLst>
          </p:cNvPr>
          <p:cNvGrpSpPr/>
          <p:nvPr/>
        </p:nvGrpSpPr>
        <p:grpSpPr>
          <a:xfrm>
            <a:off x="959954" y="461205"/>
            <a:ext cx="587224" cy="646331"/>
            <a:chOff x="759165" y="645780"/>
            <a:chExt cx="587224" cy="646331"/>
          </a:xfrm>
        </p:grpSpPr>
        <p:sp>
          <p:nvSpPr>
            <p:cNvPr id="17" name="Oval 16">
              <a:extLst>
                <a:ext uri="{FF2B5EF4-FFF2-40B4-BE49-F238E27FC236}">
                  <a16:creationId xmlns:a16="http://schemas.microsoft.com/office/drawing/2014/main" id="{D445852F-EC9D-5594-1F88-9B9A42F52239}"/>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F6B4ABB9-53A6-A410-FEC7-41D0226A8144}"/>
                </a:ext>
              </a:extLst>
            </p:cNvPr>
            <p:cNvSpPr txBox="1"/>
            <p:nvPr/>
          </p:nvSpPr>
          <p:spPr>
            <a:xfrm>
              <a:off x="82260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BD24BEF4-1AD0-0BBB-ADAD-CCD7A1D2BD94}"/>
              </a:ext>
            </a:extLst>
          </p:cNvPr>
          <p:cNvSpPr txBox="1"/>
          <p:nvPr/>
        </p:nvSpPr>
        <p:spPr>
          <a:xfrm>
            <a:off x="1528128" y="360860"/>
            <a:ext cx="9844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Việt có 4 chiếc hộp. Trong đó có 1 hộp đựng kẹo và 3 hộp đựng tẩy bút chì.</a:t>
            </a:r>
          </a:p>
        </p:txBody>
      </p:sp>
      <p:pic>
        <p:nvPicPr>
          <p:cNvPr id="7" name="Picture 6">
            <a:extLst>
              <a:ext uri="{FF2B5EF4-FFF2-40B4-BE49-F238E27FC236}">
                <a16:creationId xmlns:a16="http://schemas.microsoft.com/office/drawing/2014/main" id="{16B0A24A-7546-FC11-1CDF-9D4F26D637A6}"/>
              </a:ext>
            </a:extLst>
          </p:cNvPr>
          <p:cNvPicPr>
            <a:picLocks noChangeAspect="1"/>
          </p:cNvPicPr>
          <p:nvPr/>
        </p:nvPicPr>
        <p:blipFill>
          <a:blip r:embed="rId3"/>
          <a:stretch>
            <a:fillRect/>
          </a:stretch>
        </p:blipFill>
        <p:spPr>
          <a:xfrm>
            <a:off x="4433887" y="1504950"/>
            <a:ext cx="4848225" cy="1390650"/>
          </a:xfrm>
          <a:prstGeom prst="rect">
            <a:avLst/>
          </a:prstGeom>
        </p:spPr>
      </p:pic>
      <p:sp>
        <p:nvSpPr>
          <p:cNvPr id="8" name="TextBox 7">
            <a:extLst>
              <a:ext uri="{FF2B5EF4-FFF2-40B4-BE49-F238E27FC236}">
                <a16:creationId xmlns:a16="http://schemas.microsoft.com/office/drawing/2014/main" id="{838E3316-12DE-9F6B-E6F4-CB7198822931}"/>
              </a:ext>
            </a:extLst>
          </p:cNvPr>
          <p:cNvSpPr txBox="1"/>
          <p:nvPr/>
        </p:nvSpPr>
        <p:spPr>
          <a:xfrm>
            <a:off x="628651" y="3332660"/>
            <a:ext cx="11058524" cy="1569660"/>
          </a:xfrm>
          <a:prstGeom prst="rect">
            <a:avLst/>
          </a:prstGeom>
          <a:noFill/>
        </p:spPr>
        <p:txBody>
          <a:bodyPr wrap="square" rtlCol="0">
            <a:spAutoFit/>
          </a:bodyPr>
          <a:lstStyle/>
          <a:p>
            <a:pPr lvl="0" algn="just"/>
            <a:r>
              <a:rPr lang="vi-VN" sz="3200" dirty="0">
                <a:solidFill>
                  <a:srgbClr val="002060"/>
                </a:solidFill>
                <a:latin typeface="Calibri" panose="020F0502020204030204"/>
              </a:rPr>
              <a:t>b) Chọn 1 hộp bất kì trong số 4 hộp, quan sát đồ vật trong hộp, ghi lại kết quả vào bảng kiểm đếm (theo mẫu). Sau đó, đóng hộp lại và đảo vị trí các hộp đó. Thực hiện 10 lần như vậy.</a:t>
            </a:r>
            <a:endParaRPr kumimoji="0" lang="vi-VN"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C6B9A55-9C19-067A-3A2A-62C3761FEC6F}"/>
              </a:ext>
            </a:extLst>
          </p:cNvPr>
          <p:cNvGrpSpPr/>
          <p:nvPr/>
        </p:nvGrpSpPr>
        <p:grpSpPr>
          <a:xfrm>
            <a:off x="3570573" y="4973041"/>
            <a:ext cx="5626478" cy="1193356"/>
            <a:chOff x="3570573" y="4973041"/>
            <a:chExt cx="5626478" cy="1193356"/>
          </a:xfrm>
        </p:grpSpPr>
        <p:pic>
          <p:nvPicPr>
            <p:cNvPr id="2" name="Picture 4">
              <a:extLst>
                <a:ext uri="{FF2B5EF4-FFF2-40B4-BE49-F238E27FC236}">
                  <a16:creationId xmlns:a16="http://schemas.microsoft.com/office/drawing/2014/main" id="{1262E297-72D1-FED1-0B5C-F5B7C2EC90A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570573" y="5049116"/>
              <a:ext cx="1057359" cy="11172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E28BAEE5-8A56-EAED-F168-1F57D66A157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062692" y="4973041"/>
              <a:ext cx="1134359" cy="1155699"/>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6FA9F508-3207-348F-7649-72BEE3B2E9BF}"/>
                </a:ext>
              </a:extLst>
            </p:cNvPr>
            <p:cNvSpPr/>
            <p:nvPr/>
          </p:nvSpPr>
          <p:spPr>
            <a:xfrm>
              <a:off x="4680012" y="5129039"/>
              <a:ext cx="3354105" cy="938952"/>
            </a:xfrm>
            <a:prstGeom prst="wedgeRoundRectCallout">
              <a:avLst>
                <a:gd name="adj1" fmla="val 53484"/>
                <a:gd name="adj2" fmla="val -17644"/>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dirty="0">
                  <a:solidFill>
                    <a:schemeClr val="tx1"/>
                  </a:solidFill>
                </a:rPr>
                <a:t>Các nhóm thực hành</a:t>
              </a:r>
              <a:endParaRPr lang="vi-VN" sz="2800" dirty="0">
                <a:solidFill>
                  <a:schemeClr val="tx1"/>
                </a:solidFill>
              </a:endParaRPr>
            </a:p>
          </p:txBody>
        </p:sp>
      </p:grpSp>
    </p:spTree>
    <p:extLst>
      <p:ext uri="{BB962C8B-B14F-4D97-AF65-F5344CB8AC3E}">
        <p14:creationId xmlns:p14="http://schemas.microsoft.com/office/powerpoint/2010/main" val="202928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57CE7F-DAFF-EFC2-E961-5DE0DBF0FC96}"/>
              </a:ext>
            </a:extLst>
          </p:cNvPr>
          <p:cNvPicPr>
            <a:picLocks noChangeAspect="1"/>
          </p:cNvPicPr>
          <p:nvPr/>
        </p:nvPicPr>
        <p:blipFill>
          <a:blip r:embed="rId2"/>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7EBC7768-E5AF-561E-DADB-B99AE85C1727}"/>
              </a:ext>
            </a:extLst>
          </p:cNvPr>
          <p:cNvSpPr/>
          <p:nvPr/>
        </p:nvSpPr>
        <p:spPr>
          <a:xfrm>
            <a:off x="342900" y="228600"/>
            <a:ext cx="11506200" cy="6400800"/>
          </a:xfrm>
          <a:prstGeom prst="roundRect">
            <a:avLst/>
          </a:prstGeom>
          <a:solidFill>
            <a:schemeClr val="bg1">
              <a:alpha val="9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3514C542-4FEE-169B-AB2D-78F10EC525B5}"/>
              </a:ext>
            </a:extLst>
          </p:cNvPr>
          <p:cNvGrpSpPr/>
          <p:nvPr/>
        </p:nvGrpSpPr>
        <p:grpSpPr>
          <a:xfrm>
            <a:off x="959954" y="461205"/>
            <a:ext cx="587224" cy="646331"/>
            <a:chOff x="759165" y="645780"/>
            <a:chExt cx="587224" cy="646331"/>
          </a:xfrm>
        </p:grpSpPr>
        <p:sp>
          <p:nvSpPr>
            <p:cNvPr id="17" name="Oval 16">
              <a:extLst>
                <a:ext uri="{FF2B5EF4-FFF2-40B4-BE49-F238E27FC236}">
                  <a16:creationId xmlns:a16="http://schemas.microsoft.com/office/drawing/2014/main" id="{D445852F-EC9D-5594-1F88-9B9A42F52239}"/>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F6B4ABB9-53A6-A410-FEC7-41D0226A8144}"/>
                </a:ext>
              </a:extLst>
            </p:cNvPr>
            <p:cNvSpPr txBox="1"/>
            <p:nvPr/>
          </p:nvSpPr>
          <p:spPr>
            <a:xfrm>
              <a:off x="82260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BD24BEF4-1AD0-0BBB-ADAD-CCD7A1D2BD94}"/>
              </a:ext>
            </a:extLst>
          </p:cNvPr>
          <p:cNvSpPr txBox="1"/>
          <p:nvPr/>
        </p:nvSpPr>
        <p:spPr>
          <a:xfrm>
            <a:off x="1528128" y="360860"/>
            <a:ext cx="9844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Việt có 4 chiếc hộp. Trong đó có 1 hộp đựng kẹo và 3 hộp đựng tẩy bút chì.</a:t>
            </a:r>
          </a:p>
        </p:txBody>
      </p:sp>
      <p:pic>
        <p:nvPicPr>
          <p:cNvPr id="7" name="Picture 6">
            <a:extLst>
              <a:ext uri="{FF2B5EF4-FFF2-40B4-BE49-F238E27FC236}">
                <a16:creationId xmlns:a16="http://schemas.microsoft.com/office/drawing/2014/main" id="{16B0A24A-7546-FC11-1CDF-9D4F26D637A6}"/>
              </a:ext>
            </a:extLst>
          </p:cNvPr>
          <p:cNvPicPr>
            <a:picLocks noChangeAspect="1"/>
          </p:cNvPicPr>
          <p:nvPr/>
        </p:nvPicPr>
        <p:blipFill>
          <a:blip r:embed="rId3"/>
          <a:stretch>
            <a:fillRect/>
          </a:stretch>
        </p:blipFill>
        <p:spPr>
          <a:xfrm>
            <a:off x="4433887" y="1504950"/>
            <a:ext cx="4848225" cy="1390650"/>
          </a:xfrm>
          <a:prstGeom prst="rect">
            <a:avLst/>
          </a:prstGeom>
        </p:spPr>
      </p:pic>
      <p:sp>
        <p:nvSpPr>
          <p:cNvPr id="8" name="TextBox 7">
            <a:extLst>
              <a:ext uri="{FF2B5EF4-FFF2-40B4-BE49-F238E27FC236}">
                <a16:creationId xmlns:a16="http://schemas.microsoft.com/office/drawing/2014/main" id="{838E3316-12DE-9F6B-E6F4-CB7198822931}"/>
              </a:ext>
            </a:extLst>
          </p:cNvPr>
          <p:cNvSpPr txBox="1"/>
          <p:nvPr/>
        </p:nvSpPr>
        <p:spPr>
          <a:xfrm>
            <a:off x="628651" y="3332660"/>
            <a:ext cx="11058524" cy="1077218"/>
          </a:xfrm>
          <a:prstGeom prst="rect">
            <a:avLst/>
          </a:prstGeom>
          <a:noFill/>
        </p:spPr>
        <p:txBody>
          <a:bodyPr wrap="square" rtlCol="0">
            <a:spAutoFit/>
          </a:bodyPr>
          <a:lstStyle/>
          <a:p>
            <a:pPr lvl="0" algn="just"/>
            <a:r>
              <a:rPr lang="vi-VN" sz="3200" dirty="0">
                <a:solidFill>
                  <a:srgbClr val="002060"/>
                </a:solidFill>
                <a:latin typeface="Calibri" panose="020F0502020204030204"/>
              </a:rPr>
              <a:t>c) Dựa vào kết quả kiểm đếm, hãy so sánh số lần xuất hiện của hai sự kiện đó.</a:t>
            </a:r>
            <a:endParaRPr kumimoji="0" lang="vi-VN"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C6B9A55-9C19-067A-3A2A-62C3761FEC6F}"/>
              </a:ext>
            </a:extLst>
          </p:cNvPr>
          <p:cNvGrpSpPr/>
          <p:nvPr/>
        </p:nvGrpSpPr>
        <p:grpSpPr>
          <a:xfrm>
            <a:off x="3570573" y="4973041"/>
            <a:ext cx="5626478" cy="1193356"/>
            <a:chOff x="3570573" y="4973041"/>
            <a:chExt cx="5626478" cy="1193356"/>
          </a:xfrm>
        </p:grpSpPr>
        <p:pic>
          <p:nvPicPr>
            <p:cNvPr id="2" name="Picture 4">
              <a:extLst>
                <a:ext uri="{FF2B5EF4-FFF2-40B4-BE49-F238E27FC236}">
                  <a16:creationId xmlns:a16="http://schemas.microsoft.com/office/drawing/2014/main" id="{1262E297-72D1-FED1-0B5C-F5B7C2EC90A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570573" y="5049116"/>
              <a:ext cx="1057359" cy="11172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E28BAEE5-8A56-EAED-F168-1F57D66A157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062692" y="4973041"/>
              <a:ext cx="1134359" cy="1155699"/>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6FA9F508-3207-348F-7649-72BEE3B2E9BF}"/>
                </a:ext>
              </a:extLst>
            </p:cNvPr>
            <p:cNvSpPr/>
            <p:nvPr/>
          </p:nvSpPr>
          <p:spPr>
            <a:xfrm>
              <a:off x="4680012" y="5129039"/>
              <a:ext cx="3354105" cy="938952"/>
            </a:xfrm>
            <a:prstGeom prst="wedgeRoundRectCallout">
              <a:avLst>
                <a:gd name="adj1" fmla="val 53484"/>
                <a:gd name="adj2" fmla="val -17644"/>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Calibri" panose="020F0502020204030204"/>
                  <a:ea typeface="+mn-ea"/>
                  <a:cs typeface="+mn-cs"/>
                </a:rPr>
                <a:t>Các nhóm nêu kết quả và so sánh</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32059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07EFE3-EC92-7744-9A9E-C4913E6AA635}"/>
              </a:ext>
            </a:extLst>
          </p:cNvPr>
          <p:cNvGrpSpPr/>
          <p:nvPr/>
        </p:nvGrpSpPr>
        <p:grpSpPr>
          <a:xfrm>
            <a:off x="-126159" y="-40066"/>
            <a:ext cx="12318159" cy="6898066"/>
            <a:chOff x="-126159" y="-40066"/>
            <a:chExt cx="12318159" cy="6898066"/>
          </a:xfrm>
        </p:grpSpPr>
        <p:pic>
          <p:nvPicPr>
            <p:cNvPr id="4" name="Picture 3">
              <a:extLst>
                <a:ext uri="{FF2B5EF4-FFF2-40B4-BE49-F238E27FC236}">
                  <a16:creationId xmlns:a16="http://schemas.microsoft.com/office/drawing/2014/main" id="{41AD31E3-E4D0-69CB-66F2-6CBE70D9A328}"/>
                </a:ext>
              </a:extLst>
            </p:cNvPr>
            <p:cNvPicPr>
              <a:picLocks noChangeAspect="1"/>
            </p:cNvPicPr>
            <p:nvPr/>
          </p:nvPicPr>
          <p:blipFill rotWithShape="1">
            <a:blip r:embed="rId4">
              <a:extLst>
                <a:ext uri="{28A0092B-C50C-407E-A947-70E740481C1C}">
                  <a14:useLocalDpi xmlns:a14="http://schemas.microsoft.com/office/drawing/2010/main" val="0"/>
                </a:ext>
              </a:extLst>
            </a:blip>
            <a:srcRect t="11773" b="31978"/>
            <a:stretch/>
          </p:blipFill>
          <p:spPr>
            <a:xfrm>
              <a:off x="0" y="0"/>
              <a:ext cx="12192000" cy="6858000"/>
            </a:xfrm>
            <a:prstGeom prst="rect">
              <a:avLst/>
            </a:prstGeom>
          </p:spPr>
        </p:pic>
        <p:pic>
          <p:nvPicPr>
            <p:cNvPr id="52" name="Picture 51">
              <a:extLst>
                <a:ext uri="{FF2B5EF4-FFF2-40B4-BE49-F238E27FC236}">
                  <a16:creationId xmlns:a16="http://schemas.microsoft.com/office/drawing/2014/main" id="{9B7E16C7-41F8-6CB1-54CD-C7FB4A9942F6}"/>
                </a:ext>
              </a:extLst>
            </p:cNvPr>
            <p:cNvPicPr>
              <a:picLocks noChangeAspect="1"/>
            </p:cNvPicPr>
            <p:nvPr/>
          </p:nvPicPr>
          <p:blipFill>
            <a:blip r:embed="rId5"/>
            <a:stretch>
              <a:fillRect/>
            </a:stretch>
          </p:blipFill>
          <p:spPr>
            <a:xfrm>
              <a:off x="-126159" y="-40066"/>
              <a:ext cx="868472" cy="1054746"/>
            </a:xfrm>
            <a:prstGeom prst="rect">
              <a:avLst/>
            </a:prstGeom>
          </p:spPr>
        </p:pic>
      </p:grpSp>
      <p:grpSp>
        <p:nvGrpSpPr>
          <p:cNvPr id="6" name="组合 3">
            <a:extLst>
              <a:ext uri="{FF2B5EF4-FFF2-40B4-BE49-F238E27FC236}">
                <a16:creationId xmlns:a16="http://schemas.microsoft.com/office/drawing/2014/main" id="{45500D67-EB71-898A-650B-7B2123A19DB5}"/>
              </a:ext>
            </a:extLst>
          </p:cNvPr>
          <p:cNvGrpSpPr/>
          <p:nvPr/>
        </p:nvGrpSpPr>
        <p:grpSpPr>
          <a:xfrm>
            <a:off x="616154" y="0"/>
            <a:ext cx="10959691" cy="6857999"/>
            <a:chOff x="781050" y="749301"/>
            <a:chExt cx="10420350" cy="5480049"/>
          </a:xfrm>
          <a:solidFill>
            <a:schemeClr val="bg1">
              <a:alpha val="74000"/>
            </a:schemeClr>
          </a:solidFill>
        </p:grpSpPr>
        <p:sp>
          <p:nvSpPr>
            <p:cNvPr id="7" name="圆角矩形 22">
              <a:extLst>
                <a:ext uri="{FF2B5EF4-FFF2-40B4-BE49-F238E27FC236}">
                  <a16:creationId xmlns:a16="http://schemas.microsoft.com/office/drawing/2014/main" id="{0160DC88-0CED-795A-0DAA-6F5DFDD213FC}"/>
                </a:ext>
              </a:extLst>
            </p:cNvPr>
            <p:cNvSpPr/>
            <p:nvPr/>
          </p:nvSpPr>
          <p:spPr>
            <a:xfrm>
              <a:off x="781050" y="749301"/>
              <a:ext cx="10420350" cy="5480049"/>
            </a:xfrm>
            <a:prstGeom prst="roundRect">
              <a:avLst>
                <a:gd name="adj" fmla="val 50000"/>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8" name="圆角矩形 25">
              <a:extLst>
                <a:ext uri="{FF2B5EF4-FFF2-40B4-BE49-F238E27FC236}">
                  <a16:creationId xmlns:a16="http://schemas.microsoft.com/office/drawing/2014/main" id="{40042854-ED9C-0C9E-7274-2A9A0D2B5B05}"/>
                </a:ext>
              </a:extLst>
            </p:cNvPr>
            <p:cNvSpPr/>
            <p:nvPr/>
          </p:nvSpPr>
          <p:spPr>
            <a:xfrm>
              <a:off x="882196" y="867227"/>
              <a:ext cx="10218058" cy="5244196"/>
            </a:xfrm>
            <a:prstGeom prst="roundRect">
              <a:avLst>
                <a:gd name="adj" fmla="val 49764"/>
              </a:avLst>
            </a:prstGeom>
            <a:grpFill/>
            <a:ln w="28575">
              <a:solidFill>
                <a:srgbClr val="3E8D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grpSp>
        <p:nvGrpSpPr>
          <p:cNvPr id="16" name="Group 15">
            <a:extLst>
              <a:ext uri="{FF2B5EF4-FFF2-40B4-BE49-F238E27FC236}">
                <a16:creationId xmlns:a16="http://schemas.microsoft.com/office/drawing/2014/main" id="{199D8DEF-DC99-8DC0-31E0-2A8C985BE5EC}"/>
              </a:ext>
            </a:extLst>
          </p:cNvPr>
          <p:cNvGrpSpPr/>
          <p:nvPr/>
        </p:nvGrpSpPr>
        <p:grpSpPr>
          <a:xfrm>
            <a:off x="1106857" y="1291309"/>
            <a:ext cx="4267788" cy="2657138"/>
            <a:chOff x="1119313" y="2371437"/>
            <a:chExt cx="4585563" cy="2657138"/>
          </a:xfrm>
        </p:grpSpPr>
        <p:grpSp>
          <p:nvGrpSpPr>
            <p:cNvPr id="17" name="Group 16">
              <a:extLst>
                <a:ext uri="{FF2B5EF4-FFF2-40B4-BE49-F238E27FC236}">
                  <a16:creationId xmlns:a16="http://schemas.microsoft.com/office/drawing/2014/main" id="{A12F2B2A-DCE7-1F33-5791-309289792D43}"/>
                </a:ext>
              </a:extLst>
            </p:cNvPr>
            <p:cNvGrpSpPr/>
            <p:nvPr/>
          </p:nvGrpSpPr>
          <p:grpSpPr>
            <a:xfrm>
              <a:off x="1456545" y="2371437"/>
              <a:ext cx="4248331" cy="2657138"/>
              <a:chOff x="1108416" y="4554145"/>
              <a:chExt cx="5124211" cy="3217879"/>
            </a:xfrm>
          </p:grpSpPr>
          <p:grpSp>
            <p:nvGrpSpPr>
              <p:cNvPr id="19" name="Group 18">
                <a:extLst>
                  <a:ext uri="{FF2B5EF4-FFF2-40B4-BE49-F238E27FC236}">
                    <a16:creationId xmlns:a16="http://schemas.microsoft.com/office/drawing/2014/main" id="{D873BB41-BA51-EB0E-A99F-DC508CF6A43A}"/>
                  </a:ext>
                </a:extLst>
              </p:cNvPr>
              <p:cNvGrpSpPr/>
              <p:nvPr/>
            </p:nvGrpSpPr>
            <p:grpSpPr>
              <a:xfrm>
                <a:off x="1108416" y="4554145"/>
                <a:ext cx="5124211" cy="3217879"/>
                <a:chOff x="1153352" y="404137"/>
                <a:chExt cx="10870885" cy="11600622"/>
              </a:xfrm>
            </p:grpSpPr>
            <p:sp>
              <p:nvSpPr>
                <p:cNvPr id="21" name="สี่เหลี่ยมผืนผ้ามุมมน 2">
                  <a:extLst>
                    <a:ext uri="{FF2B5EF4-FFF2-40B4-BE49-F238E27FC236}">
                      <a16:creationId xmlns:a16="http://schemas.microsoft.com/office/drawing/2014/main" id="{76E917C7-0C5B-BF62-2C40-96EB2DBDC0A8}"/>
                    </a:ext>
                  </a:extLst>
                </p:cNvPr>
                <p:cNvSpPr/>
                <p:nvPr/>
              </p:nvSpPr>
              <p:spPr>
                <a:xfrm>
                  <a:off x="1153352" y="404137"/>
                  <a:ext cx="10870885" cy="11600622"/>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solidFill>
                  <a:srgbClr val="47C6F8"/>
                </a:solidFill>
                <a:ln w="12700" cap="flat" cmpd="sng" algn="ctr">
                  <a:noFill/>
                  <a:prstDash val="solid"/>
                  <a:miter lim="800000"/>
                </a:ln>
                <a:effectLst/>
              </p:spPr>
              <p:txBody>
                <a:bodyPr rtlCol="0" anchor="ctr"/>
                <a:lstStyle/>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en-US" sz="6600" b="0" i="0" u="none" strike="noStrike" kern="0" cap="none" spc="0" normalizeH="0" baseline="0" noProof="0" dirty="0">
                    <a:ln>
                      <a:noFill/>
                    </a:ln>
                    <a:solidFill>
                      <a:prstClr val="black"/>
                    </a:solidFill>
                    <a:effectLst/>
                    <a:uLnTx/>
                    <a:uFillTx/>
                    <a:latin typeface="Calibri"/>
                    <a:ea typeface="+mn-ea"/>
                    <a:cs typeface="+mn-cs"/>
                  </a:endParaRPr>
                </a:p>
              </p:txBody>
            </p:sp>
            <p:sp>
              <p:nvSpPr>
                <p:cNvPr id="22" name="สี่เหลี่ยมผืนผ้ามุมมน 2">
                  <a:extLst>
                    <a:ext uri="{FF2B5EF4-FFF2-40B4-BE49-F238E27FC236}">
                      <a16:creationId xmlns:a16="http://schemas.microsoft.com/office/drawing/2014/main" id="{EF09D5DD-4BAD-2362-9D10-84A5C6C4407C}"/>
                    </a:ext>
                  </a:extLst>
                </p:cNvPr>
                <p:cNvSpPr/>
                <p:nvPr/>
              </p:nvSpPr>
              <p:spPr>
                <a:xfrm>
                  <a:off x="1191692" y="894761"/>
                  <a:ext cx="10800569" cy="10744242"/>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gradFill flip="none" rotWithShape="1">
                  <a:gsLst>
                    <a:gs pos="0">
                      <a:srgbClr val="ED7D31">
                        <a:lumMod val="20000"/>
                        <a:lumOff val="80000"/>
                      </a:srgbClr>
                    </a:gs>
                    <a:gs pos="37000">
                      <a:sysClr val="window" lastClr="FFFFFF"/>
                    </a:gs>
                  </a:gsLst>
                  <a:lin ang="2700000" scaled="1"/>
                  <a:tileRect/>
                </a:gradFill>
                <a:ln w="12700" cap="flat" cmpd="sng" algn="ctr">
                  <a:noFill/>
                  <a:prstDash val="solid"/>
                  <a:miter lim="800000"/>
                </a:ln>
                <a:effectLst/>
              </p:spPr>
              <p:txBody>
                <a:bodyPr rtlCol="0" anchor="ctr"/>
                <a:lstStyle/>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en-US" sz="6600" b="0" i="0" u="none" strike="noStrike" kern="0" cap="none" spc="0" normalizeH="0" baseline="0" noProof="0" dirty="0">
                    <a:ln>
                      <a:noFill/>
                    </a:ln>
                    <a:solidFill>
                      <a:prstClr val="black"/>
                    </a:solidFill>
                    <a:effectLst/>
                    <a:uLnTx/>
                    <a:uFillTx/>
                    <a:latin typeface="Calibri"/>
                    <a:ea typeface="+mn-ea"/>
                    <a:cs typeface="+mn-cs"/>
                  </a:endParaRPr>
                </a:p>
              </p:txBody>
            </p:sp>
          </p:grpSp>
          <p:sp>
            <p:nvSpPr>
              <p:cNvPr id="20" name="Rectangle 6">
                <a:extLst>
                  <a:ext uri="{FF2B5EF4-FFF2-40B4-BE49-F238E27FC236}">
                    <a16:creationId xmlns:a16="http://schemas.microsoft.com/office/drawing/2014/main" id="{E0A30A46-BE6B-089F-769C-92236980480E}"/>
                  </a:ext>
                </a:extLst>
              </p:cNvPr>
              <p:cNvSpPr>
                <a:spLocks noChangeArrowheads="1"/>
              </p:cNvSpPr>
              <p:nvPr/>
            </p:nvSpPr>
            <p:spPr bwMode="auto">
              <a:xfrm>
                <a:off x="1445284" y="4672159"/>
                <a:ext cx="4450474" cy="134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600" b="1" i="0" u="none" strike="noStrike" kern="0" cap="none" spc="0" normalizeH="0" baseline="0" noProof="0" dirty="0">
                  <a:ln w="9525">
                    <a:solidFill>
                      <a:prstClr val="white"/>
                    </a:solidFill>
                    <a:prstDash val="solid"/>
                  </a:ln>
                  <a:solidFill>
                    <a:srgbClr val="2E74B4"/>
                  </a:solidFill>
                  <a:effectLst>
                    <a:outerShdw blurRad="12700" dist="38100" dir="2700000" algn="tl" rotWithShape="0">
                      <a:srgbClr val="5B9BD5">
                        <a:lumMod val="60000"/>
                        <a:lumOff val="40000"/>
                      </a:srgbClr>
                    </a:outerShdw>
                  </a:effectLst>
                  <a:uLnTx/>
                  <a:uFillTx/>
                  <a:latin typeface="UTM Avo" panose="02040603050506020204" pitchFamily="18" charset="0"/>
                  <a:ea typeface="微软雅黑" pitchFamily="34" charset="-122"/>
                  <a:cs typeface="+mn-cs"/>
                </a:endParaRPr>
              </a:p>
            </p:txBody>
          </p:sp>
        </p:grpSp>
        <p:pic>
          <p:nvPicPr>
            <p:cNvPr id="18" name="Picture 17">
              <a:extLst>
                <a:ext uri="{FF2B5EF4-FFF2-40B4-BE49-F238E27FC236}">
                  <a16:creationId xmlns:a16="http://schemas.microsoft.com/office/drawing/2014/main" id="{BE582563-EE63-7381-E377-C752AF484A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56" r="80948" b="81481"/>
            <a:stretch/>
          </p:blipFill>
          <p:spPr>
            <a:xfrm>
              <a:off x="1119313" y="3187692"/>
              <a:ext cx="888921" cy="1155700"/>
            </a:xfrm>
            <a:prstGeom prst="rect">
              <a:avLst/>
            </a:prstGeom>
          </p:spPr>
        </p:pic>
      </p:grpSp>
      <p:grpSp>
        <p:nvGrpSpPr>
          <p:cNvPr id="23" name="Group 22">
            <a:extLst>
              <a:ext uri="{FF2B5EF4-FFF2-40B4-BE49-F238E27FC236}">
                <a16:creationId xmlns:a16="http://schemas.microsoft.com/office/drawing/2014/main" id="{B74BDF05-2E2A-7C83-E836-B3490BCA52CA}"/>
              </a:ext>
            </a:extLst>
          </p:cNvPr>
          <p:cNvGrpSpPr/>
          <p:nvPr/>
        </p:nvGrpSpPr>
        <p:grpSpPr>
          <a:xfrm>
            <a:off x="6321783" y="1366935"/>
            <a:ext cx="4372046" cy="2575306"/>
            <a:chOff x="6103216" y="1357662"/>
            <a:chExt cx="4557882" cy="2575306"/>
          </a:xfrm>
        </p:grpSpPr>
        <p:grpSp>
          <p:nvGrpSpPr>
            <p:cNvPr id="24" name="Group 23">
              <a:extLst>
                <a:ext uri="{FF2B5EF4-FFF2-40B4-BE49-F238E27FC236}">
                  <a16:creationId xmlns:a16="http://schemas.microsoft.com/office/drawing/2014/main" id="{5077966B-FD46-8401-7959-2D1B996F0EDF}"/>
                </a:ext>
              </a:extLst>
            </p:cNvPr>
            <p:cNvGrpSpPr/>
            <p:nvPr/>
          </p:nvGrpSpPr>
          <p:grpSpPr>
            <a:xfrm>
              <a:off x="6414405" y="1357662"/>
              <a:ext cx="4246693" cy="2575306"/>
              <a:chOff x="1181980" y="1296368"/>
              <a:chExt cx="4957108" cy="3077351"/>
            </a:xfrm>
          </p:grpSpPr>
          <p:grpSp>
            <p:nvGrpSpPr>
              <p:cNvPr id="26" name="Group 25">
                <a:extLst>
                  <a:ext uri="{FF2B5EF4-FFF2-40B4-BE49-F238E27FC236}">
                    <a16:creationId xmlns:a16="http://schemas.microsoft.com/office/drawing/2014/main" id="{6EB99293-2358-8C62-77A3-86BB0C35F4CB}"/>
                  </a:ext>
                </a:extLst>
              </p:cNvPr>
              <p:cNvGrpSpPr/>
              <p:nvPr/>
            </p:nvGrpSpPr>
            <p:grpSpPr>
              <a:xfrm>
                <a:off x="1181980" y="1296368"/>
                <a:ext cx="4957108" cy="3077351"/>
                <a:chOff x="1309416" y="-3835613"/>
                <a:chExt cx="10516381" cy="11094017"/>
              </a:xfrm>
            </p:grpSpPr>
            <p:sp>
              <p:nvSpPr>
                <p:cNvPr id="28" name="สี่เหลี่ยมผืนผ้ามุมมน 2">
                  <a:extLst>
                    <a:ext uri="{FF2B5EF4-FFF2-40B4-BE49-F238E27FC236}">
                      <a16:creationId xmlns:a16="http://schemas.microsoft.com/office/drawing/2014/main" id="{A18A1E6E-0E99-7545-2BA1-9B0913AD3902}"/>
                    </a:ext>
                  </a:extLst>
                </p:cNvPr>
                <p:cNvSpPr/>
                <p:nvPr/>
              </p:nvSpPr>
              <p:spPr>
                <a:xfrm>
                  <a:off x="1309416" y="-3835613"/>
                  <a:ext cx="10516381" cy="11094017"/>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solidFill>
                  <a:srgbClr val="323972"/>
                </a:solidFill>
                <a:ln w="12700" cap="flat" cmpd="sng" algn="ctr">
                  <a:noFill/>
                  <a:prstDash val="solid"/>
                  <a:miter lim="800000"/>
                </a:ln>
                <a:effectLst/>
              </p:spPr>
              <p:txBody>
                <a:bodyPr rtlCol="0" anchor="ctr"/>
                <a:lstStyle/>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en-US" sz="6600" b="0" i="0" u="none" strike="noStrike" kern="0" cap="none" spc="0" normalizeH="0" baseline="0" noProof="0" dirty="0">
                    <a:ln>
                      <a:noFill/>
                    </a:ln>
                    <a:solidFill>
                      <a:prstClr val="black"/>
                    </a:solidFill>
                    <a:effectLst/>
                    <a:uLnTx/>
                    <a:uFillTx/>
                    <a:latin typeface="Calibri"/>
                    <a:ea typeface="+mn-ea"/>
                    <a:cs typeface="+mn-cs"/>
                  </a:endParaRPr>
                </a:p>
              </p:txBody>
            </p:sp>
            <p:sp>
              <p:nvSpPr>
                <p:cNvPr id="29" name="สี่เหลี่ยมผืนผ้ามุมมน 2">
                  <a:extLst>
                    <a:ext uri="{FF2B5EF4-FFF2-40B4-BE49-F238E27FC236}">
                      <a16:creationId xmlns:a16="http://schemas.microsoft.com/office/drawing/2014/main" id="{D99C2D33-B556-EC73-B33C-37AE65A971E4}"/>
                    </a:ext>
                  </a:extLst>
                </p:cNvPr>
                <p:cNvSpPr/>
                <p:nvPr/>
              </p:nvSpPr>
              <p:spPr>
                <a:xfrm>
                  <a:off x="1377442" y="-3457966"/>
                  <a:ext cx="10327127" cy="10382206"/>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gradFill flip="none" rotWithShape="1">
                  <a:gsLst>
                    <a:gs pos="0">
                      <a:srgbClr val="ED7D31">
                        <a:lumMod val="20000"/>
                        <a:lumOff val="80000"/>
                      </a:srgbClr>
                    </a:gs>
                    <a:gs pos="37000">
                      <a:sysClr val="window" lastClr="FFFFFF"/>
                    </a:gs>
                  </a:gsLst>
                  <a:lin ang="2700000" scaled="1"/>
                  <a:tileRect/>
                </a:gradFill>
                <a:ln w="12700" cap="flat" cmpd="sng" algn="ctr">
                  <a:noFill/>
                  <a:prstDash val="solid"/>
                  <a:miter lim="800000"/>
                </a:ln>
                <a:effectLst/>
              </p:spPr>
              <p:txBody>
                <a:bodyPr rtlCol="0" anchor="ctr"/>
                <a:lstStyle/>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en-US" sz="6600" b="0" i="0" u="none" strike="noStrike" kern="0" cap="none" spc="0" normalizeH="0" baseline="0" noProof="0" dirty="0">
                    <a:ln>
                      <a:noFill/>
                    </a:ln>
                    <a:solidFill>
                      <a:prstClr val="black"/>
                    </a:solidFill>
                    <a:effectLst/>
                    <a:uLnTx/>
                    <a:uFillTx/>
                    <a:latin typeface="Calibri"/>
                    <a:ea typeface="+mn-ea"/>
                    <a:cs typeface="+mn-cs"/>
                  </a:endParaRPr>
                </a:p>
              </p:txBody>
            </p:sp>
          </p:grpSp>
          <p:sp>
            <p:nvSpPr>
              <p:cNvPr id="27" name="Rectangle 33">
                <a:extLst>
                  <a:ext uri="{FF2B5EF4-FFF2-40B4-BE49-F238E27FC236}">
                    <a16:creationId xmlns:a16="http://schemas.microsoft.com/office/drawing/2014/main" id="{953DFFDC-45F7-BE8A-DD59-A7CFDE36C78C}"/>
                  </a:ext>
                </a:extLst>
              </p:cNvPr>
              <p:cNvSpPr>
                <a:spLocks noChangeArrowheads="1"/>
              </p:cNvSpPr>
              <p:nvPr/>
            </p:nvSpPr>
            <p:spPr bwMode="auto">
              <a:xfrm>
                <a:off x="1448061" y="2533970"/>
                <a:ext cx="4306831" cy="1323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600" b="1" i="0" u="none" strike="noStrike" kern="0" cap="none" spc="0" normalizeH="0" baseline="0" noProof="0" dirty="0">
                  <a:ln w="13462">
                    <a:solidFill>
                      <a:prstClr val="white"/>
                    </a:solidFill>
                    <a:prstDash val="solid"/>
                  </a:ln>
                  <a:solidFill>
                    <a:srgbClr val="323972"/>
                  </a:solidFill>
                  <a:effectLst>
                    <a:outerShdw dist="38100" dir="2700000" algn="bl" rotWithShape="0">
                      <a:srgbClr val="5B9BD5"/>
                    </a:outerShdw>
                  </a:effectLst>
                  <a:uLnTx/>
                  <a:uFillTx/>
                  <a:latin typeface="UTM Avo" panose="02040603050506020204" pitchFamily="18" charset="0"/>
                  <a:ea typeface="微软雅黑" pitchFamily="34" charset="-122"/>
                  <a:cs typeface="Arial" panose="020B0604020202020204" pitchFamily="34" charset="0"/>
                </a:endParaRPr>
              </a:p>
            </p:txBody>
          </p:sp>
        </p:grpSp>
        <p:pic>
          <p:nvPicPr>
            <p:cNvPr id="25" name="Picture 24">
              <a:extLst>
                <a:ext uri="{FF2B5EF4-FFF2-40B4-BE49-F238E27FC236}">
                  <a16:creationId xmlns:a16="http://schemas.microsoft.com/office/drawing/2014/main" id="{DB841999-AC57-6C49-C2BC-85DD1501A9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161" t="-1242" r="65801" b="82167"/>
            <a:stretch/>
          </p:blipFill>
          <p:spPr>
            <a:xfrm>
              <a:off x="6103216" y="2068542"/>
              <a:ext cx="763252" cy="1178800"/>
            </a:xfrm>
            <a:prstGeom prst="rect">
              <a:avLst/>
            </a:prstGeom>
          </p:spPr>
        </p:pic>
      </p:grpSp>
      <p:grpSp>
        <p:nvGrpSpPr>
          <p:cNvPr id="30" name="Group 29">
            <a:extLst>
              <a:ext uri="{FF2B5EF4-FFF2-40B4-BE49-F238E27FC236}">
                <a16:creationId xmlns:a16="http://schemas.microsoft.com/office/drawing/2014/main" id="{4A1F2D60-08B5-C5D0-97D4-96BC13B2138E}"/>
              </a:ext>
            </a:extLst>
          </p:cNvPr>
          <p:cNvGrpSpPr/>
          <p:nvPr/>
        </p:nvGrpSpPr>
        <p:grpSpPr>
          <a:xfrm>
            <a:off x="1220381" y="3942242"/>
            <a:ext cx="4167492" cy="2496752"/>
            <a:chOff x="1115098" y="3882467"/>
            <a:chExt cx="4589778" cy="2496752"/>
          </a:xfrm>
        </p:grpSpPr>
        <p:grpSp>
          <p:nvGrpSpPr>
            <p:cNvPr id="31" name="Group 30">
              <a:extLst>
                <a:ext uri="{FF2B5EF4-FFF2-40B4-BE49-F238E27FC236}">
                  <a16:creationId xmlns:a16="http://schemas.microsoft.com/office/drawing/2014/main" id="{6ABC6977-3535-1284-53AE-2ACD9A182371}"/>
                </a:ext>
              </a:extLst>
            </p:cNvPr>
            <p:cNvGrpSpPr/>
            <p:nvPr/>
          </p:nvGrpSpPr>
          <p:grpSpPr>
            <a:xfrm>
              <a:off x="1458184" y="3882467"/>
              <a:ext cx="4246692" cy="2496752"/>
              <a:chOff x="1181980" y="2421195"/>
              <a:chExt cx="4957108" cy="2983483"/>
            </a:xfrm>
          </p:grpSpPr>
          <p:grpSp>
            <p:nvGrpSpPr>
              <p:cNvPr id="33" name="Group 32">
                <a:extLst>
                  <a:ext uri="{FF2B5EF4-FFF2-40B4-BE49-F238E27FC236}">
                    <a16:creationId xmlns:a16="http://schemas.microsoft.com/office/drawing/2014/main" id="{65735857-B9B7-E04D-4381-084C850237A7}"/>
                  </a:ext>
                </a:extLst>
              </p:cNvPr>
              <p:cNvGrpSpPr/>
              <p:nvPr/>
            </p:nvGrpSpPr>
            <p:grpSpPr>
              <a:xfrm>
                <a:off x="1181980" y="2421195"/>
                <a:ext cx="4957108" cy="2983483"/>
                <a:chOff x="1309417" y="219447"/>
                <a:chExt cx="10516380" cy="10755622"/>
              </a:xfrm>
            </p:grpSpPr>
            <p:sp>
              <p:nvSpPr>
                <p:cNvPr id="35" name="สี่เหลี่ยมผืนผ้ามุมมน 2">
                  <a:extLst>
                    <a:ext uri="{FF2B5EF4-FFF2-40B4-BE49-F238E27FC236}">
                      <a16:creationId xmlns:a16="http://schemas.microsoft.com/office/drawing/2014/main" id="{A15C52F7-0FE1-D6BD-926A-080F49AA5CF0}"/>
                    </a:ext>
                  </a:extLst>
                </p:cNvPr>
                <p:cNvSpPr/>
                <p:nvPr/>
              </p:nvSpPr>
              <p:spPr>
                <a:xfrm>
                  <a:off x="1309417" y="219447"/>
                  <a:ext cx="10516380" cy="10755622"/>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solidFill>
                  <a:srgbClr val="99C312"/>
                </a:solidFill>
                <a:ln w="12700" cap="flat" cmpd="sng" algn="ctr">
                  <a:noFill/>
                  <a:prstDash val="solid"/>
                  <a:miter lim="800000"/>
                </a:ln>
                <a:effectLst/>
              </p:spPr>
              <p:txBody>
                <a:bodyPr rtlCol="0" anchor="ctr"/>
                <a:lstStyle/>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en-US" sz="6600" b="0" i="0" u="none" strike="noStrike" kern="0" cap="none" spc="0" normalizeH="0" baseline="0" noProof="0" dirty="0">
                    <a:ln>
                      <a:noFill/>
                    </a:ln>
                    <a:solidFill>
                      <a:prstClr val="black"/>
                    </a:solidFill>
                    <a:effectLst/>
                    <a:uLnTx/>
                    <a:uFillTx/>
                    <a:latin typeface="Calibri"/>
                    <a:ea typeface="+mn-ea"/>
                    <a:cs typeface="+mn-cs"/>
                  </a:endParaRPr>
                </a:p>
              </p:txBody>
            </p:sp>
            <p:sp>
              <p:nvSpPr>
                <p:cNvPr id="36" name="สี่เหลี่ยมผืนผ้ามุมมน 2">
                  <a:extLst>
                    <a:ext uri="{FF2B5EF4-FFF2-40B4-BE49-F238E27FC236}">
                      <a16:creationId xmlns:a16="http://schemas.microsoft.com/office/drawing/2014/main" id="{0D7CFF67-412F-2A9F-FDFA-BB25938E7C5A}"/>
                    </a:ext>
                  </a:extLst>
                </p:cNvPr>
                <p:cNvSpPr/>
                <p:nvPr/>
              </p:nvSpPr>
              <p:spPr>
                <a:xfrm>
                  <a:off x="1479576" y="665977"/>
                  <a:ext cx="10310145" cy="10011511"/>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gradFill flip="none" rotWithShape="1">
                  <a:gsLst>
                    <a:gs pos="0">
                      <a:srgbClr val="ED7D31">
                        <a:lumMod val="20000"/>
                        <a:lumOff val="80000"/>
                      </a:srgbClr>
                    </a:gs>
                    <a:gs pos="37000">
                      <a:sysClr val="window" lastClr="FFFFFF"/>
                    </a:gs>
                  </a:gsLst>
                  <a:lin ang="2700000" scaled="1"/>
                  <a:tileRect/>
                </a:gradFill>
                <a:ln w="12700" cap="flat" cmpd="sng" algn="ctr">
                  <a:noFill/>
                  <a:prstDash val="solid"/>
                  <a:miter lim="800000"/>
                </a:ln>
                <a:effectLst/>
              </p:spPr>
              <p:txBody>
                <a:bodyPr rtlCol="0" anchor="ctr"/>
                <a:lstStyle/>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en-US" sz="6600" b="0" i="0" u="none" strike="noStrike" kern="0" cap="none" spc="0" normalizeH="0" baseline="0" noProof="0" dirty="0">
                    <a:ln>
                      <a:noFill/>
                    </a:ln>
                    <a:solidFill>
                      <a:prstClr val="black"/>
                    </a:solidFill>
                    <a:effectLst/>
                    <a:uLnTx/>
                    <a:uFillTx/>
                    <a:latin typeface="Calibri"/>
                    <a:ea typeface="+mn-ea"/>
                    <a:cs typeface="+mn-cs"/>
                  </a:endParaRPr>
                </a:p>
              </p:txBody>
            </p:sp>
          </p:grpSp>
          <p:sp>
            <p:nvSpPr>
              <p:cNvPr id="34" name="Rectangle 33">
                <a:extLst>
                  <a:ext uri="{FF2B5EF4-FFF2-40B4-BE49-F238E27FC236}">
                    <a16:creationId xmlns:a16="http://schemas.microsoft.com/office/drawing/2014/main" id="{C7EEAF94-6044-D690-0747-EFF575E8DAE6}"/>
                  </a:ext>
                </a:extLst>
              </p:cNvPr>
              <p:cNvSpPr>
                <a:spLocks noChangeArrowheads="1"/>
              </p:cNvSpPr>
              <p:nvPr/>
            </p:nvSpPr>
            <p:spPr bwMode="auto">
              <a:xfrm>
                <a:off x="1573609" y="2676697"/>
                <a:ext cx="4353477" cy="1323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600" b="1" i="0" u="none" strike="noStrike" kern="0" cap="none" spc="0" normalizeH="0" baseline="0" noProof="0" dirty="0">
                  <a:ln w="13462">
                    <a:solidFill>
                      <a:prstClr val="white"/>
                    </a:solidFill>
                    <a:prstDash val="solid"/>
                  </a:ln>
                  <a:solidFill>
                    <a:srgbClr val="99C312"/>
                  </a:solidFill>
                  <a:effectLst>
                    <a:outerShdw dist="38100" dir="2700000" algn="bl" rotWithShape="0">
                      <a:srgbClr val="5B9BD5"/>
                    </a:outerShdw>
                  </a:effectLst>
                  <a:uLnTx/>
                  <a:uFillTx/>
                  <a:latin typeface="UTM Avo" panose="02040603050506020204" pitchFamily="18" charset="0"/>
                  <a:ea typeface="微软雅黑" pitchFamily="34" charset="-122"/>
                  <a:cs typeface="Arial" panose="020B0604020202020204" pitchFamily="34" charset="0"/>
                </a:endParaRPr>
              </a:p>
            </p:txBody>
          </p:sp>
        </p:grpSp>
        <p:pic>
          <p:nvPicPr>
            <p:cNvPr id="32" name="Picture 31">
              <a:extLst>
                <a:ext uri="{FF2B5EF4-FFF2-40B4-BE49-F238E27FC236}">
                  <a16:creationId xmlns:a16="http://schemas.microsoft.com/office/drawing/2014/main" id="{E1ABE485-488C-6E12-F192-0B0E6D3FDE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022" t="268" r="50475" b="80657"/>
            <a:stretch/>
          </p:blipFill>
          <p:spPr>
            <a:xfrm>
              <a:off x="1115098" y="4487639"/>
              <a:ext cx="799425" cy="1277242"/>
            </a:xfrm>
            <a:prstGeom prst="rect">
              <a:avLst/>
            </a:prstGeom>
          </p:spPr>
        </p:pic>
      </p:grpSp>
      <p:grpSp>
        <p:nvGrpSpPr>
          <p:cNvPr id="37" name="Group 36">
            <a:extLst>
              <a:ext uri="{FF2B5EF4-FFF2-40B4-BE49-F238E27FC236}">
                <a16:creationId xmlns:a16="http://schemas.microsoft.com/office/drawing/2014/main" id="{E004B91E-C966-FAA0-205E-21E4066C7D7E}"/>
              </a:ext>
            </a:extLst>
          </p:cNvPr>
          <p:cNvGrpSpPr/>
          <p:nvPr/>
        </p:nvGrpSpPr>
        <p:grpSpPr>
          <a:xfrm>
            <a:off x="6444054" y="3879369"/>
            <a:ext cx="4302434" cy="2490546"/>
            <a:chOff x="6144458" y="4021001"/>
            <a:chExt cx="4567508" cy="2209723"/>
          </a:xfrm>
        </p:grpSpPr>
        <p:grpSp>
          <p:nvGrpSpPr>
            <p:cNvPr id="38" name="Group 37">
              <a:extLst>
                <a:ext uri="{FF2B5EF4-FFF2-40B4-BE49-F238E27FC236}">
                  <a16:creationId xmlns:a16="http://schemas.microsoft.com/office/drawing/2014/main" id="{4C609F4C-11DC-2885-EA6F-536C7A9DC490}"/>
                </a:ext>
              </a:extLst>
            </p:cNvPr>
            <p:cNvGrpSpPr/>
            <p:nvPr/>
          </p:nvGrpSpPr>
          <p:grpSpPr>
            <a:xfrm>
              <a:off x="6465275" y="4021001"/>
              <a:ext cx="4246691" cy="2209723"/>
              <a:chOff x="1181982" y="2520411"/>
              <a:chExt cx="4957106" cy="2640496"/>
            </a:xfrm>
          </p:grpSpPr>
          <p:grpSp>
            <p:nvGrpSpPr>
              <p:cNvPr id="40" name="Group 39">
                <a:extLst>
                  <a:ext uri="{FF2B5EF4-FFF2-40B4-BE49-F238E27FC236}">
                    <a16:creationId xmlns:a16="http://schemas.microsoft.com/office/drawing/2014/main" id="{176F74C2-BC45-2C7C-9BA4-85CFA23EE3D6}"/>
                  </a:ext>
                </a:extLst>
              </p:cNvPr>
              <p:cNvGrpSpPr/>
              <p:nvPr/>
            </p:nvGrpSpPr>
            <p:grpSpPr>
              <a:xfrm>
                <a:off x="1181982" y="2520411"/>
                <a:ext cx="4957106" cy="2640496"/>
                <a:chOff x="1309419" y="577127"/>
                <a:chExt cx="10516378" cy="9519128"/>
              </a:xfrm>
            </p:grpSpPr>
            <p:sp>
              <p:nvSpPr>
                <p:cNvPr id="42" name="สี่เหลี่ยมผืนผ้ามุมมน 2">
                  <a:extLst>
                    <a:ext uri="{FF2B5EF4-FFF2-40B4-BE49-F238E27FC236}">
                      <a16:creationId xmlns:a16="http://schemas.microsoft.com/office/drawing/2014/main" id="{EDF237B8-5D1D-F23B-6507-AE20398A0508}"/>
                    </a:ext>
                  </a:extLst>
                </p:cNvPr>
                <p:cNvSpPr/>
                <p:nvPr/>
              </p:nvSpPr>
              <p:spPr>
                <a:xfrm>
                  <a:off x="1309419" y="577127"/>
                  <a:ext cx="10516378" cy="9519128"/>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solidFill>
                  <a:srgbClr val="FF3464"/>
                </a:solidFill>
                <a:ln w="12700" cap="flat" cmpd="sng" algn="ctr">
                  <a:noFill/>
                  <a:prstDash val="solid"/>
                  <a:miter lim="800000"/>
                </a:ln>
                <a:effectLst/>
              </p:spPr>
              <p:txBody>
                <a:bodyPr rtlCol="0" anchor="ctr"/>
                <a:lstStyle/>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en-US" sz="6600" b="0" i="0" u="none" strike="noStrike" kern="0" cap="none" spc="0" normalizeH="0" baseline="0" noProof="0" dirty="0">
                    <a:ln>
                      <a:noFill/>
                    </a:ln>
                    <a:solidFill>
                      <a:prstClr val="black"/>
                    </a:solidFill>
                    <a:effectLst/>
                    <a:uLnTx/>
                    <a:uFillTx/>
                    <a:latin typeface="Calibri"/>
                    <a:ea typeface="+mn-ea"/>
                    <a:cs typeface="+mn-cs"/>
                  </a:endParaRPr>
                </a:p>
              </p:txBody>
            </p:sp>
            <p:sp>
              <p:nvSpPr>
                <p:cNvPr id="43" name="สี่เหลี่ยมผืนผ้ามุมมน 2">
                  <a:extLst>
                    <a:ext uri="{FF2B5EF4-FFF2-40B4-BE49-F238E27FC236}">
                      <a16:creationId xmlns:a16="http://schemas.microsoft.com/office/drawing/2014/main" id="{03C778A5-5107-981D-1734-542BEAF87D8A}"/>
                    </a:ext>
                  </a:extLst>
                </p:cNvPr>
                <p:cNvSpPr/>
                <p:nvPr/>
              </p:nvSpPr>
              <p:spPr>
                <a:xfrm>
                  <a:off x="1341747" y="1152495"/>
                  <a:ext cx="10448354" cy="8624396"/>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gradFill flip="none" rotWithShape="1">
                  <a:gsLst>
                    <a:gs pos="0">
                      <a:srgbClr val="ED7D31">
                        <a:lumMod val="20000"/>
                        <a:lumOff val="80000"/>
                      </a:srgbClr>
                    </a:gs>
                    <a:gs pos="37000">
                      <a:sysClr val="window" lastClr="FFFFFF"/>
                    </a:gs>
                  </a:gsLst>
                  <a:lin ang="2700000" scaled="1"/>
                  <a:tileRect/>
                </a:gradFill>
                <a:ln w="12700" cap="flat" cmpd="sng" algn="ctr">
                  <a:noFill/>
                  <a:prstDash val="solid"/>
                  <a:miter lim="800000"/>
                </a:ln>
                <a:effectLst/>
              </p:spPr>
              <p:txBody>
                <a:bodyPr rtlCol="0" anchor="ctr"/>
                <a:lstStyle/>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en-US" sz="6600" b="0" i="0" u="none" strike="noStrike" kern="0" cap="none" spc="0" normalizeH="0" baseline="0" noProof="0" dirty="0">
                    <a:ln>
                      <a:noFill/>
                    </a:ln>
                    <a:solidFill>
                      <a:prstClr val="black"/>
                    </a:solidFill>
                    <a:effectLst/>
                    <a:uLnTx/>
                    <a:uFillTx/>
                    <a:latin typeface="Calibri"/>
                    <a:ea typeface="+mn-ea"/>
                    <a:cs typeface="+mn-cs"/>
                  </a:endParaRPr>
                </a:p>
              </p:txBody>
            </p:sp>
          </p:grpSp>
          <p:sp>
            <p:nvSpPr>
              <p:cNvPr id="41" name="Rectangle 33">
                <a:extLst>
                  <a:ext uri="{FF2B5EF4-FFF2-40B4-BE49-F238E27FC236}">
                    <a16:creationId xmlns:a16="http://schemas.microsoft.com/office/drawing/2014/main" id="{7F7D599F-6531-E282-2743-A05978DA8B84}"/>
                  </a:ext>
                </a:extLst>
              </p:cNvPr>
              <p:cNvSpPr>
                <a:spLocks noChangeArrowheads="1"/>
              </p:cNvSpPr>
              <p:nvPr/>
            </p:nvSpPr>
            <p:spPr bwMode="auto">
              <a:xfrm>
                <a:off x="1498199" y="2709247"/>
                <a:ext cx="4288084" cy="1174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600" b="1" i="0" u="none" strike="noStrike" kern="0" cap="none" spc="0" normalizeH="0" baseline="0" noProof="0" dirty="0">
                  <a:ln w="13462">
                    <a:solidFill>
                      <a:prstClr val="white"/>
                    </a:solidFill>
                    <a:prstDash val="solid"/>
                  </a:ln>
                  <a:solidFill>
                    <a:srgbClr val="FF3464"/>
                  </a:solidFill>
                  <a:effectLst>
                    <a:outerShdw dist="38100" dir="2700000" algn="bl" rotWithShape="0">
                      <a:srgbClr val="5B9BD5"/>
                    </a:outerShdw>
                  </a:effectLst>
                  <a:uLnTx/>
                  <a:uFillTx/>
                  <a:latin typeface="UTM Avo" panose="02040603050506020204" pitchFamily="18" charset="0"/>
                  <a:ea typeface="微软雅黑" pitchFamily="34" charset="-122"/>
                  <a:cs typeface="Arial" panose="020B0604020202020204" pitchFamily="34" charset="0"/>
                </a:endParaRPr>
              </a:p>
            </p:txBody>
          </p:sp>
        </p:grpSp>
        <p:pic>
          <p:nvPicPr>
            <p:cNvPr id="39" name="Picture 38">
              <a:extLst>
                <a:ext uri="{FF2B5EF4-FFF2-40B4-BE49-F238E27FC236}">
                  <a16:creationId xmlns:a16="http://schemas.microsoft.com/office/drawing/2014/main" id="{E3D7F56F-1952-241B-FD2B-5342E57A14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24" t="-144" r="31943" b="81069"/>
            <a:stretch/>
          </p:blipFill>
          <p:spPr>
            <a:xfrm>
              <a:off x="6144458" y="4504852"/>
              <a:ext cx="892288" cy="1192577"/>
            </a:xfrm>
            <a:prstGeom prst="rect">
              <a:avLst/>
            </a:prstGeom>
          </p:spPr>
        </p:pic>
      </p:grpSp>
      <p:pic>
        <p:nvPicPr>
          <p:cNvPr id="44" name="Picture 43">
            <a:extLst>
              <a:ext uri="{FF2B5EF4-FFF2-40B4-BE49-F238E27FC236}">
                <a16:creationId xmlns:a16="http://schemas.microsoft.com/office/drawing/2014/main" id="{DF006EF8-DE78-837B-500C-470A375DC3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22" t="42584" r="54394" b="16936"/>
          <a:stretch/>
        </p:blipFill>
        <p:spPr>
          <a:xfrm>
            <a:off x="-474729" y="4701108"/>
            <a:ext cx="2450121" cy="2490773"/>
          </a:xfrm>
          <a:prstGeom prst="rect">
            <a:avLst/>
          </a:prstGeom>
        </p:spPr>
      </p:pic>
      <p:sp>
        <p:nvSpPr>
          <p:cNvPr id="13" name="PA-文本框 54">
            <a:extLst>
              <a:ext uri="{FF2B5EF4-FFF2-40B4-BE49-F238E27FC236}">
                <a16:creationId xmlns:a16="http://schemas.microsoft.com/office/drawing/2014/main" id="{98F66E05-E91A-BD14-D8D0-B96E1C9E2142}"/>
              </a:ext>
            </a:extLst>
          </p:cNvPr>
          <p:cNvSpPr txBox="1"/>
          <p:nvPr>
            <p:custDataLst>
              <p:tags r:id="rId1"/>
            </p:custDataLst>
          </p:nvPr>
        </p:nvSpPr>
        <p:spPr>
          <a:xfrm>
            <a:off x="1712557" y="720604"/>
            <a:ext cx="8531195" cy="646331"/>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chemeClr val="tx1"/>
                </a:solidFill>
                <a:effectLst/>
                <a:latin typeface="Times New Roman" panose="02020603050405020304" pitchFamily="18" charset="0"/>
                <a:ea typeface="Calibri" panose="020F0502020204030204" pitchFamily="34" charset="0"/>
              </a:rPr>
              <a:t>Đâu</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là</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biểu</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đồ</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cột</a:t>
            </a:r>
            <a:r>
              <a:rPr lang="en-US" sz="3600" dirty="0">
                <a:solidFill>
                  <a:schemeClr val="tx1"/>
                </a:solidFill>
                <a:effectLst/>
                <a:latin typeface="Times New Roman" panose="02020603050405020304" pitchFamily="18" charset="0"/>
                <a:ea typeface="Calibri" panose="020F0502020204030204" pitchFamily="34" charset="0"/>
              </a:rPr>
              <a:t>?</a:t>
            </a:r>
            <a:endParaRPr kumimoji="0" lang="vi-VN" altLang="zh-CN" sz="16600" b="1" i="0" u="none" strike="noStrike" kern="1200" cap="none" spc="-300" normalizeH="0" baseline="0" noProof="0" dirty="0">
              <a:ln>
                <a:noFill/>
              </a:ln>
              <a:solidFill>
                <a:prstClr val="black"/>
              </a:solidFill>
              <a:effectLst/>
              <a:uLnTx/>
              <a:uFillTx/>
              <a:latin typeface="Arial" panose="020B0604020202020204" pitchFamily="34" charset="0"/>
              <a:ea typeface="Vogue-ExtraBold" panose="020B0500000000000000" pitchFamily="34" charset="0"/>
              <a:cs typeface="Arial" panose="020B0604020202020204" pitchFamily="34" charset="0"/>
              <a:sym typeface="思源黑体 CN" panose="020B0500000000000000" pitchFamily="34" charset="-122"/>
            </a:endParaRPr>
          </a:p>
        </p:txBody>
      </p:sp>
      <p:pic>
        <p:nvPicPr>
          <p:cNvPr id="51" name="Picture 50">
            <a:hlinkClick r:id="rId8" action="ppaction://hlinksldjump"/>
            <a:extLst>
              <a:ext uri="{FF2B5EF4-FFF2-40B4-BE49-F238E27FC236}">
                <a16:creationId xmlns:a16="http://schemas.microsoft.com/office/drawing/2014/main" id="{96793489-3C48-E530-FE45-70DEF9DA9EF2}"/>
              </a:ext>
            </a:extLst>
          </p:cNvPr>
          <p:cNvPicPr>
            <a:picLocks noChangeAspect="1"/>
          </p:cNvPicPr>
          <p:nvPr/>
        </p:nvPicPr>
        <p:blipFill>
          <a:blip r:embed="rId9"/>
          <a:stretch>
            <a:fillRect/>
          </a:stretch>
        </p:blipFill>
        <p:spPr>
          <a:xfrm>
            <a:off x="10431095" y="5872998"/>
            <a:ext cx="1841152" cy="1182727"/>
          </a:xfrm>
          <a:prstGeom prst="rect">
            <a:avLst/>
          </a:prstGeom>
        </p:spPr>
      </p:pic>
      <p:pic>
        <p:nvPicPr>
          <p:cNvPr id="9" name="Picture 8">
            <a:extLst>
              <a:ext uri="{FF2B5EF4-FFF2-40B4-BE49-F238E27FC236}">
                <a16:creationId xmlns:a16="http://schemas.microsoft.com/office/drawing/2014/main" id="{6145E55A-E744-4BDD-9161-EBFC27CB55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0165" y="1498798"/>
            <a:ext cx="2569500" cy="2295864"/>
          </a:xfrm>
          <a:prstGeom prst="rect">
            <a:avLst/>
          </a:prstGeom>
        </p:spPr>
      </p:pic>
      <p:pic>
        <p:nvPicPr>
          <p:cNvPr id="11" name="Picture 10">
            <a:extLst>
              <a:ext uri="{FF2B5EF4-FFF2-40B4-BE49-F238E27FC236}">
                <a16:creationId xmlns:a16="http://schemas.microsoft.com/office/drawing/2014/main" id="{5D9F17A3-C9E4-4AA3-A145-C6748A3489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11626" y="1733054"/>
            <a:ext cx="3190476" cy="1923810"/>
          </a:xfrm>
          <a:prstGeom prst="rect">
            <a:avLst/>
          </a:prstGeom>
        </p:spPr>
      </p:pic>
      <p:pic>
        <p:nvPicPr>
          <p:cNvPr id="45" name="Picture 44">
            <a:extLst>
              <a:ext uri="{FF2B5EF4-FFF2-40B4-BE49-F238E27FC236}">
                <a16:creationId xmlns:a16="http://schemas.microsoft.com/office/drawing/2014/main" id="{71356857-75FF-408B-AE8E-F3978B7B54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86912" y="4199964"/>
            <a:ext cx="2236314" cy="1975411"/>
          </a:xfrm>
          <a:prstGeom prst="rect">
            <a:avLst/>
          </a:prstGeom>
        </p:spPr>
      </p:pic>
      <p:pic>
        <p:nvPicPr>
          <p:cNvPr id="47" name="Picture 46">
            <a:extLst>
              <a:ext uri="{FF2B5EF4-FFF2-40B4-BE49-F238E27FC236}">
                <a16:creationId xmlns:a16="http://schemas.microsoft.com/office/drawing/2014/main" id="{75382C1D-5688-4314-A407-7DB100BE8B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47922" y="4376909"/>
            <a:ext cx="3386427" cy="1495466"/>
          </a:xfrm>
          <a:prstGeom prst="rect">
            <a:avLst/>
          </a:prstGeom>
        </p:spPr>
      </p:pic>
      <p:pic>
        <p:nvPicPr>
          <p:cNvPr id="50" name="Picture 49">
            <a:extLst>
              <a:ext uri="{FF2B5EF4-FFF2-40B4-BE49-F238E27FC236}">
                <a16:creationId xmlns:a16="http://schemas.microsoft.com/office/drawing/2014/main" id="{A9EE547F-5A3E-433F-8ACB-CA80DF95666D}"/>
              </a:ext>
            </a:extLst>
          </p:cNvPr>
          <p:cNvPicPr>
            <a:picLocks noChangeAspect="1"/>
          </p:cNvPicPr>
          <p:nvPr/>
        </p:nvPicPr>
        <p:blipFill>
          <a:blip r:embed="rId14"/>
          <a:stretch>
            <a:fillRect/>
          </a:stretch>
        </p:blipFill>
        <p:spPr>
          <a:xfrm>
            <a:off x="3072760" y="446687"/>
            <a:ext cx="1072989" cy="1286367"/>
          </a:xfrm>
          <a:prstGeom prst="rect">
            <a:avLst/>
          </a:prstGeom>
        </p:spPr>
      </p:pic>
    </p:spTree>
    <p:extLst>
      <p:ext uri="{BB962C8B-B14F-4D97-AF65-F5344CB8AC3E}">
        <p14:creationId xmlns:p14="http://schemas.microsoft.com/office/powerpoint/2010/main" val="3489674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1000" fill="hold"/>
                                        <p:tgtEl>
                                          <p:spTgt spid="30"/>
                                        </p:tgtEl>
                                        <p:attrNameLst>
                                          <p:attrName>ppt_w</p:attrName>
                                        </p:attrNameLst>
                                      </p:cBhvr>
                                      <p:tavLst>
                                        <p:tav tm="0">
                                          <p:val>
                                            <p:strVal val="#ppt_w+.3"/>
                                          </p:val>
                                        </p:tav>
                                        <p:tav tm="100000">
                                          <p:val>
                                            <p:strVal val="#ppt_w"/>
                                          </p:val>
                                        </p:tav>
                                      </p:tavLst>
                                    </p:anim>
                                    <p:anim calcmode="lin" valueType="num">
                                      <p:cBhvr>
                                        <p:cTn id="20" dur="1000" fill="hold"/>
                                        <p:tgtEl>
                                          <p:spTgt spid="30"/>
                                        </p:tgtEl>
                                        <p:attrNameLst>
                                          <p:attrName>ppt_h</p:attrName>
                                        </p:attrNameLst>
                                      </p:cBhvr>
                                      <p:tavLst>
                                        <p:tav tm="0">
                                          <p:val>
                                            <p:strVal val="#ppt_h"/>
                                          </p:val>
                                        </p:tav>
                                        <p:tav tm="100000">
                                          <p:val>
                                            <p:strVal val="#ppt_h"/>
                                          </p:val>
                                        </p:tav>
                                      </p:tavLst>
                                    </p:anim>
                                    <p:animEffect transition="in" filter="fade">
                                      <p:cBhvr>
                                        <p:cTn id="21" dur="1000"/>
                                        <p:tgtEl>
                                          <p:spTgt spid="30"/>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1000" fill="hold"/>
                                        <p:tgtEl>
                                          <p:spTgt spid="37"/>
                                        </p:tgtEl>
                                        <p:attrNameLst>
                                          <p:attrName>ppt_w</p:attrName>
                                        </p:attrNameLst>
                                      </p:cBhvr>
                                      <p:tavLst>
                                        <p:tav tm="0">
                                          <p:val>
                                            <p:strVal val="#ppt_w+.3"/>
                                          </p:val>
                                        </p:tav>
                                        <p:tav tm="100000">
                                          <p:val>
                                            <p:strVal val="#ppt_w"/>
                                          </p:val>
                                        </p:tav>
                                      </p:tavLst>
                                    </p:anim>
                                    <p:anim calcmode="lin" valueType="num">
                                      <p:cBhvr>
                                        <p:cTn id="26" dur="1000" fill="hold"/>
                                        <p:tgtEl>
                                          <p:spTgt spid="37"/>
                                        </p:tgtEl>
                                        <p:attrNameLst>
                                          <p:attrName>ppt_h</p:attrName>
                                        </p:attrNameLst>
                                      </p:cBhvr>
                                      <p:tavLst>
                                        <p:tav tm="0">
                                          <p:val>
                                            <p:strVal val="#ppt_h"/>
                                          </p:val>
                                        </p:tav>
                                        <p:tav tm="100000">
                                          <p:val>
                                            <p:strVal val="#ppt_h"/>
                                          </p:val>
                                        </p:tav>
                                      </p:tavLst>
                                    </p:anim>
                                    <p:animEffect transition="in" filter="fade">
                                      <p:cBhvr>
                                        <p:cTn id="27" dur="10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16"/>
                                        </p:tgtEl>
                                      </p:cBhvr>
                                    </p:animEffect>
                                    <p:animScale>
                                      <p:cBhvr>
                                        <p:cTn id="32" dur="250" autoRev="1" fill="hold"/>
                                        <p:tgtEl>
                                          <p:spTgt spid="16"/>
                                        </p:tgtEl>
                                      </p:cBhvr>
                                      <p:by x="105000" y="105000"/>
                                    </p:animScale>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childTnLst>
                    </p:cTn>
                  </p:par>
                  <p:par>
                    <p:cTn id="33" fill="hold">
                      <p:stCondLst>
                        <p:cond delay="indefinite"/>
                      </p:stCondLst>
                      <p:childTnLst>
                        <p:par>
                          <p:cTn id="34" fill="hold">
                            <p:stCondLst>
                              <p:cond delay="0"/>
                            </p:stCondLst>
                            <p:childTnLst>
                              <p:par>
                                <p:cTn id="35" presetID="42" presetClass="exit" presetSubtype="0" fill="hold" nodeType="clickEffect">
                                  <p:stCondLst>
                                    <p:cond delay="0"/>
                                  </p:stCondLst>
                                  <p:childTnLst>
                                    <p:animEffect transition="out" filter="fade">
                                      <p:cBhvr>
                                        <p:cTn id="36" dur="1000"/>
                                        <p:tgtEl>
                                          <p:spTgt spid="23"/>
                                        </p:tgtEl>
                                      </p:cBhvr>
                                    </p:animEffect>
                                    <p:anim calcmode="lin" valueType="num">
                                      <p:cBhvr>
                                        <p:cTn id="37" dur="1000"/>
                                        <p:tgtEl>
                                          <p:spTgt spid="23"/>
                                        </p:tgtEl>
                                        <p:attrNameLst>
                                          <p:attrName>ppt_x</p:attrName>
                                        </p:attrNameLst>
                                      </p:cBhvr>
                                      <p:tavLst>
                                        <p:tav tm="0">
                                          <p:val>
                                            <p:strVal val="ppt_x"/>
                                          </p:val>
                                        </p:tav>
                                        <p:tav tm="100000">
                                          <p:val>
                                            <p:strVal val="ppt_x"/>
                                          </p:val>
                                        </p:tav>
                                      </p:tavLst>
                                    </p:anim>
                                    <p:anim calcmode="lin" valueType="num">
                                      <p:cBhvr>
                                        <p:cTn id="38" dur="1000"/>
                                        <p:tgtEl>
                                          <p:spTgt spid="23"/>
                                        </p:tgtEl>
                                        <p:attrNameLst>
                                          <p:attrName>ppt_y</p:attrName>
                                        </p:attrNameLst>
                                      </p:cBhvr>
                                      <p:tavLst>
                                        <p:tav tm="0">
                                          <p:val>
                                            <p:strVal val="ppt_y"/>
                                          </p:val>
                                        </p:tav>
                                        <p:tav tm="100000">
                                          <p:val>
                                            <p:strVal val="ppt_y+.1"/>
                                          </p:val>
                                        </p:tav>
                                      </p:tavLst>
                                    </p:anim>
                                    <p:set>
                                      <p:cBhvr>
                                        <p:cTn id="39" dur="1" fill="hold">
                                          <p:stCondLst>
                                            <p:cond delay="999"/>
                                          </p:stCondLst>
                                        </p:cTn>
                                        <p:tgtEl>
                                          <p:spTgt spid="23"/>
                                        </p:tgtEl>
                                        <p:attrNameLst>
                                          <p:attrName>style.visibility</p:attrName>
                                        </p:attrNameLst>
                                      </p:cBhvr>
                                      <p:to>
                                        <p:strVal val="hidden"/>
                                      </p:to>
                                    </p:set>
                                  </p:childTnLst>
                                </p:cTn>
                              </p:par>
                              <p:par>
                                <p:cTn id="40" presetID="42" presetClass="exit" presetSubtype="0" fill="hold" nodeType="withEffect">
                                  <p:stCondLst>
                                    <p:cond delay="0"/>
                                  </p:stCondLst>
                                  <p:childTnLst>
                                    <p:animEffect transition="out" filter="fade">
                                      <p:cBhvr>
                                        <p:cTn id="41" dur="1000"/>
                                        <p:tgtEl>
                                          <p:spTgt spid="30"/>
                                        </p:tgtEl>
                                      </p:cBhvr>
                                    </p:animEffect>
                                    <p:anim calcmode="lin" valueType="num">
                                      <p:cBhvr>
                                        <p:cTn id="42" dur="1000"/>
                                        <p:tgtEl>
                                          <p:spTgt spid="30"/>
                                        </p:tgtEl>
                                        <p:attrNameLst>
                                          <p:attrName>ppt_x</p:attrName>
                                        </p:attrNameLst>
                                      </p:cBhvr>
                                      <p:tavLst>
                                        <p:tav tm="0">
                                          <p:val>
                                            <p:strVal val="ppt_x"/>
                                          </p:val>
                                        </p:tav>
                                        <p:tav tm="100000">
                                          <p:val>
                                            <p:strVal val="ppt_x"/>
                                          </p:val>
                                        </p:tav>
                                      </p:tavLst>
                                    </p:anim>
                                    <p:anim calcmode="lin" valueType="num">
                                      <p:cBhvr>
                                        <p:cTn id="43" dur="1000"/>
                                        <p:tgtEl>
                                          <p:spTgt spid="30"/>
                                        </p:tgtEl>
                                        <p:attrNameLst>
                                          <p:attrName>ppt_y</p:attrName>
                                        </p:attrNameLst>
                                      </p:cBhvr>
                                      <p:tavLst>
                                        <p:tav tm="0">
                                          <p:val>
                                            <p:strVal val="ppt_y"/>
                                          </p:val>
                                        </p:tav>
                                        <p:tav tm="100000">
                                          <p:val>
                                            <p:strVal val="ppt_y+.1"/>
                                          </p:val>
                                        </p:tav>
                                      </p:tavLst>
                                    </p:anim>
                                    <p:set>
                                      <p:cBhvr>
                                        <p:cTn id="44" dur="1" fill="hold">
                                          <p:stCondLst>
                                            <p:cond delay="999"/>
                                          </p:stCondLst>
                                        </p:cTn>
                                        <p:tgtEl>
                                          <p:spTgt spid="30"/>
                                        </p:tgtEl>
                                        <p:attrNameLst>
                                          <p:attrName>style.visibility</p:attrName>
                                        </p:attrNameLst>
                                      </p:cBhvr>
                                      <p:to>
                                        <p:strVal val="hidden"/>
                                      </p:to>
                                    </p:set>
                                  </p:childTnLst>
                                </p:cTn>
                              </p:par>
                              <p:par>
                                <p:cTn id="45" presetID="42" presetClass="exit" presetSubtype="0" fill="hold" nodeType="withEffect">
                                  <p:stCondLst>
                                    <p:cond delay="0"/>
                                  </p:stCondLst>
                                  <p:childTnLst>
                                    <p:animEffect transition="out" filter="fade">
                                      <p:cBhvr>
                                        <p:cTn id="46" dur="1000"/>
                                        <p:tgtEl>
                                          <p:spTgt spid="37"/>
                                        </p:tgtEl>
                                      </p:cBhvr>
                                    </p:animEffect>
                                    <p:anim calcmode="lin" valueType="num">
                                      <p:cBhvr>
                                        <p:cTn id="47" dur="1000"/>
                                        <p:tgtEl>
                                          <p:spTgt spid="37"/>
                                        </p:tgtEl>
                                        <p:attrNameLst>
                                          <p:attrName>ppt_x</p:attrName>
                                        </p:attrNameLst>
                                      </p:cBhvr>
                                      <p:tavLst>
                                        <p:tav tm="0">
                                          <p:val>
                                            <p:strVal val="ppt_x"/>
                                          </p:val>
                                        </p:tav>
                                        <p:tav tm="100000">
                                          <p:val>
                                            <p:strVal val="ppt_x"/>
                                          </p:val>
                                        </p:tav>
                                      </p:tavLst>
                                    </p:anim>
                                    <p:anim calcmode="lin" valueType="num">
                                      <p:cBhvr>
                                        <p:cTn id="48" dur="1000"/>
                                        <p:tgtEl>
                                          <p:spTgt spid="37"/>
                                        </p:tgtEl>
                                        <p:attrNameLst>
                                          <p:attrName>ppt_y</p:attrName>
                                        </p:attrNameLst>
                                      </p:cBhvr>
                                      <p:tavLst>
                                        <p:tav tm="0">
                                          <p:val>
                                            <p:strVal val="ppt_y"/>
                                          </p:val>
                                        </p:tav>
                                        <p:tav tm="100000">
                                          <p:val>
                                            <p:strVal val="ppt_y+.1"/>
                                          </p:val>
                                        </p:tav>
                                      </p:tavLst>
                                    </p:anim>
                                    <p:set>
                                      <p:cBhvr>
                                        <p:cTn id="49"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C94EF4-0A23-BC4A-5C84-17367A73557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118000"/>
                    </a14:imgEffect>
                    <a14:imgEffect>
                      <a14:brightnessContrast contrast="40000"/>
                    </a14:imgEffect>
                  </a14:imgLayer>
                </a14:imgProps>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3B31B70-13B2-299F-5F0B-E31387EE838D}"/>
              </a:ext>
            </a:extLst>
          </p:cNvPr>
          <p:cNvPicPr>
            <a:picLocks noChangeAspect="1"/>
          </p:cNvPicPr>
          <p:nvPr/>
        </p:nvPicPr>
        <p:blipFill>
          <a:blip r:embed="rId4"/>
          <a:stretch>
            <a:fillRect/>
          </a:stretch>
        </p:blipFill>
        <p:spPr>
          <a:xfrm>
            <a:off x="0" y="2550352"/>
            <a:ext cx="11760203" cy="1414395"/>
          </a:xfrm>
          <a:prstGeom prst="rect">
            <a:avLst/>
          </a:prstGeom>
        </p:spPr>
      </p:pic>
    </p:spTree>
    <p:extLst>
      <p:ext uri="{BB962C8B-B14F-4D97-AF65-F5344CB8AC3E}">
        <p14:creationId xmlns:p14="http://schemas.microsoft.com/office/powerpoint/2010/main" val="162583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AD31E3-E4D0-69CB-66F2-6CBE70D9A328}"/>
              </a:ext>
            </a:extLst>
          </p:cNvPr>
          <p:cNvPicPr>
            <a:picLocks noChangeAspect="1"/>
          </p:cNvPicPr>
          <p:nvPr/>
        </p:nvPicPr>
        <p:blipFill rotWithShape="1">
          <a:blip r:embed="rId4">
            <a:extLst>
              <a:ext uri="{28A0092B-C50C-407E-A947-70E740481C1C}">
                <a14:useLocalDpi xmlns:a14="http://schemas.microsoft.com/office/drawing/2010/main" val="0"/>
              </a:ext>
            </a:extLst>
          </a:blip>
          <a:srcRect t="11773" b="31978"/>
          <a:stretch/>
        </p:blipFill>
        <p:spPr>
          <a:xfrm>
            <a:off x="0" y="0"/>
            <a:ext cx="12192000" cy="6858000"/>
          </a:xfrm>
          <a:prstGeom prst="rect">
            <a:avLst/>
          </a:prstGeom>
        </p:spPr>
      </p:pic>
      <p:grpSp>
        <p:nvGrpSpPr>
          <p:cNvPr id="6" name="组合 3">
            <a:extLst>
              <a:ext uri="{FF2B5EF4-FFF2-40B4-BE49-F238E27FC236}">
                <a16:creationId xmlns:a16="http://schemas.microsoft.com/office/drawing/2014/main" id="{45500D67-EB71-898A-650B-7B2123A19DB5}"/>
              </a:ext>
            </a:extLst>
          </p:cNvPr>
          <p:cNvGrpSpPr/>
          <p:nvPr/>
        </p:nvGrpSpPr>
        <p:grpSpPr>
          <a:xfrm>
            <a:off x="0" y="282543"/>
            <a:ext cx="12192000" cy="6307100"/>
            <a:chOff x="781050" y="749301"/>
            <a:chExt cx="10420350" cy="5480049"/>
          </a:xfrm>
          <a:solidFill>
            <a:schemeClr val="bg1">
              <a:alpha val="74000"/>
            </a:schemeClr>
          </a:solidFill>
        </p:grpSpPr>
        <p:sp>
          <p:nvSpPr>
            <p:cNvPr id="7" name="圆角矩形 22">
              <a:extLst>
                <a:ext uri="{FF2B5EF4-FFF2-40B4-BE49-F238E27FC236}">
                  <a16:creationId xmlns:a16="http://schemas.microsoft.com/office/drawing/2014/main" id="{0160DC88-0CED-795A-0DAA-6F5DFDD213FC}"/>
                </a:ext>
              </a:extLst>
            </p:cNvPr>
            <p:cNvSpPr/>
            <p:nvPr/>
          </p:nvSpPr>
          <p:spPr>
            <a:xfrm>
              <a:off x="781050" y="749301"/>
              <a:ext cx="10420350" cy="5480049"/>
            </a:xfrm>
            <a:prstGeom prst="roundRect">
              <a:avLst>
                <a:gd name="adj" fmla="val 50000"/>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8" name="圆角矩形 25">
              <a:extLst>
                <a:ext uri="{FF2B5EF4-FFF2-40B4-BE49-F238E27FC236}">
                  <a16:creationId xmlns:a16="http://schemas.microsoft.com/office/drawing/2014/main" id="{40042854-ED9C-0C9E-7274-2A9A0D2B5B05}"/>
                </a:ext>
              </a:extLst>
            </p:cNvPr>
            <p:cNvSpPr/>
            <p:nvPr/>
          </p:nvSpPr>
          <p:spPr>
            <a:xfrm>
              <a:off x="882196" y="867227"/>
              <a:ext cx="10218058" cy="5244196"/>
            </a:xfrm>
            <a:prstGeom prst="roundRect">
              <a:avLst>
                <a:gd name="adj" fmla="val 49764"/>
              </a:avLst>
            </a:prstGeom>
            <a:grpFill/>
            <a:ln w="28575">
              <a:solidFill>
                <a:srgbClr val="3E8D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pic>
        <p:nvPicPr>
          <p:cNvPr id="9" name="Picture 8">
            <a:extLst>
              <a:ext uri="{FF2B5EF4-FFF2-40B4-BE49-F238E27FC236}">
                <a16:creationId xmlns:a16="http://schemas.microsoft.com/office/drawing/2014/main" id="{5C7DB5AB-AD27-2504-DB31-04F81931BD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0059" b="66126"/>
          <a:stretch/>
        </p:blipFill>
        <p:spPr>
          <a:xfrm>
            <a:off x="-292480" y="4676339"/>
            <a:ext cx="3462855" cy="2323071"/>
          </a:xfrm>
          <a:prstGeom prst="rect">
            <a:avLst/>
          </a:prstGeom>
        </p:spPr>
      </p:pic>
      <p:sp>
        <p:nvSpPr>
          <p:cNvPr id="13" name="PA-文本框 54">
            <a:extLst>
              <a:ext uri="{FF2B5EF4-FFF2-40B4-BE49-F238E27FC236}">
                <a16:creationId xmlns:a16="http://schemas.microsoft.com/office/drawing/2014/main" id="{98F66E05-E91A-BD14-D8D0-B96E1C9E2142}"/>
              </a:ext>
            </a:extLst>
          </p:cNvPr>
          <p:cNvSpPr txBox="1"/>
          <p:nvPr>
            <p:custDataLst>
              <p:tags r:id="rId1"/>
            </p:custDataLst>
          </p:nvPr>
        </p:nvSpPr>
        <p:spPr>
          <a:xfrm>
            <a:off x="761522" y="1535414"/>
            <a:ext cx="10830403" cy="156966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r>
              <a:rPr lang="vi-VN" sz="2400" b="0" dirty="0">
                <a:solidFill>
                  <a:schemeClr val="tx1"/>
                </a:solidFill>
                <a:effectLst/>
                <a:latin typeface="Calibri" panose="020F0502020204030204" pitchFamily="34" charset="0"/>
                <a:cs typeface="Calibri" panose="020F0502020204030204" pitchFamily="34" charset="0"/>
              </a:rPr>
              <a:t>Rô-bốt cùng các bạn làm những món đồ chơi tái chế để bán lấy tiền ủng hộ đồng bào</a:t>
            </a:r>
            <a:r>
              <a:rPr lang="en-US" sz="2400" b="0" dirty="0">
                <a:solidFill>
                  <a:schemeClr val="tx1"/>
                </a:solidFill>
                <a:effectLst/>
                <a:latin typeface="Calibri" panose="020F0502020204030204" pitchFamily="34" charset="0"/>
                <a:cs typeface="Calibri" panose="020F0502020204030204" pitchFamily="34" charset="0"/>
              </a:rPr>
              <a:t> </a:t>
            </a:r>
            <a:r>
              <a:rPr lang="en-US" sz="2400" b="0" dirty="0" err="1">
                <a:solidFill>
                  <a:schemeClr val="tx1"/>
                </a:solidFill>
                <a:effectLst/>
                <a:latin typeface="Calibri" panose="020F0502020204030204" pitchFamily="34" charset="0"/>
                <a:cs typeface="Calibri" panose="020F0502020204030204" pitchFamily="34" charset="0"/>
              </a:rPr>
              <a:t>lũ</a:t>
            </a:r>
            <a:r>
              <a:rPr lang="en-US" sz="2400" b="0" dirty="0">
                <a:solidFill>
                  <a:schemeClr val="tx1"/>
                </a:solidFill>
                <a:effectLst/>
                <a:latin typeface="Calibri" panose="020F0502020204030204" pitchFamily="34" charset="0"/>
                <a:cs typeface="Calibri" panose="020F0502020204030204" pitchFamily="34" charset="0"/>
              </a:rPr>
              <a:t> </a:t>
            </a:r>
            <a:r>
              <a:rPr lang="en-US" sz="2400" b="0" dirty="0" err="1">
                <a:solidFill>
                  <a:schemeClr val="tx1"/>
                </a:solidFill>
                <a:effectLst/>
                <a:latin typeface="Calibri" panose="020F0502020204030204" pitchFamily="34" charset="0"/>
                <a:cs typeface="Calibri" panose="020F0502020204030204" pitchFamily="34" charset="0"/>
              </a:rPr>
              <a:t>lụt</a:t>
            </a:r>
            <a:r>
              <a:rPr lang="en-US" sz="2400" b="0" dirty="0">
                <a:solidFill>
                  <a:schemeClr val="tx1"/>
                </a:solidFill>
                <a:effectLst/>
                <a:latin typeface="Calibri" panose="020F0502020204030204" pitchFamily="34" charset="0"/>
                <a:cs typeface="Calibri" panose="020F0502020204030204" pitchFamily="34" charset="0"/>
              </a:rPr>
              <a:t> </a:t>
            </a:r>
            <a:r>
              <a:rPr lang="en-US" sz="2400" b="0" dirty="0" err="1">
                <a:solidFill>
                  <a:schemeClr val="tx1"/>
                </a:solidFill>
                <a:effectLst/>
                <a:latin typeface="Calibri" panose="020F0502020204030204" pitchFamily="34" charset="0"/>
                <a:cs typeface="Calibri" panose="020F0502020204030204" pitchFamily="34" charset="0"/>
              </a:rPr>
              <a:t>và</a:t>
            </a:r>
            <a:r>
              <a:rPr lang="en-US" sz="2400" b="0" dirty="0">
                <a:solidFill>
                  <a:schemeClr val="tx1"/>
                </a:solidFill>
                <a:effectLst/>
                <a:latin typeface="Calibri" panose="020F0502020204030204" pitchFamily="34" charset="0"/>
                <a:cs typeface="Calibri" panose="020F0502020204030204" pitchFamily="34" charset="0"/>
              </a:rPr>
              <a:t> </a:t>
            </a:r>
            <a:r>
              <a:rPr lang="vi-VN" sz="2400" b="0" dirty="0">
                <a:solidFill>
                  <a:schemeClr val="tx1"/>
                </a:solidFill>
                <a:effectLst/>
                <a:latin typeface="Calibri" panose="020F0502020204030204" pitchFamily="34" charset="0"/>
                <a:cs typeface="Calibri" panose="020F0502020204030204" pitchFamily="34" charset="0"/>
              </a:rPr>
              <a:t>ghi lại số tiền thu được trong mỗi ngày thành dãy số liệu như sau: </a:t>
            </a:r>
            <a:endParaRPr lang="en-US" sz="2400" b="0" dirty="0">
              <a:solidFill>
                <a:schemeClr val="tx1"/>
              </a:solidFill>
              <a:effectLst/>
              <a:latin typeface="Calibri" panose="020F0502020204030204" pitchFamily="34" charset="0"/>
              <a:cs typeface="Calibri" panose="020F0502020204030204" pitchFamily="34" charset="0"/>
            </a:endParaRPr>
          </a:p>
          <a:p>
            <a:r>
              <a:rPr lang="vi-VN" sz="2400" dirty="0">
                <a:solidFill>
                  <a:schemeClr val="tx1"/>
                </a:solidFill>
                <a:effectLst/>
                <a:latin typeface="Calibri" panose="020F0502020204030204" pitchFamily="34" charset="0"/>
                <a:cs typeface="Calibri" panose="020F0502020204030204" pitchFamily="34" charset="0"/>
              </a:rPr>
              <a:t>180 000 đồng, 70 000 đồng, 125 000 đồng, 80 000 đồng, 100 000 đồng.</a:t>
            </a:r>
          </a:p>
          <a:p>
            <a:r>
              <a:rPr lang="vi-VN" sz="2400" b="0" dirty="0">
                <a:solidFill>
                  <a:schemeClr val="tx1"/>
                </a:solidFill>
                <a:effectLst/>
                <a:latin typeface="Calibri" panose="020F0502020204030204" pitchFamily="34" charset="0"/>
                <a:cs typeface="Calibri" panose="020F0502020204030204" pitchFamily="34" charset="0"/>
              </a:rPr>
              <a:t>Hỏi có bao nhiêu ngày nhóm bạn thu được nhiều hơn 100 000 đồng từ hoạt động đó?</a:t>
            </a:r>
          </a:p>
        </p:txBody>
      </p:sp>
      <p:grpSp>
        <p:nvGrpSpPr>
          <p:cNvPr id="16" name="Group 15">
            <a:extLst>
              <a:ext uri="{FF2B5EF4-FFF2-40B4-BE49-F238E27FC236}">
                <a16:creationId xmlns:a16="http://schemas.microsoft.com/office/drawing/2014/main" id="{199D8DEF-DC99-8DC0-31E0-2A8C985BE5EC}"/>
              </a:ext>
            </a:extLst>
          </p:cNvPr>
          <p:cNvGrpSpPr/>
          <p:nvPr/>
        </p:nvGrpSpPr>
        <p:grpSpPr>
          <a:xfrm>
            <a:off x="1842515" y="3255233"/>
            <a:ext cx="3855973" cy="1170582"/>
            <a:chOff x="1092954" y="2371436"/>
            <a:chExt cx="4611922" cy="1170582"/>
          </a:xfrm>
        </p:grpSpPr>
        <p:grpSp>
          <p:nvGrpSpPr>
            <p:cNvPr id="17" name="Group 16">
              <a:extLst>
                <a:ext uri="{FF2B5EF4-FFF2-40B4-BE49-F238E27FC236}">
                  <a16:creationId xmlns:a16="http://schemas.microsoft.com/office/drawing/2014/main" id="{A12F2B2A-DCE7-1F33-5791-309289792D43}"/>
                </a:ext>
              </a:extLst>
            </p:cNvPr>
            <p:cNvGrpSpPr/>
            <p:nvPr/>
          </p:nvGrpSpPr>
          <p:grpSpPr>
            <a:xfrm>
              <a:off x="1456545" y="2371436"/>
              <a:ext cx="4248331" cy="1132616"/>
              <a:chOff x="1108416" y="4554145"/>
              <a:chExt cx="5124211" cy="1371634"/>
            </a:xfrm>
          </p:grpSpPr>
          <p:grpSp>
            <p:nvGrpSpPr>
              <p:cNvPr id="19" name="Group 18">
                <a:extLst>
                  <a:ext uri="{FF2B5EF4-FFF2-40B4-BE49-F238E27FC236}">
                    <a16:creationId xmlns:a16="http://schemas.microsoft.com/office/drawing/2014/main" id="{D873BB41-BA51-EB0E-A99F-DC508CF6A43A}"/>
                  </a:ext>
                </a:extLst>
              </p:cNvPr>
              <p:cNvGrpSpPr/>
              <p:nvPr/>
            </p:nvGrpSpPr>
            <p:grpSpPr>
              <a:xfrm>
                <a:off x="1108416" y="4554145"/>
                <a:ext cx="5124211" cy="1371634"/>
                <a:chOff x="1153352" y="404137"/>
                <a:chExt cx="10870885" cy="4944813"/>
              </a:xfrm>
            </p:grpSpPr>
            <p:sp>
              <p:nvSpPr>
                <p:cNvPr id="21" name="สี่เหลี่ยมผืนผ้ามุมมน 2">
                  <a:extLst>
                    <a:ext uri="{FF2B5EF4-FFF2-40B4-BE49-F238E27FC236}">
                      <a16:creationId xmlns:a16="http://schemas.microsoft.com/office/drawing/2014/main" id="{76E917C7-0C5B-BF62-2C40-96EB2DBDC0A8}"/>
                    </a:ext>
                  </a:extLst>
                </p:cNvPr>
                <p:cNvSpPr/>
                <p:nvPr/>
              </p:nvSpPr>
              <p:spPr>
                <a:xfrm>
                  <a:off x="1153352" y="404137"/>
                  <a:ext cx="10870885" cy="4944813"/>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solidFill>
                  <a:srgbClr val="47C6F8"/>
                </a:solidFill>
                <a:ln w="12700" cap="flat" cmpd="sng" algn="ctr">
                  <a:noFill/>
                  <a:prstDash val="solid"/>
                  <a:miter lim="800000"/>
                </a:ln>
                <a:effectLst/>
              </p:spPr>
              <p:txBody>
                <a:bodyPr rtlCol="0" anchor="ctr"/>
                <a:lstStyle/>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en-US" sz="6600" b="0" i="0" u="none" strike="noStrike" kern="0" cap="none" spc="0" normalizeH="0" baseline="0" noProof="0" dirty="0">
                    <a:ln>
                      <a:noFill/>
                    </a:ln>
                    <a:solidFill>
                      <a:prstClr val="black"/>
                    </a:solidFill>
                    <a:effectLst/>
                    <a:uLnTx/>
                    <a:uFillTx/>
                    <a:latin typeface="Calibri"/>
                    <a:ea typeface="+mn-ea"/>
                    <a:cs typeface="+mn-cs"/>
                  </a:endParaRPr>
                </a:p>
              </p:txBody>
            </p:sp>
            <p:sp>
              <p:nvSpPr>
                <p:cNvPr id="22" name="สี่เหลี่ยมผืนผ้ามุมมน 2">
                  <a:extLst>
                    <a:ext uri="{FF2B5EF4-FFF2-40B4-BE49-F238E27FC236}">
                      <a16:creationId xmlns:a16="http://schemas.microsoft.com/office/drawing/2014/main" id="{EF09D5DD-4BAD-2362-9D10-84A5C6C4407C}"/>
                    </a:ext>
                  </a:extLst>
                </p:cNvPr>
                <p:cNvSpPr/>
                <p:nvPr/>
              </p:nvSpPr>
              <p:spPr>
                <a:xfrm>
                  <a:off x="1153352" y="684742"/>
                  <a:ext cx="10800569" cy="4579056"/>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gradFill flip="none" rotWithShape="1">
                  <a:gsLst>
                    <a:gs pos="0">
                      <a:srgbClr val="ED7D31">
                        <a:lumMod val="20000"/>
                        <a:lumOff val="80000"/>
                      </a:srgbClr>
                    </a:gs>
                    <a:gs pos="37000">
                      <a:sysClr val="window" lastClr="FFFFFF"/>
                    </a:gs>
                  </a:gsLst>
                  <a:lin ang="2700000" scaled="1"/>
                  <a:tileRect/>
                </a:gradFill>
                <a:ln w="12700" cap="flat" cmpd="sng" algn="ctr">
                  <a:noFill/>
                  <a:prstDash val="solid"/>
                  <a:miter lim="800000"/>
                </a:ln>
                <a:effectLst/>
              </p:spPr>
              <p:txBody>
                <a:bodyPr rtlCol="0" anchor="ctr"/>
                <a:lstStyle/>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en-US" sz="6600" b="0" i="0" u="none" strike="noStrike" kern="0" cap="none" spc="0" normalizeH="0" baseline="0" noProof="0" dirty="0">
                    <a:ln>
                      <a:noFill/>
                    </a:ln>
                    <a:solidFill>
                      <a:prstClr val="black"/>
                    </a:solidFill>
                    <a:effectLst/>
                    <a:uLnTx/>
                    <a:uFillTx/>
                    <a:latin typeface="Calibri"/>
                    <a:ea typeface="+mn-ea"/>
                    <a:cs typeface="+mn-cs"/>
                  </a:endParaRPr>
                </a:p>
              </p:txBody>
            </p:sp>
          </p:grpSp>
          <p:sp>
            <p:nvSpPr>
              <p:cNvPr id="20" name="Rectangle 6">
                <a:extLst>
                  <a:ext uri="{FF2B5EF4-FFF2-40B4-BE49-F238E27FC236}">
                    <a16:creationId xmlns:a16="http://schemas.microsoft.com/office/drawing/2014/main" id="{E0A30A46-BE6B-089F-769C-92236980480E}"/>
                  </a:ext>
                </a:extLst>
              </p:cNvPr>
              <p:cNvSpPr>
                <a:spLocks noChangeArrowheads="1"/>
              </p:cNvSpPr>
              <p:nvPr/>
            </p:nvSpPr>
            <p:spPr bwMode="auto">
              <a:xfrm>
                <a:off x="1445284" y="4672159"/>
                <a:ext cx="4450474" cy="100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0" cap="none" spc="0" normalizeH="0" baseline="0" noProof="0" dirty="0">
                    <a:ln w="9525">
                      <a:solidFill>
                        <a:prstClr val="white"/>
                      </a:solidFill>
                      <a:prstDash val="solid"/>
                    </a:ln>
                    <a:solidFill>
                      <a:srgbClr val="2E74B4"/>
                    </a:solidFill>
                    <a:effectLst>
                      <a:outerShdw blurRad="12700" dist="38100" dir="2700000" algn="tl" rotWithShape="0">
                        <a:srgbClr val="5B9BD5">
                          <a:lumMod val="60000"/>
                          <a:lumOff val="40000"/>
                        </a:srgbClr>
                      </a:outerShdw>
                    </a:effectLst>
                    <a:uLnTx/>
                    <a:uFillTx/>
                    <a:latin typeface="UTM Avo" panose="02040603050506020204" pitchFamily="18" charset="0"/>
                    <a:ea typeface="微软雅黑" pitchFamily="34" charset="-122"/>
                    <a:cs typeface="+mn-cs"/>
                  </a:rPr>
                  <a:t>1 </a:t>
                </a:r>
                <a:r>
                  <a:rPr kumimoji="0" lang="en-US" altLang="en-US" sz="4800" b="1" i="0" u="none" strike="noStrike" kern="0" cap="none" spc="0" normalizeH="0" baseline="0" noProof="0" dirty="0" err="1">
                    <a:ln w="9525">
                      <a:solidFill>
                        <a:prstClr val="white"/>
                      </a:solidFill>
                      <a:prstDash val="solid"/>
                    </a:ln>
                    <a:solidFill>
                      <a:srgbClr val="2E74B4"/>
                    </a:solidFill>
                    <a:effectLst>
                      <a:outerShdw blurRad="12700" dist="38100" dir="2700000" algn="tl" rotWithShape="0">
                        <a:srgbClr val="5B9BD5">
                          <a:lumMod val="60000"/>
                          <a:lumOff val="40000"/>
                        </a:srgbClr>
                      </a:outerShdw>
                    </a:effectLst>
                    <a:uLnTx/>
                    <a:uFillTx/>
                    <a:latin typeface="UTM Avo" panose="02040603050506020204" pitchFamily="18" charset="0"/>
                    <a:ea typeface="微软雅黑" pitchFamily="34" charset="-122"/>
                    <a:cs typeface="+mn-cs"/>
                  </a:rPr>
                  <a:t>ngày</a:t>
                </a:r>
                <a:endParaRPr kumimoji="0" lang="en-US" altLang="en-US" sz="4800" b="1" i="0" u="none" strike="noStrike" kern="0" cap="none" spc="0" normalizeH="0" baseline="0" noProof="0" dirty="0">
                  <a:ln w="9525">
                    <a:solidFill>
                      <a:prstClr val="white"/>
                    </a:solidFill>
                    <a:prstDash val="solid"/>
                  </a:ln>
                  <a:solidFill>
                    <a:srgbClr val="2E74B4"/>
                  </a:solidFill>
                  <a:effectLst>
                    <a:outerShdw blurRad="12700" dist="38100" dir="2700000" algn="tl" rotWithShape="0">
                      <a:srgbClr val="5B9BD5">
                        <a:lumMod val="60000"/>
                        <a:lumOff val="40000"/>
                      </a:srgbClr>
                    </a:outerShdw>
                  </a:effectLst>
                  <a:uLnTx/>
                  <a:uFillTx/>
                  <a:latin typeface="UTM Avo" panose="02040603050506020204" pitchFamily="18" charset="0"/>
                  <a:ea typeface="微软雅黑" pitchFamily="34" charset="-122"/>
                  <a:cs typeface="+mn-cs"/>
                </a:endParaRPr>
              </a:p>
            </p:txBody>
          </p:sp>
        </p:grpSp>
        <p:pic>
          <p:nvPicPr>
            <p:cNvPr id="18" name="Picture 17">
              <a:extLst>
                <a:ext uri="{FF2B5EF4-FFF2-40B4-BE49-F238E27FC236}">
                  <a16:creationId xmlns:a16="http://schemas.microsoft.com/office/drawing/2014/main" id="{BE582563-EE63-7381-E377-C752AF484A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56" r="80948" b="81481"/>
            <a:stretch/>
          </p:blipFill>
          <p:spPr>
            <a:xfrm>
              <a:off x="1092954" y="2386318"/>
              <a:ext cx="888921" cy="1155700"/>
            </a:xfrm>
            <a:prstGeom prst="rect">
              <a:avLst/>
            </a:prstGeom>
          </p:spPr>
        </p:pic>
      </p:grpSp>
      <p:grpSp>
        <p:nvGrpSpPr>
          <p:cNvPr id="23" name="Group 22">
            <a:extLst>
              <a:ext uri="{FF2B5EF4-FFF2-40B4-BE49-F238E27FC236}">
                <a16:creationId xmlns:a16="http://schemas.microsoft.com/office/drawing/2014/main" id="{B74BDF05-2E2A-7C83-E836-B3490BCA52CA}"/>
              </a:ext>
            </a:extLst>
          </p:cNvPr>
          <p:cNvGrpSpPr/>
          <p:nvPr/>
        </p:nvGrpSpPr>
        <p:grpSpPr>
          <a:xfrm>
            <a:off x="6334537" y="3122445"/>
            <a:ext cx="3800063" cy="1203763"/>
            <a:chOff x="6092322" y="2271847"/>
            <a:chExt cx="4568775" cy="1203763"/>
          </a:xfrm>
        </p:grpSpPr>
        <p:grpSp>
          <p:nvGrpSpPr>
            <p:cNvPr id="24" name="Group 23">
              <a:extLst>
                <a:ext uri="{FF2B5EF4-FFF2-40B4-BE49-F238E27FC236}">
                  <a16:creationId xmlns:a16="http://schemas.microsoft.com/office/drawing/2014/main" id="{5077966B-FD46-8401-7959-2D1B996F0EDF}"/>
                </a:ext>
              </a:extLst>
            </p:cNvPr>
            <p:cNvGrpSpPr/>
            <p:nvPr/>
          </p:nvGrpSpPr>
          <p:grpSpPr>
            <a:xfrm>
              <a:off x="6363536" y="2382011"/>
              <a:ext cx="4297561" cy="1093599"/>
              <a:chOff x="1122602" y="2520411"/>
              <a:chExt cx="5016486" cy="1306792"/>
            </a:xfrm>
          </p:grpSpPr>
          <p:grpSp>
            <p:nvGrpSpPr>
              <p:cNvPr id="26" name="Group 25">
                <a:extLst>
                  <a:ext uri="{FF2B5EF4-FFF2-40B4-BE49-F238E27FC236}">
                    <a16:creationId xmlns:a16="http://schemas.microsoft.com/office/drawing/2014/main" id="{6EB99293-2358-8C62-77A3-86BB0C35F4CB}"/>
                  </a:ext>
                </a:extLst>
              </p:cNvPr>
              <p:cNvGrpSpPr/>
              <p:nvPr/>
            </p:nvGrpSpPr>
            <p:grpSpPr>
              <a:xfrm>
                <a:off x="1122602" y="2520411"/>
                <a:ext cx="5016486" cy="1306792"/>
                <a:chOff x="1183448" y="577127"/>
                <a:chExt cx="10642349" cy="4711056"/>
              </a:xfrm>
            </p:grpSpPr>
            <p:sp>
              <p:nvSpPr>
                <p:cNvPr id="28" name="สี่เหลี่ยมผืนผ้ามุมมน 2">
                  <a:extLst>
                    <a:ext uri="{FF2B5EF4-FFF2-40B4-BE49-F238E27FC236}">
                      <a16:creationId xmlns:a16="http://schemas.microsoft.com/office/drawing/2014/main" id="{A18A1E6E-0E99-7545-2BA1-9B0913AD3902}"/>
                    </a:ext>
                  </a:extLst>
                </p:cNvPr>
                <p:cNvSpPr/>
                <p:nvPr/>
              </p:nvSpPr>
              <p:spPr>
                <a:xfrm>
                  <a:off x="1309417" y="577127"/>
                  <a:ext cx="10516380" cy="4711056"/>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solidFill>
                  <a:srgbClr val="323972"/>
                </a:solidFill>
                <a:ln w="12700" cap="flat" cmpd="sng" algn="ctr">
                  <a:noFill/>
                  <a:prstDash val="solid"/>
                  <a:miter lim="800000"/>
                </a:ln>
                <a:effectLst/>
              </p:spPr>
              <p:txBody>
                <a:bodyPr rtlCol="0" anchor="ctr"/>
                <a:lstStyle/>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en-US" sz="6600" b="0" i="0" u="none" strike="noStrike" kern="0" cap="none" spc="0" normalizeH="0" baseline="0" noProof="0" dirty="0">
                    <a:ln>
                      <a:noFill/>
                    </a:ln>
                    <a:solidFill>
                      <a:prstClr val="black"/>
                    </a:solidFill>
                    <a:effectLst/>
                    <a:uLnTx/>
                    <a:uFillTx/>
                    <a:latin typeface="Calibri"/>
                    <a:ea typeface="+mn-ea"/>
                    <a:cs typeface="+mn-cs"/>
                  </a:endParaRPr>
                </a:p>
              </p:txBody>
            </p:sp>
            <p:sp>
              <p:nvSpPr>
                <p:cNvPr id="29" name="สี่เหลี่ยมผืนผ้ามุมมน 2">
                  <a:extLst>
                    <a:ext uri="{FF2B5EF4-FFF2-40B4-BE49-F238E27FC236}">
                      <a16:creationId xmlns:a16="http://schemas.microsoft.com/office/drawing/2014/main" id="{D99C2D33-B556-EC73-B33C-37AE65A971E4}"/>
                    </a:ext>
                  </a:extLst>
                </p:cNvPr>
                <p:cNvSpPr/>
                <p:nvPr/>
              </p:nvSpPr>
              <p:spPr>
                <a:xfrm>
                  <a:off x="1183448" y="738688"/>
                  <a:ext cx="10448355" cy="4431998"/>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gradFill flip="none" rotWithShape="1">
                  <a:gsLst>
                    <a:gs pos="0">
                      <a:srgbClr val="ED7D31">
                        <a:lumMod val="20000"/>
                        <a:lumOff val="80000"/>
                      </a:srgbClr>
                    </a:gs>
                    <a:gs pos="37000">
                      <a:sysClr val="window" lastClr="FFFFFF"/>
                    </a:gs>
                  </a:gsLst>
                  <a:lin ang="2700000" scaled="1"/>
                  <a:tileRect/>
                </a:gradFill>
                <a:ln w="12700" cap="flat" cmpd="sng" algn="ctr">
                  <a:noFill/>
                  <a:prstDash val="solid"/>
                  <a:miter lim="800000"/>
                </a:ln>
                <a:effectLst/>
              </p:spPr>
              <p:txBody>
                <a:bodyPr rtlCol="0" anchor="ctr"/>
                <a:lstStyle/>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en-US" sz="6600" b="0" i="0" u="none" strike="noStrike" kern="0" cap="none" spc="0" normalizeH="0" baseline="0" noProof="0" dirty="0">
                    <a:ln>
                      <a:noFill/>
                    </a:ln>
                    <a:solidFill>
                      <a:prstClr val="black"/>
                    </a:solidFill>
                    <a:effectLst/>
                    <a:uLnTx/>
                    <a:uFillTx/>
                    <a:latin typeface="Calibri"/>
                    <a:ea typeface="+mn-ea"/>
                    <a:cs typeface="+mn-cs"/>
                  </a:endParaRPr>
                </a:p>
              </p:txBody>
            </p:sp>
          </p:grpSp>
          <p:sp>
            <p:nvSpPr>
              <p:cNvPr id="27" name="Rectangle 33">
                <a:extLst>
                  <a:ext uri="{FF2B5EF4-FFF2-40B4-BE49-F238E27FC236}">
                    <a16:creationId xmlns:a16="http://schemas.microsoft.com/office/drawing/2014/main" id="{953DFFDC-45F7-BE8A-DD59-A7CFDE36C78C}"/>
                  </a:ext>
                </a:extLst>
              </p:cNvPr>
              <p:cNvSpPr>
                <a:spLocks noChangeArrowheads="1"/>
              </p:cNvSpPr>
              <p:nvPr/>
            </p:nvSpPr>
            <p:spPr bwMode="auto">
              <a:xfrm>
                <a:off x="1541381" y="2650899"/>
                <a:ext cx="4306831" cy="992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4800" b="1" kern="0" dirty="0">
                    <a:ln w="13462">
                      <a:solidFill>
                        <a:prstClr val="white"/>
                      </a:solidFill>
                      <a:prstDash val="solid"/>
                    </a:ln>
                    <a:solidFill>
                      <a:srgbClr val="323972"/>
                    </a:solidFill>
                    <a:effectLst>
                      <a:outerShdw dist="38100" dir="2700000" algn="bl" rotWithShape="0">
                        <a:srgbClr val="5B9BD5"/>
                      </a:outerShdw>
                    </a:effectLst>
                    <a:latin typeface="UTM Avo" panose="02040603050506020204" pitchFamily="18" charset="0"/>
                    <a:ea typeface="微软雅黑" pitchFamily="34" charset="-122"/>
                  </a:rPr>
                  <a:t>3 </a:t>
                </a:r>
                <a:r>
                  <a:rPr lang="en-US" altLang="en-US" sz="4800" b="1" kern="0" dirty="0" err="1">
                    <a:ln w="13462">
                      <a:solidFill>
                        <a:prstClr val="white"/>
                      </a:solidFill>
                      <a:prstDash val="solid"/>
                    </a:ln>
                    <a:solidFill>
                      <a:srgbClr val="323972"/>
                    </a:solidFill>
                    <a:effectLst>
                      <a:outerShdw dist="38100" dir="2700000" algn="bl" rotWithShape="0">
                        <a:srgbClr val="5B9BD5"/>
                      </a:outerShdw>
                    </a:effectLst>
                    <a:latin typeface="UTM Avo" panose="02040603050506020204" pitchFamily="18" charset="0"/>
                    <a:ea typeface="微软雅黑" pitchFamily="34" charset="-122"/>
                  </a:rPr>
                  <a:t>ngày</a:t>
                </a:r>
                <a:endParaRPr kumimoji="0" lang="en-US" altLang="en-US" sz="4800" b="1" i="0" u="none" strike="noStrike" kern="0" cap="none" spc="0" normalizeH="0" baseline="0" noProof="0" dirty="0">
                  <a:ln w="13462">
                    <a:solidFill>
                      <a:prstClr val="white"/>
                    </a:solidFill>
                    <a:prstDash val="solid"/>
                  </a:ln>
                  <a:solidFill>
                    <a:srgbClr val="323972"/>
                  </a:solidFill>
                  <a:effectLst>
                    <a:outerShdw dist="38100" dir="2700000" algn="bl" rotWithShape="0">
                      <a:srgbClr val="5B9BD5"/>
                    </a:outerShdw>
                  </a:effectLst>
                  <a:uLnTx/>
                  <a:uFillTx/>
                  <a:latin typeface="UTM Avo" panose="02040603050506020204" pitchFamily="18" charset="0"/>
                  <a:ea typeface="微软雅黑" pitchFamily="34" charset="-122"/>
                  <a:cs typeface="Arial" panose="020B0604020202020204" pitchFamily="34" charset="0"/>
                </a:endParaRPr>
              </a:p>
            </p:txBody>
          </p:sp>
        </p:grpSp>
        <p:pic>
          <p:nvPicPr>
            <p:cNvPr id="25" name="Picture 24">
              <a:extLst>
                <a:ext uri="{FF2B5EF4-FFF2-40B4-BE49-F238E27FC236}">
                  <a16:creationId xmlns:a16="http://schemas.microsoft.com/office/drawing/2014/main" id="{DB841999-AC57-6C49-C2BC-85DD1501A9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161" t="-1242" r="65801" b="82167"/>
            <a:stretch/>
          </p:blipFill>
          <p:spPr>
            <a:xfrm>
              <a:off x="6092322" y="2271847"/>
              <a:ext cx="763252" cy="1178800"/>
            </a:xfrm>
            <a:prstGeom prst="rect">
              <a:avLst/>
            </a:prstGeom>
          </p:spPr>
        </p:pic>
      </p:grpSp>
      <p:grpSp>
        <p:nvGrpSpPr>
          <p:cNvPr id="30" name="Group 29">
            <a:extLst>
              <a:ext uri="{FF2B5EF4-FFF2-40B4-BE49-F238E27FC236}">
                <a16:creationId xmlns:a16="http://schemas.microsoft.com/office/drawing/2014/main" id="{4A1F2D60-08B5-C5D0-97D4-96BC13B2138E}"/>
              </a:ext>
            </a:extLst>
          </p:cNvPr>
          <p:cNvGrpSpPr/>
          <p:nvPr/>
        </p:nvGrpSpPr>
        <p:grpSpPr>
          <a:xfrm>
            <a:off x="1762161" y="4743499"/>
            <a:ext cx="3936327" cy="1263881"/>
            <a:chOff x="990071" y="3965496"/>
            <a:chExt cx="4714805" cy="1277243"/>
          </a:xfrm>
        </p:grpSpPr>
        <p:grpSp>
          <p:nvGrpSpPr>
            <p:cNvPr id="31" name="Group 30">
              <a:extLst>
                <a:ext uri="{FF2B5EF4-FFF2-40B4-BE49-F238E27FC236}">
                  <a16:creationId xmlns:a16="http://schemas.microsoft.com/office/drawing/2014/main" id="{6ABC6977-3535-1284-53AE-2ACD9A182371}"/>
                </a:ext>
              </a:extLst>
            </p:cNvPr>
            <p:cNvGrpSpPr/>
            <p:nvPr/>
          </p:nvGrpSpPr>
          <p:grpSpPr>
            <a:xfrm>
              <a:off x="1458184" y="3965496"/>
              <a:ext cx="4246692" cy="1277243"/>
              <a:chOff x="1181980" y="2520411"/>
              <a:chExt cx="4957108" cy="1526236"/>
            </a:xfrm>
          </p:grpSpPr>
          <p:grpSp>
            <p:nvGrpSpPr>
              <p:cNvPr id="33" name="Group 32">
                <a:extLst>
                  <a:ext uri="{FF2B5EF4-FFF2-40B4-BE49-F238E27FC236}">
                    <a16:creationId xmlns:a16="http://schemas.microsoft.com/office/drawing/2014/main" id="{65735857-B9B7-E04D-4381-084C850237A7}"/>
                  </a:ext>
                </a:extLst>
              </p:cNvPr>
              <p:cNvGrpSpPr/>
              <p:nvPr/>
            </p:nvGrpSpPr>
            <p:grpSpPr>
              <a:xfrm>
                <a:off x="1181980" y="2520411"/>
                <a:ext cx="4957108" cy="1526236"/>
                <a:chOff x="1309417" y="577127"/>
                <a:chExt cx="10516380" cy="5502166"/>
              </a:xfrm>
            </p:grpSpPr>
            <p:sp>
              <p:nvSpPr>
                <p:cNvPr id="35" name="สี่เหลี่ยมผืนผ้ามุมมน 2">
                  <a:extLst>
                    <a:ext uri="{FF2B5EF4-FFF2-40B4-BE49-F238E27FC236}">
                      <a16:creationId xmlns:a16="http://schemas.microsoft.com/office/drawing/2014/main" id="{A15C52F7-0FE1-D6BD-926A-080F49AA5CF0}"/>
                    </a:ext>
                  </a:extLst>
                </p:cNvPr>
                <p:cNvSpPr/>
                <p:nvPr/>
              </p:nvSpPr>
              <p:spPr>
                <a:xfrm>
                  <a:off x="1309417" y="577127"/>
                  <a:ext cx="10516380" cy="5502166"/>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solidFill>
                  <a:srgbClr val="99C312"/>
                </a:solidFill>
                <a:ln w="12700" cap="flat" cmpd="sng" algn="ctr">
                  <a:noFill/>
                  <a:prstDash val="solid"/>
                  <a:miter lim="800000"/>
                </a:ln>
                <a:effectLst/>
              </p:spPr>
              <p:txBody>
                <a:bodyPr rtlCol="0" anchor="ctr"/>
                <a:lstStyle/>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en-US" sz="6600" b="0" i="0" u="none" strike="noStrike" kern="0" cap="none" spc="0" normalizeH="0" baseline="0" noProof="0" dirty="0">
                    <a:ln>
                      <a:noFill/>
                    </a:ln>
                    <a:solidFill>
                      <a:prstClr val="black"/>
                    </a:solidFill>
                    <a:effectLst/>
                    <a:uLnTx/>
                    <a:uFillTx/>
                    <a:latin typeface="Calibri"/>
                    <a:ea typeface="+mn-ea"/>
                    <a:cs typeface="+mn-cs"/>
                  </a:endParaRPr>
                </a:p>
              </p:txBody>
            </p:sp>
            <p:sp>
              <p:nvSpPr>
                <p:cNvPr id="36" name="สี่เหลี่ยมผืนผ้ามุมมน 2">
                  <a:extLst>
                    <a:ext uri="{FF2B5EF4-FFF2-40B4-BE49-F238E27FC236}">
                      <a16:creationId xmlns:a16="http://schemas.microsoft.com/office/drawing/2014/main" id="{0D7CFF67-412F-2A9F-FDFA-BB25938E7C5A}"/>
                    </a:ext>
                  </a:extLst>
                </p:cNvPr>
                <p:cNvSpPr/>
                <p:nvPr/>
              </p:nvSpPr>
              <p:spPr>
                <a:xfrm>
                  <a:off x="1370244" y="749729"/>
                  <a:ext cx="10310145" cy="5208358"/>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gradFill flip="none" rotWithShape="1">
                  <a:gsLst>
                    <a:gs pos="0">
                      <a:srgbClr val="ED7D31">
                        <a:lumMod val="20000"/>
                        <a:lumOff val="80000"/>
                      </a:srgbClr>
                    </a:gs>
                    <a:gs pos="37000">
                      <a:sysClr val="window" lastClr="FFFFFF"/>
                    </a:gs>
                  </a:gsLst>
                  <a:lin ang="2700000" scaled="1"/>
                  <a:tileRect/>
                </a:gradFill>
                <a:ln w="12700" cap="flat" cmpd="sng" algn="ctr">
                  <a:noFill/>
                  <a:prstDash val="solid"/>
                  <a:miter lim="800000"/>
                </a:ln>
                <a:effectLst/>
              </p:spPr>
              <p:txBody>
                <a:bodyPr rtlCol="0" anchor="ctr"/>
                <a:lstStyle/>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en-US" sz="6600" b="0" i="0" u="none" strike="noStrike" kern="0" cap="none" spc="0" normalizeH="0" baseline="0" noProof="0" dirty="0">
                    <a:ln>
                      <a:noFill/>
                    </a:ln>
                    <a:solidFill>
                      <a:prstClr val="black"/>
                    </a:solidFill>
                    <a:effectLst/>
                    <a:uLnTx/>
                    <a:uFillTx/>
                    <a:latin typeface="Calibri"/>
                    <a:ea typeface="+mn-ea"/>
                    <a:cs typeface="+mn-cs"/>
                  </a:endParaRPr>
                </a:p>
              </p:txBody>
            </p:sp>
          </p:grpSp>
          <p:sp>
            <p:nvSpPr>
              <p:cNvPr id="34" name="Rectangle 33">
                <a:extLst>
                  <a:ext uri="{FF2B5EF4-FFF2-40B4-BE49-F238E27FC236}">
                    <a16:creationId xmlns:a16="http://schemas.microsoft.com/office/drawing/2014/main" id="{C7EEAF94-6044-D690-0747-EFF575E8DAE6}"/>
                  </a:ext>
                </a:extLst>
              </p:cNvPr>
              <p:cNvSpPr>
                <a:spLocks noChangeArrowheads="1"/>
              </p:cNvSpPr>
              <p:nvPr/>
            </p:nvSpPr>
            <p:spPr bwMode="auto">
              <a:xfrm>
                <a:off x="1568716" y="2782343"/>
                <a:ext cx="4353477" cy="992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0" cap="none" spc="0" normalizeH="0" baseline="0" noProof="0" dirty="0">
                    <a:ln w="13462">
                      <a:solidFill>
                        <a:prstClr val="white"/>
                      </a:solidFill>
                      <a:prstDash val="solid"/>
                    </a:ln>
                    <a:solidFill>
                      <a:srgbClr val="99C312"/>
                    </a:solidFill>
                    <a:effectLst>
                      <a:outerShdw dist="38100" dir="2700000" algn="bl" rotWithShape="0">
                        <a:srgbClr val="5B9BD5"/>
                      </a:outerShdw>
                    </a:effectLst>
                    <a:uLnTx/>
                    <a:uFillTx/>
                    <a:latin typeface="UTM Avo" panose="02040603050506020204" pitchFamily="18" charset="0"/>
                    <a:ea typeface="微软雅黑" pitchFamily="34" charset="-122"/>
                    <a:cs typeface="Arial" panose="020B0604020202020204" pitchFamily="34" charset="0"/>
                  </a:rPr>
                  <a:t>2 </a:t>
                </a:r>
                <a:r>
                  <a:rPr kumimoji="0" lang="en-US" altLang="en-US" sz="4800" b="1" i="0" u="none" strike="noStrike" kern="0" cap="none" spc="0" normalizeH="0" baseline="0" noProof="0" dirty="0" err="1">
                    <a:ln w="13462">
                      <a:solidFill>
                        <a:prstClr val="white"/>
                      </a:solidFill>
                      <a:prstDash val="solid"/>
                    </a:ln>
                    <a:solidFill>
                      <a:srgbClr val="99C312"/>
                    </a:solidFill>
                    <a:effectLst>
                      <a:outerShdw dist="38100" dir="2700000" algn="bl" rotWithShape="0">
                        <a:srgbClr val="5B9BD5"/>
                      </a:outerShdw>
                    </a:effectLst>
                    <a:uLnTx/>
                    <a:uFillTx/>
                    <a:latin typeface="UTM Avo" panose="02040603050506020204" pitchFamily="18" charset="0"/>
                    <a:ea typeface="微软雅黑" pitchFamily="34" charset="-122"/>
                    <a:cs typeface="Arial" panose="020B0604020202020204" pitchFamily="34" charset="0"/>
                  </a:rPr>
                  <a:t>ngày</a:t>
                </a:r>
                <a:endParaRPr kumimoji="0" lang="en-US" altLang="en-US" sz="4800" b="1" i="0" u="none" strike="noStrike" kern="0" cap="none" spc="0" normalizeH="0" baseline="0" noProof="0" dirty="0">
                  <a:ln w="13462">
                    <a:solidFill>
                      <a:prstClr val="white"/>
                    </a:solidFill>
                    <a:prstDash val="solid"/>
                  </a:ln>
                  <a:solidFill>
                    <a:srgbClr val="99C312"/>
                  </a:solidFill>
                  <a:effectLst>
                    <a:outerShdw dist="38100" dir="2700000" algn="bl" rotWithShape="0">
                      <a:srgbClr val="5B9BD5"/>
                    </a:outerShdw>
                  </a:effectLst>
                  <a:uLnTx/>
                  <a:uFillTx/>
                  <a:latin typeface="UTM Avo" panose="02040603050506020204" pitchFamily="18" charset="0"/>
                  <a:ea typeface="微软雅黑" pitchFamily="34" charset="-122"/>
                  <a:cs typeface="Arial" panose="020B0604020202020204" pitchFamily="34" charset="0"/>
                </a:endParaRPr>
              </a:p>
            </p:txBody>
          </p:sp>
        </p:grpSp>
        <p:pic>
          <p:nvPicPr>
            <p:cNvPr id="32" name="Picture 31">
              <a:extLst>
                <a:ext uri="{FF2B5EF4-FFF2-40B4-BE49-F238E27FC236}">
                  <a16:creationId xmlns:a16="http://schemas.microsoft.com/office/drawing/2014/main" id="{E1ABE485-488C-6E12-F192-0B0E6D3FDE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022" t="268" r="50475" b="80657"/>
            <a:stretch/>
          </p:blipFill>
          <p:spPr>
            <a:xfrm>
              <a:off x="990071" y="3965497"/>
              <a:ext cx="799425" cy="1277242"/>
            </a:xfrm>
            <a:prstGeom prst="rect">
              <a:avLst/>
            </a:prstGeom>
          </p:spPr>
        </p:pic>
      </p:grpSp>
      <p:grpSp>
        <p:nvGrpSpPr>
          <p:cNvPr id="37" name="Group 36">
            <a:extLst>
              <a:ext uri="{FF2B5EF4-FFF2-40B4-BE49-F238E27FC236}">
                <a16:creationId xmlns:a16="http://schemas.microsoft.com/office/drawing/2014/main" id="{E004B91E-C966-FAA0-205E-21E4066C7D7E}"/>
              </a:ext>
            </a:extLst>
          </p:cNvPr>
          <p:cNvGrpSpPr/>
          <p:nvPr/>
        </p:nvGrpSpPr>
        <p:grpSpPr>
          <a:xfrm>
            <a:off x="6376047" y="4720695"/>
            <a:ext cx="3758554" cy="1286685"/>
            <a:chOff x="6047625" y="4021001"/>
            <a:chExt cx="4664340" cy="1242022"/>
          </a:xfrm>
        </p:grpSpPr>
        <p:grpSp>
          <p:nvGrpSpPr>
            <p:cNvPr id="38" name="Group 37">
              <a:extLst>
                <a:ext uri="{FF2B5EF4-FFF2-40B4-BE49-F238E27FC236}">
                  <a16:creationId xmlns:a16="http://schemas.microsoft.com/office/drawing/2014/main" id="{4C609F4C-11DC-2885-EA6F-536C7A9DC490}"/>
                </a:ext>
              </a:extLst>
            </p:cNvPr>
            <p:cNvGrpSpPr/>
            <p:nvPr/>
          </p:nvGrpSpPr>
          <p:grpSpPr>
            <a:xfrm>
              <a:off x="6414405" y="4021001"/>
              <a:ext cx="4297560" cy="1173693"/>
              <a:chOff x="1122603" y="2520411"/>
              <a:chExt cx="5016485" cy="1402498"/>
            </a:xfrm>
          </p:grpSpPr>
          <p:grpSp>
            <p:nvGrpSpPr>
              <p:cNvPr id="40" name="Group 39">
                <a:extLst>
                  <a:ext uri="{FF2B5EF4-FFF2-40B4-BE49-F238E27FC236}">
                    <a16:creationId xmlns:a16="http://schemas.microsoft.com/office/drawing/2014/main" id="{176F74C2-BC45-2C7C-9BA4-85CFA23EE3D6}"/>
                  </a:ext>
                </a:extLst>
              </p:cNvPr>
              <p:cNvGrpSpPr/>
              <p:nvPr/>
            </p:nvGrpSpPr>
            <p:grpSpPr>
              <a:xfrm>
                <a:off x="1122603" y="2520411"/>
                <a:ext cx="5016485" cy="1402498"/>
                <a:chOff x="1183450" y="577127"/>
                <a:chExt cx="10642347" cy="5056080"/>
              </a:xfrm>
            </p:grpSpPr>
            <p:sp>
              <p:nvSpPr>
                <p:cNvPr id="42" name="สี่เหลี่ยมผืนผ้ามุมมน 2">
                  <a:extLst>
                    <a:ext uri="{FF2B5EF4-FFF2-40B4-BE49-F238E27FC236}">
                      <a16:creationId xmlns:a16="http://schemas.microsoft.com/office/drawing/2014/main" id="{EDF237B8-5D1D-F23B-6507-AE20398A0508}"/>
                    </a:ext>
                  </a:extLst>
                </p:cNvPr>
                <p:cNvSpPr/>
                <p:nvPr/>
              </p:nvSpPr>
              <p:spPr>
                <a:xfrm>
                  <a:off x="1309418" y="577127"/>
                  <a:ext cx="10516379" cy="5056080"/>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solidFill>
                  <a:srgbClr val="FF3464"/>
                </a:solidFill>
                <a:ln w="12700" cap="flat" cmpd="sng" algn="ctr">
                  <a:noFill/>
                  <a:prstDash val="solid"/>
                  <a:miter lim="800000"/>
                </a:ln>
                <a:effectLst/>
              </p:spPr>
              <p:txBody>
                <a:bodyPr rtlCol="0" anchor="ctr"/>
                <a:lstStyle/>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en-US" sz="6600" b="0" i="0" u="none" strike="noStrike" kern="0" cap="none" spc="0" normalizeH="0" baseline="0" noProof="0" dirty="0">
                    <a:ln>
                      <a:noFill/>
                    </a:ln>
                    <a:solidFill>
                      <a:prstClr val="black"/>
                    </a:solidFill>
                    <a:effectLst/>
                    <a:uLnTx/>
                    <a:uFillTx/>
                    <a:latin typeface="Calibri"/>
                    <a:ea typeface="+mn-ea"/>
                    <a:cs typeface="+mn-cs"/>
                  </a:endParaRPr>
                </a:p>
              </p:txBody>
            </p:sp>
            <p:sp>
              <p:nvSpPr>
                <p:cNvPr id="43" name="สี่เหลี่ยมผืนผ้ามุมมน 2">
                  <a:extLst>
                    <a:ext uri="{FF2B5EF4-FFF2-40B4-BE49-F238E27FC236}">
                      <a16:creationId xmlns:a16="http://schemas.microsoft.com/office/drawing/2014/main" id="{03C778A5-5107-981D-1734-542BEAF87D8A}"/>
                    </a:ext>
                  </a:extLst>
                </p:cNvPr>
                <p:cNvSpPr/>
                <p:nvPr/>
              </p:nvSpPr>
              <p:spPr>
                <a:xfrm>
                  <a:off x="1183450" y="630896"/>
                  <a:ext cx="10448355" cy="4864077"/>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gradFill flip="none" rotWithShape="1">
                  <a:gsLst>
                    <a:gs pos="0">
                      <a:srgbClr val="ED7D31">
                        <a:lumMod val="20000"/>
                        <a:lumOff val="80000"/>
                      </a:srgbClr>
                    </a:gs>
                    <a:gs pos="37000">
                      <a:sysClr val="window" lastClr="FFFFFF"/>
                    </a:gs>
                  </a:gsLst>
                  <a:lin ang="2700000" scaled="1"/>
                  <a:tileRect/>
                </a:gradFill>
                <a:ln w="12700" cap="flat" cmpd="sng" algn="ctr">
                  <a:noFill/>
                  <a:prstDash val="solid"/>
                  <a:miter lim="800000"/>
                </a:ln>
                <a:effectLst/>
              </p:spPr>
              <p:txBody>
                <a:bodyPr rtlCol="0" anchor="ctr"/>
                <a:lstStyle/>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en-US" sz="6600" b="0" i="0" u="none" strike="noStrike" kern="0" cap="none" spc="0" normalizeH="0" baseline="0" noProof="0" dirty="0">
                    <a:ln>
                      <a:noFill/>
                    </a:ln>
                    <a:solidFill>
                      <a:prstClr val="black"/>
                    </a:solidFill>
                    <a:effectLst/>
                    <a:uLnTx/>
                    <a:uFillTx/>
                    <a:latin typeface="Calibri"/>
                    <a:ea typeface="+mn-ea"/>
                    <a:cs typeface="+mn-cs"/>
                  </a:endParaRPr>
                </a:p>
              </p:txBody>
            </p:sp>
          </p:grpSp>
          <p:sp>
            <p:nvSpPr>
              <p:cNvPr id="41" name="Rectangle 33">
                <a:extLst>
                  <a:ext uri="{FF2B5EF4-FFF2-40B4-BE49-F238E27FC236}">
                    <a16:creationId xmlns:a16="http://schemas.microsoft.com/office/drawing/2014/main" id="{7F7D599F-6531-E282-2743-A05978DA8B84}"/>
                  </a:ext>
                </a:extLst>
              </p:cNvPr>
              <p:cNvSpPr>
                <a:spLocks noChangeArrowheads="1"/>
              </p:cNvSpPr>
              <p:nvPr/>
            </p:nvSpPr>
            <p:spPr bwMode="auto">
              <a:xfrm>
                <a:off x="1515211" y="2785945"/>
                <a:ext cx="4288084" cy="881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0" cap="none" spc="0" normalizeH="0" baseline="0" noProof="0" dirty="0">
                    <a:ln w="13462">
                      <a:solidFill>
                        <a:prstClr val="white"/>
                      </a:solidFill>
                      <a:prstDash val="solid"/>
                    </a:ln>
                    <a:solidFill>
                      <a:srgbClr val="FF3464"/>
                    </a:solidFill>
                    <a:effectLst>
                      <a:outerShdw dist="38100" dir="2700000" algn="bl" rotWithShape="0">
                        <a:srgbClr val="5B9BD5"/>
                      </a:outerShdw>
                    </a:effectLst>
                    <a:uLnTx/>
                    <a:uFillTx/>
                    <a:latin typeface="UTM Avo" panose="02040603050506020204" pitchFamily="18" charset="0"/>
                    <a:ea typeface="微软雅黑" pitchFamily="34" charset="-122"/>
                    <a:cs typeface="Arial" panose="020B0604020202020204" pitchFamily="34" charset="0"/>
                  </a:rPr>
                  <a:t>4 </a:t>
                </a:r>
                <a:r>
                  <a:rPr kumimoji="0" lang="en-US" altLang="en-US" sz="4800" b="1" i="0" u="none" strike="noStrike" kern="0" cap="none" spc="0" normalizeH="0" baseline="0" noProof="0" dirty="0" err="1">
                    <a:ln w="13462">
                      <a:solidFill>
                        <a:prstClr val="white"/>
                      </a:solidFill>
                      <a:prstDash val="solid"/>
                    </a:ln>
                    <a:solidFill>
                      <a:srgbClr val="FF3464"/>
                    </a:solidFill>
                    <a:effectLst>
                      <a:outerShdw dist="38100" dir="2700000" algn="bl" rotWithShape="0">
                        <a:srgbClr val="5B9BD5"/>
                      </a:outerShdw>
                    </a:effectLst>
                    <a:uLnTx/>
                    <a:uFillTx/>
                    <a:latin typeface="UTM Avo" panose="02040603050506020204" pitchFamily="18" charset="0"/>
                    <a:ea typeface="微软雅黑" pitchFamily="34" charset="-122"/>
                    <a:cs typeface="Arial" panose="020B0604020202020204" pitchFamily="34" charset="0"/>
                  </a:rPr>
                  <a:t>ngày</a:t>
                </a:r>
                <a:endParaRPr kumimoji="0" lang="en-US" altLang="en-US" sz="4800" b="1" i="0" u="none" strike="noStrike" kern="0" cap="none" spc="0" normalizeH="0" baseline="0" noProof="0" dirty="0">
                  <a:ln w="13462">
                    <a:solidFill>
                      <a:prstClr val="white"/>
                    </a:solidFill>
                    <a:prstDash val="solid"/>
                  </a:ln>
                  <a:solidFill>
                    <a:srgbClr val="FF3464"/>
                  </a:solidFill>
                  <a:effectLst>
                    <a:outerShdw dist="38100" dir="2700000" algn="bl" rotWithShape="0">
                      <a:srgbClr val="5B9BD5"/>
                    </a:outerShdw>
                  </a:effectLst>
                  <a:uLnTx/>
                  <a:uFillTx/>
                  <a:latin typeface="UTM Avo" panose="02040603050506020204" pitchFamily="18" charset="0"/>
                  <a:ea typeface="微软雅黑" pitchFamily="34" charset="-122"/>
                  <a:cs typeface="Arial" panose="020B0604020202020204" pitchFamily="34" charset="0"/>
                </a:endParaRPr>
              </a:p>
            </p:txBody>
          </p:sp>
        </p:grpSp>
        <p:pic>
          <p:nvPicPr>
            <p:cNvPr id="39" name="Picture 38">
              <a:extLst>
                <a:ext uri="{FF2B5EF4-FFF2-40B4-BE49-F238E27FC236}">
                  <a16:creationId xmlns:a16="http://schemas.microsoft.com/office/drawing/2014/main" id="{E3D7F56F-1952-241B-FD2B-5342E57A14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24" t="-144" r="31943" b="81069"/>
            <a:stretch/>
          </p:blipFill>
          <p:spPr>
            <a:xfrm>
              <a:off x="6047625" y="4021001"/>
              <a:ext cx="929283" cy="1242022"/>
            </a:xfrm>
            <a:prstGeom prst="rect">
              <a:avLst/>
            </a:prstGeom>
          </p:spPr>
        </p:pic>
      </p:grpSp>
      <p:pic>
        <p:nvPicPr>
          <p:cNvPr id="44" name="Picture 43">
            <a:extLst>
              <a:ext uri="{FF2B5EF4-FFF2-40B4-BE49-F238E27FC236}">
                <a16:creationId xmlns:a16="http://schemas.microsoft.com/office/drawing/2014/main" id="{2317C82E-0185-42BD-8530-43805702F7E7}"/>
              </a:ext>
            </a:extLst>
          </p:cNvPr>
          <p:cNvPicPr>
            <a:picLocks noChangeAspect="1"/>
          </p:cNvPicPr>
          <p:nvPr/>
        </p:nvPicPr>
        <p:blipFill>
          <a:blip r:embed="rId7"/>
          <a:stretch>
            <a:fillRect/>
          </a:stretch>
        </p:blipFill>
        <p:spPr>
          <a:xfrm>
            <a:off x="0" y="1677060"/>
            <a:ext cx="1072989" cy="1286367"/>
          </a:xfrm>
          <a:prstGeom prst="rect">
            <a:avLst/>
          </a:prstGeom>
        </p:spPr>
      </p:pic>
    </p:spTree>
    <p:extLst>
      <p:ext uri="{BB962C8B-B14F-4D97-AF65-F5344CB8AC3E}">
        <p14:creationId xmlns:p14="http://schemas.microsoft.com/office/powerpoint/2010/main" val="55893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1000" fill="hold"/>
                                        <p:tgtEl>
                                          <p:spTgt spid="30"/>
                                        </p:tgtEl>
                                        <p:attrNameLst>
                                          <p:attrName>ppt_w</p:attrName>
                                        </p:attrNameLst>
                                      </p:cBhvr>
                                      <p:tavLst>
                                        <p:tav tm="0">
                                          <p:val>
                                            <p:strVal val="#ppt_w+.3"/>
                                          </p:val>
                                        </p:tav>
                                        <p:tav tm="100000">
                                          <p:val>
                                            <p:strVal val="#ppt_w"/>
                                          </p:val>
                                        </p:tav>
                                      </p:tavLst>
                                    </p:anim>
                                    <p:anim calcmode="lin" valueType="num">
                                      <p:cBhvr>
                                        <p:cTn id="20" dur="1000" fill="hold"/>
                                        <p:tgtEl>
                                          <p:spTgt spid="30"/>
                                        </p:tgtEl>
                                        <p:attrNameLst>
                                          <p:attrName>ppt_h</p:attrName>
                                        </p:attrNameLst>
                                      </p:cBhvr>
                                      <p:tavLst>
                                        <p:tav tm="0">
                                          <p:val>
                                            <p:strVal val="#ppt_h"/>
                                          </p:val>
                                        </p:tav>
                                        <p:tav tm="100000">
                                          <p:val>
                                            <p:strVal val="#ppt_h"/>
                                          </p:val>
                                        </p:tav>
                                      </p:tavLst>
                                    </p:anim>
                                    <p:animEffect transition="in" filter="fade">
                                      <p:cBhvr>
                                        <p:cTn id="21" dur="1000"/>
                                        <p:tgtEl>
                                          <p:spTgt spid="30"/>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1000" fill="hold"/>
                                        <p:tgtEl>
                                          <p:spTgt spid="37"/>
                                        </p:tgtEl>
                                        <p:attrNameLst>
                                          <p:attrName>ppt_w</p:attrName>
                                        </p:attrNameLst>
                                      </p:cBhvr>
                                      <p:tavLst>
                                        <p:tav tm="0">
                                          <p:val>
                                            <p:strVal val="#ppt_w+.3"/>
                                          </p:val>
                                        </p:tav>
                                        <p:tav tm="100000">
                                          <p:val>
                                            <p:strVal val="#ppt_w"/>
                                          </p:val>
                                        </p:tav>
                                      </p:tavLst>
                                    </p:anim>
                                    <p:anim calcmode="lin" valueType="num">
                                      <p:cBhvr>
                                        <p:cTn id="26" dur="1000" fill="hold"/>
                                        <p:tgtEl>
                                          <p:spTgt spid="37"/>
                                        </p:tgtEl>
                                        <p:attrNameLst>
                                          <p:attrName>ppt_h</p:attrName>
                                        </p:attrNameLst>
                                      </p:cBhvr>
                                      <p:tavLst>
                                        <p:tav tm="0">
                                          <p:val>
                                            <p:strVal val="#ppt_h"/>
                                          </p:val>
                                        </p:tav>
                                        <p:tav tm="100000">
                                          <p:val>
                                            <p:strVal val="#ppt_h"/>
                                          </p:val>
                                        </p:tav>
                                      </p:tavLst>
                                    </p:anim>
                                    <p:animEffect transition="in" filter="fade">
                                      <p:cBhvr>
                                        <p:cTn id="27" dur="10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30"/>
                                        </p:tgtEl>
                                      </p:cBhvr>
                                    </p:animEffect>
                                    <p:animScale>
                                      <p:cBhvr>
                                        <p:cTn id="32" dur="250" autoRev="1" fill="hold"/>
                                        <p:tgtEl>
                                          <p:spTgt spid="30"/>
                                        </p:tgtEl>
                                      </p:cBhvr>
                                      <p:by x="105000" y="105000"/>
                                    </p:animScale>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childTnLst>
                    </p:cTn>
                  </p:par>
                  <p:par>
                    <p:cTn id="33" fill="hold">
                      <p:stCondLst>
                        <p:cond delay="indefinite"/>
                      </p:stCondLst>
                      <p:childTnLst>
                        <p:par>
                          <p:cTn id="34" fill="hold">
                            <p:stCondLst>
                              <p:cond delay="0"/>
                            </p:stCondLst>
                            <p:childTnLst>
                              <p:par>
                                <p:cTn id="35" presetID="42" presetClass="exit" presetSubtype="0" fill="hold" nodeType="clickEffect">
                                  <p:stCondLst>
                                    <p:cond delay="0"/>
                                  </p:stCondLst>
                                  <p:childTnLst>
                                    <p:animEffect transition="out" filter="fade">
                                      <p:cBhvr>
                                        <p:cTn id="36" dur="1000"/>
                                        <p:tgtEl>
                                          <p:spTgt spid="16"/>
                                        </p:tgtEl>
                                      </p:cBhvr>
                                    </p:animEffect>
                                    <p:anim calcmode="lin" valueType="num">
                                      <p:cBhvr>
                                        <p:cTn id="37" dur="1000"/>
                                        <p:tgtEl>
                                          <p:spTgt spid="16"/>
                                        </p:tgtEl>
                                        <p:attrNameLst>
                                          <p:attrName>ppt_x</p:attrName>
                                        </p:attrNameLst>
                                      </p:cBhvr>
                                      <p:tavLst>
                                        <p:tav tm="0">
                                          <p:val>
                                            <p:strVal val="ppt_x"/>
                                          </p:val>
                                        </p:tav>
                                        <p:tav tm="100000">
                                          <p:val>
                                            <p:strVal val="ppt_x"/>
                                          </p:val>
                                        </p:tav>
                                      </p:tavLst>
                                    </p:anim>
                                    <p:anim calcmode="lin" valueType="num">
                                      <p:cBhvr>
                                        <p:cTn id="38" dur="1000"/>
                                        <p:tgtEl>
                                          <p:spTgt spid="16"/>
                                        </p:tgtEl>
                                        <p:attrNameLst>
                                          <p:attrName>ppt_y</p:attrName>
                                        </p:attrNameLst>
                                      </p:cBhvr>
                                      <p:tavLst>
                                        <p:tav tm="0">
                                          <p:val>
                                            <p:strVal val="ppt_y"/>
                                          </p:val>
                                        </p:tav>
                                        <p:tav tm="100000">
                                          <p:val>
                                            <p:strVal val="ppt_y+.1"/>
                                          </p:val>
                                        </p:tav>
                                      </p:tavLst>
                                    </p:anim>
                                    <p:set>
                                      <p:cBhvr>
                                        <p:cTn id="39" dur="1" fill="hold">
                                          <p:stCondLst>
                                            <p:cond delay="999"/>
                                          </p:stCondLst>
                                        </p:cTn>
                                        <p:tgtEl>
                                          <p:spTgt spid="16"/>
                                        </p:tgtEl>
                                        <p:attrNameLst>
                                          <p:attrName>style.visibility</p:attrName>
                                        </p:attrNameLst>
                                      </p:cBhvr>
                                      <p:to>
                                        <p:strVal val="hidden"/>
                                      </p:to>
                                    </p:set>
                                  </p:childTnLst>
                                </p:cTn>
                              </p:par>
                              <p:par>
                                <p:cTn id="40" presetID="42" presetClass="exit" presetSubtype="0" fill="hold" nodeType="withEffect">
                                  <p:stCondLst>
                                    <p:cond delay="0"/>
                                  </p:stCondLst>
                                  <p:childTnLst>
                                    <p:animEffect transition="out" filter="fade">
                                      <p:cBhvr>
                                        <p:cTn id="41" dur="1000"/>
                                        <p:tgtEl>
                                          <p:spTgt spid="23"/>
                                        </p:tgtEl>
                                      </p:cBhvr>
                                    </p:animEffect>
                                    <p:anim calcmode="lin" valueType="num">
                                      <p:cBhvr>
                                        <p:cTn id="42" dur="1000"/>
                                        <p:tgtEl>
                                          <p:spTgt spid="23"/>
                                        </p:tgtEl>
                                        <p:attrNameLst>
                                          <p:attrName>ppt_x</p:attrName>
                                        </p:attrNameLst>
                                      </p:cBhvr>
                                      <p:tavLst>
                                        <p:tav tm="0">
                                          <p:val>
                                            <p:strVal val="ppt_x"/>
                                          </p:val>
                                        </p:tav>
                                        <p:tav tm="100000">
                                          <p:val>
                                            <p:strVal val="ppt_x"/>
                                          </p:val>
                                        </p:tav>
                                      </p:tavLst>
                                    </p:anim>
                                    <p:anim calcmode="lin" valueType="num">
                                      <p:cBhvr>
                                        <p:cTn id="43" dur="1000"/>
                                        <p:tgtEl>
                                          <p:spTgt spid="23"/>
                                        </p:tgtEl>
                                        <p:attrNameLst>
                                          <p:attrName>ppt_y</p:attrName>
                                        </p:attrNameLst>
                                      </p:cBhvr>
                                      <p:tavLst>
                                        <p:tav tm="0">
                                          <p:val>
                                            <p:strVal val="ppt_y"/>
                                          </p:val>
                                        </p:tav>
                                        <p:tav tm="100000">
                                          <p:val>
                                            <p:strVal val="ppt_y+.1"/>
                                          </p:val>
                                        </p:tav>
                                      </p:tavLst>
                                    </p:anim>
                                    <p:set>
                                      <p:cBhvr>
                                        <p:cTn id="44" dur="1" fill="hold">
                                          <p:stCondLst>
                                            <p:cond delay="999"/>
                                          </p:stCondLst>
                                        </p:cTn>
                                        <p:tgtEl>
                                          <p:spTgt spid="23"/>
                                        </p:tgtEl>
                                        <p:attrNameLst>
                                          <p:attrName>style.visibility</p:attrName>
                                        </p:attrNameLst>
                                      </p:cBhvr>
                                      <p:to>
                                        <p:strVal val="hidden"/>
                                      </p:to>
                                    </p:set>
                                  </p:childTnLst>
                                </p:cTn>
                              </p:par>
                              <p:par>
                                <p:cTn id="45" presetID="42" presetClass="exit" presetSubtype="0" fill="hold" nodeType="withEffect">
                                  <p:stCondLst>
                                    <p:cond delay="0"/>
                                  </p:stCondLst>
                                  <p:childTnLst>
                                    <p:animEffect transition="out" filter="fade">
                                      <p:cBhvr>
                                        <p:cTn id="46" dur="1000"/>
                                        <p:tgtEl>
                                          <p:spTgt spid="37"/>
                                        </p:tgtEl>
                                      </p:cBhvr>
                                    </p:animEffect>
                                    <p:anim calcmode="lin" valueType="num">
                                      <p:cBhvr>
                                        <p:cTn id="47" dur="1000"/>
                                        <p:tgtEl>
                                          <p:spTgt spid="37"/>
                                        </p:tgtEl>
                                        <p:attrNameLst>
                                          <p:attrName>ppt_x</p:attrName>
                                        </p:attrNameLst>
                                      </p:cBhvr>
                                      <p:tavLst>
                                        <p:tav tm="0">
                                          <p:val>
                                            <p:strVal val="ppt_x"/>
                                          </p:val>
                                        </p:tav>
                                        <p:tav tm="100000">
                                          <p:val>
                                            <p:strVal val="ppt_x"/>
                                          </p:val>
                                        </p:tav>
                                      </p:tavLst>
                                    </p:anim>
                                    <p:anim calcmode="lin" valueType="num">
                                      <p:cBhvr>
                                        <p:cTn id="48" dur="1000"/>
                                        <p:tgtEl>
                                          <p:spTgt spid="37"/>
                                        </p:tgtEl>
                                        <p:attrNameLst>
                                          <p:attrName>ppt_y</p:attrName>
                                        </p:attrNameLst>
                                      </p:cBhvr>
                                      <p:tavLst>
                                        <p:tav tm="0">
                                          <p:val>
                                            <p:strVal val="ppt_y"/>
                                          </p:val>
                                        </p:tav>
                                        <p:tav tm="100000">
                                          <p:val>
                                            <p:strVal val="ppt_y+.1"/>
                                          </p:val>
                                        </p:tav>
                                      </p:tavLst>
                                    </p:anim>
                                    <p:set>
                                      <p:cBhvr>
                                        <p:cTn id="49"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C94EF4-0A23-BC4A-5C84-17367A73557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118000"/>
                    </a14:imgEffect>
                    <a14:imgEffect>
                      <a14:brightnessContrast contrast="40000"/>
                    </a14:imgEffect>
                  </a14:imgLayer>
                </a14:imgProps>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AC63B1CC-F8E2-18E9-6BDD-75E5ABDA8416}"/>
              </a:ext>
            </a:extLst>
          </p:cNvPr>
          <p:cNvPicPr>
            <a:picLocks noChangeAspect="1"/>
          </p:cNvPicPr>
          <p:nvPr/>
        </p:nvPicPr>
        <p:blipFill>
          <a:blip r:embed="rId4"/>
          <a:stretch>
            <a:fillRect/>
          </a:stretch>
        </p:blipFill>
        <p:spPr>
          <a:xfrm>
            <a:off x="2259850" y="932471"/>
            <a:ext cx="7672300" cy="4993057"/>
          </a:xfrm>
          <a:prstGeom prst="rect">
            <a:avLst/>
          </a:prstGeom>
        </p:spPr>
      </p:pic>
      <p:sp>
        <p:nvSpPr>
          <p:cNvPr id="13" name="Hộp Văn bản 1">
            <a:extLst>
              <a:ext uri="{FF2B5EF4-FFF2-40B4-BE49-F238E27FC236}">
                <a16:creationId xmlns:a16="http://schemas.microsoft.com/office/drawing/2014/main" id="{7A51D327-3C85-FB84-A0AA-C21F03B09E27}"/>
              </a:ext>
            </a:extLst>
          </p:cNvPr>
          <p:cNvSpPr txBox="1"/>
          <p:nvPr/>
        </p:nvSpPr>
        <p:spPr>
          <a:xfrm>
            <a:off x="3128962" y="1600357"/>
            <a:ext cx="59340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33CC33"/>
                </a:solidFill>
                <a:effectLst/>
                <a:uLnTx/>
                <a:uFillTx/>
                <a:ea typeface="+mn-ea"/>
                <a:cs typeface="Arial"/>
                <a:sym typeface="Arial"/>
              </a:rPr>
              <a:t>Thứ</a:t>
            </a:r>
            <a:r>
              <a:rPr kumimoji="0" lang="en-US" sz="3600" b="0" i="0" u="none" strike="noStrike" kern="0" cap="none" spc="0" normalizeH="0" baseline="0" noProof="0" dirty="0">
                <a:ln>
                  <a:noFill/>
                </a:ln>
                <a:solidFill>
                  <a:srgbClr val="33CC33"/>
                </a:solidFill>
                <a:effectLst/>
                <a:uLnTx/>
                <a:uFillTx/>
                <a:ea typeface="+mn-ea"/>
                <a:cs typeface="Arial"/>
                <a:sym typeface="Arial"/>
              </a:rPr>
              <a:t> … </a:t>
            </a:r>
            <a:r>
              <a:rPr kumimoji="0" lang="en-US" sz="3600" b="0" i="0" u="none" strike="noStrike" kern="0" cap="none" spc="0" normalizeH="0" baseline="0" noProof="0" dirty="0" err="1">
                <a:ln>
                  <a:noFill/>
                </a:ln>
                <a:solidFill>
                  <a:srgbClr val="33CC33"/>
                </a:solidFill>
                <a:effectLst/>
                <a:uLnTx/>
                <a:uFillTx/>
                <a:ea typeface="+mn-ea"/>
                <a:cs typeface="Arial"/>
                <a:sym typeface="Arial"/>
              </a:rPr>
              <a:t>ngày</a:t>
            </a:r>
            <a:r>
              <a:rPr kumimoji="0" lang="en-US" sz="3600" b="0" i="0" u="none" strike="noStrike" kern="0" cap="none" spc="0" normalizeH="0" baseline="0" noProof="0" dirty="0">
                <a:ln>
                  <a:noFill/>
                </a:ln>
                <a:solidFill>
                  <a:srgbClr val="33CC33"/>
                </a:solidFill>
                <a:effectLst/>
                <a:uLnTx/>
                <a:uFillTx/>
                <a:ea typeface="+mn-ea"/>
                <a:cs typeface="Arial"/>
                <a:sym typeface="Arial"/>
              </a:rPr>
              <a:t> … </a:t>
            </a:r>
            <a:r>
              <a:rPr kumimoji="0" lang="en-US" sz="3600" b="0" i="0" u="none" strike="noStrike" kern="0" cap="none" spc="0" normalizeH="0" baseline="0" noProof="0" dirty="0" err="1">
                <a:ln>
                  <a:noFill/>
                </a:ln>
                <a:solidFill>
                  <a:srgbClr val="33CC33"/>
                </a:solidFill>
                <a:effectLst/>
                <a:uLnTx/>
                <a:uFillTx/>
                <a:ea typeface="+mn-ea"/>
                <a:cs typeface="Arial"/>
                <a:sym typeface="Arial"/>
              </a:rPr>
              <a:t>tháng</a:t>
            </a:r>
            <a:r>
              <a:rPr kumimoji="0" lang="en-US" sz="3600" b="0" i="0" u="none" strike="noStrike" kern="0" cap="none" spc="0" normalizeH="0" baseline="0" noProof="0" dirty="0">
                <a:ln>
                  <a:noFill/>
                </a:ln>
                <a:solidFill>
                  <a:srgbClr val="33CC33"/>
                </a:solidFill>
                <a:effectLst/>
                <a:uLnTx/>
                <a:uFillTx/>
                <a:ea typeface="+mn-ea"/>
                <a:cs typeface="Arial"/>
                <a:sym typeface="Arial"/>
              </a:rPr>
              <a:t> … </a:t>
            </a:r>
            <a:r>
              <a:rPr kumimoji="0" lang="en-US" sz="3600" b="0" i="0" u="none" strike="noStrike" kern="0" cap="none" spc="0" normalizeH="0" baseline="0" noProof="0" dirty="0" err="1">
                <a:ln>
                  <a:noFill/>
                </a:ln>
                <a:solidFill>
                  <a:srgbClr val="33CC33"/>
                </a:solidFill>
                <a:effectLst/>
                <a:uLnTx/>
                <a:uFillTx/>
                <a:ea typeface="+mn-ea"/>
                <a:cs typeface="Arial"/>
                <a:sym typeface="Arial"/>
              </a:rPr>
              <a:t>năm</a:t>
            </a:r>
            <a:r>
              <a:rPr kumimoji="0" lang="en-US" sz="3600" b="0" i="0" u="none" strike="noStrike" kern="0" cap="none" spc="0" normalizeH="0" baseline="0" noProof="0" dirty="0">
                <a:ln>
                  <a:noFill/>
                </a:ln>
                <a:solidFill>
                  <a:srgbClr val="33CC33"/>
                </a:solidFill>
                <a:effectLst/>
                <a:uLnTx/>
                <a:uFillTx/>
                <a:ea typeface="+mn-ea"/>
                <a:cs typeface="Arial"/>
                <a:sym typeface="Arial"/>
              </a:rPr>
              <a:t> …</a:t>
            </a:r>
          </a:p>
        </p:txBody>
      </p:sp>
      <p:pic>
        <p:nvPicPr>
          <p:cNvPr id="2" name="Picture 1">
            <a:extLst>
              <a:ext uri="{FF2B5EF4-FFF2-40B4-BE49-F238E27FC236}">
                <a16:creationId xmlns:a16="http://schemas.microsoft.com/office/drawing/2014/main" id="{77D84672-C8E1-7613-DBDF-C586769DA2E2}"/>
              </a:ext>
            </a:extLst>
          </p:cNvPr>
          <p:cNvPicPr>
            <a:picLocks noChangeAspect="1"/>
          </p:cNvPicPr>
          <p:nvPr/>
        </p:nvPicPr>
        <p:blipFill>
          <a:blip r:embed="rId5"/>
          <a:stretch>
            <a:fillRect/>
          </a:stretch>
        </p:blipFill>
        <p:spPr>
          <a:xfrm>
            <a:off x="2955534" y="1976565"/>
            <a:ext cx="6090432" cy="1457070"/>
          </a:xfrm>
          <a:prstGeom prst="rect">
            <a:avLst/>
          </a:prstGeom>
        </p:spPr>
      </p:pic>
      <p:pic>
        <p:nvPicPr>
          <p:cNvPr id="3" name="Picture 2">
            <a:extLst>
              <a:ext uri="{FF2B5EF4-FFF2-40B4-BE49-F238E27FC236}">
                <a16:creationId xmlns:a16="http://schemas.microsoft.com/office/drawing/2014/main" id="{FC4E59E7-066C-4915-2F1E-A6F13F1951BB}"/>
              </a:ext>
            </a:extLst>
          </p:cNvPr>
          <p:cNvPicPr>
            <a:picLocks noChangeAspect="1"/>
          </p:cNvPicPr>
          <p:nvPr/>
        </p:nvPicPr>
        <p:blipFill>
          <a:blip r:embed="rId6"/>
          <a:stretch>
            <a:fillRect/>
          </a:stretch>
        </p:blipFill>
        <p:spPr>
          <a:xfrm>
            <a:off x="2960470" y="2946174"/>
            <a:ext cx="6480610" cy="2280102"/>
          </a:xfrm>
          <a:prstGeom prst="rect">
            <a:avLst/>
          </a:prstGeom>
        </p:spPr>
      </p:pic>
    </p:spTree>
    <p:extLst>
      <p:ext uri="{BB962C8B-B14F-4D97-AF65-F5344CB8AC3E}">
        <p14:creationId xmlns:p14="http://schemas.microsoft.com/office/powerpoint/2010/main" val="58664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57CE7F-DAFF-EFC2-E961-5DE0DBF0FC96}"/>
              </a:ext>
            </a:extLst>
          </p:cNvPr>
          <p:cNvPicPr>
            <a:picLocks noChangeAspect="1"/>
          </p:cNvPicPr>
          <p:nvPr/>
        </p:nvPicPr>
        <p:blipFill>
          <a:blip r:embed="rId2"/>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7EBC7768-E5AF-561E-DADB-B99AE85C1727}"/>
              </a:ext>
            </a:extLst>
          </p:cNvPr>
          <p:cNvSpPr/>
          <p:nvPr/>
        </p:nvSpPr>
        <p:spPr>
          <a:xfrm>
            <a:off x="342900" y="228600"/>
            <a:ext cx="11506200" cy="6400800"/>
          </a:xfrm>
          <a:prstGeom prst="roundRect">
            <a:avLst/>
          </a:prstGeom>
          <a:solidFill>
            <a:schemeClr val="bg1">
              <a:alpha val="9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6F7629-6322-B210-FEE6-58A775302B34}"/>
              </a:ext>
            </a:extLst>
          </p:cNvPr>
          <p:cNvSpPr txBox="1"/>
          <p:nvPr/>
        </p:nvSpPr>
        <p:spPr>
          <a:xfrm>
            <a:off x="879653" y="1985882"/>
            <a:ext cx="10350322" cy="4031873"/>
          </a:xfrm>
          <a:prstGeom prst="rect">
            <a:avLst/>
          </a:prstGeom>
          <a:noFill/>
        </p:spPr>
        <p:txBody>
          <a:bodyPr wrap="square" rtlCol="0">
            <a:spAutoFit/>
          </a:bodyPr>
          <a:lstStyle/>
          <a:p>
            <a:pPr marL="571500" lvl="0" indent="-571500" algn="just">
              <a:buFont typeface="Arial" panose="020B0604020202020204" pitchFamily="34" charset="0"/>
              <a:buChar char="•"/>
            </a:pPr>
            <a:r>
              <a:rPr lang="vi-VN" sz="3200" dirty="0">
                <a:solidFill>
                  <a:srgbClr val="251C00"/>
                </a:solidFill>
                <a:latin typeface="Calibri" panose="020F0502020204030204"/>
              </a:rPr>
              <a:t>Nhận biết được về dãy số liệu thống kê, cách sắp xếp dãy số liệu thống kê theo các tiêu chí cho trước.</a:t>
            </a:r>
          </a:p>
          <a:p>
            <a:pPr marL="571500" lvl="0" indent="-571500" algn="just">
              <a:buFont typeface="Arial" panose="020B0604020202020204" pitchFamily="34" charset="0"/>
              <a:buChar char="•"/>
            </a:pPr>
            <a:r>
              <a:rPr lang="vi-VN" sz="3200" dirty="0">
                <a:solidFill>
                  <a:srgbClr val="251C00"/>
                </a:solidFill>
                <a:latin typeface="Calibri" panose="020F0502020204030204"/>
              </a:rPr>
              <a:t>Đọc và mô tả được các số liệu ở dạng biểu đồ cột, nêu được một số nhận xét đơn giản từ biểu đồ cột. Tính được giá trị trung bình của các số liệu trong biểu đồ cột.</a:t>
            </a:r>
          </a:p>
          <a:p>
            <a:pPr marL="571500" lvl="0" indent="-571500" algn="just">
              <a:buFont typeface="Arial" panose="020B0604020202020204" pitchFamily="34" charset="0"/>
              <a:buChar char="•"/>
            </a:pPr>
            <a:r>
              <a:rPr lang="vi-VN" sz="3200" dirty="0">
                <a:solidFill>
                  <a:srgbClr val="251C00"/>
                </a:solidFill>
                <a:latin typeface="Calibri" panose="020F0502020204030204"/>
              </a:rPr>
              <a:t>Kiểm đếm được số lần lặp lại của một khả năng xảy ra (nhiều lần) của một sự kiện khi thực hiện (nhiều lần) thí nghiệm, trò chơi đơn giản.</a:t>
            </a:r>
          </a:p>
        </p:txBody>
      </p:sp>
      <p:pic>
        <p:nvPicPr>
          <p:cNvPr id="3" name="Picture 2">
            <a:extLst>
              <a:ext uri="{FF2B5EF4-FFF2-40B4-BE49-F238E27FC236}">
                <a16:creationId xmlns:a16="http://schemas.microsoft.com/office/drawing/2014/main" id="{ED1274F0-142C-E298-0E1F-964F9C1D5F34}"/>
              </a:ext>
            </a:extLst>
          </p:cNvPr>
          <p:cNvPicPr>
            <a:picLocks noChangeAspect="1"/>
          </p:cNvPicPr>
          <p:nvPr/>
        </p:nvPicPr>
        <p:blipFill>
          <a:blip r:embed="rId3"/>
          <a:stretch>
            <a:fillRect/>
          </a:stretch>
        </p:blipFill>
        <p:spPr>
          <a:xfrm>
            <a:off x="2047545" y="443053"/>
            <a:ext cx="7620660" cy="1152244"/>
          </a:xfrm>
          <a:prstGeom prst="rect">
            <a:avLst/>
          </a:prstGeom>
        </p:spPr>
      </p:pic>
    </p:spTree>
    <p:extLst>
      <p:ext uri="{BB962C8B-B14F-4D97-AF65-F5344CB8AC3E}">
        <p14:creationId xmlns:p14="http://schemas.microsoft.com/office/powerpoint/2010/main" val="244269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E670FB-3F5A-8785-6D40-ECC5F6AAFAA1}"/>
              </a:ext>
            </a:extLst>
          </p:cNvPr>
          <p:cNvPicPr>
            <a:picLocks noChangeAspect="1"/>
          </p:cNvPicPr>
          <p:nvPr/>
        </p:nvPicPr>
        <p:blipFill rotWithShape="1">
          <a:blip r:embed="rId2"/>
          <a:srcRect t="809" r="679"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E2955D00-F95A-326B-57D6-FCBEA5877F30}"/>
              </a:ext>
            </a:extLst>
          </p:cNvPr>
          <p:cNvPicPr>
            <a:picLocks noChangeAspect="1"/>
          </p:cNvPicPr>
          <p:nvPr/>
        </p:nvPicPr>
        <p:blipFill>
          <a:blip r:embed="rId3"/>
          <a:stretch>
            <a:fillRect/>
          </a:stretch>
        </p:blipFill>
        <p:spPr>
          <a:xfrm>
            <a:off x="3857460" y="799968"/>
            <a:ext cx="3810330" cy="3048264"/>
          </a:xfrm>
          <a:prstGeom prst="rect">
            <a:avLst/>
          </a:prstGeom>
        </p:spPr>
      </p:pic>
    </p:spTree>
    <p:extLst>
      <p:ext uri="{BB962C8B-B14F-4D97-AF65-F5344CB8AC3E}">
        <p14:creationId xmlns:p14="http://schemas.microsoft.com/office/powerpoint/2010/main" val="225560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57CE7F-DAFF-EFC2-E961-5DE0DBF0FC96}"/>
              </a:ext>
            </a:extLst>
          </p:cNvPr>
          <p:cNvPicPr>
            <a:picLocks noChangeAspect="1"/>
          </p:cNvPicPr>
          <p:nvPr/>
        </p:nvPicPr>
        <p:blipFill>
          <a:blip r:embed="rId2"/>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7EBC7768-E5AF-561E-DADB-B99AE85C1727}"/>
              </a:ext>
            </a:extLst>
          </p:cNvPr>
          <p:cNvSpPr/>
          <p:nvPr/>
        </p:nvSpPr>
        <p:spPr>
          <a:xfrm>
            <a:off x="342900" y="228600"/>
            <a:ext cx="11506200" cy="6400800"/>
          </a:xfrm>
          <a:prstGeom prst="roundRect">
            <a:avLst/>
          </a:prstGeom>
          <a:solidFill>
            <a:schemeClr val="bg1">
              <a:alpha val="9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3514C542-4FEE-169B-AB2D-78F10EC525B5}"/>
              </a:ext>
            </a:extLst>
          </p:cNvPr>
          <p:cNvGrpSpPr/>
          <p:nvPr/>
        </p:nvGrpSpPr>
        <p:grpSpPr>
          <a:xfrm>
            <a:off x="959954" y="461205"/>
            <a:ext cx="587224" cy="646331"/>
            <a:chOff x="759165" y="645780"/>
            <a:chExt cx="587224" cy="646331"/>
          </a:xfrm>
        </p:grpSpPr>
        <p:sp>
          <p:nvSpPr>
            <p:cNvPr id="17" name="Oval 16">
              <a:extLst>
                <a:ext uri="{FF2B5EF4-FFF2-40B4-BE49-F238E27FC236}">
                  <a16:creationId xmlns:a16="http://schemas.microsoft.com/office/drawing/2014/main" id="{D445852F-EC9D-5594-1F88-9B9A42F52239}"/>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F6B4ABB9-53A6-A410-FEC7-41D0226A8144}"/>
                </a:ext>
              </a:extLst>
            </p:cNvPr>
            <p:cNvSpPr txBox="1"/>
            <p:nvPr/>
          </p:nvSpPr>
          <p:spPr>
            <a:xfrm>
              <a:off x="82260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BD24BEF4-1AD0-0BBB-ADAD-CCD7A1D2BD94}"/>
              </a:ext>
            </a:extLst>
          </p:cNvPr>
          <p:cNvSpPr txBox="1"/>
          <p:nvPr/>
        </p:nvSpPr>
        <p:spPr>
          <a:xfrm>
            <a:off x="1528128" y="360860"/>
            <a:ext cx="9844722" cy="1384995"/>
          </a:xfrm>
          <a:prstGeom prst="rect">
            <a:avLst/>
          </a:prstGeom>
          <a:noFill/>
        </p:spPr>
        <p:txBody>
          <a:bodyPr wrap="square" rtlCol="0">
            <a:spAutoFit/>
          </a:bodyPr>
          <a:lstStyle/>
          <a:p>
            <a:pPr lvl="0"/>
            <a:r>
              <a:rPr lang="vi-VN" sz="2800" b="1" dirty="0">
                <a:solidFill>
                  <a:srgbClr val="002060"/>
                </a:solidFill>
                <a:latin typeface="Calibri" panose="020F0502020204030204"/>
              </a:rPr>
              <a:t>Mai và Mi cùng nhau làm chậu cây tái chế từ vỏ chai. Số chậu cây mà hai chị em hoàn thành trong mỗi ngày được ghi lại thành dãy số liệu như sau: 2, 3, 5, 5, 5, 8, 8, 10, 12, 12.</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 name="Picture 2">
            <a:extLst>
              <a:ext uri="{FF2B5EF4-FFF2-40B4-BE49-F238E27FC236}">
                <a16:creationId xmlns:a16="http://schemas.microsoft.com/office/drawing/2014/main" id="{38323DE6-A4CB-DDA4-3CC5-77C9E0C84239}"/>
              </a:ext>
            </a:extLst>
          </p:cNvPr>
          <p:cNvPicPr>
            <a:picLocks noChangeAspect="1"/>
          </p:cNvPicPr>
          <p:nvPr/>
        </p:nvPicPr>
        <p:blipFill>
          <a:blip r:embed="rId3"/>
          <a:stretch>
            <a:fillRect/>
          </a:stretch>
        </p:blipFill>
        <p:spPr>
          <a:xfrm>
            <a:off x="2843212" y="1957387"/>
            <a:ext cx="6467475" cy="1666875"/>
          </a:xfrm>
          <a:prstGeom prst="rect">
            <a:avLst/>
          </a:prstGeom>
        </p:spPr>
      </p:pic>
      <p:sp>
        <p:nvSpPr>
          <p:cNvPr id="5" name="TextBox 4">
            <a:extLst>
              <a:ext uri="{FF2B5EF4-FFF2-40B4-BE49-F238E27FC236}">
                <a16:creationId xmlns:a16="http://schemas.microsoft.com/office/drawing/2014/main" id="{3067F1BA-10DE-5416-A3F7-5B023ABDAFF6}"/>
              </a:ext>
            </a:extLst>
          </p:cNvPr>
          <p:cNvSpPr txBox="1"/>
          <p:nvPr/>
        </p:nvSpPr>
        <p:spPr>
          <a:xfrm>
            <a:off x="676276" y="3694610"/>
            <a:ext cx="11029950" cy="2062103"/>
          </a:xfrm>
          <a:prstGeom prst="rect">
            <a:avLst/>
          </a:prstGeom>
          <a:noFill/>
        </p:spPr>
        <p:txBody>
          <a:bodyPr wrap="square" rtlCol="0">
            <a:spAutoFit/>
          </a:bodyPr>
          <a:lstStyle/>
          <a:p>
            <a:pPr lvl="0" algn="just"/>
            <a:r>
              <a:rPr lang="vi-VN" sz="3200" b="1" dirty="0">
                <a:solidFill>
                  <a:srgbClr val="002060"/>
                </a:solidFill>
                <a:latin typeface="Calibri" panose="020F0502020204030204"/>
              </a:rPr>
              <a:t>Dựa vào dãy số liệu và trả lời câu hỏi.</a:t>
            </a:r>
          </a:p>
          <a:p>
            <a:pPr lvl="0" algn="just"/>
            <a:r>
              <a:rPr lang="vi-VN" sz="3200" dirty="0">
                <a:solidFill>
                  <a:srgbClr val="002060"/>
                </a:solidFill>
                <a:latin typeface="Calibri" panose="020F0502020204030204"/>
              </a:rPr>
              <a:t>a) Trong một ngày, Mai và Mi làm được nhiều nhất bao nhiêu chậu cây?</a:t>
            </a:r>
          </a:p>
          <a:p>
            <a:pPr lvl="0" algn="just"/>
            <a:r>
              <a:rPr lang="vi-VN" sz="3200" dirty="0">
                <a:solidFill>
                  <a:srgbClr val="002060"/>
                </a:solidFill>
                <a:latin typeface="Calibri" panose="020F0502020204030204"/>
              </a:rPr>
              <a:t>b) Trung bình mỗi ngày hai chị em làm được bao nhiêu chậu cây?</a:t>
            </a:r>
          </a:p>
        </p:txBody>
      </p:sp>
    </p:spTree>
    <p:extLst>
      <p:ext uri="{BB962C8B-B14F-4D97-AF65-F5344CB8AC3E}">
        <p14:creationId xmlns:p14="http://schemas.microsoft.com/office/powerpoint/2010/main" val="187960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57CE7F-DAFF-EFC2-E961-5DE0DBF0FC96}"/>
              </a:ext>
            </a:extLst>
          </p:cNvPr>
          <p:cNvPicPr>
            <a:picLocks noChangeAspect="1"/>
          </p:cNvPicPr>
          <p:nvPr/>
        </p:nvPicPr>
        <p:blipFill>
          <a:blip r:embed="rId2"/>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7EBC7768-E5AF-561E-DADB-B99AE85C1727}"/>
              </a:ext>
            </a:extLst>
          </p:cNvPr>
          <p:cNvSpPr/>
          <p:nvPr/>
        </p:nvSpPr>
        <p:spPr>
          <a:xfrm>
            <a:off x="342900" y="228600"/>
            <a:ext cx="11506200" cy="6400800"/>
          </a:xfrm>
          <a:prstGeom prst="roundRect">
            <a:avLst/>
          </a:prstGeom>
          <a:solidFill>
            <a:schemeClr val="bg1">
              <a:alpha val="9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3514C542-4FEE-169B-AB2D-78F10EC525B5}"/>
              </a:ext>
            </a:extLst>
          </p:cNvPr>
          <p:cNvGrpSpPr/>
          <p:nvPr/>
        </p:nvGrpSpPr>
        <p:grpSpPr>
          <a:xfrm>
            <a:off x="959954" y="461205"/>
            <a:ext cx="587224" cy="646331"/>
            <a:chOff x="759165" y="645780"/>
            <a:chExt cx="587224" cy="646331"/>
          </a:xfrm>
        </p:grpSpPr>
        <p:sp>
          <p:nvSpPr>
            <p:cNvPr id="17" name="Oval 16">
              <a:extLst>
                <a:ext uri="{FF2B5EF4-FFF2-40B4-BE49-F238E27FC236}">
                  <a16:creationId xmlns:a16="http://schemas.microsoft.com/office/drawing/2014/main" id="{D445852F-EC9D-5594-1F88-9B9A42F52239}"/>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F6B4ABB9-53A6-A410-FEC7-41D0226A8144}"/>
                </a:ext>
              </a:extLst>
            </p:cNvPr>
            <p:cNvSpPr txBox="1"/>
            <p:nvPr/>
          </p:nvSpPr>
          <p:spPr>
            <a:xfrm>
              <a:off x="82260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BD24BEF4-1AD0-0BBB-ADAD-CCD7A1D2BD94}"/>
              </a:ext>
            </a:extLst>
          </p:cNvPr>
          <p:cNvSpPr txBox="1"/>
          <p:nvPr/>
        </p:nvSpPr>
        <p:spPr>
          <a:xfrm>
            <a:off x="1528128" y="360860"/>
            <a:ext cx="984472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a:ea typeface="+mn-ea"/>
                <a:cs typeface="+mn-cs"/>
              </a:rPr>
              <a:t>Mai và Mi cùng nhau làm chậu cây tái chế từ vỏ chai. Số chậu cây mà hai chị em hoàn thành trong mỗi ngày được ghi lại thành dãy số liệu như sau: 2, 3, 5, 5, 5, 8, 8, 10, 12, 12.</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8323DE6-A4CB-DDA4-3CC5-77C9E0C84239}"/>
              </a:ext>
            </a:extLst>
          </p:cNvPr>
          <p:cNvPicPr>
            <a:picLocks noChangeAspect="1"/>
          </p:cNvPicPr>
          <p:nvPr/>
        </p:nvPicPr>
        <p:blipFill>
          <a:blip r:embed="rId3"/>
          <a:stretch>
            <a:fillRect/>
          </a:stretch>
        </p:blipFill>
        <p:spPr>
          <a:xfrm>
            <a:off x="2843212" y="1957387"/>
            <a:ext cx="6467475" cy="1666875"/>
          </a:xfrm>
          <a:prstGeom prst="rect">
            <a:avLst/>
          </a:prstGeom>
        </p:spPr>
      </p:pic>
      <p:sp>
        <p:nvSpPr>
          <p:cNvPr id="5" name="TextBox 4">
            <a:extLst>
              <a:ext uri="{FF2B5EF4-FFF2-40B4-BE49-F238E27FC236}">
                <a16:creationId xmlns:a16="http://schemas.microsoft.com/office/drawing/2014/main" id="{3067F1BA-10DE-5416-A3F7-5B023ABDAFF6}"/>
              </a:ext>
            </a:extLst>
          </p:cNvPr>
          <p:cNvSpPr txBox="1"/>
          <p:nvPr/>
        </p:nvSpPr>
        <p:spPr>
          <a:xfrm>
            <a:off x="676276" y="3694610"/>
            <a:ext cx="1102995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Dựa vào dãy số liệu và trả lời câu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a:ea typeface="+mn-ea"/>
                <a:cs typeface="+mn-cs"/>
              </a:rPr>
              <a:t>a) Trong một ngày, Mai và Mi làm được nhiều nhất bao nhiêu chậu cây?</a:t>
            </a:r>
          </a:p>
        </p:txBody>
      </p:sp>
      <p:sp>
        <p:nvSpPr>
          <p:cNvPr id="2" name="Rectangle: Rounded Corners 1">
            <a:extLst>
              <a:ext uri="{FF2B5EF4-FFF2-40B4-BE49-F238E27FC236}">
                <a16:creationId xmlns:a16="http://schemas.microsoft.com/office/drawing/2014/main" id="{F78AF6C6-321F-B118-DAD4-D923A614F088}"/>
              </a:ext>
            </a:extLst>
          </p:cNvPr>
          <p:cNvSpPr/>
          <p:nvPr/>
        </p:nvSpPr>
        <p:spPr>
          <a:xfrm>
            <a:off x="2933250" y="4972050"/>
            <a:ext cx="7357560" cy="1297940"/>
          </a:xfrm>
          <a:prstGeom prst="roundRect">
            <a:avLst/>
          </a:prstGeom>
          <a:solidFill>
            <a:srgbClr val="FFFFCC"/>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a:rPr>
              <a:t>Trong một ngày, Mai và Mi làm được nhiều nhất 12 chậu cây.</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11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57CE7F-DAFF-EFC2-E961-5DE0DBF0FC96}"/>
              </a:ext>
            </a:extLst>
          </p:cNvPr>
          <p:cNvPicPr>
            <a:picLocks noChangeAspect="1"/>
          </p:cNvPicPr>
          <p:nvPr/>
        </p:nvPicPr>
        <p:blipFill>
          <a:blip r:embed="rId2"/>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7EBC7768-E5AF-561E-DADB-B99AE85C1727}"/>
              </a:ext>
            </a:extLst>
          </p:cNvPr>
          <p:cNvSpPr/>
          <p:nvPr/>
        </p:nvSpPr>
        <p:spPr>
          <a:xfrm>
            <a:off x="342900" y="228600"/>
            <a:ext cx="11506200" cy="6400800"/>
          </a:xfrm>
          <a:prstGeom prst="roundRect">
            <a:avLst/>
          </a:prstGeom>
          <a:solidFill>
            <a:schemeClr val="bg1">
              <a:alpha val="9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3514C542-4FEE-169B-AB2D-78F10EC525B5}"/>
              </a:ext>
            </a:extLst>
          </p:cNvPr>
          <p:cNvGrpSpPr/>
          <p:nvPr/>
        </p:nvGrpSpPr>
        <p:grpSpPr>
          <a:xfrm>
            <a:off x="959954" y="461205"/>
            <a:ext cx="587224" cy="646331"/>
            <a:chOff x="759165" y="645780"/>
            <a:chExt cx="587224" cy="646331"/>
          </a:xfrm>
        </p:grpSpPr>
        <p:sp>
          <p:nvSpPr>
            <p:cNvPr id="17" name="Oval 16">
              <a:extLst>
                <a:ext uri="{FF2B5EF4-FFF2-40B4-BE49-F238E27FC236}">
                  <a16:creationId xmlns:a16="http://schemas.microsoft.com/office/drawing/2014/main" id="{D445852F-EC9D-5594-1F88-9B9A42F52239}"/>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F6B4ABB9-53A6-A410-FEC7-41D0226A8144}"/>
                </a:ext>
              </a:extLst>
            </p:cNvPr>
            <p:cNvSpPr txBox="1"/>
            <p:nvPr/>
          </p:nvSpPr>
          <p:spPr>
            <a:xfrm>
              <a:off x="82260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BD24BEF4-1AD0-0BBB-ADAD-CCD7A1D2BD94}"/>
              </a:ext>
            </a:extLst>
          </p:cNvPr>
          <p:cNvSpPr txBox="1"/>
          <p:nvPr/>
        </p:nvSpPr>
        <p:spPr>
          <a:xfrm>
            <a:off x="1528128" y="360860"/>
            <a:ext cx="984472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a:ea typeface="+mn-ea"/>
                <a:cs typeface="+mn-cs"/>
              </a:rPr>
              <a:t>Mai và Mi cùng nhau làm chậu cây tái chế từ vỏ chai. Số chậu cây mà hai chị em hoàn thành trong mỗi ngày được ghi lại thành dãy số liệu như sau: 2, 3, 5, 5, 5, 8, 8, 10, 12, 12.</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8323DE6-A4CB-DDA4-3CC5-77C9E0C84239}"/>
              </a:ext>
            </a:extLst>
          </p:cNvPr>
          <p:cNvPicPr>
            <a:picLocks noChangeAspect="1"/>
          </p:cNvPicPr>
          <p:nvPr/>
        </p:nvPicPr>
        <p:blipFill>
          <a:blip r:embed="rId3"/>
          <a:stretch>
            <a:fillRect/>
          </a:stretch>
        </p:blipFill>
        <p:spPr>
          <a:xfrm>
            <a:off x="2843212" y="1957387"/>
            <a:ext cx="6467475" cy="1666875"/>
          </a:xfrm>
          <a:prstGeom prst="rect">
            <a:avLst/>
          </a:prstGeom>
        </p:spPr>
      </p:pic>
      <p:sp>
        <p:nvSpPr>
          <p:cNvPr id="5" name="TextBox 4">
            <a:extLst>
              <a:ext uri="{FF2B5EF4-FFF2-40B4-BE49-F238E27FC236}">
                <a16:creationId xmlns:a16="http://schemas.microsoft.com/office/drawing/2014/main" id="{3067F1BA-10DE-5416-A3F7-5B023ABDAFF6}"/>
              </a:ext>
            </a:extLst>
          </p:cNvPr>
          <p:cNvSpPr txBox="1"/>
          <p:nvPr/>
        </p:nvSpPr>
        <p:spPr>
          <a:xfrm>
            <a:off x="676276" y="3599360"/>
            <a:ext cx="1102995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Dựa vào dãy số liệu và trả lời câu hỏi.</a:t>
            </a:r>
          </a:p>
          <a:p>
            <a:pPr lvl="0" algn="just"/>
            <a:r>
              <a:rPr lang="vi-VN" sz="3200" dirty="0">
                <a:solidFill>
                  <a:srgbClr val="002060"/>
                </a:solidFill>
                <a:latin typeface="Calibri" panose="020F0502020204030204"/>
              </a:rPr>
              <a:t>b) Trung bình mỗi ngày hai chị em làm được bao nhiêu chậu cây?</a:t>
            </a:r>
          </a:p>
        </p:txBody>
      </p:sp>
      <p:sp>
        <p:nvSpPr>
          <p:cNvPr id="2" name="Rectangle: Rounded Corners 1">
            <a:extLst>
              <a:ext uri="{FF2B5EF4-FFF2-40B4-BE49-F238E27FC236}">
                <a16:creationId xmlns:a16="http://schemas.microsoft.com/office/drawing/2014/main" id="{F78AF6C6-321F-B118-DAD4-D923A614F088}"/>
              </a:ext>
            </a:extLst>
          </p:cNvPr>
          <p:cNvSpPr/>
          <p:nvPr/>
        </p:nvSpPr>
        <p:spPr>
          <a:xfrm>
            <a:off x="1095375" y="4972050"/>
            <a:ext cx="9963149" cy="1297940"/>
          </a:xfrm>
          <a:prstGeom prst="roundRect">
            <a:avLst/>
          </a:prstGeom>
          <a:solidFill>
            <a:srgbClr val="FFFFCC"/>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a:rPr>
              <a:t>Trung bình mỗi ngày hai chị em làm được số chậu cây là:</a:t>
            </a:r>
            <a:endParaRPr lang="en-US" sz="3200" b="1" dirty="0">
              <a:solidFill>
                <a:srgbClr val="FF0000"/>
              </a:solidFill>
              <a:latin typeface="Calibri" panose="020F0502020204030204"/>
            </a:endParaRPr>
          </a:p>
          <a:p>
            <a:pPr lvl="0" algn="ctr">
              <a:defRPr/>
            </a:pPr>
            <a:r>
              <a:rPr lang="vi-VN" sz="3200" b="1" dirty="0">
                <a:solidFill>
                  <a:srgbClr val="FF0000"/>
                </a:solidFill>
                <a:latin typeface="Calibri" panose="020F0502020204030204"/>
              </a:rPr>
              <a:t>(2 + 3 + 5 + 5 + 5 + 8 + 8 + 10 + 12 + 12) : 10 = 7 (chậu cây)</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46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2.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1001</Words>
  <Application>Microsoft Office PowerPoint</Application>
  <PresentationFormat>Widescreen</PresentationFormat>
  <Paragraphs>62</Paragraphs>
  <Slides>20</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Bungee Shade</vt:lpstr>
      <vt:lpstr>Calibri</vt:lpstr>
      <vt:lpstr>Calibri Light</vt:lpstr>
      <vt:lpstr>Cambria</vt:lpstr>
      <vt:lpstr>Times New Roman</vt:lpstr>
      <vt:lpstr>UTM Avo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41</cp:revision>
  <dcterms:created xsi:type="dcterms:W3CDTF">2023-12-06T07:00:02Z</dcterms:created>
  <dcterms:modified xsi:type="dcterms:W3CDTF">2025-03-11T23:10:10Z</dcterms:modified>
</cp:coreProperties>
</file>