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31" r:id="rId2"/>
    <p:sldMasterId id="2147483782" r:id="rId3"/>
  </p:sldMasterIdLst>
  <p:notesMasterIdLst>
    <p:notesMasterId r:id="rId11"/>
  </p:notesMasterIdLst>
  <p:sldIdLst>
    <p:sldId id="257" r:id="rId4"/>
    <p:sldId id="3377" r:id="rId5"/>
    <p:sldId id="292" r:id="rId6"/>
    <p:sldId id="2007577163" r:id="rId7"/>
    <p:sldId id="3374" r:id="rId8"/>
    <p:sldId id="2007577172" r:id="rId9"/>
    <p:sldId id="20075771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8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0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A1B5AC-F249-84B4-F8D5-442E6D773F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圆角矩形 17">
            <a:extLst>
              <a:ext uri="{FF2B5EF4-FFF2-40B4-BE49-F238E27FC236}">
                <a16:creationId xmlns:a16="http://schemas.microsoft.com/office/drawing/2014/main" id="{ADED0DC1-6378-DEE6-0FBA-334180BBB4DB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AA0649-B094-5001-B9AB-E972F3B7D4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圆角矩形 17">
            <a:extLst>
              <a:ext uri="{FF2B5EF4-FFF2-40B4-BE49-F238E27FC236}">
                <a16:creationId xmlns:a16="http://schemas.microsoft.com/office/drawing/2014/main" id="{FCCA31FF-4A36-4EDB-55A6-E2712C2B1696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88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469D8460-D3E8-6283-D2D2-70B480D3476D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6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2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7F5FBB-26E6-599B-C613-65FE74804F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3" y="197443"/>
            <a:ext cx="1439972" cy="14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012C5175-BAC0-447D-2433-5F32E436D9D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9" name="圆角矩形 17">
            <a:extLst>
              <a:ext uri="{FF2B5EF4-FFF2-40B4-BE49-F238E27FC236}">
                <a16:creationId xmlns:a16="http://schemas.microsoft.com/office/drawing/2014/main" id="{D34B69DB-F46D-AC12-5E13-8482109188B3}"/>
              </a:ext>
            </a:extLst>
          </p:cNvPr>
          <p:cNvSpPr/>
          <p:nvPr userDrawn="1"/>
        </p:nvSpPr>
        <p:spPr>
          <a:xfrm>
            <a:off x="267970" y="370114"/>
            <a:ext cx="11656060" cy="61177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1A2E91-4D3F-7AD5-155F-C459CC9F82A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3" y="197443"/>
            <a:ext cx="1439972" cy="14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E32391-8D42-E3E0-2474-8E5AFD1E80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3" y="6166884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0884028" y="6145618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FFC000"/>
            </a:gs>
            <a:gs pos="7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385713" y="254212"/>
            <a:ext cx="1063853" cy="1355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744A93-2626-B9AB-EB35-19E7D9FD179F}"/>
              </a:ext>
            </a:extLst>
          </p:cNvPr>
          <p:cNvSpPr/>
          <p:nvPr/>
        </p:nvSpPr>
        <p:spPr>
          <a:xfrm>
            <a:off x="527096" y="1300480"/>
            <a:ext cx="1497045" cy="13387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79ECE37C-17E9-1F38-B626-7293EFDAA7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3" y="1352435"/>
            <a:ext cx="1338745" cy="1338745"/>
          </a:xfrm>
          <a:prstGeom prst="rect">
            <a:avLst/>
          </a:prstGeom>
        </p:spPr>
      </p:pic>
      <p:sp>
        <p:nvSpPr>
          <p:cNvPr id="34" name="Double Wave 33">
            <a:extLst>
              <a:ext uri="{FF2B5EF4-FFF2-40B4-BE49-F238E27FC236}">
                <a16:creationId xmlns:a16="http://schemas.microsoft.com/office/drawing/2014/main" id="{09F44D2E-0B7D-CB26-C311-45355B53C415}"/>
              </a:ext>
            </a:extLst>
          </p:cNvPr>
          <p:cNvSpPr/>
          <p:nvPr/>
        </p:nvSpPr>
        <p:spPr>
          <a:xfrm>
            <a:off x="-789480" y="2495662"/>
            <a:ext cx="14146251" cy="3446225"/>
          </a:xfrm>
          <a:prstGeom prst="doubleWave">
            <a:avLst/>
          </a:prstGeom>
          <a:noFill/>
          <a:ln w="38100">
            <a:noFill/>
          </a:ln>
          <a:effectLst>
            <a:outerShdw blurRad="190500" dist="1397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0" b="1" i="0" u="none" strike="noStrike" kern="1200" cap="none" spc="30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#9Slide07 IcielHoneyCream" pitchFamily="2" charset="0"/>
              <a:ea typeface="微软雅黑"/>
              <a:cs typeface="+mn-cs"/>
            </a:endParaRPr>
          </a:p>
        </p:txBody>
      </p:sp>
      <p:pic>
        <p:nvPicPr>
          <p:cNvPr id="39" name="图片 4" descr="卡通人物&#10;&#10;低可信度描述已自动生成">
            <a:extLst>
              <a:ext uri="{FF2B5EF4-FFF2-40B4-BE49-F238E27FC236}">
                <a16:creationId xmlns:a16="http://schemas.microsoft.com/office/drawing/2014/main" id="{71088B27-879E-4D5D-CDA1-70B6E4C40F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71086" y="-410993"/>
            <a:ext cx="10935794" cy="6176794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35D736E-DAAE-F06B-DABA-23465895E9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2" t="32558" r="6847" b="27752"/>
          <a:stretch/>
        </p:blipFill>
        <p:spPr>
          <a:xfrm>
            <a:off x="3364322" y="4250734"/>
            <a:ext cx="4661559" cy="2681706"/>
          </a:xfrm>
          <a:prstGeom prst="rect">
            <a:avLst/>
          </a:prstGeom>
        </p:spPr>
      </p:pic>
      <p:pic>
        <p:nvPicPr>
          <p:cNvPr id="45" name="Picture 44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E3C929BA-A826-292C-52AE-DCAED0A69D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96" y="5727878"/>
            <a:ext cx="1006872" cy="103815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12CAD5-04D9-A0B7-5114-9AB720E18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44158"/>
            <a:ext cx="1484946" cy="14849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094499-932F-ADB1-535C-A8A6FCA6AE94}"/>
              </a:ext>
            </a:extLst>
          </p:cNvPr>
          <p:cNvGrpSpPr/>
          <p:nvPr/>
        </p:nvGrpSpPr>
        <p:grpSpPr>
          <a:xfrm>
            <a:off x="5420883" y="402416"/>
            <a:ext cx="3029331" cy="741676"/>
            <a:chOff x="2769991" y="1749601"/>
            <a:chExt cx="3029331" cy="741676"/>
          </a:xfrm>
        </p:grpSpPr>
        <p:sp>
          <p:nvSpPr>
            <p:cNvPr id="10" name="矩形: 圆角 10">
              <a:extLst>
                <a:ext uri="{FF2B5EF4-FFF2-40B4-BE49-F238E27FC236}">
                  <a16:creationId xmlns:a16="http://schemas.microsoft.com/office/drawing/2014/main" id="{10AD6AC1-9AB1-6EFC-11AF-10DA50D6FD33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F3D3AD-E0FB-5C09-0381-DA2502C1F60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6CA63A-B267-61B3-CD64-01246EB517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9650" y="1733338"/>
            <a:ext cx="8614395" cy="120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E8E8D-8FE9-E34E-BB0B-137113044AB4}"/>
              </a:ext>
            </a:extLst>
          </p:cNvPr>
          <p:cNvSpPr txBox="1"/>
          <p:nvPr/>
        </p:nvSpPr>
        <p:spPr>
          <a:xfrm>
            <a:off x="5879805" y="3317358"/>
            <a:ext cx="266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3,4)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211652" y="49973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216972" y="120493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5200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216972" y="2038375"/>
            <a:ext cx="6789883" cy="547390"/>
            <a:chOff x="190500" y="714375"/>
            <a:chExt cx="6789883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704823" cy="523220"/>
              <a:chOff x="190500" y="714375"/>
              <a:chExt cx="6704823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999974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4" y="800100"/>
              <a:ext cx="5923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97922" y="287657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216972" y="368691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97922" y="441522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207447" y="514748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751248" y="122910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751248" y="201051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751248" y="283918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751248" y="359166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781924" y="441521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781924" y="543326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198475" y="935665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7" y="1750052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835640" y="2849407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400187"/>
              </p:ext>
            </p:extLst>
          </p:nvPr>
        </p:nvGraphicFramePr>
        <p:xfrm>
          <a:off x="1755554" y="1101330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331</Words>
  <Application>Microsoft Office PowerPoint</Application>
  <PresentationFormat>Widescreen</PresentationFormat>
  <Paragraphs>56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等线</vt:lpstr>
      <vt:lpstr>#9Slide07 IcielHoneyCream</vt:lpstr>
      <vt:lpstr>Arial</vt:lpstr>
      <vt:lpstr>Calibri</vt:lpstr>
      <vt:lpstr>Calibri Light</vt:lpstr>
      <vt:lpstr>Cambria</vt:lpstr>
      <vt:lpstr>inpin heiti</vt:lpstr>
      <vt:lpstr>LNTH-Kids  Chinese Font 1</vt:lpstr>
      <vt:lpstr>思源黑体 CN Bold</vt:lpstr>
      <vt:lpstr>1_Office Theme</vt:lpstr>
      <vt:lpstr>第一PPT，www.1ppt.com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61</cp:revision>
  <dcterms:created xsi:type="dcterms:W3CDTF">2022-06-29T08:11:53Z</dcterms:created>
  <dcterms:modified xsi:type="dcterms:W3CDTF">2025-11-04T16:58:46Z</dcterms:modified>
</cp:coreProperties>
</file>