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17"/>
  </p:notesMasterIdLst>
  <p:sldIdLst>
    <p:sldId id="1576" r:id="rId4"/>
    <p:sldId id="275" r:id="rId5"/>
    <p:sldId id="263" r:id="rId6"/>
    <p:sldId id="276" r:id="rId7"/>
    <p:sldId id="308" r:id="rId8"/>
    <p:sldId id="297" r:id="rId9"/>
    <p:sldId id="262" r:id="rId10"/>
    <p:sldId id="1577" r:id="rId11"/>
    <p:sldId id="268" r:id="rId12"/>
    <p:sldId id="267" r:id="rId13"/>
    <p:sldId id="312" r:id="rId14"/>
    <p:sldId id="31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7C41-3E64-48D4-9DC3-C5145C21C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3A068-2B9B-4FE2-B8C5-42149E10B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DBE2-CB77-42A7-936C-54EA36A7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964F2-FB6E-4A28-9448-7BC75E76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2D2D2-0AEE-43BA-BF4C-E2C131C9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9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97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F82D-EEB1-4314-A91C-25403DC2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936D-DF66-4992-A204-65E2B9234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717F0-4865-46DD-8AF1-42AF3202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BA6-FCA9-4465-966D-A12AD139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184CF-E17D-48C9-8EAF-A3EEA7A4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B0ED-DD44-4CC3-AA47-17659D09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17C2-0AE9-410C-B820-32143FD8D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8DDE-D4B2-4AB9-B440-EB77A6617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8CE98-D28C-48B9-AAD1-F8CE3C72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016B6-D02B-4BA1-A60F-15B9A9CE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268E-FF69-4773-B908-6DFAA44E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1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5A04-898B-4DB4-8522-C5AA1192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AD947-8AD2-404C-B1D1-B696B00D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1B53E-2748-4B97-9830-9A9C304A5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40F5E-B588-4DB7-89C9-A35FBF2F4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5DFAC-B324-4109-B2D6-EEB831F8F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85C54-C1B7-493D-8479-7172255C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515FC-2374-4A78-B3B6-2B3DC3E3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9AB76-86C3-4C8D-909F-56993CC6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5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54C8-2F12-474E-9739-31060BCC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42084-D427-4729-9A5C-A12625F9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F5389-F8BE-43F3-B74C-19E308DD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A71AB-9585-441C-96B4-FD4CC059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E0FA9-7A40-4F4A-9893-D09146C1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EF296-F4FC-43B8-BC82-BE47480C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5B83-96DE-45B7-A9A6-9B206665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1DC1-492C-45E4-8A7F-539CAC6C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D52E-2AF1-4AF8-9DE9-21BEB688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69A13-CB34-4C51-BAAC-90FD8EF68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93B1B-B8A3-4148-8015-3DA4D01F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32E12-AEDB-4E5E-B991-366BCBF9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96C6-DB2C-4B4E-92C7-854728C8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55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47B-1F26-4034-BF13-B3FE0302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5AF7A-BB51-48A4-988B-69C154750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1A36-FCEA-4398-B657-6AB270615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957D7-2159-4E46-AF6B-4D5EBC78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24043-3B9F-4F13-85E2-EFBD8FF2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8E843-B028-48F1-9E86-A4BE29E7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FB51-ECF3-400D-A392-375E300A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5561C-C77A-49FB-88FB-96096141C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28F6E-AB64-402C-A2A5-5038B9DB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B517-D695-483D-A4FD-615D0996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2AE8-9836-4417-AC69-B6B248C5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3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CE550-68C7-4392-A277-05A5564C4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03DA1-2C24-4AC1-B6A2-D770ACA7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0FF5-C49F-4133-A549-96B45DD2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24F9F-11C7-4CF1-A83C-A8F534E1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3462-21C1-4111-A270-DC33DF1B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E6DBD89-B439-67AD-7744-57DAFBDF0D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60" y="175689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7214BDC-5D70-5F23-E807-88B78CB3B0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60" y="175689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8EC14F-CA0B-A426-9EFD-FE915A484D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207221"/>
            <a:ext cx="1403490" cy="14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73877-D254-FEBA-FD0E-0BF3E09D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710" y="888532"/>
            <a:ext cx="7651767" cy="2389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637DC-67B4-371C-036E-7AC7ED370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350" y="3366465"/>
            <a:ext cx="27739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5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đột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thư mời họp tổ dân phố giúp chú hàng xóm khi cả nhà chú đi vắng.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 nghỉ phép giúp bạn hàng xóm khi gia đình bạn có chuyện buồn.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động mang quà quê sang chia sẻ với gia đình hàng xóm.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83268" y="2676743"/>
              <a:ext cx="6103531" cy="1504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quen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lửa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80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734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61053-C895-7DD1-EB0D-1119FA58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39" y="1616150"/>
            <a:ext cx="9392807" cy="21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6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pic>
        <p:nvPicPr>
          <p:cNvPr id="4" name="Picture 3" descr="A red and green text&#10;&#10;AI-generated content may be incorrect.">
            <a:extLst>
              <a:ext uri="{FF2B5EF4-FFF2-40B4-BE49-F238E27FC236}">
                <a16:creationId xmlns:a16="http://schemas.microsoft.com/office/drawing/2014/main" id="{C5CB0A3C-BDB7-948E-9178-05D42E0DE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71" y="807493"/>
            <a:ext cx="6395258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48808" y="675798"/>
              <a:ext cx="8490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897087" y="465138"/>
              <a:ext cx="5204921" cy="112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552950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48808" y="675798"/>
              <a:ext cx="8490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897087" y="525596"/>
              <a:ext cx="5204921" cy="112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741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bấm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đùa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9"/>
            <a:ext cx="5653519" cy="2137342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422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ta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nên làm phiền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hàng xóm cần nghỉ ngơi, cũng như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nghịch ngợm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 kết, chia sẻ, quan tâm đến nhau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chia rẽ, không kỳ thị hàng xóm láng giềng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C4DC8-45A6-274E-C7AB-30BED014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7331B-7D1E-19D7-D0AB-6621EB930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20C3B-E847-6F1A-2223-E9CFAC2A4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926332-B03D-9A38-95C7-15B8B417F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pic>
        <p:nvPicPr>
          <p:cNvPr id="5" name="Picture 4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6D5D30B-DAC5-36A8-AEF7-5FD3DE5CE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8" y="70459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giềng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399</Words>
  <Application>Microsoft Office PowerPoint</Application>
  <PresentationFormat>Widescreen</PresentationFormat>
  <Paragraphs>31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#9Slide02 Noi dung dai</vt:lpstr>
      <vt:lpstr>#9Slide02 Tieu de dai</vt:lpstr>
      <vt:lpstr>Arial</vt:lpstr>
      <vt:lpstr>Calibri</vt:lpstr>
      <vt:lpstr>Cambria</vt:lpstr>
      <vt:lpstr>iCiel Cadena</vt:lpstr>
      <vt:lpstr>1_Office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60</cp:revision>
  <dcterms:created xsi:type="dcterms:W3CDTF">2022-07-21T01:10:23Z</dcterms:created>
  <dcterms:modified xsi:type="dcterms:W3CDTF">2025-11-04T16:48:08Z</dcterms:modified>
</cp:coreProperties>
</file>