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10" r:id="rId4"/>
    <p:sldId id="311" r:id="rId5"/>
    <p:sldId id="312" r:id="rId6"/>
    <p:sldId id="307" r:id="rId7"/>
    <p:sldId id="269" r:id="rId8"/>
    <p:sldId id="299" r:id="rId9"/>
    <p:sldId id="314" r:id="rId10"/>
    <p:sldId id="315" r:id="rId11"/>
    <p:sldId id="316" r:id="rId12"/>
    <p:sldId id="313" r:id="rId13"/>
    <p:sldId id="317" r:id="rId14"/>
    <p:sldId id="318" r:id="rId15"/>
    <p:sldId id="300" r:id="rId16"/>
    <p:sldId id="319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41"/>
    <a:srgbClr val="EB6E19"/>
    <a:srgbClr val="0084CB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754FC-99CA-6866-B52D-3092CE38B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14AAD-F85E-4C94-EF5C-3E1C5EA083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83C85-6BF1-00C1-4439-09C05C65F3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6AD04-48DA-A947-2CF2-74977C191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FA710-13A7-AEC2-E514-068AAC835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A48CCC-7BE7-EEC5-23FC-37EAEB60BAD2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776AF-ABD4-975B-AE51-9A442D4C0B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9F2F8-6514-90FA-056A-B8A18C24B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84985-5725-323C-F9F1-9883A6DA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25" y="322199"/>
            <a:ext cx="629161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6B9F-EDAB-07EC-CAFF-E97B8CD1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A4AD7-F2AA-5A2C-2F24-EA41E0BF2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8" y="2187737"/>
            <a:ext cx="9925148" cy="2078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6491-AC7E-DFE6-F8B1-92FB5E73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634" y="4507976"/>
            <a:ext cx="2286198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A89E-74B9-F010-FED0-4BE311EC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082" y="756983"/>
            <a:ext cx="7966828" cy="396044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B7156B-3944-A415-3934-A02058BEB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66" y="3153747"/>
            <a:ext cx="4509775" cy="33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8480-1D81-6F4C-F70A-74F1463B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77" y="317241"/>
            <a:ext cx="5160351" cy="143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7B96-1352-51E5-9AEE-C92F6DDDC26E}"/>
              </a:ext>
            </a:extLst>
          </p:cNvPr>
          <p:cNvSpPr txBox="1"/>
          <p:nvPr/>
        </p:nvSpPr>
        <p:spPr>
          <a:xfrm>
            <a:off x="416221" y="1536174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thien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21B4B-FBDD-99F5-73E9-9190988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562">
            <a:off x="4041470" y="376675"/>
            <a:ext cx="4109060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2C57-3AB2-CF28-1BD9-F0D9B776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8" y="2038991"/>
            <a:ext cx="1112616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95BB3-DF74-C418-B9CE-25B093C02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" y="2486181"/>
            <a:ext cx="4654728" cy="3176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F6A89-B8A4-8F90-3A46-96B84DB5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94" y="210190"/>
            <a:ext cx="3940895" cy="14051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66C5A-10F1-FC2C-7493-FE2F3C1F7B3E}"/>
              </a:ext>
            </a:extLst>
          </p:cNvPr>
          <p:cNvGrpSpPr/>
          <p:nvPr/>
        </p:nvGrpSpPr>
        <p:grpSpPr>
          <a:xfrm>
            <a:off x="4911825" y="1615389"/>
            <a:ext cx="7176291" cy="4424577"/>
            <a:chOff x="4638198" y="458223"/>
            <a:chExt cx="7145383" cy="323372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AE065BA-A840-C401-400D-289FB5A3F13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3233726"/>
              <a:chOff x="0" y="-1"/>
              <a:chExt cx="9454516" cy="4329646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6C231DFA-FA9E-E919-7BF8-3D95E29686E8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4329646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C6183684-F381-74D4-2DB3-6060802F6219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252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Lựa chọn một cảnh quan thiên nhiên ở địa phương mà nhóm sẽ thực hiện khảo sát.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Thảo luận về các tiêu chí để xây dựng phiếu khảo sát.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C6B30F-D4BF-945B-71FE-5057E667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79" y="512759"/>
            <a:ext cx="9464413" cy="587025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886296" y="383572"/>
            <a:ext cx="10440785" cy="961902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,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thống nhất thời gian tiến hành khảo sát.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CAF5D-1E5E-B1AF-F0AE-811B11BEB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" y="2847703"/>
            <a:ext cx="4441658" cy="30310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E11B02-5354-9C9A-CD1B-6A583FE803A1}"/>
              </a:ext>
            </a:extLst>
          </p:cNvPr>
          <p:cNvGrpSpPr/>
          <p:nvPr/>
        </p:nvGrpSpPr>
        <p:grpSpPr>
          <a:xfrm>
            <a:off x="5094515" y="1694137"/>
            <a:ext cx="6844936" cy="4419699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85DB093-E516-7FCB-3481-546382763C1C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E2AB076-DA64-3D86-CDC6-F1A0F8C3BE55}"/>
                </a:ext>
              </a:extLst>
            </p:cNvPr>
            <p:cNvSpPr txBox="1"/>
            <p:nvPr/>
          </p:nvSpPr>
          <p:spPr>
            <a:xfrm>
              <a:off x="5645780" y="2154311"/>
              <a:ext cx="5681302" cy="37671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rủi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203898" y="168894"/>
            <a:ext cx="7992836" cy="4608380"/>
          </a:xfrm>
          <a:custGeom>
            <a:avLst/>
            <a:gdLst>
              <a:gd name="connsiteX0" fmla="*/ 8095464 w 7992836"/>
              <a:gd name="connsiteY0" fmla="*/ 3568914 h 4608380"/>
              <a:gd name="connsiteX1" fmla="*/ 7095495 w 7992836"/>
              <a:gd name="connsiteY1" fmla="*/ 3759038 h 4608380"/>
              <a:gd name="connsiteX2" fmla="*/ 3116341 w 7992836"/>
              <a:gd name="connsiteY2" fmla="*/ 4551815 h 4608380"/>
              <a:gd name="connsiteX3" fmla="*/ 495910 w 7992836"/>
              <a:gd name="connsiteY3" fmla="*/ 1192484 h 4608380"/>
              <a:gd name="connsiteX4" fmla="*/ 4559059 w 7992836"/>
              <a:gd name="connsiteY4" fmla="*/ 22950 h 4608380"/>
              <a:gd name="connsiteX5" fmla="*/ 7815080 w 7992836"/>
              <a:gd name="connsiteY5" fmla="*/ 2983749 h 4608380"/>
              <a:gd name="connsiteX6" fmla="*/ 8095464 w 7992836"/>
              <a:gd name="connsiteY6" fmla="*/ 3568914 h 46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836" h="4608380" fill="none" extrusionOk="0">
                <a:moveTo>
                  <a:pt x="8095464" y="3568914"/>
                </a:moveTo>
                <a:cubicBezTo>
                  <a:pt x="7652004" y="3620871"/>
                  <a:pt x="7295163" y="3635245"/>
                  <a:pt x="7095495" y="3759038"/>
                </a:cubicBezTo>
                <a:cubicBezTo>
                  <a:pt x="6024076" y="4325771"/>
                  <a:pt x="4747217" y="4918896"/>
                  <a:pt x="3116341" y="4551815"/>
                </a:cubicBezTo>
                <a:cubicBezTo>
                  <a:pt x="542010" y="4188260"/>
                  <a:pt x="-1119371" y="2511139"/>
                  <a:pt x="495910" y="1192484"/>
                </a:cubicBezTo>
                <a:cubicBezTo>
                  <a:pt x="1291565" y="28246"/>
                  <a:pt x="2856801" y="-130043"/>
                  <a:pt x="4559059" y="22950"/>
                </a:cubicBezTo>
                <a:cubicBezTo>
                  <a:pt x="6975514" y="213268"/>
                  <a:pt x="8664739" y="1559311"/>
                  <a:pt x="7815080" y="2983749"/>
                </a:cubicBezTo>
                <a:cubicBezTo>
                  <a:pt x="7904620" y="3262316"/>
                  <a:pt x="8029239" y="3301008"/>
                  <a:pt x="8095464" y="3568914"/>
                </a:cubicBezTo>
                <a:close/>
              </a:path>
              <a:path w="7992836" h="4608380" stroke="0" extrusionOk="0">
                <a:moveTo>
                  <a:pt x="8095464" y="3568914"/>
                </a:moveTo>
                <a:cubicBezTo>
                  <a:pt x="7983026" y="3637618"/>
                  <a:pt x="7361658" y="3678187"/>
                  <a:pt x="7095495" y="3759038"/>
                </a:cubicBezTo>
                <a:cubicBezTo>
                  <a:pt x="5916378" y="4460609"/>
                  <a:pt x="4565063" y="4860977"/>
                  <a:pt x="3116341" y="4551815"/>
                </a:cubicBezTo>
                <a:cubicBezTo>
                  <a:pt x="421163" y="4504259"/>
                  <a:pt x="-740504" y="2568029"/>
                  <a:pt x="495910" y="1192484"/>
                </a:cubicBezTo>
                <a:cubicBezTo>
                  <a:pt x="1264803" y="498757"/>
                  <a:pt x="2815534" y="-95323"/>
                  <a:pt x="4559059" y="22950"/>
                </a:cubicBezTo>
                <a:cubicBezTo>
                  <a:pt x="6732184" y="117605"/>
                  <a:pt x="8763484" y="1680541"/>
                  <a:pt x="7815080" y="2983749"/>
                </a:cubicBezTo>
                <a:cubicBezTo>
                  <a:pt x="7869075" y="3125662"/>
                  <a:pt x="8008412" y="3342457"/>
                  <a:pt x="8095464" y="356891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6541625-B63D-932E-7762-3DF4D27F5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39" y="3590362"/>
            <a:ext cx="4438261" cy="32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>
            <a:extLst>
              <a:ext uri="{FF2B5EF4-FFF2-40B4-BE49-F238E27FC236}">
                <a16:creationId xmlns:a16="http://schemas.microsoft.com/office/drawing/2014/main" id="{EBA80202-3731-3A48-9CB3-AAC69BAC50E4}"/>
              </a:ext>
            </a:extLst>
          </p:cNvPr>
          <p:cNvSpPr/>
          <p:nvPr/>
        </p:nvSpPr>
        <p:spPr>
          <a:xfrm>
            <a:off x="746449" y="1026369"/>
            <a:ext cx="11084767" cy="512250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78"/>
            <a:ext cx="1642188" cy="1367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57931-AEF5-D04D-28A0-C3E5FD61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718" y="102059"/>
            <a:ext cx="7206214" cy="1508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25E35-2B96-6F6D-D672-626978520909}"/>
              </a:ext>
            </a:extLst>
          </p:cNvPr>
          <p:cNvSpPr txBox="1"/>
          <p:nvPr/>
        </p:nvSpPr>
        <p:spPr>
          <a:xfrm>
            <a:off x="970384" y="1384748"/>
            <a:ext cx="10744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Bi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v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kĩ năng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ng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 r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kĩ năng hoạt động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thẩm mỹ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511809" y="504796"/>
            <a:ext cx="8086142" cy="3255441"/>
          </a:xfrm>
          <a:custGeom>
            <a:avLst/>
            <a:gdLst>
              <a:gd name="connsiteX0" fmla="*/ 8189968 w 8086142"/>
              <a:gd name="connsiteY0" fmla="*/ 2521144 h 3255441"/>
              <a:gd name="connsiteX1" fmla="*/ 7178326 w 8086142"/>
              <a:gd name="connsiteY1" fmla="*/ 2655451 h 3255441"/>
              <a:gd name="connsiteX2" fmla="*/ 3597975 w 8086142"/>
              <a:gd name="connsiteY2" fmla="*/ 3245548 h 3255441"/>
              <a:gd name="connsiteX3" fmla="*/ 509385 w 8086142"/>
              <a:gd name="connsiteY3" fmla="*/ 836799 h 3255441"/>
              <a:gd name="connsiteX4" fmla="*/ 4324996 w 8086142"/>
              <a:gd name="connsiteY4" fmla="*/ 3962 h 3255441"/>
              <a:gd name="connsiteX5" fmla="*/ 7906311 w 8086142"/>
              <a:gd name="connsiteY5" fmla="*/ 2107773 h 3255441"/>
              <a:gd name="connsiteX6" fmla="*/ 8189968 w 8086142"/>
              <a:gd name="connsiteY6" fmla="*/ 2521144 h 32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142" h="3255441" fill="none" extrusionOk="0">
                <a:moveTo>
                  <a:pt x="8189968" y="2521144"/>
                </a:moveTo>
                <a:cubicBezTo>
                  <a:pt x="8066667" y="2503663"/>
                  <a:pt x="7373623" y="2686848"/>
                  <a:pt x="7178326" y="2655451"/>
                </a:cubicBezTo>
                <a:cubicBezTo>
                  <a:pt x="6241167" y="3015316"/>
                  <a:pt x="5089135" y="3452234"/>
                  <a:pt x="3597975" y="3245548"/>
                </a:cubicBezTo>
                <a:cubicBezTo>
                  <a:pt x="819205" y="3002174"/>
                  <a:pt x="-1003015" y="1845227"/>
                  <a:pt x="509385" y="836799"/>
                </a:cubicBezTo>
                <a:cubicBezTo>
                  <a:pt x="1266947" y="-4141"/>
                  <a:pt x="2570586" y="-99329"/>
                  <a:pt x="4324996" y="3962"/>
                </a:cubicBezTo>
                <a:cubicBezTo>
                  <a:pt x="6810841" y="16933"/>
                  <a:pt x="8844679" y="1009992"/>
                  <a:pt x="7906311" y="2107773"/>
                </a:cubicBezTo>
                <a:cubicBezTo>
                  <a:pt x="8021333" y="2305429"/>
                  <a:pt x="8081893" y="2314425"/>
                  <a:pt x="8189968" y="2521144"/>
                </a:cubicBezTo>
                <a:close/>
              </a:path>
              <a:path w="8086142" h="3255441" stroke="0" extrusionOk="0">
                <a:moveTo>
                  <a:pt x="8189968" y="2521144"/>
                </a:moveTo>
                <a:cubicBezTo>
                  <a:pt x="7791875" y="2630046"/>
                  <a:pt x="7584028" y="2586669"/>
                  <a:pt x="7178326" y="2655451"/>
                </a:cubicBezTo>
                <a:cubicBezTo>
                  <a:pt x="6060325" y="3110580"/>
                  <a:pt x="4951168" y="3350340"/>
                  <a:pt x="3597975" y="3245548"/>
                </a:cubicBezTo>
                <a:cubicBezTo>
                  <a:pt x="630363" y="3396163"/>
                  <a:pt x="-736885" y="1960374"/>
                  <a:pt x="509385" y="836799"/>
                </a:cubicBezTo>
                <a:cubicBezTo>
                  <a:pt x="1212827" y="549144"/>
                  <a:pt x="2724022" y="-34194"/>
                  <a:pt x="4324996" y="3962"/>
                </a:cubicBezTo>
                <a:cubicBezTo>
                  <a:pt x="6848131" y="46815"/>
                  <a:pt x="8764965" y="1126458"/>
                  <a:pt x="7906311" y="2107773"/>
                </a:cubicBezTo>
                <a:cubicBezTo>
                  <a:pt x="7954051" y="2157221"/>
                  <a:pt x="8120496" y="2353331"/>
                  <a:pt x="8189968" y="252114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62BD85D-A1AA-E376-BA5C-D04FEC8807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30" y="2554314"/>
            <a:ext cx="5854597" cy="391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C7F6F0-8493-7CDD-F963-84F26F95A271}"/>
              </a:ext>
            </a:extLst>
          </p:cNvPr>
          <p:cNvGrpSpPr/>
          <p:nvPr/>
        </p:nvGrpSpPr>
        <p:grpSpPr>
          <a:xfrm>
            <a:off x="1240971" y="462943"/>
            <a:ext cx="10494689" cy="147499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BCCB56C-1E19-FFB5-488E-4EA7C939AD62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C8E181-6D8C-4E85-1B06-9F908996C80C}"/>
                </a:ext>
              </a:extLst>
            </p:cNvPr>
            <p:cNvSpPr txBox="1"/>
            <p:nvPr/>
          </p:nvSpPr>
          <p:spPr>
            <a:xfrm>
              <a:off x="443342" y="277090"/>
              <a:ext cx="11180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xâm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 mà em biết.</a:t>
              </a:r>
              <a:endPara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740867-E9E0-2C2D-6416-7E3A497A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030824" y="639049"/>
            <a:ext cx="7817071" cy="523923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131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tường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Leo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trèo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0CC6-BE04-2E05-8DE1-ED347524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03" y="884339"/>
            <a:ext cx="6089388" cy="46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BD79-FCEF-CB17-79A1-5ED2C39B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4" t="8756" r="31490" b="43689"/>
          <a:stretch/>
        </p:blipFill>
        <p:spPr>
          <a:xfrm rot="1556911">
            <a:off x="3760627" y="153390"/>
            <a:ext cx="3500138" cy="236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1BA4-3BE1-76FF-E6B1-94B2BF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08" y="1712827"/>
            <a:ext cx="9864183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9D52E8-5E81-6044-BED9-793E62E02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25" y="4563496"/>
            <a:ext cx="2848264" cy="190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085F7-E463-A4B5-8D25-1756B47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37" y="2723222"/>
            <a:ext cx="4048262" cy="34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圆角 33">
            <a:extLst>
              <a:ext uri="{FF2B5EF4-FFF2-40B4-BE49-F238E27FC236}">
                <a16:creationId xmlns:a16="http://schemas.microsoft.com/office/drawing/2014/main" id="{317E690C-23C3-3B0E-3F73-4F5E146804EA}"/>
              </a:ext>
            </a:extLst>
          </p:cNvPr>
          <p:cNvSpPr/>
          <p:nvPr/>
        </p:nvSpPr>
        <p:spPr>
          <a:xfrm>
            <a:off x="820981" y="461949"/>
            <a:ext cx="10440785" cy="286908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Kể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những điều em quan sát được trong chuyến đi tham quan cùng lớp hoặc người thân.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baseline="0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- Nêu</a:t>
            </a:r>
            <a:r>
              <a:rPr lang="vi-VN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cảm nghĩ của em trước thực trạng cảnh quan thiên nhiên đó.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19F8-F737-562E-5A19-F51ACCA2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436566"/>
            <a:ext cx="3940895" cy="1405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92494F-DA4E-C02C-38EE-C41EBADE6499}"/>
              </a:ext>
            </a:extLst>
          </p:cNvPr>
          <p:cNvGrpSpPr/>
          <p:nvPr/>
        </p:nvGrpSpPr>
        <p:grpSpPr>
          <a:xfrm>
            <a:off x="567056" y="1780280"/>
            <a:ext cx="11057888" cy="4256625"/>
            <a:chOff x="4638198" y="458223"/>
            <a:chExt cx="7145383" cy="425662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2257AC1-AD42-3F15-9C77-88C608D722A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4256625"/>
              <a:chOff x="0" y="-1"/>
              <a:chExt cx="9454516" cy="5699209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1455F37-A6E1-6887-3E95-8F06BE459F60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5699209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6B5E3A3-A15A-FE77-CB18-A861E88E1A26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3392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Chia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chu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9">
            <a:extLst>
              <a:ext uri="{FF2B5EF4-FFF2-40B4-BE49-F238E27FC236}">
                <a16:creationId xmlns:a16="http://schemas.microsoft.com/office/drawing/2014/main" id="{816B2651-3F08-DF54-EDE2-8FD9639A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87" y="3651"/>
            <a:ext cx="3785875" cy="2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495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Arial</vt:lpstr>
      <vt:lpstr>Cambria</vt:lpstr>
      <vt:lpstr>SVN-Newton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Administrator</cp:lastModifiedBy>
  <cp:revision>154</cp:revision>
  <dcterms:created xsi:type="dcterms:W3CDTF">2022-01-05T09:39:01Z</dcterms:created>
  <dcterms:modified xsi:type="dcterms:W3CDTF">2025-05-13T08:44:48Z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