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19"/>
  </p:notesMasterIdLst>
  <p:sldIdLst>
    <p:sldId id="309" r:id="rId3"/>
    <p:sldId id="335" r:id="rId4"/>
    <p:sldId id="336" r:id="rId5"/>
    <p:sldId id="340" r:id="rId6"/>
    <p:sldId id="338" r:id="rId7"/>
    <p:sldId id="350" r:id="rId8"/>
    <p:sldId id="343" r:id="rId9"/>
    <p:sldId id="351" r:id="rId10"/>
    <p:sldId id="352" r:id="rId11"/>
    <p:sldId id="353" r:id="rId12"/>
    <p:sldId id="342" r:id="rId13"/>
    <p:sldId id="354" r:id="rId14"/>
    <p:sldId id="355" r:id="rId15"/>
    <p:sldId id="356" r:id="rId16"/>
    <p:sldId id="4411" r:id="rId17"/>
    <p:sldId id="4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90" d="100"/>
          <a:sy n="90" d="100"/>
        </p:scale>
        <p:origin x="5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13/5/2025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99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49959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252250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2260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420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00907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74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2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63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62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19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499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48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1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086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46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43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9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4D197EA-17B8-4DC0-80A9-752EFF9B9A3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05831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3" name="Picture 2">
            <a:extLst>
              <a:ext uri="{FF2B5EF4-FFF2-40B4-BE49-F238E27FC236}">
                <a16:creationId xmlns:a16="http://schemas.microsoft.com/office/drawing/2014/main" id="{F2187DA9-1362-B7AD-E0A0-235986CE95EA}"/>
              </a:ext>
            </a:extLst>
          </p:cNvPr>
          <p:cNvPicPr>
            <a:picLocks noChangeAspect="1"/>
          </p:cNvPicPr>
          <p:nvPr/>
        </p:nvPicPr>
        <p:blipFill>
          <a:blip r:embed="rId4"/>
          <a:stretch>
            <a:fillRect/>
          </a:stretch>
        </p:blipFill>
        <p:spPr>
          <a:xfrm>
            <a:off x="3530509" y="1762727"/>
            <a:ext cx="5035732" cy="3694496"/>
          </a:xfrm>
          <a:prstGeom prst="rect">
            <a:avLst/>
          </a:prstGeom>
        </p:spPr>
      </p:pic>
    </p:spTree>
    <p:extLst>
      <p:ext uri="{BB962C8B-B14F-4D97-AF65-F5344CB8AC3E}">
        <p14:creationId xmlns:p14="http://schemas.microsoft.com/office/powerpoint/2010/main" val="1351742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1965223" y="-95834"/>
            <a:ext cx="4552120" cy="3126385"/>
          </a:xfrm>
          <a:prstGeom prst="rect">
            <a:avLst/>
          </a:prstGeom>
        </p:spPr>
      </p:pic>
      <p:sp>
        <p:nvSpPr>
          <p:cNvPr id="18" name="Rounded Rectangle 11">
            <a:extLst>
              <a:ext uri="{FF2B5EF4-FFF2-40B4-BE49-F238E27FC236}">
                <a16:creationId xmlns:a16="http://schemas.microsoft.com/office/drawing/2014/main" id="{1063C057-EBF3-430A-9731-27AA4FBE9D19}"/>
              </a:ext>
            </a:extLst>
          </p:cNvPr>
          <p:cNvSpPr/>
          <p:nvPr/>
        </p:nvSpPr>
        <p:spPr>
          <a:xfrm>
            <a:off x="2418443" y="2019121"/>
            <a:ext cx="3645680" cy="798653"/>
          </a:xfrm>
          <a:prstGeom prst="roundRect">
            <a:avLst>
              <a:gd name="adj" fmla="val 50000"/>
            </a:avLst>
          </a:prstGeom>
          <a:solidFill>
            <a:srgbClr val="175D2D"/>
          </a:solidFill>
          <a:ln w="12700" cap="flat" cmpd="sng" algn="ctr">
            <a:solidFill>
              <a:srgbClr val="205626"/>
            </a:solidFill>
            <a:prstDash val="solid"/>
            <a:miter lim="800000"/>
          </a:ln>
          <a:effectLst/>
        </p:spPr>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panose="020B0604020202090204"/>
            </a:endParaRPr>
          </a:p>
        </p:txBody>
      </p:sp>
      <p:pic>
        <p:nvPicPr>
          <p:cNvPr id="19" name="Google Shape;62;p2">
            <a:extLst>
              <a:ext uri="{FF2B5EF4-FFF2-40B4-BE49-F238E27FC236}">
                <a16:creationId xmlns:a16="http://schemas.microsoft.com/office/drawing/2014/main" id="{A8436D41-0B3D-4F2A-B422-273A241D9795}"/>
              </a:ext>
            </a:extLst>
          </p:cNvPr>
          <p:cNvPicPr preferRelativeResize="0"/>
          <p:nvPr/>
        </p:nvPicPr>
        <p:blipFill rotWithShape="1">
          <a:blip r:embed="rId4">
            <a:alphaModFix/>
          </a:blip>
          <a:srcRect/>
          <a:stretch/>
        </p:blipFill>
        <p:spPr>
          <a:xfrm rot="216645">
            <a:off x="5101848" y="1781220"/>
            <a:ext cx="1527724" cy="958691"/>
          </a:xfrm>
          <a:prstGeom prst="rect">
            <a:avLst/>
          </a:prstGeom>
          <a:noFill/>
          <a:ln>
            <a:noFill/>
          </a:ln>
        </p:spPr>
      </p:pic>
      <p:sp>
        <p:nvSpPr>
          <p:cNvPr id="20" name="TextBox 19">
            <a:extLst>
              <a:ext uri="{FF2B5EF4-FFF2-40B4-BE49-F238E27FC236}">
                <a16:creationId xmlns:a16="http://schemas.microsoft.com/office/drawing/2014/main" id="{523DB2C4-B745-477F-B0BB-91E49304C855}"/>
              </a:ext>
            </a:extLst>
          </p:cNvPr>
          <p:cNvSpPr txBox="1"/>
          <p:nvPr/>
        </p:nvSpPr>
        <p:spPr>
          <a:xfrm>
            <a:off x="2963751" y="2033796"/>
            <a:ext cx="2207173" cy="707886"/>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UVN Dzung Dakao" panose="00000400000000000000" pitchFamily="2" charset="0"/>
                <a:cs typeface="+mn-cs"/>
              </a:rPr>
              <a:t>Luật</a:t>
            </a:r>
            <a:r>
              <a:rPr kumimoji="0" lang="en-US" sz="4000" b="0" i="0" u="none" strike="noStrike" kern="1200" cap="none" spc="0" normalizeH="0" baseline="0" noProof="0" dirty="0">
                <a:ln>
                  <a:noFill/>
                </a:ln>
                <a:solidFill>
                  <a:srgbClr val="FFFFFF"/>
                </a:solidFill>
                <a:effectLst/>
                <a:uLnTx/>
                <a:uFillTx/>
                <a:latin typeface="UVN Dzung Dakao" panose="00000400000000000000" pitchFamily="2" charset="0"/>
                <a:cs typeface="+mn-cs"/>
              </a:rPr>
              <a:t> </a:t>
            </a:r>
            <a:r>
              <a:rPr kumimoji="0" lang="en-US" sz="4000" b="0" i="0" u="none" strike="noStrike" kern="1200" cap="none" spc="0" normalizeH="0" baseline="0" noProof="0" dirty="0" err="1">
                <a:ln>
                  <a:noFill/>
                </a:ln>
                <a:solidFill>
                  <a:srgbClr val="FFFFFF"/>
                </a:solidFill>
                <a:effectLst/>
                <a:uLnTx/>
                <a:uFillTx/>
                <a:latin typeface="UVN Dzung Dakao" panose="00000400000000000000" pitchFamily="2" charset="0"/>
                <a:cs typeface="+mn-cs"/>
              </a:rPr>
              <a:t>chơi</a:t>
            </a:r>
            <a:endParaRPr kumimoji="0" lang="en-US" sz="4000" b="0" i="0" u="none" strike="noStrike" kern="1200" cap="none" spc="0" normalizeH="0" baseline="0" noProof="0" dirty="0">
              <a:ln>
                <a:noFill/>
              </a:ln>
              <a:solidFill>
                <a:srgbClr val="FFFFFF"/>
              </a:solidFill>
              <a:effectLst/>
              <a:uLnTx/>
              <a:uFillTx/>
              <a:latin typeface="UVN Dzung Dakao" panose="00000400000000000000" pitchFamily="2" charset="0"/>
              <a:cs typeface="+mn-cs"/>
            </a:endParaRPr>
          </a:p>
        </p:txBody>
      </p:sp>
      <p:sp>
        <p:nvSpPr>
          <p:cNvPr id="21" name="TextBox 20">
            <a:extLst>
              <a:ext uri="{FF2B5EF4-FFF2-40B4-BE49-F238E27FC236}">
                <a16:creationId xmlns:a16="http://schemas.microsoft.com/office/drawing/2014/main" id="{99A149CC-EC10-4377-BE35-E4302F3DF578}"/>
              </a:ext>
            </a:extLst>
          </p:cNvPr>
          <p:cNvSpPr txBox="1"/>
          <p:nvPr/>
        </p:nvSpPr>
        <p:spPr>
          <a:xfrm>
            <a:off x="549289" y="3222378"/>
            <a:ext cx="6727812" cy="3108543"/>
          </a:xfrm>
          <a:prstGeom prst="rect">
            <a:avLst/>
          </a:prstGeom>
          <a:noFill/>
        </p:spPr>
        <p:txBody>
          <a:bodyPr wrap="square" lIns="91440" tIns="45720" rIns="91440" bIns="45720" rtlCol="0">
            <a:spAutoFit/>
          </a:bodyPr>
          <a:lstStyle/>
          <a:p>
            <a:pPr marL="457200" indent="-4572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Chia </a:t>
            </a:r>
            <a:r>
              <a:rPr lang="en-US" sz="2800" dirty="0" err="1">
                <a:latin typeface="Calibri" panose="020F0502020204030204" pitchFamily="34" charset="0"/>
                <a:cs typeface="Calibri" panose="020F0502020204030204" pitchFamily="34" charset="0"/>
              </a:rPr>
              <a:t>lớp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thành</a:t>
            </a:r>
            <a:r>
              <a:rPr lang="en-US" sz="2800" dirty="0">
                <a:latin typeface="Calibri" panose="020F0502020204030204" pitchFamily="34" charset="0"/>
                <a:cs typeface="Calibri" panose="020F0502020204030204" pitchFamily="34" charset="0"/>
              </a:rPr>
              <a:t> 2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GV </a:t>
            </a:r>
            <a:r>
              <a:rPr lang="en-US" sz="2800" dirty="0" err="1">
                <a:latin typeface="Calibri" panose="020F0502020204030204" pitchFamily="34" charset="0"/>
                <a:cs typeface="Calibri" panose="020F0502020204030204" pitchFamily="34" charset="0"/>
              </a:rPr>
              <a:t>bắt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ngẫu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hai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ngữ</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lượt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ngữ</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thua</a:t>
            </a:r>
            <a:r>
              <a:rPr lang="en-US" sz="2800" dirty="0">
                <a:latin typeface="Calibri" panose="020F0502020204030204" pitchFamily="34" charset="0"/>
                <a:cs typeface="Calibri" panose="020F0502020204030204" pitchFamily="34" charset="0"/>
              </a:rPr>
              <a:t> ở </a:t>
            </a:r>
            <a:r>
              <a:rPr lang="en-US" sz="2800" dirty="0" err="1">
                <a:latin typeface="Calibri" panose="020F0502020204030204" pitchFamily="34" charset="0"/>
                <a:cs typeface="Calibri" panose="020F0502020204030204" pitchFamily="34" charset="0"/>
              </a:rPr>
              <a:t>lượt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đó</a:t>
            </a:r>
            <a:r>
              <a:rPr lang="en-US" sz="28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6571666-BDEA-B2CA-17E7-E991B4BF5487}"/>
              </a:ext>
            </a:extLst>
          </p:cNvPr>
          <p:cNvPicPr>
            <a:picLocks noChangeAspect="1"/>
          </p:cNvPicPr>
          <p:nvPr/>
        </p:nvPicPr>
        <p:blipFill>
          <a:blip r:embed="rId5"/>
          <a:stretch>
            <a:fillRect/>
          </a:stretch>
        </p:blipFill>
        <p:spPr>
          <a:xfrm>
            <a:off x="7256718" y="365666"/>
            <a:ext cx="4365114" cy="2164268"/>
          </a:xfrm>
          <a:prstGeom prst="rect">
            <a:avLst/>
          </a:prstGeom>
        </p:spPr>
      </p:pic>
      <p:pic>
        <p:nvPicPr>
          <p:cNvPr id="7" name="Picture 6">
            <a:extLst>
              <a:ext uri="{FF2B5EF4-FFF2-40B4-BE49-F238E27FC236}">
                <a16:creationId xmlns:a16="http://schemas.microsoft.com/office/drawing/2014/main" id="{02753C59-9A18-EECB-7F1F-C842858AF1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175" y="3027614"/>
            <a:ext cx="4334222" cy="29060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751</Words>
  <Application>Microsoft Office PowerPoint</Application>
  <PresentationFormat>Widescreen</PresentationFormat>
  <Paragraphs>63</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DengXian</vt:lpstr>
      <vt:lpstr>Arial</vt:lpstr>
      <vt:lpstr>Barlow</vt:lpstr>
      <vt:lpstr>Calibri</vt:lpstr>
      <vt:lpstr>Cambria</vt:lpstr>
      <vt:lpstr>Ranchers</vt:lpstr>
      <vt:lpstr>UVN Dzung Dakao</vt:lpstr>
      <vt:lpstr>Science Subject for Pre-K: Observe insect life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40</cp:revision>
  <dcterms:created xsi:type="dcterms:W3CDTF">2023-12-09T07:46:46Z</dcterms:created>
  <dcterms:modified xsi:type="dcterms:W3CDTF">2025-05-13T08:33:55Z</dcterms:modified>
</cp:coreProperties>
</file>