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77" r:id="rId4"/>
    <p:sldId id="275" r:id="rId5"/>
    <p:sldId id="257" r:id="rId6"/>
    <p:sldId id="278" r:id="rId7"/>
    <p:sldId id="260" r:id="rId8"/>
    <p:sldId id="261" r:id="rId9"/>
    <p:sldId id="279" r:id="rId10"/>
    <p:sldId id="269" r:id="rId11"/>
    <p:sldId id="262" r:id="rId12"/>
    <p:sldId id="263" r:id="rId13"/>
    <p:sldId id="280" r:id="rId14"/>
    <p:sldId id="264" r:id="rId15"/>
    <p:sldId id="281" r:id="rId16"/>
    <p:sldId id="283" r:id="rId17"/>
    <p:sldId id="284" r:id="rId18"/>
  </p:sldIdLst>
  <p:sldSz cx="18288000" cy="10287000"/>
  <p:notesSz cx="6858000" cy="9144000"/>
  <p:embeddedFontLst>
    <p:embeddedFont>
      <p:font typeface="#9Slide07 HoneyCream"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274" autoAdjust="0"/>
  </p:normalViewPr>
  <p:slideViewPr>
    <p:cSldViewPr>
      <p:cViewPr varScale="1">
        <p:scale>
          <a:sx n="56" d="100"/>
          <a:sy n="56" d="100"/>
        </p:scale>
        <p:origin x="8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E38D6-18ED-40A5-A754-AFD7377B48C6}"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9A73C-D223-4F57-B49C-8E675D8E88DF}" type="slidenum">
              <a:rPr lang="en-US" smtClean="0"/>
              <a:t>‹#›</a:t>
            </a:fld>
            <a:endParaRPr lang="en-US"/>
          </a:p>
        </p:txBody>
      </p:sp>
    </p:spTree>
    <p:extLst>
      <p:ext uri="{BB962C8B-B14F-4D97-AF65-F5344CB8AC3E}">
        <p14:creationId xmlns:p14="http://schemas.microsoft.com/office/powerpoint/2010/main" val="238614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9A73C-D223-4F57-B49C-8E675D8E88DF}" type="slidenum">
              <a:rPr lang="en-US" smtClean="0"/>
              <a:t>14</a:t>
            </a:fld>
            <a:endParaRPr lang="en-US"/>
          </a:p>
        </p:txBody>
      </p:sp>
    </p:spTree>
    <p:extLst>
      <p:ext uri="{BB962C8B-B14F-4D97-AF65-F5344CB8AC3E}">
        <p14:creationId xmlns:p14="http://schemas.microsoft.com/office/powerpoint/2010/main" val="189940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svg"/><Relationship Id="rId21" Type="http://schemas.openxmlformats.org/officeDocument/2006/relationships/image" Target="../media/image23.svg"/><Relationship Id="rId34" Type="http://schemas.openxmlformats.org/officeDocument/2006/relationships/image" Target="../media/image36.png"/><Relationship Id="rId42" Type="http://schemas.openxmlformats.org/officeDocument/2006/relationships/image" Target="../media/image44.png"/><Relationship Id="rId7" Type="http://schemas.openxmlformats.org/officeDocument/2006/relationships/image" Target="../media/image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41"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svg"/><Relationship Id="rId40" Type="http://schemas.openxmlformats.org/officeDocument/2006/relationships/image" Target="../media/image42.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4"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43" Type="http://schemas.openxmlformats.org/officeDocument/2006/relationships/image" Target="../media/image45.svg"/><Relationship Id="rId8" Type="http://schemas.openxmlformats.org/officeDocument/2006/relationships/image" Target="../media/image10.png"/><Relationship Id="rId3" Type="http://schemas.openxmlformats.org/officeDocument/2006/relationships/image" Target="../media/image5.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38" Type="http://schemas.openxmlformats.org/officeDocument/2006/relationships/image" Target="../media/image40.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86.sv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9.svg"/><Relationship Id="rId4" Type="http://schemas.openxmlformats.org/officeDocument/2006/relationships/image" Target="../media/image17.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48.sv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svg"/><Relationship Id="rId21" Type="http://schemas.openxmlformats.org/officeDocument/2006/relationships/image" Target="../media/image23.svg"/><Relationship Id="rId34" Type="http://schemas.openxmlformats.org/officeDocument/2006/relationships/image" Target="../media/image36.png"/><Relationship Id="rId42" Type="http://schemas.openxmlformats.org/officeDocument/2006/relationships/image" Target="../media/image44.png"/><Relationship Id="rId7" Type="http://schemas.openxmlformats.org/officeDocument/2006/relationships/image" Target="../media/image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41"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svg"/><Relationship Id="rId40" Type="http://schemas.openxmlformats.org/officeDocument/2006/relationships/image" Target="../media/image42.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4" Type="http://schemas.openxmlformats.org/officeDocument/2006/relationships/image" Target="../media/image87.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43" Type="http://schemas.openxmlformats.org/officeDocument/2006/relationships/image" Target="../media/image45.svg"/><Relationship Id="rId8" Type="http://schemas.openxmlformats.org/officeDocument/2006/relationships/image" Target="../media/image10.png"/><Relationship Id="rId3" Type="http://schemas.openxmlformats.org/officeDocument/2006/relationships/image" Target="../media/image5.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38"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9.svg"/><Relationship Id="rId7" Type="http://schemas.openxmlformats.org/officeDocument/2006/relationships/image" Target="../media/image9.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4.svg"/><Relationship Id="rId5" Type="http://schemas.openxmlformats.org/officeDocument/2006/relationships/image" Target="../media/image72.svg"/><Relationship Id="rId10" Type="http://schemas.openxmlformats.org/officeDocument/2006/relationships/image" Target="../media/image73.png"/><Relationship Id="rId4" Type="http://schemas.openxmlformats.org/officeDocument/2006/relationships/image" Target="../media/image71.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svg"/><Relationship Id="rId21" Type="http://schemas.openxmlformats.org/officeDocument/2006/relationships/image" Target="../media/image23.svg"/><Relationship Id="rId34" Type="http://schemas.openxmlformats.org/officeDocument/2006/relationships/image" Target="../media/image36.png"/><Relationship Id="rId42" Type="http://schemas.openxmlformats.org/officeDocument/2006/relationships/image" Target="../media/image44.png"/><Relationship Id="rId7" Type="http://schemas.openxmlformats.org/officeDocument/2006/relationships/image" Target="../media/image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41"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svg"/><Relationship Id="rId40" Type="http://schemas.openxmlformats.org/officeDocument/2006/relationships/image" Target="../media/image42.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4" Type="http://schemas.openxmlformats.org/officeDocument/2006/relationships/image" Target="../media/image55.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43" Type="http://schemas.openxmlformats.org/officeDocument/2006/relationships/image" Target="../media/image45.svg"/><Relationship Id="rId8" Type="http://schemas.openxmlformats.org/officeDocument/2006/relationships/image" Target="../media/image10.png"/><Relationship Id="rId3" Type="http://schemas.openxmlformats.org/officeDocument/2006/relationships/image" Target="../media/image5.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38"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6.png"/><Relationship Id="rId18" Type="http://schemas.openxmlformats.org/officeDocument/2006/relationships/image" Target="../media/image66.png"/><Relationship Id="rId3" Type="http://schemas.openxmlformats.org/officeDocument/2006/relationships/image" Target="../media/image57.svg"/><Relationship Id="rId7" Type="http://schemas.openxmlformats.org/officeDocument/2006/relationships/image" Target="../media/image16.png"/><Relationship Id="rId12" Type="http://schemas.openxmlformats.org/officeDocument/2006/relationships/image" Target="../media/image62.svg"/><Relationship Id="rId17" Type="http://schemas.openxmlformats.org/officeDocument/2006/relationships/image" Target="../media/image65.png"/><Relationship Id="rId2" Type="http://schemas.openxmlformats.org/officeDocument/2006/relationships/image" Target="../media/image56.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1.png"/><Relationship Id="rId5" Type="http://schemas.openxmlformats.org/officeDocument/2006/relationships/image" Target="../media/image59.png"/><Relationship Id="rId15" Type="http://schemas.openxmlformats.org/officeDocument/2006/relationships/image" Target="../media/image63.png"/><Relationship Id="rId10" Type="http://schemas.openxmlformats.org/officeDocument/2006/relationships/image" Target="../media/image11.svg"/><Relationship Id="rId4" Type="http://schemas.openxmlformats.org/officeDocument/2006/relationships/image" Target="../media/image58.png"/><Relationship Id="rId9" Type="http://schemas.openxmlformats.org/officeDocument/2006/relationships/image" Target="../media/image10.png"/><Relationship Id="rId1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9.svg"/><Relationship Id="rId7" Type="http://schemas.openxmlformats.org/officeDocument/2006/relationships/image" Target="../media/image8.png"/><Relationship Id="rId12" Type="http://schemas.openxmlformats.org/officeDocument/2006/relationships/image" Target="../media/image74.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73.png"/><Relationship Id="rId5" Type="http://schemas.openxmlformats.org/officeDocument/2006/relationships/image" Target="../media/image71.png"/><Relationship Id="rId10" Type="http://schemas.openxmlformats.org/officeDocument/2006/relationships/image" Target="../media/image7.svg"/><Relationship Id="rId4" Type="http://schemas.openxmlformats.org/officeDocument/2006/relationships/image" Target="../media/image7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2" name="Freeform 2"/>
          <p:cNvSpPr/>
          <p:nvPr/>
        </p:nvSpPr>
        <p:spPr>
          <a:xfrm>
            <a:off x="666205" y="4067770"/>
            <a:ext cx="1837697" cy="2827610"/>
          </a:xfrm>
          <a:custGeom>
            <a:avLst/>
            <a:gdLst/>
            <a:ahLst/>
            <a:cxnLst/>
            <a:rect l="l" t="t" r="r" b="b"/>
            <a:pathLst>
              <a:path w="1837697" h="2827610">
                <a:moveTo>
                  <a:pt x="0" y="0"/>
                </a:moveTo>
                <a:lnTo>
                  <a:pt x="1837697" y="0"/>
                </a:lnTo>
                <a:lnTo>
                  <a:pt x="1837697" y="2827610"/>
                </a:lnTo>
                <a:lnTo>
                  <a:pt x="0" y="2827610"/>
                </a:lnTo>
                <a:lnTo>
                  <a:pt x="0" y="0"/>
                </a:lnTo>
                <a:close/>
              </a:path>
            </a:pathLst>
          </a:custGeom>
          <a:blipFill>
            <a:blip r:embed="rId2">
              <a:extLst>
                <a:ext uri="{96DAC541-7B7A-43D3-8B79-37D633B846F1}">
                  <asvg:svgBlip xmlns:asvg="http://schemas.microsoft.com/office/drawing/2016/SVG/main" r:embed="rId3"/>
                </a:ext>
              </a:extLst>
            </a:blip>
            <a:stretch>
              <a:fillRect t="-690"/>
            </a:stretch>
          </a:blipFill>
        </p:spPr>
      </p:sp>
      <p:sp>
        <p:nvSpPr>
          <p:cNvPr id="3" name="Freeform 3"/>
          <p:cNvSpPr/>
          <p:nvPr/>
        </p:nvSpPr>
        <p:spPr>
          <a:xfrm>
            <a:off x="16557970" y="7258543"/>
            <a:ext cx="919304" cy="2540789"/>
          </a:xfrm>
          <a:custGeom>
            <a:avLst/>
            <a:gdLst/>
            <a:ahLst/>
            <a:cxnLst/>
            <a:rect l="l" t="t" r="r" b="b"/>
            <a:pathLst>
              <a:path w="919304" h="2540789">
                <a:moveTo>
                  <a:pt x="0" y="0"/>
                </a:moveTo>
                <a:lnTo>
                  <a:pt x="919304" y="0"/>
                </a:lnTo>
                <a:lnTo>
                  <a:pt x="919304" y="2540789"/>
                </a:lnTo>
                <a:lnTo>
                  <a:pt x="0" y="2540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3902" y="358097"/>
            <a:ext cx="1746608" cy="2568541"/>
          </a:xfrm>
          <a:custGeom>
            <a:avLst/>
            <a:gdLst/>
            <a:ahLst/>
            <a:cxnLst/>
            <a:rect l="l" t="t" r="r" b="b"/>
            <a:pathLst>
              <a:path w="1746608" h="2568541">
                <a:moveTo>
                  <a:pt x="0" y="0"/>
                </a:moveTo>
                <a:lnTo>
                  <a:pt x="1746608" y="0"/>
                </a:lnTo>
                <a:lnTo>
                  <a:pt x="1746608" y="2568540"/>
                </a:lnTo>
                <a:lnTo>
                  <a:pt x="0" y="2568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926290" y="6982296"/>
            <a:ext cx="1833004" cy="2477033"/>
          </a:xfrm>
          <a:custGeom>
            <a:avLst/>
            <a:gdLst/>
            <a:ahLst/>
            <a:cxnLst/>
            <a:rect l="l" t="t" r="r" b="b"/>
            <a:pathLst>
              <a:path w="1833004" h="2477033">
                <a:moveTo>
                  <a:pt x="0" y="0"/>
                </a:moveTo>
                <a:lnTo>
                  <a:pt x="1833005" y="0"/>
                </a:lnTo>
                <a:lnTo>
                  <a:pt x="1833005" y="2477033"/>
                </a:lnTo>
                <a:lnTo>
                  <a:pt x="0" y="2477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804495">
            <a:off x="784577" y="2319810"/>
            <a:ext cx="957019" cy="978365"/>
          </a:xfrm>
          <a:custGeom>
            <a:avLst/>
            <a:gdLst/>
            <a:ahLst/>
            <a:cxnLst/>
            <a:rect l="l" t="t" r="r" b="b"/>
            <a:pathLst>
              <a:path w="957019" h="978365">
                <a:moveTo>
                  <a:pt x="0" y="0"/>
                </a:moveTo>
                <a:lnTo>
                  <a:pt x="957019" y="0"/>
                </a:lnTo>
                <a:lnTo>
                  <a:pt x="957019" y="978365"/>
                </a:lnTo>
                <a:lnTo>
                  <a:pt x="0" y="9783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666205" y="7724106"/>
            <a:ext cx="4182435" cy="2144449"/>
          </a:xfrm>
          <a:custGeom>
            <a:avLst/>
            <a:gdLst/>
            <a:ahLst/>
            <a:cxnLst/>
            <a:rect l="l" t="t" r="r" b="b"/>
            <a:pathLst>
              <a:path w="4182435" h="2144449">
                <a:moveTo>
                  <a:pt x="0" y="0"/>
                </a:moveTo>
                <a:lnTo>
                  <a:pt x="4182436" y="0"/>
                </a:lnTo>
                <a:lnTo>
                  <a:pt x="4182436" y="2144449"/>
                </a:lnTo>
                <a:lnTo>
                  <a:pt x="0" y="21444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14239252" y="502798"/>
            <a:ext cx="3450467" cy="2415327"/>
          </a:xfrm>
          <a:custGeom>
            <a:avLst/>
            <a:gdLst/>
            <a:ahLst/>
            <a:cxnLst/>
            <a:rect l="l" t="t" r="r" b="b"/>
            <a:pathLst>
              <a:path w="3450467" h="2415327">
                <a:moveTo>
                  <a:pt x="0" y="0"/>
                </a:moveTo>
                <a:lnTo>
                  <a:pt x="3450467" y="0"/>
                </a:lnTo>
                <a:lnTo>
                  <a:pt x="3450467" y="2415327"/>
                </a:lnTo>
                <a:lnTo>
                  <a:pt x="0" y="24153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14514765" y="3998339"/>
            <a:ext cx="1449721" cy="2284660"/>
          </a:xfrm>
          <a:custGeom>
            <a:avLst/>
            <a:gdLst/>
            <a:ahLst/>
            <a:cxnLst/>
            <a:rect l="l" t="t" r="r" b="b"/>
            <a:pathLst>
              <a:path w="1449721" h="2284660">
                <a:moveTo>
                  <a:pt x="0" y="0"/>
                </a:moveTo>
                <a:lnTo>
                  <a:pt x="1449720" y="0"/>
                </a:lnTo>
                <a:lnTo>
                  <a:pt x="1449720" y="2284660"/>
                </a:lnTo>
                <a:lnTo>
                  <a:pt x="0" y="22846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rot="1434505">
            <a:off x="11689602" y="8045465"/>
            <a:ext cx="1790419" cy="1718802"/>
          </a:xfrm>
          <a:custGeom>
            <a:avLst/>
            <a:gdLst/>
            <a:ahLst/>
            <a:cxnLst/>
            <a:rect l="l" t="t" r="r" b="b"/>
            <a:pathLst>
              <a:path w="1790419" h="1718802">
                <a:moveTo>
                  <a:pt x="0" y="0"/>
                </a:moveTo>
                <a:lnTo>
                  <a:pt x="1790419" y="0"/>
                </a:lnTo>
                <a:lnTo>
                  <a:pt x="1790419" y="1718802"/>
                </a:lnTo>
                <a:lnTo>
                  <a:pt x="0" y="17188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rot="821755">
            <a:off x="16560102" y="3467110"/>
            <a:ext cx="1009546" cy="1135481"/>
          </a:xfrm>
          <a:custGeom>
            <a:avLst/>
            <a:gdLst/>
            <a:ahLst/>
            <a:cxnLst/>
            <a:rect l="l" t="t" r="r" b="b"/>
            <a:pathLst>
              <a:path w="1009546" h="1135481">
                <a:moveTo>
                  <a:pt x="0" y="0"/>
                </a:moveTo>
                <a:lnTo>
                  <a:pt x="1009546" y="0"/>
                </a:lnTo>
                <a:lnTo>
                  <a:pt x="1009546" y="1135482"/>
                </a:lnTo>
                <a:lnTo>
                  <a:pt x="0" y="113548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4"/>
          <p:cNvSpPr/>
          <p:nvPr/>
        </p:nvSpPr>
        <p:spPr>
          <a:xfrm rot="-1205275">
            <a:off x="6790139" y="8561322"/>
            <a:ext cx="1009546" cy="1135481"/>
          </a:xfrm>
          <a:custGeom>
            <a:avLst/>
            <a:gdLst/>
            <a:ahLst/>
            <a:cxnLst/>
            <a:rect l="l" t="t" r="r" b="b"/>
            <a:pathLst>
              <a:path w="1009546" h="1135481">
                <a:moveTo>
                  <a:pt x="0" y="0"/>
                </a:moveTo>
                <a:lnTo>
                  <a:pt x="1009546" y="0"/>
                </a:lnTo>
                <a:lnTo>
                  <a:pt x="1009546" y="1135482"/>
                </a:lnTo>
                <a:lnTo>
                  <a:pt x="0" y="113548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5" name="Freeform 15"/>
          <p:cNvSpPr/>
          <p:nvPr/>
        </p:nvSpPr>
        <p:spPr>
          <a:xfrm rot="850480">
            <a:off x="2792382" y="3486172"/>
            <a:ext cx="902155" cy="1319641"/>
          </a:xfrm>
          <a:custGeom>
            <a:avLst/>
            <a:gdLst/>
            <a:ahLst/>
            <a:cxnLst/>
            <a:rect l="l" t="t" r="r" b="b"/>
            <a:pathLst>
              <a:path w="902155" h="1319641">
                <a:moveTo>
                  <a:pt x="0" y="0"/>
                </a:moveTo>
                <a:lnTo>
                  <a:pt x="902154" y="0"/>
                </a:lnTo>
                <a:lnTo>
                  <a:pt x="902154" y="1319641"/>
                </a:lnTo>
                <a:lnTo>
                  <a:pt x="0" y="131964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6" name="Freeform 16"/>
          <p:cNvSpPr/>
          <p:nvPr/>
        </p:nvSpPr>
        <p:spPr>
          <a:xfrm>
            <a:off x="10567693" y="712687"/>
            <a:ext cx="970104" cy="566188"/>
          </a:xfrm>
          <a:custGeom>
            <a:avLst/>
            <a:gdLst/>
            <a:ahLst/>
            <a:cxnLst/>
            <a:rect l="l" t="t" r="r" b="b"/>
            <a:pathLst>
              <a:path w="970104" h="566188">
                <a:moveTo>
                  <a:pt x="0" y="0"/>
                </a:moveTo>
                <a:lnTo>
                  <a:pt x="970103" y="0"/>
                </a:lnTo>
                <a:lnTo>
                  <a:pt x="970103" y="566188"/>
                </a:lnTo>
                <a:lnTo>
                  <a:pt x="0" y="56618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Freeform 17"/>
          <p:cNvSpPr/>
          <p:nvPr/>
        </p:nvSpPr>
        <p:spPr>
          <a:xfrm rot="-4186050">
            <a:off x="5127774" y="528349"/>
            <a:ext cx="1294571" cy="1336331"/>
          </a:xfrm>
          <a:custGeom>
            <a:avLst/>
            <a:gdLst/>
            <a:ahLst/>
            <a:cxnLst/>
            <a:rect l="l" t="t" r="r" b="b"/>
            <a:pathLst>
              <a:path w="1294571" h="1336331">
                <a:moveTo>
                  <a:pt x="0" y="0"/>
                </a:moveTo>
                <a:lnTo>
                  <a:pt x="1294571" y="0"/>
                </a:lnTo>
                <a:lnTo>
                  <a:pt x="1294571" y="1336331"/>
                </a:lnTo>
                <a:lnTo>
                  <a:pt x="0" y="1336331"/>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8" name="Freeform 18"/>
          <p:cNvSpPr/>
          <p:nvPr/>
        </p:nvSpPr>
        <p:spPr>
          <a:xfrm>
            <a:off x="12000885" y="469879"/>
            <a:ext cx="1323909" cy="1347490"/>
          </a:xfrm>
          <a:custGeom>
            <a:avLst/>
            <a:gdLst/>
            <a:ahLst/>
            <a:cxnLst/>
            <a:rect l="l" t="t" r="r" b="b"/>
            <a:pathLst>
              <a:path w="1323909" h="1347490">
                <a:moveTo>
                  <a:pt x="0" y="0"/>
                </a:moveTo>
                <a:lnTo>
                  <a:pt x="1323909" y="0"/>
                </a:lnTo>
                <a:lnTo>
                  <a:pt x="1323909" y="1347490"/>
                </a:lnTo>
                <a:lnTo>
                  <a:pt x="0" y="134749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9" name="Freeform 19"/>
          <p:cNvSpPr/>
          <p:nvPr/>
        </p:nvSpPr>
        <p:spPr>
          <a:xfrm>
            <a:off x="8706925" y="8403377"/>
            <a:ext cx="1219979" cy="1241708"/>
          </a:xfrm>
          <a:custGeom>
            <a:avLst/>
            <a:gdLst/>
            <a:ahLst/>
            <a:cxnLst/>
            <a:rect l="l" t="t" r="r" b="b"/>
            <a:pathLst>
              <a:path w="1219979" h="1241708">
                <a:moveTo>
                  <a:pt x="0" y="0"/>
                </a:moveTo>
                <a:lnTo>
                  <a:pt x="1219978" y="0"/>
                </a:lnTo>
                <a:lnTo>
                  <a:pt x="1219978" y="1241708"/>
                </a:lnTo>
                <a:lnTo>
                  <a:pt x="0" y="124170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0" name="Freeform 20"/>
          <p:cNvSpPr/>
          <p:nvPr/>
        </p:nvSpPr>
        <p:spPr>
          <a:xfrm rot="-1121370">
            <a:off x="16302959" y="5344939"/>
            <a:ext cx="1219979" cy="1241708"/>
          </a:xfrm>
          <a:custGeom>
            <a:avLst/>
            <a:gdLst/>
            <a:ahLst/>
            <a:cxnLst/>
            <a:rect l="l" t="t" r="r" b="b"/>
            <a:pathLst>
              <a:path w="1219979" h="1241708">
                <a:moveTo>
                  <a:pt x="0" y="0"/>
                </a:moveTo>
                <a:lnTo>
                  <a:pt x="1219979" y="0"/>
                </a:lnTo>
                <a:lnTo>
                  <a:pt x="1219979" y="1241709"/>
                </a:lnTo>
                <a:lnTo>
                  <a:pt x="0" y="124170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1" name="Freeform 21"/>
          <p:cNvSpPr/>
          <p:nvPr/>
        </p:nvSpPr>
        <p:spPr>
          <a:xfrm rot="-1301943">
            <a:off x="3276162" y="5399280"/>
            <a:ext cx="746842" cy="1373790"/>
          </a:xfrm>
          <a:custGeom>
            <a:avLst/>
            <a:gdLst/>
            <a:ahLst/>
            <a:cxnLst/>
            <a:rect l="l" t="t" r="r" b="b"/>
            <a:pathLst>
              <a:path w="746842" h="1373790">
                <a:moveTo>
                  <a:pt x="0" y="0"/>
                </a:moveTo>
                <a:lnTo>
                  <a:pt x="746842" y="0"/>
                </a:lnTo>
                <a:lnTo>
                  <a:pt x="746842" y="1373790"/>
                </a:lnTo>
                <a:lnTo>
                  <a:pt x="0" y="137379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2" name="Freeform 22"/>
          <p:cNvSpPr/>
          <p:nvPr/>
        </p:nvSpPr>
        <p:spPr>
          <a:xfrm rot="-5400000">
            <a:off x="8574170" y="414569"/>
            <a:ext cx="746842" cy="1373790"/>
          </a:xfrm>
          <a:custGeom>
            <a:avLst/>
            <a:gdLst/>
            <a:ahLst/>
            <a:cxnLst/>
            <a:rect l="l" t="t" r="r" b="b"/>
            <a:pathLst>
              <a:path w="746842" h="1373790">
                <a:moveTo>
                  <a:pt x="0" y="0"/>
                </a:moveTo>
                <a:lnTo>
                  <a:pt x="746842" y="0"/>
                </a:lnTo>
                <a:lnTo>
                  <a:pt x="746842" y="1373790"/>
                </a:lnTo>
                <a:lnTo>
                  <a:pt x="0" y="137379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3" name="Freeform 23"/>
          <p:cNvSpPr/>
          <p:nvPr/>
        </p:nvSpPr>
        <p:spPr>
          <a:xfrm>
            <a:off x="1028700" y="727323"/>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4" name="Freeform 24"/>
          <p:cNvSpPr/>
          <p:nvPr/>
        </p:nvSpPr>
        <p:spPr>
          <a:xfrm>
            <a:off x="5589516" y="8187894"/>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5" name="Freeform 25"/>
          <p:cNvSpPr/>
          <p:nvPr/>
        </p:nvSpPr>
        <p:spPr>
          <a:xfrm rot="-3304243">
            <a:off x="7224925" y="449893"/>
            <a:ext cx="364670" cy="461077"/>
          </a:xfrm>
          <a:custGeom>
            <a:avLst/>
            <a:gdLst/>
            <a:ahLst/>
            <a:cxnLst/>
            <a:rect l="l" t="t" r="r" b="b"/>
            <a:pathLst>
              <a:path w="364670" h="461077">
                <a:moveTo>
                  <a:pt x="0" y="0"/>
                </a:moveTo>
                <a:lnTo>
                  <a:pt x="364670" y="0"/>
                </a:lnTo>
                <a:lnTo>
                  <a:pt x="364670" y="461077"/>
                </a:lnTo>
                <a:lnTo>
                  <a:pt x="0" y="461077"/>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6" name="Freeform 26"/>
          <p:cNvSpPr/>
          <p:nvPr/>
        </p:nvSpPr>
        <p:spPr>
          <a:xfrm rot="-3304243">
            <a:off x="10577002" y="8546968"/>
            <a:ext cx="364670" cy="461077"/>
          </a:xfrm>
          <a:custGeom>
            <a:avLst/>
            <a:gdLst/>
            <a:ahLst/>
            <a:cxnLst/>
            <a:rect l="l" t="t" r="r" b="b"/>
            <a:pathLst>
              <a:path w="364670" h="461077">
                <a:moveTo>
                  <a:pt x="0" y="0"/>
                </a:moveTo>
                <a:lnTo>
                  <a:pt x="364670" y="0"/>
                </a:lnTo>
                <a:lnTo>
                  <a:pt x="364670" y="461077"/>
                </a:lnTo>
                <a:lnTo>
                  <a:pt x="0" y="461077"/>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7" name="Freeform 27"/>
          <p:cNvSpPr/>
          <p:nvPr/>
        </p:nvSpPr>
        <p:spPr>
          <a:xfrm rot="-3304243">
            <a:off x="638551" y="7366805"/>
            <a:ext cx="364670" cy="461077"/>
          </a:xfrm>
          <a:custGeom>
            <a:avLst/>
            <a:gdLst/>
            <a:ahLst/>
            <a:cxnLst/>
            <a:rect l="l" t="t" r="r" b="b"/>
            <a:pathLst>
              <a:path w="364670" h="461077">
                <a:moveTo>
                  <a:pt x="0" y="0"/>
                </a:moveTo>
                <a:lnTo>
                  <a:pt x="364670" y="0"/>
                </a:lnTo>
                <a:lnTo>
                  <a:pt x="364670" y="461078"/>
                </a:lnTo>
                <a:lnTo>
                  <a:pt x="0" y="461078"/>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8" name="Freeform 28"/>
          <p:cNvSpPr/>
          <p:nvPr/>
        </p:nvSpPr>
        <p:spPr>
          <a:xfrm rot="-4205112">
            <a:off x="15713756" y="3190717"/>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9" name="Freeform 29"/>
          <p:cNvSpPr/>
          <p:nvPr/>
        </p:nvSpPr>
        <p:spPr>
          <a:xfrm>
            <a:off x="2230499" y="3066158"/>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0" name="Freeform 30"/>
          <p:cNvSpPr/>
          <p:nvPr/>
        </p:nvSpPr>
        <p:spPr>
          <a:xfrm>
            <a:off x="3048657" y="6918328"/>
            <a:ext cx="273403" cy="297581"/>
          </a:xfrm>
          <a:custGeom>
            <a:avLst/>
            <a:gdLst/>
            <a:ahLst/>
            <a:cxnLst/>
            <a:rect l="l" t="t" r="r" b="b"/>
            <a:pathLst>
              <a:path w="273403" h="297581">
                <a:moveTo>
                  <a:pt x="0" y="0"/>
                </a:moveTo>
                <a:lnTo>
                  <a:pt x="273402" y="0"/>
                </a:lnTo>
                <a:lnTo>
                  <a:pt x="273402" y="297582"/>
                </a:lnTo>
                <a:lnTo>
                  <a:pt x="0" y="29758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1" name="Freeform 31"/>
          <p:cNvSpPr/>
          <p:nvPr/>
        </p:nvSpPr>
        <p:spPr>
          <a:xfrm>
            <a:off x="1705287" y="1379961"/>
            <a:ext cx="273403" cy="297581"/>
          </a:xfrm>
          <a:custGeom>
            <a:avLst/>
            <a:gdLst/>
            <a:ahLst/>
            <a:cxnLst/>
            <a:rect l="l" t="t" r="r" b="b"/>
            <a:pathLst>
              <a:path w="273403" h="297581">
                <a:moveTo>
                  <a:pt x="0" y="0"/>
                </a:moveTo>
                <a:lnTo>
                  <a:pt x="273403" y="0"/>
                </a:lnTo>
                <a:lnTo>
                  <a:pt x="273403" y="297582"/>
                </a:lnTo>
                <a:lnTo>
                  <a:pt x="0" y="29758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2" name="Freeform 32"/>
          <p:cNvSpPr/>
          <p:nvPr/>
        </p:nvSpPr>
        <p:spPr>
          <a:xfrm>
            <a:off x="9926903" y="563897"/>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3" name="Freeform 33"/>
          <p:cNvSpPr/>
          <p:nvPr/>
        </p:nvSpPr>
        <p:spPr>
          <a:xfrm>
            <a:off x="16284567" y="4810169"/>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4" name="Freeform 34"/>
          <p:cNvSpPr/>
          <p:nvPr/>
        </p:nvSpPr>
        <p:spPr>
          <a:xfrm>
            <a:off x="14514765" y="3276523"/>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5" name="Freeform 35"/>
          <p:cNvSpPr/>
          <p:nvPr/>
        </p:nvSpPr>
        <p:spPr>
          <a:xfrm>
            <a:off x="15827784" y="8187894"/>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6" name="Freeform 36"/>
          <p:cNvSpPr/>
          <p:nvPr/>
        </p:nvSpPr>
        <p:spPr>
          <a:xfrm>
            <a:off x="10916043" y="9468832"/>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7" name="Freeform 37"/>
          <p:cNvSpPr/>
          <p:nvPr/>
        </p:nvSpPr>
        <p:spPr>
          <a:xfrm>
            <a:off x="5609496" y="9225381"/>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pic>
        <p:nvPicPr>
          <p:cNvPr id="40" name="Picture 39"/>
          <p:cNvPicPr>
            <a:picLocks noChangeAspect="1"/>
          </p:cNvPicPr>
          <p:nvPr/>
        </p:nvPicPr>
        <p:blipFill>
          <a:blip r:embed="rId44"/>
          <a:stretch>
            <a:fillRect/>
          </a:stretch>
        </p:blipFill>
        <p:spPr>
          <a:xfrm>
            <a:off x="3904026" y="1763153"/>
            <a:ext cx="10236071" cy="612701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43" name="Freeform 43"/>
          <p:cNvSpPr/>
          <p:nvPr/>
        </p:nvSpPr>
        <p:spPr>
          <a:xfrm>
            <a:off x="304800" y="4231852"/>
            <a:ext cx="4480810" cy="6055148"/>
          </a:xfrm>
          <a:custGeom>
            <a:avLst/>
            <a:gdLst/>
            <a:ahLst/>
            <a:cxnLst/>
            <a:rect l="l" t="t" r="r" b="b"/>
            <a:pathLst>
              <a:path w="4480810" h="6055148">
                <a:moveTo>
                  <a:pt x="0" y="0"/>
                </a:moveTo>
                <a:lnTo>
                  <a:pt x="4480810" y="0"/>
                </a:lnTo>
                <a:lnTo>
                  <a:pt x="4480810" y="6055149"/>
                </a:lnTo>
                <a:lnTo>
                  <a:pt x="0" y="6055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4" name="Freeform 15"/>
          <p:cNvSpPr/>
          <p:nvPr/>
        </p:nvSpPr>
        <p:spPr>
          <a:xfrm>
            <a:off x="4785610" y="876300"/>
            <a:ext cx="12283190" cy="8305800"/>
          </a:xfrm>
          <a:custGeom>
            <a:avLst/>
            <a:gdLst/>
            <a:ahLst/>
            <a:cxnLst/>
            <a:rect l="l" t="t" r="r" b="b"/>
            <a:pathLst>
              <a:path w="4835567" h="2828807">
                <a:moveTo>
                  <a:pt x="0" y="0"/>
                </a:moveTo>
                <a:lnTo>
                  <a:pt x="4835567" y="0"/>
                </a:lnTo>
                <a:lnTo>
                  <a:pt x="4835567" y="2828807"/>
                </a:lnTo>
                <a:lnTo>
                  <a:pt x="0" y="28288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6" name="Picture 45"/>
          <p:cNvPicPr>
            <a:picLocks noChangeAspect="1"/>
          </p:cNvPicPr>
          <p:nvPr/>
        </p:nvPicPr>
        <p:blipFill>
          <a:blip r:embed="rId6"/>
          <a:stretch>
            <a:fillRect/>
          </a:stretch>
        </p:blipFill>
        <p:spPr>
          <a:xfrm>
            <a:off x="-381000" y="116991"/>
            <a:ext cx="5590517" cy="4828450"/>
          </a:xfrm>
          <a:prstGeom prst="rect">
            <a:avLst/>
          </a:prstGeom>
        </p:spPr>
      </p:pic>
      <p:sp>
        <p:nvSpPr>
          <p:cNvPr id="47" name="Rectangle 46"/>
          <p:cNvSpPr/>
          <p:nvPr/>
        </p:nvSpPr>
        <p:spPr>
          <a:xfrm>
            <a:off x="5218543" y="1667620"/>
            <a:ext cx="11417323" cy="6186309"/>
          </a:xfrm>
          <a:prstGeom prst="rect">
            <a:avLst/>
          </a:prstGeom>
        </p:spPr>
        <p:txBody>
          <a:bodyPr wrap="square">
            <a:spAutoFit/>
          </a:bodyPr>
          <a:lstStyle/>
          <a:p>
            <a:pPr algn="ct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Trong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cuộc</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sống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ai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cùng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cần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có</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những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người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để</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cùng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nhau</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sẻ</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chia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buồn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vui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trong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cuộc</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sống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Thiết</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lập</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quan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hệ</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bè</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sẽ</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giúp</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chúng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ta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có</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những</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người</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như</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 </a:t>
            </a:r>
            <a:r>
              <a:rPr lang="en-US" sz="6600" i="1" dirty="0" err="1">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thế</a:t>
            </a:r>
            <a:r>
              <a:rPr lang="en-US" sz="6600" i="1"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rPr>
              <a:t>.</a:t>
            </a:r>
            <a:endParaRPr lang="en-US" sz="287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par>
                                <p:cTn id="16" presetID="14"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7" name="TextBox 7"/>
          <p:cNvSpPr txBox="1"/>
          <p:nvPr/>
        </p:nvSpPr>
        <p:spPr>
          <a:xfrm>
            <a:off x="227339" y="2123018"/>
            <a:ext cx="9293409" cy="487634"/>
          </a:xfrm>
          <a:prstGeom prst="rect">
            <a:avLst/>
          </a:prstGeom>
        </p:spPr>
        <p:txBody>
          <a:bodyPr lIns="0" tIns="0" rIns="0" bIns="0" rtlCol="0" anchor="t">
            <a:spAutoFit/>
          </a:bodyPr>
          <a:lstStyle/>
          <a:p>
            <a:pPr marL="302259" lvl="1">
              <a:lnSpc>
                <a:spcPts val="3359"/>
              </a:lnSpc>
            </a:pPr>
            <a:r>
              <a:rPr lang="en-US" sz="4800" b="1" i="1" dirty="0" err="1">
                <a:solidFill>
                  <a:srgbClr val="2E2C2B"/>
                </a:solidFill>
              </a:rPr>
              <a:t>Quan</a:t>
            </a:r>
            <a:r>
              <a:rPr lang="en-US" sz="4800" b="1" i="1" dirty="0">
                <a:solidFill>
                  <a:srgbClr val="2E2C2B"/>
                </a:solidFill>
              </a:rPr>
              <a:t> </a:t>
            </a:r>
            <a:r>
              <a:rPr lang="en-US" sz="4800" b="1" i="1" dirty="0" err="1">
                <a:solidFill>
                  <a:srgbClr val="2E2C2B"/>
                </a:solidFill>
              </a:rPr>
              <a:t>sát</a:t>
            </a:r>
            <a:r>
              <a:rPr lang="en-US" sz="4800" b="1" i="1" dirty="0">
                <a:solidFill>
                  <a:srgbClr val="2E2C2B"/>
                </a:solidFill>
              </a:rPr>
              <a:t> </a:t>
            </a:r>
            <a:r>
              <a:rPr lang="en-US" sz="4800" b="1" i="1" dirty="0" err="1">
                <a:solidFill>
                  <a:srgbClr val="2E2C2B"/>
                </a:solidFill>
              </a:rPr>
              <a:t>tranh</a:t>
            </a:r>
            <a:r>
              <a:rPr lang="en-US" sz="4800" b="1" i="1" dirty="0">
                <a:solidFill>
                  <a:srgbClr val="2E2C2B"/>
                </a:solidFill>
              </a:rPr>
              <a:t> </a:t>
            </a:r>
            <a:r>
              <a:rPr lang="en-US" sz="4800" b="1" i="1" dirty="0" err="1">
                <a:solidFill>
                  <a:srgbClr val="2E2C2B"/>
                </a:solidFill>
              </a:rPr>
              <a:t>và</a:t>
            </a:r>
            <a:r>
              <a:rPr lang="en-US" sz="4800" b="1" i="1" dirty="0">
                <a:solidFill>
                  <a:srgbClr val="2E2C2B"/>
                </a:solidFill>
              </a:rPr>
              <a:t> </a:t>
            </a:r>
            <a:r>
              <a:rPr lang="en-US" sz="4800" b="1" i="1" dirty="0" err="1">
                <a:solidFill>
                  <a:srgbClr val="2E2C2B"/>
                </a:solidFill>
              </a:rPr>
              <a:t>trả</a:t>
            </a:r>
            <a:r>
              <a:rPr lang="en-US" sz="4800" b="1" i="1" dirty="0">
                <a:solidFill>
                  <a:srgbClr val="2E2C2B"/>
                </a:solidFill>
              </a:rPr>
              <a:t> </a:t>
            </a:r>
            <a:r>
              <a:rPr lang="en-US" sz="4800" b="1" i="1" dirty="0" err="1">
                <a:solidFill>
                  <a:srgbClr val="2E2C2B"/>
                </a:solidFill>
              </a:rPr>
              <a:t>lời</a:t>
            </a:r>
            <a:r>
              <a:rPr lang="en-US" sz="4800" b="1" i="1" dirty="0">
                <a:solidFill>
                  <a:srgbClr val="2E2C2B"/>
                </a:solidFill>
              </a:rPr>
              <a:t> </a:t>
            </a:r>
            <a:r>
              <a:rPr lang="en-US" sz="4800" b="1" i="1" dirty="0" err="1">
                <a:solidFill>
                  <a:srgbClr val="2E2C2B"/>
                </a:solidFill>
              </a:rPr>
              <a:t>câu</a:t>
            </a:r>
            <a:r>
              <a:rPr lang="en-US" sz="4800" b="1" i="1" dirty="0">
                <a:solidFill>
                  <a:srgbClr val="2E2C2B"/>
                </a:solidFill>
              </a:rPr>
              <a:t> </a:t>
            </a:r>
            <a:r>
              <a:rPr lang="en-US" sz="4800" b="1" i="1" dirty="0" err="1">
                <a:solidFill>
                  <a:srgbClr val="2E2C2B"/>
                </a:solidFill>
              </a:rPr>
              <a:t>hỏi</a:t>
            </a:r>
            <a:endParaRPr lang="en-US" sz="4800" b="1" i="1" dirty="0">
              <a:solidFill>
                <a:srgbClr val="2E2C2B"/>
              </a:solidFill>
            </a:endParaRPr>
          </a:p>
        </p:txBody>
      </p:sp>
      <p:pic>
        <p:nvPicPr>
          <p:cNvPr id="10" name="Picture 9"/>
          <p:cNvPicPr>
            <a:picLocks noChangeAspect="1"/>
          </p:cNvPicPr>
          <p:nvPr/>
        </p:nvPicPr>
        <p:blipFill>
          <a:blip r:embed="rId2"/>
          <a:stretch>
            <a:fillRect/>
          </a:stretch>
        </p:blipFill>
        <p:spPr>
          <a:xfrm>
            <a:off x="546803" y="4924194"/>
            <a:ext cx="8825797" cy="5083621"/>
          </a:xfrm>
          <a:prstGeom prst="rect">
            <a:avLst/>
          </a:prstGeom>
        </p:spPr>
      </p:pic>
      <p:pic>
        <p:nvPicPr>
          <p:cNvPr id="11" name="Picture 10"/>
          <p:cNvPicPr>
            <a:picLocks noChangeAspect="1"/>
          </p:cNvPicPr>
          <p:nvPr/>
        </p:nvPicPr>
        <p:blipFill>
          <a:blip r:embed="rId3"/>
          <a:stretch>
            <a:fillRect/>
          </a:stretch>
        </p:blipFill>
        <p:spPr>
          <a:xfrm>
            <a:off x="9317423" y="1866900"/>
            <a:ext cx="8696257" cy="4095226"/>
          </a:xfrm>
          <a:prstGeom prst="rect">
            <a:avLst/>
          </a:prstGeom>
        </p:spPr>
      </p:pic>
      <p:pic>
        <p:nvPicPr>
          <p:cNvPr id="12" name="Picture 11"/>
          <p:cNvPicPr>
            <a:picLocks noChangeAspect="1"/>
          </p:cNvPicPr>
          <p:nvPr/>
        </p:nvPicPr>
        <p:blipFill>
          <a:blip r:embed="rId4"/>
          <a:stretch>
            <a:fillRect/>
          </a:stretch>
        </p:blipFill>
        <p:spPr>
          <a:xfrm>
            <a:off x="9317423" y="5905500"/>
            <a:ext cx="8696257" cy="4109935"/>
          </a:xfrm>
          <a:prstGeom prst="rect">
            <a:avLst/>
          </a:prstGeom>
        </p:spPr>
      </p:pic>
      <p:sp>
        <p:nvSpPr>
          <p:cNvPr id="13" name="Rectangle 12"/>
          <p:cNvSpPr/>
          <p:nvPr/>
        </p:nvSpPr>
        <p:spPr>
          <a:xfrm>
            <a:off x="461146" y="2672555"/>
            <a:ext cx="8530454" cy="2062103"/>
          </a:xfrm>
          <a:prstGeom prst="rect">
            <a:avLst/>
          </a:prstGeom>
          <a:solidFill>
            <a:schemeClr val="accent6">
              <a:lumMod val="20000"/>
              <a:lumOff val="80000"/>
            </a:schemeClr>
          </a:solidFill>
          <a:ln w="28575">
            <a:solidFill>
              <a:schemeClr val="tx1"/>
            </a:solidFill>
            <a:prstDash val="dashDot"/>
          </a:ln>
        </p:spPr>
        <p:txBody>
          <a:bodyPr wrap="square">
            <a:spAutoFit/>
          </a:bodyPr>
          <a:lstStyle/>
          <a:p>
            <a:pPr algn="just"/>
            <a:r>
              <a:rPr lang="en-US" sz="3200" dirty="0">
                <a:solidFill>
                  <a:srgbClr val="000000"/>
                </a:solidFill>
                <a:latin typeface="OpenSans"/>
              </a:rPr>
              <a:t>- </a:t>
            </a:r>
            <a:r>
              <a:rPr lang="en-US" sz="3200" dirty="0" err="1">
                <a:solidFill>
                  <a:srgbClr val="000000"/>
                </a:solidFill>
                <a:latin typeface="OpenSans"/>
              </a:rPr>
              <a:t>Các</a:t>
            </a:r>
            <a:r>
              <a:rPr lang="en-US" sz="3200" dirty="0">
                <a:solidFill>
                  <a:srgbClr val="000000"/>
                </a:solidFill>
                <a:latin typeface="OpenSans"/>
              </a:rPr>
              <a:t> </a:t>
            </a:r>
            <a:r>
              <a:rPr lang="en-US" sz="3200" dirty="0" err="1">
                <a:solidFill>
                  <a:srgbClr val="000000"/>
                </a:solidFill>
                <a:latin typeface="OpenSans"/>
              </a:rPr>
              <a:t>bạn</a:t>
            </a:r>
            <a:r>
              <a:rPr lang="en-US" sz="3200" dirty="0">
                <a:solidFill>
                  <a:srgbClr val="000000"/>
                </a:solidFill>
                <a:latin typeface="OpenSans"/>
              </a:rPr>
              <a:t> </a:t>
            </a:r>
            <a:r>
              <a:rPr lang="en-US" sz="3200" dirty="0" err="1">
                <a:solidFill>
                  <a:srgbClr val="000000"/>
                </a:solidFill>
                <a:latin typeface="OpenSans"/>
              </a:rPr>
              <a:t>trong</a:t>
            </a:r>
            <a:r>
              <a:rPr lang="en-US" sz="3200" dirty="0">
                <a:solidFill>
                  <a:srgbClr val="000000"/>
                </a:solidFill>
                <a:latin typeface="OpenSans"/>
              </a:rPr>
              <a:t> </a:t>
            </a:r>
            <a:r>
              <a:rPr lang="en-US" sz="3200" dirty="0" err="1">
                <a:solidFill>
                  <a:srgbClr val="000000"/>
                </a:solidFill>
                <a:latin typeface="OpenSans"/>
              </a:rPr>
              <a:t>mỗi</a:t>
            </a:r>
            <a:r>
              <a:rPr lang="en-US" sz="3200" dirty="0">
                <a:solidFill>
                  <a:srgbClr val="000000"/>
                </a:solidFill>
                <a:latin typeface="OpenSans"/>
              </a:rPr>
              <a:t> </a:t>
            </a:r>
            <a:r>
              <a:rPr lang="en-US" sz="3200" dirty="0" err="1">
                <a:solidFill>
                  <a:srgbClr val="000000"/>
                </a:solidFill>
                <a:latin typeface="OpenSans"/>
              </a:rPr>
              <a:t>tranh</a:t>
            </a:r>
            <a:r>
              <a:rPr lang="en-US" sz="3200" dirty="0">
                <a:solidFill>
                  <a:srgbClr val="000000"/>
                </a:solidFill>
                <a:latin typeface="OpenSans"/>
              </a:rPr>
              <a:t> </a:t>
            </a:r>
            <a:r>
              <a:rPr lang="en-US" sz="3200" dirty="0" err="1">
                <a:solidFill>
                  <a:srgbClr val="000000"/>
                </a:solidFill>
                <a:latin typeface="OpenSans"/>
              </a:rPr>
              <a:t>đã</a:t>
            </a:r>
            <a:r>
              <a:rPr lang="en-US" sz="3200" dirty="0">
                <a:solidFill>
                  <a:srgbClr val="000000"/>
                </a:solidFill>
                <a:latin typeface="OpenSans"/>
              </a:rPr>
              <a:t> </a:t>
            </a:r>
            <a:r>
              <a:rPr lang="en-US" sz="3200" dirty="0" err="1">
                <a:solidFill>
                  <a:srgbClr val="000000"/>
                </a:solidFill>
                <a:latin typeface="OpenSans"/>
              </a:rPr>
              <a:t>làm</a:t>
            </a:r>
            <a:r>
              <a:rPr lang="en-US" sz="3200" dirty="0">
                <a:solidFill>
                  <a:srgbClr val="000000"/>
                </a:solidFill>
                <a:latin typeface="OpenSans"/>
              </a:rPr>
              <a:t> </a:t>
            </a:r>
            <a:r>
              <a:rPr lang="en-US" sz="3200" dirty="0" err="1">
                <a:solidFill>
                  <a:srgbClr val="000000"/>
                </a:solidFill>
                <a:latin typeface="OpenSans"/>
              </a:rPr>
              <a:t>gì</a:t>
            </a:r>
            <a:r>
              <a:rPr lang="en-US" sz="3200" dirty="0">
                <a:solidFill>
                  <a:srgbClr val="000000"/>
                </a:solidFill>
                <a:latin typeface="OpenSans"/>
              </a:rPr>
              <a:t> </a:t>
            </a:r>
            <a:r>
              <a:rPr lang="en-US" sz="3200" dirty="0" err="1">
                <a:solidFill>
                  <a:srgbClr val="000000"/>
                </a:solidFill>
                <a:latin typeface="OpenSans"/>
              </a:rPr>
              <a:t>để</a:t>
            </a:r>
            <a:r>
              <a:rPr lang="en-US" sz="3200" dirty="0">
                <a:solidFill>
                  <a:srgbClr val="000000"/>
                </a:solidFill>
                <a:latin typeface="OpenSans"/>
              </a:rPr>
              <a:t> </a:t>
            </a:r>
            <a:r>
              <a:rPr lang="en-US" sz="3200" dirty="0" err="1">
                <a:solidFill>
                  <a:srgbClr val="000000"/>
                </a:solidFill>
                <a:latin typeface="OpenSans"/>
              </a:rPr>
              <a:t>thiết</a:t>
            </a:r>
            <a:r>
              <a:rPr lang="en-US" sz="3200" dirty="0">
                <a:solidFill>
                  <a:srgbClr val="000000"/>
                </a:solidFill>
                <a:latin typeface="OpenSans"/>
              </a:rPr>
              <a:t> </a:t>
            </a:r>
            <a:r>
              <a:rPr lang="en-US" sz="3200" dirty="0" err="1">
                <a:solidFill>
                  <a:srgbClr val="000000"/>
                </a:solidFill>
                <a:latin typeface="OpenSans"/>
              </a:rPr>
              <a:t>lập</a:t>
            </a:r>
            <a:r>
              <a:rPr lang="en-US" sz="3200" dirty="0">
                <a:solidFill>
                  <a:srgbClr val="000000"/>
                </a:solidFill>
                <a:latin typeface="OpenSans"/>
              </a:rPr>
              <a:t> </a:t>
            </a:r>
            <a:r>
              <a:rPr lang="en-US" sz="3200" dirty="0" err="1">
                <a:solidFill>
                  <a:srgbClr val="000000"/>
                </a:solidFill>
                <a:latin typeface="OpenSans"/>
              </a:rPr>
              <a:t>quan</a:t>
            </a:r>
            <a:r>
              <a:rPr lang="en-US" sz="3200" dirty="0">
                <a:solidFill>
                  <a:srgbClr val="000000"/>
                </a:solidFill>
                <a:latin typeface="OpenSans"/>
              </a:rPr>
              <a:t> </a:t>
            </a:r>
            <a:r>
              <a:rPr lang="en-US" sz="3200" dirty="0" err="1">
                <a:solidFill>
                  <a:srgbClr val="000000"/>
                </a:solidFill>
                <a:latin typeface="OpenSans"/>
              </a:rPr>
              <a:t>hệ</a:t>
            </a:r>
            <a:r>
              <a:rPr lang="en-US" sz="3200" dirty="0">
                <a:solidFill>
                  <a:srgbClr val="000000"/>
                </a:solidFill>
                <a:latin typeface="OpenSans"/>
              </a:rPr>
              <a:t> </a:t>
            </a:r>
            <a:r>
              <a:rPr lang="en-US" sz="3200" dirty="0" err="1">
                <a:solidFill>
                  <a:srgbClr val="000000"/>
                </a:solidFill>
                <a:latin typeface="OpenSans"/>
              </a:rPr>
              <a:t>bạn</a:t>
            </a:r>
            <a:r>
              <a:rPr lang="en-US" sz="3200" dirty="0">
                <a:solidFill>
                  <a:srgbClr val="000000"/>
                </a:solidFill>
                <a:latin typeface="OpenSans"/>
              </a:rPr>
              <a:t> </a:t>
            </a:r>
            <a:r>
              <a:rPr lang="en-US" sz="3200" dirty="0" err="1">
                <a:solidFill>
                  <a:srgbClr val="000000"/>
                </a:solidFill>
                <a:latin typeface="OpenSans"/>
              </a:rPr>
              <a:t>bè</a:t>
            </a:r>
            <a:r>
              <a:rPr lang="en-US" sz="3200" dirty="0">
                <a:solidFill>
                  <a:srgbClr val="000000"/>
                </a:solidFill>
                <a:latin typeface="OpenSans"/>
              </a:rPr>
              <a:t>?</a:t>
            </a:r>
          </a:p>
          <a:p>
            <a:pPr algn="just"/>
            <a:r>
              <a:rPr lang="en-US" sz="3200" dirty="0">
                <a:solidFill>
                  <a:srgbClr val="000000"/>
                </a:solidFill>
                <a:latin typeface="OpenSans"/>
              </a:rPr>
              <a:t>- Theo </a:t>
            </a:r>
            <a:r>
              <a:rPr lang="en-US" sz="3200" dirty="0" err="1">
                <a:solidFill>
                  <a:srgbClr val="000000"/>
                </a:solidFill>
                <a:latin typeface="OpenSans"/>
              </a:rPr>
              <a:t>em</a:t>
            </a:r>
            <a:r>
              <a:rPr lang="en-US" sz="3200" dirty="0">
                <a:solidFill>
                  <a:srgbClr val="000000"/>
                </a:solidFill>
                <a:latin typeface="OpenSans"/>
              </a:rPr>
              <a:t>, </a:t>
            </a:r>
            <a:r>
              <a:rPr lang="en-US" sz="3200" dirty="0" err="1">
                <a:solidFill>
                  <a:srgbClr val="000000"/>
                </a:solidFill>
                <a:latin typeface="OpenSans"/>
              </a:rPr>
              <a:t>còn</a:t>
            </a:r>
            <a:r>
              <a:rPr lang="en-US" sz="3200" dirty="0">
                <a:solidFill>
                  <a:srgbClr val="000000"/>
                </a:solidFill>
                <a:latin typeface="OpenSans"/>
              </a:rPr>
              <a:t> </a:t>
            </a:r>
            <a:r>
              <a:rPr lang="en-US" sz="3200" dirty="0" err="1">
                <a:solidFill>
                  <a:srgbClr val="000000"/>
                </a:solidFill>
                <a:latin typeface="OpenSans"/>
              </a:rPr>
              <a:t>có</a:t>
            </a:r>
            <a:r>
              <a:rPr lang="en-US" sz="3200" dirty="0">
                <a:solidFill>
                  <a:srgbClr val="000000"/>
                </a:solidFill>
                <a:latin typeface="OpenSans"/>
              </a:rPr>
              <a:t> </a:t>
            </a:r>
            <a:r>
              <a:rPr lang="en-US" sz="3200" dirty="0" err="1">
                <a:solidFill>
                  <a:srgbClr val="000000"/>
                </a:solidFill>
                <a:latin typeface="OpenSans"/>
              </a:rPr>
              <a:t>cách</a:t>
            </a:r>
            <a:r>
              <a:rPr lang="en-US" sz="3200" dirty="0">
                <a:solidFill>
                  <a:srgbClr val="000000"/>
                </a:solidFill>
                <a:latin typeface="OpenSans"/>
              </a:rPr>
              <a:t> </a:t>
            </a:r>
            <a:r>
              <a:rPr lang="en-US" sz="3200" dirty="0" err="1">
                <a:solidFill>
                  <a:srgbClr val="000000"/>
                </a:solidFill>
                <a:latin typeface="OpenSans"/>
              </a:rPr>
              <a:t>nào</a:t>
            </a:r>
            <a:r>
              <a:rPr lang="en-US" sz="3200" dirty="0">
                <a:solidFill>
                  <a:srgbClr val="000000"/>
                </a:solidFill>
                <a:latin typeface="OpenSans"/>
              </a:rPr>
              <a:t> </a:t>
            </a:r>
            <a:r>
              <a:rPr lang="en-US" sz="3200" dirty="0" err="1">
                <a:solidFill>
                  <a:srgbClr val="000000"/>
                </a:solidFill>
                <a:latin typeface="OpenSans"/>
              </a:rPr>
              <a:t>khác</a:t>
            </a:r>
            <a:r>
              <a:rPr lang="en-US" sz="3200" dirty="0">
                <a:solidFill>
                  <a:srgbClr val="000000"/>
                </a:solidFill>
                <a:latin typeface="OpenSans"/>
              </a:rPr>
              <a:t> </a:t>
            </a:r>
            <a:r>
              <a:rPr lang="en-US" sz="3200" dirty="0" err="1">
                <a:solidFill>
                  <a:srgbClr val="000000"/>
                </a:solidFill>
                <a:latin typeface="OpenSans"/>
              </a:rPr>
              <a:t>để</a:t>
            </a:r>
            <a:r>
              <a:rPr lang="en-US" sz="3200" dirty="0">
                <a:solidFill>
                  <a:srgbClr val="000000"/>
                </a:solidFill>
                <a:latin typeface="OpenSans"/>
              </a:rPr>
              <a:t> </a:t>
            </a:r>
            <a:r>
              <a:rPr lang="en-US" sz="3200" dirty="0" err="1">
                <a:solidFill>
                  <a:srgbClr val="000000"/>
                </a:solidFill>
                <a:latin typeface="OpenSans"/>
              </a:rPr>
              <a:t>thiết</a:t>
            </a:r>
            <a:r>
              <a:rPr lang="en-US" sz="3200" dirty="0">
                <a:solidFill>
                  <a:srgbClr val="000000"/>
                </a:solidFill>
                <a:latin typeface="OpenSans"/>
              </a:rPr>
              <a:t> </a:t>
            </a:r>
            <a:r>
              <a:rPr lang="en-US" sz="3200" dirty="0" err="1">
                <a:solidFill>
                  <a:srgbClr val="000000"/>
                </a:solidFill>
                <a:latin typeface="OpenSans"/>
              </a:rPr>
              <a:t>lập</a:t>
            </a:r>
            <a:r>
              <a:rPr lang="en-US" sz="3200" dirty="0">
                <a:solidFill>
                  <a:srgbClr val="000000"/>
                </a:solidFill>
                <a:latin typeface="OpenSans"/>
              </a:rPr>
              <a:t> </a:t>
            </a:r>
            <a:r>
              <a:rPr lang="en-US" sz="3200" dirty="0" err="1">
                <a:solidFill>
                  <a:srgbClr val="000000"/>
                </a:solidFill>
                <a:latin typeface="OpenSans"/>
              </a:rPr>
              <a:t>quan</a:t>
            </a:r>
            <a:r>
              <a:rPr lang="en-US" sz="3200" dirty="0">
                <a:solidFill>
                  <a:srgbClr val="000000"/>
                </a:solidFill>
                <a:latin typeface="OpenSans"/>
              </a:rPr>
              <a:t> </a:t>
            </a:r>
            <a:r>
              <a:rPr lang="en-US" sz="3200" dirty="0" err="1">
                <a:solidFill>
                  <a:srgbClr val="000000"/>
                </a:solidFill>
                <a:latin typeface="OpenSans"/>
              </a:rPr>
              <a:t>hệ</a:t>
            </a:r>
            <a:r>
              <a:rPr lang="en-US" sz="3200" dirty="0">
                <a:solidFill>
                  <a:srgbClr val="000000"/>
                </a:solidFill>
                <a:latin typeface="OpenSans"/>
              </a:rPr>
              <a:t> </a:t>
            </a:r>
            <a:r>
              <a:rPr lang="en-US" sz="3200" dirty="0" err="1">
                <a:solidFill>
                  <a:srgbClr val="000000"/>
                </a:solidFill>
                <a:latin typeface="OpenSans"/>
              </a:rPr>
              <a:t>bạn</a:t>
            </a:r>
            <a:r>
              <a:rPr lang="en-US" sz="3200" dirty="0">
                <a:solidFill>
                  <a:srgbClr val="000000"/>
                </a:solidFill>
                <a:latin typeface="OpenSans"/>
              </a:rPr>
              <a:t> </a:t>
            </a:r>
            <a:r>
              <a:rPr lang="en-US" sz="3200" dirty="0" err="1">
                <a:solidFill>
                  <a:srgbClr val="000000"/>
                </a:solidFill>
                <a:latin typeface="OpenSans"/>
              </a:rPr>
              <a:t>bè</a:t>
            </a:r>
            <a:r>
              <a:rPr lang="en-US" sz="3200" dirty="0">
                <a:solidFill>
                  <a:srgbClr val="000000"/>
                </a:solidFill>
                <a:latin typeface="OpenSans"/>
              </a:rPr>
              <a:t>?</a:t>
            </a:r>
            <a:endParaRPr lang="en-US" sz="3200" b="0" i="0" dirty="0">
              <a:solidFill>
                <a:srgbClr val="000000"/>
              </a:solidFill>
              <a:effectLst/>
              <a:latin typeface="OpenSans"/>
            </a:endParaRPr>
          </a:p>
        </p:txBody>
      </p:sp>
      <p:pic>
        <p:nvPicPr>
          <p:cNvPr id="14" name="Picture 13"/>
          <p:cNvPicPr>
            <a:picLocks noChangeAspect="1"/>
          </p:cNvPicPr>
          <p:nvPr/>
        </p:nvPicPr>
        <p:blipFill>
          <a:blip r:embed="rId5"/>
          <a:stretch>
            <a:fillRect/>
          </a:stretch>
        </p:blipFill>
        <p:spPr>
          <a:xfrm>
            <a:off x="546803" y="-146802"/>
            <a:ext cx="13957579" cy="208028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5295" y="9256974"/>
            <a:ext cx="4730906" cy="107908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79880" y="309347"/>
            <a:ext cx="3764280" cy="18694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9800" y="342900"/>
            <a:ext cx="13792200" cy="6890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209800" y="7658100"/>
            <a:ext cx="7010400" cy="1938992"/>
          </a:xfrm>
          <a:prstGeom prst="rect">
            <a:avLst/>
          </a:prstGeom>
        </p:spPr>
        <p:txBody>
          <a:bodyPr wrap="square">
            <a:spAutoFit/>
          </a:bodyPr>
          <a:lstStyle/>
          <a:p>
            <a:pPr algn="just"/>
            <a:r>
              <a:rPr lang="vi-VN" sz="4000" b="1" i="1" dirty="0">
                <a:solidFill>
                  <a:srgbClr val="000000"/>
                </a:solidFill>
                <a:latin typeface="OpenSans"/>
              </a:rPr>
              <a:t>1. </a:t>
            </a:r>
            <a:r>
              <a:rPr lang="vi-VN" sz="4000" dirty="0">
                <a:solidFill>
                  <a:srgbClr val="000000"/>
                </a:solidFill>
                <a:latin typeface="OpenSans"/>
              </a:rPr>
              <a:t>Bạn Minh đã chủ động chào hỏi và bắt chuyện khi chuyển đến trường mới</a:t>
            </a:r>
          </a:p>
        </p:txBody>
      </p:sp>
      <p:sp>
        <p:nvSpPr>
          <p:cNvPr id="9" name="Freeform 3"/>
          <p:cNvSpPr/>
          <p:nvPr/>
        </p:nvSpPr>
        <p:spPr>
          <a:xfrm flipH="1">
            <a:off x="-152400" y="4305300"/>
            <a:ext cx="2247900" cy="5981700"/>
          </a:xfrm>
          <a:custGeom>
            <a:avLst/>
            <a:gdLst/>
            <a:ahLst/>
            <a:cxnLst/>
            <a:rect l="l" t="t" r="r" b="b"/>
            <a:pathLst>
              <a:path w="2872952" h="6781647">
                <a:moveTo>
                  <a:pt x="2872953" y="0"/>
                </a:moveTo>
                <a:lnTo>
                  <a:pt x="0" y="0"/>
                </a:lnTo>
                <a:lnTo>
                  <a:pt x="0" y="6781647"/>
                </a:lnTo>
                <a:lnTo>
                  <a:pt x="2872953" y="6781647"/>
                </a:lnTo>
                <a:lnTo>
                  <a:pt x="287295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6"/>
          <p:cNvSpPr/>
          <p:nvPr/>
        </p:nvSpPr>
        <p:spPr>
          <a:xfrm>
            <a:off x="15468600" y="4914900"/>
            <a:ext cx="2982156" cy="5372100"/>
          </a:xfrm>
          <a:custGeom>
            <a:avLst/>
            <a:gdLst/>
            <a:ahLst/>
            <a:cxnLst/>
            <a:rect l="l" t="t" r="r" b="b"/>
            <a:pathLst>
              <a:path w="1534356" h="2256406">
                <a:moveTo>
                  <a:pt x="0" y="0"/>
                </a:moveTo>
                <a:lnTo>
                  <a:pt x="1534356" y="0"/>
                </a:lnTo>
                <a:lnTo>
                  <a:pt x="1534356" y="2256405"/>
                </a:lnTo>
                <a:lnTo>
                  <a:pt x="0" y="2256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Rectangle 6"/>
          <p:cNvSpPr/>
          <p:nvPr/>
        </p:nvSpPr>
        <p:spPr>
          <a:xfrm>
            <a:off x="9448801" y="7658100"/>
            <a:ext cx="6553200" cy="1938992"/>
          </a:xfrm>
          <a:prstGeom prst="rect">
            <a:avLst/>
          </a:prstGeom>
        </p:spPr>
        <p:txBody>
          <a:bodyPr wrap="square">
            <a:spAutoFit/>
          </a:bodyPr>
          <a:lstStyle/>
          <a:p>
            <a:pPr algn="just"/>
            <a:r>
              <a:rPr lang="vi-VN" sz="4000" b="1" i="1" dirty="0">
                <a:solidFill>
                  <a:srgbClr val="000000"/>
                </a:solidFill>
                <a:latin typeface="OpenSans"/>
              </a:rPr>
              <a:t>2. </a:t>
            </a:r>
            <a:r>
              <a:rPr lang="vi-VN" sz="4000" dirty="0">
                <a:solidFill>
                  <a:srgbClr val="000000"/>
                </a:solidFill>
                <a:latin typeface="OpenSans"/>
              </a:rPr>
              <a:t>Bạn nữ trong tranh đã chủ động rủ một bạn không có ô đi về cùng khi trời mưa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6" name="Rectangle 5"/>
          <p:cNvSpPr/>
          <p:nvPr/>
        </p:nvSpPr>
        <p:spPr>
          <a:xfrm>
            <a:off x="9799320" y="1574625"/>
            <a:ext cx="8077200" cy="2585323"/>
          </a:xfrm>
          <a:prstGeom prst="rect">
            <a:avLst/>
          </a:prstGeom>
        </p:spPr>
        <p:txBody>
          <a:bodyPr wrap="square">
            <a:spAutoFit/>
          </a:bodyPr>
          <a:lstStyle/>
          <a:p>
            <a:pPr algn="just"/>
            <a:r>
              <a:rPr lang="en-US" sz="5400" b="1" i="1"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vi-VN" sz="5400" b="1"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Bạn nam trong tranh đã chủ động xin tham gia chơi cùng các bạn khác</a:t>
            </a:r>
            <a:r>
              <a:rPr lang="en-US" sz="5400" dirty="0">
                <a:latin typeface="Calibri" panose="020F0502020204030204" pitchFamily="34" charset="0"/>
                <a:ea typeface="Calibri" panose="020F0502020204030204" pitchFamily="34" charset="0"/>
                <a:cs typeface="Calibri" panose="020F0502020204030204" pitchFamily="34" charset="0"/>
              </a:rPr>
              <a:t>.</a:t>
            </a:r>
            <a:endParaRPr lang="vi-VN" sz="5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9799320" y="5753100"/>
            <a:ext cx="8077200" cy="3416320"/>
          </a:xfrm>
          <a:prstGeom prst="rect">
            <a:avLst/>
          </a:prstGeom>
        </p:spPr>
        <p:txBody>
          <a:bodyPr wrap="square">
            <a:spAutoFit/>
          </a:bodyPr>
          <a:lstStyle/>
          <a:p>
            <a:pPr algn="just"/>
            <a:r>
              <a:rPr lang="en-US" sz="5400" b="1" i="1" dirty="0">
                <a:solidFill>
                  <a:srgbClr val="000000"/>
                </a:solidFill>
              </a:rPr>
              <a:t>4</a:t>
            </a:r>
            <a:r>
              <a:rPr lang="vi-VN" sz="5400" b="1" i="1" dirty="0">
                <a:solidFill>
                  <a:srgbClr val="000000"/>
                </a:solidFill>
              </a:rPr>
              <a:t>. </a:t>
            </a:r>
            <a:r>
              <a:rPr lang="en-US" sz="5400" dirty="0" err="1"/>
              <a:t>Bạn</a:t>
            </a:r>
            <a:r>
              <a:rPr lang="en-US" sz="5400" dirty="0"/>
              <a:t> Mai </a:t>
            </a:r>
            <a:r>
              <a:rPr lang="en-US" sz="5400" dirty="0" err="1"/>
              <a:t>đã</a:t>
            </a:r>
            <a:r>
              <a:rPr lang="en-US" sz="5400" dirty="0"/>
              <a:t> </a:t>
            </a:r>
            <a:r>
              <a:rPr lang="en-US" sz="5400" dirty="0" err="1"/>
              <a:t>chủ</a:t>
            </a:r>
            <a:r>
              <a:rPr lang="en-US" sz="5400" dirty="0"/>
              <a:t> </a:t>
            </a:r>
            <a:r>
              <a:rPr lang="en-US" sz="5400" dirty="0" err="1"/>
              <a:t>động</a:t>
            </a:r>
            <a:r>
              <a:rPr lang="en-US" sz="5400" dirty="0"/>
              <a:t> </a:t>
            </a:r>
            <a:r>
              <a:rPr lang="en-US" sz="5400" dirty="0" err="1"/>
              <a:t>chào</a:t>
            </a:r>
            <a:r>
              <a:rPr lang="en-US" sz="5400" dirty="0"/>
              <a:t> </a:t>
            </a:r>
            <a:r>
              <a:rPr lang="en-US" sz="5400" dirty="0" err="1"/>
              <a:t>hỏi</a:t>
            </a:r>
            <a:r>
              <a:rPr lang="en-US" sz="5400" dirty="0"/>
              <a:t> </a:t>
            </a:r>
            <a:r>
              <a:rPr lang="en-US" sz="5400" dirty="0" err="1"/>
              <a:t>và</a:t>
            </a:r>
            <a:r>
              <a:rPr lang="en-US" sz="5400" dirty="0"/>
              <a:t> </a:t>
            </a:r>
            <a:r>
              <a:rPr lang="en-US" sz="5400" dirty="0" err="1"/>
              <a:t>giới</a:t>
            </a:r>
            <a:r>
              <a:rPr lang="en-US" sz="5400" dirty="0"/>
              <a:t> </a:t>
            </a:r>
            <a:r>
              <a:rPr lang="en-US" sz="5400" dirty="0" err="1"/>
              <a:t>thiệu</a:t>
            </a:r>
            <a:r>
              <a:rPr lang="en-US" sz="5400" dirty="0"/>
              <a:t> </a:t>
            </a:r>
            <a:r>
              <a:rPr lang="en-US" sz="5400" dirty="0" err="1"/>
              <a:t>về</a:t>
            </a:r>
            <a:r>
              <a:rPr lang="en-US" sz="5400" dirty="0"/>
              <a:t> </a:t>
            </a:r>
            <a:r>
              <a:rPr lang="en-US" sz="5400" dirty="0" err="1"/>
              <a:t>sở</a:t>
            </a:r>
            <a:r>
              <a:rPr lang="en-US" sz="5400" dirty="0"/>
              <a:t> </a:t>
            </a:r>
            <a:r>
              <a:rPr lang="en-US" sz="5400" dirty="0" err="1"/>
              <a:t>thích</a:t>
            </a:r>
            <a:r>
              <a:rPr lang="en-US" sz="5400" dirty="0"/>
              <a:t> </a:t>
            </a:r>
            <a:r>
              <a:rPr lang="en-US" sz="5400" dirty="0" err="1"/>
              <a:t>của</a:t>
            </a:r>
            <a:r>
              <a:rPr lang="en-US" sz="5400" dirty="0"/>
              <a:t> </a:t>
            </a:r>
            <a:r>
              <a:rPr lang="en-US" sz="5400" dirty="0" err="1"/>
              <a:t>mình</a:t>
            </a:r>
            <a:r>
              <a:rPr lang="en-US" sz="5400" dirty="0"/>
              <a:t> </a:t>
            </a:r>
            <a:r>
              <a:rPr lang="en-US" sz="5400" dirty="0" err="1"/>
              <a:t>với</a:t>
            </a:r>
            <a:r>
              <a:rPr lang="en-US" sz="5400" dirty="0"/>
              <a:t> </a:t>
            </a:r>
            <a:r>
              <a:rPr lang="en-US" sz="5400" dirty="0" err="1"/>
              <a:t>một</a:t>
            </a:r>
            <a:r>
              <a:rPr lang="en-US" sz="5400" dirty="0"/>
              <a:t> </a:t>
            </a:r>
            <a:r>
              <a:rPr lang="en-US" sz="5400" dirty="0" err="1"/>
              <a:t>bạn</a:t>
            </a:r>
            <a:r>
              <a:rPr lang="en-US" sz="5400" dirty="0"/>
              <a:t> </a:t>
            </a:r>
            <a:r>
              <a:rPr lang="en-US" sz="5400" dirty="0" err="1"/>
              <a:t>có</a:t>
            </a:r>
            <a:r>
              <a:rPr lang="en-US" sz="5400" dirty="0"/>
              <a:t> </a:t>
            </a:r>
            <a:r>
              <a:rPr lang="en-US" sz="5400" dirty="0" err="1"/>
              <a:t>cùng</a:t>
            </a:r>
            <a:r>
              <a:rPr lang="en-US" sz="5400" dirty="0"/>
              <a:t> </a:t>
            </a:r>
            <a:r>
              <a:rPr lang="en-US" sz="5400" dirty="0" err="1"/>
              <a:t>sở</a:t>
            </a:r>
            <a:r>
              <a:rPr lang="en-US" sz="5400" dirty="0"/>
              <a:t> </a:t>
            </a:r>
            <a:r>
              <a:rPr lang="en-US" sz="5400" dirty="0" err="1"/>
              <a:t>thích</a:t>
            </a:r>
            <a:r>
              <a:rPr lang="en-US" sz="5400" dirty="0"/>
              <a:t> </a:t>
            </a:r>
            <a:r>
              <a:rPr lang="en-US" sz="5400" dirty="0" err="1"/>
              <a:t>khác</a:t>
            </a:r>
            <a:r>
              <a:rPr lang="en-US" sz="5400" dirty="0"/>
              <a:t>.</a:t>
            </a:r>
            <a:endParaRPr lang="vi-VN" sz="5400" dirty="0">
              <a:solidFill>
                <a:srgbClr val="000000"/>
              </a:solidFill>
            </a:endParaRPr>
          </a:p>
        </p:txBody>
      </p:sp>
      <p:pic>
        <p:nvPicPr>
          <p:cNvPr id="8" name="Picture 7"/>
          <p:cNvPicPr>
            <a:picLocks noChangeAspect="1"/>
          </p:cNvPicPr>
          <p:nvPr/>
        </p:nvPicPr>
        <p:blipFill>
          <a:blip r:embed="rId2"/>
          <a:stretch>
            <a:fillRect/>
          </a:stretch>
        </p:blipFill>
        <p:spPr>
          <a:xfrm>
            <a:off x="737304" y="819674"/>
            <a:ext cx="8696257" cy="4095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stretch>
            <a:fillRect/>
          </a:stretch>
        </p:blipFill>
        <p:spPr>
          <a:xfrm>
            <a:off x="767784" y="5219700"/>
            <a:ext cx="8696257" cy="4109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6794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39" name="Rectangle 38"/>
          <p:cNvSpPr/>
          <p:nvPr/>
        </p:nvSpPr>
        <p:spPr>
          <a:xfrm>
            <a:off x="381000" y="1009233"/>
            <a:ext cx="8974573" cy="2123658"/>
          </a:xfrm>
          <a:prstGeom prst="rect">
            <a:avLst/>
          </a:prstGeom>
          <a:solidFill>
            <a:schemeClr val="accent6">
              <a:lumMod val="20000"/>
              <a:lumOff val="80000"/>
            </a:schemeClr>
          </a:solidFill>
          <a:ln w="38100">
            <a:solidFill>
              <a:schemeClr val="tx1"/>
            </a:solidFill>
            <a:prstDash val="dashDot"/>
          </a:ln>
        </p:spPr>
        <p:txBody>
          <a:bodyPr wrap="none">
            <a:spAutoFit/>
          </a:bodyPr>
          <a:lstStyle/>
          <a:p>
            <a:pPr algn="ct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Các</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cách</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phù</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hợp</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để</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pPr algn="ct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thiết</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lập</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quan</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hệ</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bạn</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600" b="1"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bè</a:t>
            </a:r>
            <a:r>
              <a:rPr lang="en-US" sz="66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US" sz="66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533400" y="3523833"/>
            <a:ext cx="9601200" cy="6740307"/>
          </a:xfrm>
          <a:prstGeom prst="rect">
            <a:avLst/>
          </a:prstGeom>
        </p:spPr>
        <p:txBody>
          <a:bodyPr wrap="square">
            <a:spAutoFit/>
          </a:bodyPr>
          <a:lstStyle/>
          <a:p>
            <a:pPr marL="285750" indent="-285750" algn="just">
              <a:buFont typeface="Wingdings" panose="05000000000000000000" pitchFamily="2" charset="2"/>
              <a:buChar char="§"/>
            </a:pPr>
            <a:r>
              <a:rPr lang="en-US" sz="5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000000"/>
                </a:solidFill>
                <a:latin typeface="Calibri" panose="020F0502020204030204" pitchFamily="34" charset="0"/>
                <a:ea typeface="Calibri" panose="020F0502020204030204" pitchFamily="34" charset="0"/>
                <a:cs typeface="Calibri" panose="020F0502020204030204" pitchFamily="34" charset="0"/>
              </a:rPr>
              <a:t>Chủ động giúp đỡ người khác</a:t>
            </a:r>
            <a:endParaRPr lang="en-US" sz="5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C</a:t>
            </a:r>
            <a:r>
              <a:rPr lang="vi-VN" sz="5400" dirty="0">
                <a:latin typeface="Calibri" panose="020F0502020204030204" pitchFamily="34" charset="0"/>
                <a:ea typeface="Calibri" panose="020F0502020204030204" pitchFamily="34" charset="0"/>
                <a:cs typeface="Calibri" panose="020F0502020204030204" pitchFamily="34" charset="0"/>
              </a:rPr>
              <a:t>hủ động thể hiện mong muốn làm quen và chơi cùng bạn</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T</a:t>
            </a:r>
            <a:r>
              <a:rPr lang="vi-VN" sz="5400" dirty="0">
                <a:latin typeface="Calibri" panose="020F0502020204030204" pitchFamily="34" charset="0"/>
                <a:ea typeface="Calibri" panose="020F0502020204030204" pitchFamily="34" charset="0"/>
                <a:cs typeface="Calibri" panose="020F0502020204030204" pitchFamily="34" charset="0"/>
              </a:rPr>
              <a:t>hể hiện sự quan tâm tới bạn</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C</a:t>
            </a:r>
            <a:r>
              <a:rPr lang="vi-VN" sz="5400" dirty="0">
                <a:latin typeface="Calibri" panose="020F0502020204030204" pitchFamily="34" charset="0"/>
                <a:ea typeface="Calibri" panose="020F0502020204030204" pitchFamily="34" charset="0"/>
                <a:cs typeface="Calibri" panose="020F0502020204030204" pitchFamily="34" charset="0"/>
              </a:rPr>
              <a:t>hia sẻ sở thích chung với bạn</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US" sz="5400" dirty="0">
                <a:latin typeface="Calibri" panose="020F0502020204030204" pitchFamily="34" charset="0"/>
                <a:ea typeface="Calibri" panose="020F0502020204030204" pitchFamily="34" charset="0"/>
                <a:cs typeface="Calibri" panose="020F0502020204030204" pitchFamily="34" charset="0"/>
              </a:rPr>
              <a:t> L</a:t>
            </a:r>
            <a:r>
              <a:rPr lang="vi-VN" sz="5400" dirty="0">
                <a:latin typeface="Calibri" panose="020F0502020204030204" pitchFamily="34" charset="0"/>
                <a:ea typeface="Calibri" panose="020F0502020204030204" pitchFamily="34" charset="0"/>
                <a:cs typeface="Calibri" panose="020F0502020204030204" pitchFamily="34" charset="0"/>
              </a:rPr>
              <a:t>uôn thể hiện thái độ thân thiện, cởi mở….</a:t>
            </a:r>
            <a:endParaRPr lang="en-US" sz="5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endParaRPr lang="vi-VN" sz="5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Freeform 6"/>
          <p:cNvSpPr/>
          <p:nvPr/>
        </p:nvSpPr>
        <p:spPr>
          <a:xfrm>
            <a:off x="10363200" y="2628900"/>
            <a:ext cx="8147977" cy="7658100"/>
          </a:xfrm>
          <a:custGeom>
            <a:avLst/>
            <a:gdLst/>
            <a:ahLst/>
            <a:cxnLst/>
            <a:rect l="l" t="t" r="r" b="b"/>
            <a:pathLst>
              <a:path w="6023796" h="4560994">
                <a:moveTo>
                  <a:pt x="0" y="0"/>
                </a:moveTo>
                <a:lnTo>
                  <a:pt x="6023796" y="0"/>
                </a:lnTo>
                <a:lnTo>
                  <a:pt x="6023796" y="4560995"/>
                </a:lnTo>
                <a:lnTo>
                  <a:pt x="0" y="4560995"/>
                </a:lnTo>
                <a:lnTo>
                  <a:pt x="0" y="0"/>
                </a:lnTo>
                <a:close/>
              </a:path>
            </a:pathLst>
          </a:custGeom>
          <a:blipFill>
            <a:blip r:embed="rId3">
              <a:extLst>
                <a:ext uri="{96DAC541-7B7A-43D3-8B79-37D633B846F1}">
                  <asvg:svgBlip xmlns:asvg="http://schemas.microsoft.com/office/drawing/2016/SVG/main" r:embed="rId4"/>
                </a:ext>
              </a:extLst>
            </a:blip>
            <a:stretch>
              <a:fillRect l="-42961" b="-32168"/>
            </a:stretch>
          </a:blipFill>
        </p:spPr>
      </p:sp>
      <p:sp>
        <p:nvSpPr>
          <p:cNvPr id="44" name="Freeform 11"/>
          <p:cNvSpPr/>
          <p:nvPr/>
        </p:nvSpPr>
        <p:spPr>
          <a:xfrm>
            <a:off x="15633926" y="414272"/>
            <a:ext cx="1974290" cy="2071062"/>
          </a:xfrm>
          <a:custGeom>
            <a:avLst/>
            <a:gdLst/>
            <a:ahLst/>
            <a:cxnLst/>
            <a:rect l="l" t="t" r="r" b="b"/>
            <a:pathLst>
              <a:path w="1294571" h="1336331">
                <a:moveTo>
                  <a:pt x="0" y="0"/>
                </a:moveTo>
                <a:lnTo>
                  <a:pt x="1294571" y="0"/>
                </a:lnTo>
                <a:lnTo>
                  <a:pt x="1294571" y="1336332"/>
                </a:lnTo>
                <a:lnTo>
                  <a:pt x="0" y="13363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5" name="Freeform 12"/>
          <p:cNvSpPr/>
          <p:nvPr/>
        </p:nvSpPr>
        <p:spPr>
          <a:xfrm>
            <a:off x="16928433" y="294732"/>
            <a:ext cx="1359567" cy="1383783"/>
          </a:xfrm>
          <a:custGeom>
            <a:avLst/>
            <a:gdLst/>
            <a:ahLst/>
            <a:cxnLst/>
            <a:rect l="l" t="t" r="r" b="b"/>
            <a:pathLst>
              <a:path w="1359567" h="1383783">
                <a:moveTo>
                  <a:pt x="0" y="0"/>
                </a:moveTo>
                <a:lnTo>
                  <a:pt x="1359567" y="0"/>
                </a:lnTo>
                <a:lnTo>
                  <a:pt x="1359567" y="1383784"/>
                </a:lnTo>
                <a:lnTo>
                  <a:pt x="0" y="13837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7" name="Freeform 14"/>
          <p:cNvSpPr/>
          <p:nvPr/>
        </p:nvSpPr>
        <p:spPr>
          <a:xfrm>
            <a:off x="8993515" y="309721"/>
            <a:ext cx="724115" cy="915547"/>
          </a:xfrm>
          <a:custGeom>
            <a:avLst/>
            <a:gdLst/>
            <a:ahLst/>
            <a:cxnLst/>
            <a:rect l="l" t="t" r="r" b="b"/>
            <a:pathLst>
              <a:path w="724115" h="915547">
                <a:moveTo>
                  <a:pt x="0" y="0"/>
                </a:moveTo>
                <a:lnTo>
                  <a:pt x="724115" y="0"/>
                </a:lnTo>
                <a:lnTo>
                  <a:pt x="724115" y="915547"/>
                </a:lnTo>
                <a:lnTo>
                  <a:pt x="0" y="9155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5" dur="500"/>
                                        <p:tgtEl>
                                          <p:spTgt spid="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
                                            <p:txEl>
                                              <p:pRg st="1" end="1"/>
                                            </p:txEl>
                                          </p:spTgt>
                                        </p:tgtEl>
                                        <p:attrNameLst>
                                          <p:attrName>style.visibility</p:attrName>
                                        </p:attrNameLst>
                                      </p:cBhvr>
                                      <p:to>
                                        <p:strVal val="visible"/>
                                      </p:to>
                                    </p:set>
                                    <p:animEffect transition="in" filter="barn(inVertical)">
                                      <p:cBhvr>
                                        <p:cTn id="20" dur="500"/>
                                        <p:tgtEl>
                                          <p:spTgt spid="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xEl>
                                              <p:pRg st="2" end="2"/>
                                            </p:txEl>
                                          </p:spTgt>
                                        </p:tgtEl>
                                        <p:attrNameLst>
                                          <p:attrName>style.visibility</p:attrName>
                                        </p:attrNameLst>
                                      </p:cBhvr>
                                      <p:to>
                                        <p:strVal val="visible"/>
                                      </p:to>
                                    </p:set>
                                    <p:animEffect transition="in" filter="fade">
                                      <p:cBhvr>
                                        <p:cTn id="25" dur="500"/>
                                        <p:tgtEl>
                                          <p:spTgt spid="4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0">
                                            <p:txEl>
                                              <p:pRg st="3" end="3"/>
                                            </p:txEl>
                                          </p:spTgt>
                                        </p:tgtEl>
                                        <p:attrNameLst>
                                          <p:attrName>style.visibility</p:attrName>
                                        </p:attrNameLst>
                                      </p:cBhvr>
                                      <p:to>
                                        <p:strVal val="visible"/>
                                      </p:to>
                                    </p:set>
                                    <p:animEffect transition="in" filter="barn(inVertical)">
                                      <p:cBhvr>
                                        <p:cTn id="30" dur="500"/>
                                        <p:tgtEl>
                                          <p:spTgt spid="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xEl>
                                              <p:pRg st="4" end="4"/>
                                            </p:txEl>
                                          </p:spTgt>
                                        </p:tgtEl>
                                        <p:attrNameLst>
                                          <p:attrName>style.visibility</p:attrName>
                                        </p:attrNameLst>
                                      </p:cBhvr>
                                      <p:to>
                                        <p:strVal val="visible"/>
                                      </p:to>
                                    </p:set>
                                    <p:animEffect transition="in" filter="fade">
                                      <p:cBhvr>
                                        <p:cTn id="35" dur="5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43" name="Freeform 43"/>
          <p:cNvSpPr/>
          <p:nvPr/>
        </p:nvSpPr>
        <p:spPr>
          <a:xfrm>
            <a:off x="304800" y="4231852"/>
            <a:ext cx="4480810" cy="6055148"/>
          </a:xfrm>
          <a:custGeom>
            <a:avLst/>
            <a:gdLst/>
            <a:ahLst/>
            <a:cxnLst/>
            <a:rect l="l" t="t" r="r" b="b"/>
            <a:pathLst>
              <a:path w="4480810" h="6055148">
                <a:moveTo>
                  <a:pt x="0" y="0"/>
                </a:moveTo>
                <a:lnTo>
                  <a:pt x="4480810" y="0"/>
                </a:lnTo>
                <a:lnTo>
                  <a:pt x="4480810" y="6055149"/>
                </a:lnTo>
                <a:lnTo>
                  <a:pt x="0" y="6055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4" name="Freeform 15"/>
          <p:cNvSpPr/>
          <p:nvPr/>
        </p:nvSpPr>
        <p:spPr>
          <a:xfrm>
            <a:off x="4785610" y="876300"/>
            <a:ext cx="12283190" cy="8305800"/>
          </a:xfrm>
          <a:custGeom>
            <a:avLst/>
            <a:gdLst/>
            <a:ahLst/>
            <a:cxnLst/>
            <a:rect l="l" t="t" r="r" b="b"/>
            <a:pathLst>
              <a:path w="4835567" h="2828807">
                <a:moveTo>
                  <a:pt x="0" y="0"/>
                </a:moveTo>
                <a:lnTo>
                  <a:pt x="4835567" y="0"/>
                </a:lnTo>
                <a:lnTo>
                  <a:pt x="4835567" y="2828807"/>
                </a:lnTo>
                <a:lnTo>
                  <a:pt x="0" y="28288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6" name="Picture 45"/>
          <p:cNvPicPr>
            <a:picLocks noChangeAspect="1"/>
          </p:cNvPicPr>
          <p:nvPr/>
        </p:nvPicPr>
        <p:blipFill>
          <a:blip r:embed="rId6"/>
          <a:stretch>
            <a:fillRect/>
          </a:stretch>
        </p:blipFill>
        <p:spPr>
          <a:xfrm>
            <a:off x="-381000" y="116991"/>
            <a:ext cx="5590517" cy="4828450"/>
          </a:xfrm>
          <a:prstGeom prst="rect">
            <a:avLst/>
          </a:prstGeom>
        </p:spPr>
      </p:pic>
      <p:sp>
        <p:nvSpPr>
          <p:cNvPr id="47" name="Rectangle 46"/>
          <p:cNvSpPr/>
          <p:nvPr/>
        </p:nvSpPr>
        <p:spPr>
          <a:xfrm>
            <a:off x="5218543" y="1667620"/>
            <a:ext cx="11417323" cy="6555641"/>
          </a:xfrm>
          <a:prstGeom prst="rect">
            <a:avLst/>
          </a:prstGeom>
        </p:spPr>
        <p:txBody>
          <a:bodyPr wrap="square">
            <a:spAutoFit/>
          </a:bodyPr>
          <a:lstStyle/>
          <a:p>
            <a:pPr algn="ctr"/>
            <a:r>
              <a:rPr lang="en-US" sz="6000" i="1" dirty="0" err="1">
                <a:solidFill>
                  <a:schemeClr val="bg1">
                    <a:lumMod val="95000"/>
                  </a:schemeClr>
                </a:solidFill>
                <a:latin typeface="+mj-lt"/>
                <a:ea typeface="Calibri" panose="020F0502020204030204" pitchFamily="34" charset="0"/>
              </a:rPr>
              <a:t>Để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thiết</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lập</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quan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hệ</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bè</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chúng</a:t>
            </a:r>
            <a:r>
              <a:rPr lang="en-US" sz="6000" i="1" dirty="0">
                <a:solidFill>
                  <a:schemeClr val="bg1">
                    <a:lumMod val="95000"/>
                  </a:schemeClr>
                </a:solidFill>
                <a:latin typeface="+mj-lt"/>
                <a:ea typeface="Calibri" panose="020F0502020204030204" pitchFamily="34" charset="0"/>
              </a:rPr>
              <a:t> ta </a:t>
            </a:r>
            <a:r>
              <a:rPr lang="en-US" sz="6000" i="1" dirty="0" err="1">
                <a:solidFill>
                  <a:schemeClr val="bg1">
                    <a:lumMod val="95000"/>
                  </a:schemeClr>
                </a:solidFill>
                <a:latin typeface="+mj-lt"/>
                <a:ea typeface="Calibri" panose="020F0502020204030204" pitchFamily="34" charset="0"/>
              </a:rPr>
              <a:t>cần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giới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thiệu</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bản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thân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chủ</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động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mong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muốn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làm</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quen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và</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chơi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cùng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sự</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quan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tâm</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tới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chia </a:t>
            </a:r>
            <a:r>
              <a:rPr lang="en-US" sz="6000" i="1" dirty="0" err="1">
                <a:solidFill>
                  <a:schemeClr val="bg1">
                    <a:lumMod val="95000"/>
                  </a:schemeClr>
                </a:solidFill>
                <a:latin typeface="+mj-lt"/>
                <a:ea typeface="Calibri" panose="020F0502020204030204" pitchFamily="34" charset="0"/>
              </a:rPr>
              <a:t>sẻ</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sở</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thích</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chung</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với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bạn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luôn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thể</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thái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độ</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thân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thiện</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cởi</a:t>
            </a:r>
            <a:r>
              <a:rPr lang="en-US" sz="6000" i="1" dirty="0">
                <a:solidFill>
                  <a:schemeClr val="bg1">
                    <a:lumMod val="95000"/>
                  </a:schemeClr>
                </a:solidFill>
                <a:latin typeface="+mj-lt"/>
                <a:ea typeface="Calibri" panose="020F0502020204030204" pitchFamily="34" charset="0"/>
              </a:rPr>
              <a:t> </a:t>
            </a:r>
            <a:r>
              <a:rPr lang="en-US" sz="6000" i="1" dirty="0" err="1">
                <a:solidFill>
                  <a:schemeClr val="bg1">
                    <a:lumMod val="95000"/>
                  </a:schemeClr>
                </a:solidFill>
                <a:latin typeface="+mj-lt"/>
                <a:ea typeface="Calibri" panose="020F0502020204030204" pitchFamily="34" charset="0"/>
              </a:rPr>
              <a:t>mở</a:t>
            </a:r>
            <a:r>
              <a:rPr lang="en-US" sz="6000" i="1" dirty="0">
                <a:solidFill>
                  <a:schemeClr val="bg1">
                    <a:lumMod val="95000"/>
                  </a:schemeClr>
                </a:solidFill>
                <a:latin typeface="+mj-lt"/>
                <a:ea typeface="Calibri" panose="020F0502020204030204" pitchFamily="34" charset="0"/>
              </a:rPr>
              <a:t>….</a:t>
            </a:r>
            <a:endParaRPr lang="en-US" sz="6000" dirty="0">
              <a:solidFill>
                <a:schemeClr val="bg1">
                  <a:lumMod val="95000"/>
                </a:schemeClr>
              </a:solidFill>
              <a:latin typeface="+mj-lt"/>
            </a:endParaRPr>
          </a:p>
        </p:txBody>
      </p:sp>
    </p:spTree>
    <p:extLst>
      <p:ext uri="{BB962C8B-B14F-4D97-AF65-F5344CB8AC3E}">
        <p14:creationId xmlns:p14="http://schemas.microsoft.com/office/powerpoint/2010/main" val="226601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2" name="Freeform 2"/>
          <p:cNvSpPr/>
          <p:nvPr/>
        </p:nvSpPr>
        <p:spPr>
          <a:xfrm>
            <a:off x="666205" y="4067770"/>
            <a:ext cx="1837697" cy="2827610"/>
          </a:xfrm>
          <a:custGeom>
            <a:avLst/>
            <a:gdLst/>
            <a:ahLst/>
            <a:cxnLst/>
            <a:rect l="l" t="t" r="r" b="b"/>
            <a:pathLst>
              <a:path w="1837697" h="2827610">
                <a:moveTo>
                  <a:pt x="0" y="0"/>
                </a:moveTo>
                <a:lnTo>
                  <a:pt x="1837697" y="0"/>
                </a:lnTo>
                <a:lnTo>
                  <a:pt x="1837697" y="2827610"/>
                </a:lnTo>
                <a:lnTo>
                  <a:pt x="0" y="2827610"/>
                </a:lnTo>
                <a:lnTo>
                  <a:pt x="0" y="0"/>
                </a:lnTo>
                <a:close/>
              </a:path>
            </a:pathLst>
          </a:custGeom>
          <a:blipFill>
            <a:blip r:embed="rId2">
              <a:extLst>
                <a:ext uri="{96DAC541-7B7A-43D3-8B79-37D633B846F1}">
                  <asvg:svgBlip xmlns:asvg="http://schemas.microsoft.com/office/drawing/2016/SVG/main" r:embed="rId3"/>
                </a:ext>
              </a:extLst>
            </a:blip>
            <a:stretch>
              <a:fillRect t="-690"/>
            </a:stretch>
          </a:blipFill>
        </p:spPr>
      </p:sp>
      <p:sp>
        <p:nvSpPr>
          <p:cNvPr id="3" name="Freeform 3"/>
          <p:cNvSpPr/>
          <p:nvPr/>
        </p:nvSpPr>
        <p:spPr>
          <a:xfrm>
            <a:off x="16557970" y="7258543"/>
            <a:ext cx="919304" cy="2540789"/>
          </a:xfrm>
          <a:custGeom>
            <a:avLst/>
            <a:gdLst/>
            <a:ahLst/>
            <a:cxnLst/>
            <a:rect l="l" t="t" r="r" b="b"/>
            <a:pathLst>
              <a:path w="919304" h="2540789">
                <a:moveTo>
                  <a:pt x="0" y="0"/>
                </a:moveTo>
                <a:lnTo>
                  <a:pt x="919304" y="0"/>
                </a:lnTo>
                <a:lnTo>
                  <a:pt x="919304" y="2540789"/>
                </a:lnTo>
                <a:lnTo>
                  <a:pt x="0" y="2540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3902" y="358097"/>
            <a:ext cx="1746608" cy="2568541"/>
          </a:xfrm>
          <a:custGeom>
            <a:avLst/>
            <a:gdLst/>
            <a:ahLst/>
            <a:cxnLst/>
            <a:rect l="l" t="t" r="r" b="b"/>
            <a:pathLst>
              <a:path w="1746608" h="2568541">
                <a:moveTo>
                  <a:pt x="0" y="0"/>
                </a:moveTo>
                <a:lnTo>
                  <a:pt x="1746608" y="0"/>
                </a:lnTo>
                <a:lnTo>
                  <a:pt x="1746608" y="2568540"/>
                </a:lnTo>
                <a:lnTo>
                  <a:pt x="0" y="2568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926290" y="6982296"/>
            <a:ext cx="1833004" cy="2477033"/>
          </a:xfrm>
          <a:custGeom>
            <a:avLst/>
            <a:gdLst/>
            <a:ahLst/>
            <a:cxnLst/>
            <a:rect l="l" t="t" r="r" b="b"/>
            <a:pathLst>
              <a:path w="1833004" h="2477033">
                <a:moveTo>
                  <a:pt x="0" y="0"/>
                </a:moveTo>
                <a:lnTo>
                  <a:pt x="1833005" y="0"/>
                </a:lnTo>
                <a:lnTo>
                  <a:pt x="1833005" y="2477033"/>
                </a:lnTo>
                <a:lnTo>
                  <a:pt x="0" y="2477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804495">
            <a:off x="784577" y="2319810"/>
            <a:ext cx="957019" cy="978365"/>
          </a:xfrm>
          <a:custGeom>
            <a:avLst/>
            <a:gdLst/>
            <a:ahLst/>
            <a:cxnLst/>
            <a:rect l="l" t="t" r="r" b="b"/>
            <a:pathLst>
              <a:path w="957019" h="978365">
                <a:moveTo>
                  <a:pt x="0" y="0"/>
                </a:moveTo>
                <a:lnTo>
                  <a:pt x="957019" y="0"/>
                </a:lnTo>
                <a:lnTo>
                  <a:pt x="957019" y="978365"/>
                </a:lnTo>
                <a:lnTo>
                  <a:pt x="0" y="9783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666205" y="7724106"/>
            <a:ext cx="4182435" cy="2144449"/>
          </a:xfrm>
          <a:custGeom>
            <a:avLst/>
            <a:gdLst/>
            <a:ahLst/>
            <a:cxnLst/>
            <a:rect l="l" t="t" r="r" b="b"/>
            <a:pathLst>
              <a:path w="4182435" h="2144449">
                <a:moveTo>
                  <a:pt x="0" y="0"/>
                </a:moveTo>
                <a:lnTo>
                  <a:pt x="4182436" y="0"/>
                </a:lnTo>
                <a:lnTo>
                  <a:pt x="4182436" y="2144449"/>
                </a:lnTo>
                <a:lnTo>
                  <a:pt x="0" y="21444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14239252" y="502798"/>
            <a:ext cx="3450467" cy="2415327"/>
          </a:xfrm>
          <a:custGeom>
            <a:avLst/>
            <a:gdLst/>
            <a:ahLst/>
            <a:cxnLst/>
            <a:rect l="l" t="t" r="r" b="b"/>
            <a:pathLst>
              <a:path w="3450467" h="2415327">
                <a:moveTo>
                  <a:pt x="0" y="0"/>
                </a:moveTo>
                <a:lnTo>
                  <a:pt x="3450467" y="0"/>
                </a:lnTo>
                <a:lnTo>
                  <a:pt x="3450467" y="2415327"/>
                </a:lnTo>
                <a:lnTo>
                  <a:pt x="0" y="24153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14514765" y="3998339"/>
            <a:ext cx="1449721" cy="2284660"/>
          </a:xfrm>
          <a:custGeom>
            <a:avLst/>
            <a:gdLst/>
            <a:ahLst/>
            <a:cxnLst/>
            <a:rect l="l" t="t" r="r" b="b"/>
            <a:pathLst>
              <a:path w="1449721" h="2284660">
                <a:moveTo>
                  <a:pt x="0" y="0"/>
                </a:moveTo>
                <a:lnTo>
                  <a:pt x="1449720" y="0"/>
                </a:lnTo>
                <a:lnTo>
                  <a:pt x="1449720" y="2284660"/>
                </a:lnTo>
                <a:lnTo>
                  <a:pt x="0" y="22846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rot="1434505">
            <a:off x="11689602" y="8045465"/>
            <a:ext cx="1790419" cy="1718802"/>
          </a:xfrm>
          <a:custGeom>
            <a:avLst/>
            <a:gdLst/>
            <a:ahLst/>
            <a:cxnLst/>
            <a:rect l="l" t="t" r="r" b="b"/>
            <a:pathLst>
              <a:path w="1790419" h="1718802">
                <a:moveTo>
                  <a:pt x="0" y="0"/>
                </a:moveTo>
                <a:lnTo>
                  <a:pt x="1790419" y="0"/>
                </a:lnTo>
                <a:lnTo>
                  <a:pt x="1790419" y="1718802"/>
                </a:lnTo>
                <a:lnTo>
                  <a:pt x="0" y="17188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rot="821755">
            <a:off x="16560102" y="3467110"/>
            <a:ext cx="1009546" cy="1135481"/>
          </a:xfrm>
          <a:custGeom>
            <a:avLst/>
            <a:gdLst/>
            <a:ahLst/>
            <a:cxnLst/>
            <a:rect l="l" t="t" r="r" b="b"/>
            <a:pathLst>
              <a:path w="1009546" h="1135481">
                <a:moveTo>
                  <a:pt x="0" y="0"/>
                </a:moveTo>
                <a:lnTo>
                  <a:pt x="1009546" y="0"/>
                </a:lnTo>
                <a:lnTo>
                  <a:pt x="1009546" y="1135482"/>
                </a:lnTo>
                <a:lnTo>
                  <a:pt x="0" y="113548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4"/>
          <p:cNvSpPr/>
          <p:nvPr/>
        </p:nvSpPr>
        <p:spPr>
          <a:xfrm rot="-1205275">
            <a:off x="6790139" y="8561322"/>
            <a:ext cx="1009546" cy="1135481"/>
          </a:xfrm>
          <a:custGeom>
            <a:avLst/>
            <a:gdLst/>
            <a:ahLst/>
            <a:cxnLst/>
            <a:rect l="l" t="t" r="r" b="b"/>
            <a:pathLst>
              <a:path w="1009546" h="1135481">
                <a:moveTo>
                  <a:pt x="0" y="0"/>
                </a:moveTo>
                <a:lnTo>
                  <a:pt x="1009546" y="0"/>
                </a:lnTo>
                <a:lnTo>
                  <a:pt x="1009546" y="1135482"/>
                </a:lnTo>
                <a:lnTo>
                  <a:pt x="0" y="113548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5" name="Freeform 15"/>
          <p:cNvSpPr/>
          <p:nvPr/>
        </p:nvSpPr>
        <p:spPr>
          <a:xfrm rot="850480">
            <a:off x="2792382" y="3486172"/>
            <a:ext cx="902155" cy="1319641"/>
          </a:xfrm>
          <a:custGeom>
            <a:avLst/>
            <a:gdLst/>
            <a:ahLst/>
            <a:cxnLst/>
            <a:rect l="l" t="t" r="r" b="b"/>
            <a:pathLst>
              <a:path w="902155" h="1319641">
                <a:moveTo>
                  <a:pt x="0" y="0"/>
                </a:moveTo>
                <a:lnTo>
                  <a:pt x="902154" y="0"/>
                </a:lnTo>
                <a:lnTo>
                  <a:pt x="902154" y="1319641"/>
                </a:lnTo>
                <a:lnTo>
                  <a:pt x="0" y="131964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6" name="Freeform 16"/>
          <p:cNvSpPr/>
          <p:nvPr/>
        </p:nvSpPr>
        <p:spPr>
          <a:xfrm>
            <a:off x="10567693" y="712687"/>
            <a:ext cx="970104" cy="566188"/>
          </a:xfrm>
          <a:custGeom>
            <a:avLst/>
            <a:gdLst/>
            <a:ahLst/>
            <a:cxnLst/>
            <a:rect l="l" t="t" r="r" b="b"/>
            <a:pathLst>
              <a:path w="970104" h="566188">
                <a:moveTo>
                  <a:pt x="0" y="0"/>
                </a:moveTo>
                <a:lnTo>
                  <a:pt x="970103" y="0"/>
                </a:lnTo>
                <a:lnTo>
                  <a:pt x="970103" y="566188"/>
                </a:lnTo>
                <a:lnTo>
                  <a:pt x="0" y="56618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Freeform 17"/>
          <p:cNvSpPr/>
          <p:nvPr/>
        </p:nvSpPr>
        <p:spPr>
          <a:xfrm rot="-4186050">
            <a:off x="5127774" y="528349"/>
            <a:ext cx="1294571" cy="1336331"/>
          </a:xfrm>
          <a:custGeom>
            <a:avLst/>
            <a:gdLst/>
            <a:ahLst/>
            <a:cxnLst/>
            <a:rect l="l" t="t" r="r" b="b"/>
            <a:pathLst>
              <a:path w="1294571" h="1336331">
                <a:moveTo>
                  <a:pt x="0" y="0"/>
                </a:moveTo>
                <a:lnTo>
                  <a:pt x="1294571" y="0"/>
                </a:lnTo>
                <a:lnTo>
                  <a:pt x="1294571" y="1336331"/>
                </a:lnTo>
                <a:lnTo>
                  <a:pt x="0" y="1336331"/>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8" name="Freeform 18"/>
          <p:cNvSpPr/>
          <p:nvPr/>
        </p:nvSpPr>
        <p:spPr>
          <a:xfrm>
            <a:off x="12000885" y="469879"/>
            <a:ext cx="1323909" cy="1347490"/>
          </a:xfrm>
          <a:custGeom>
            <a:avLst/>
            <a:gdLst/>
            <a:ahLst/>
            <a:cxnLst/>
            <a:rect l="l" t="t" r="r" b="b"/>
            <a:pathLst>
              <a:path w="1323909" h="1347490">
                <a:moveTo>
                  <a:pt x="0" y="0"/>
                </a:moveTo>
                <a:lnTo>
                  <a:pt x="1323909" y="0"/>
                </a:lnTo>
                <a:lnTo>
                  <a:pt x="1323909" y="1347490"/>
                </a:lnTo>
                <a:lnTo>
                  <a:pt x="0" y="134749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9" name="Freeform 19"/>
          <p:cNvSpPr/>
          <p:nvPr/>
        </p:nvSpPr>
        <p:spPr>
          <a:xfrm>
            <a:off x="8706925" y="8403377"/>
            <a:ext cx="1219979" cy="1241708"/>
          </a:xfrm>
          <a:custGeom>
            <a:avLst/>
            <a:gdLst/>
            <a:ahLst/>
            <a:cxnLst/>
            <a:rect l="l" t="t" r="r" b="b"/>
            <a:pathLst>
              <a:path w="1219979" h="1241708">
                <a:moveTo>
                  <a:pt x="0" y="0"/>
                </a:moveTo>
                <a:lnTo>
                  <a:pt x="1219978" y="0"/>
                </a:lnTo>
                <a:lnTo>
                  <a:pt x="1219978" y="1241708"/>
                </a:lnTo>
                <a:lnTo>
                  <a:pt x="0" y="124170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0" name="Freeform 20"/>
          <p:cNvSpPr/>
          <p:nvPr/>
        </p:nvSpPr>
        <p:spPr>
          <a:xfrm rot="-1121370">
            <a:off x="16302959" y="5344939"/>
            <a:ext cx="1219979" cy="1241708"/>
          </a:xfrm>
          <a:custGeom>
            <a:avLst/>
            <a:gdLst/>
            <a:ahLst/>
            <a:cxnLst/>
            <a:rect l="l" t="t" r="r" b="b"/>
            <a:pathLst>
              <a:path w="1219979" h="1241708">
                <a:moveTo>
                  <a:pt x="0" y="0"/>
                </a:moveTo>
                <a:lnTo>
                  <a:pt x="1219979" y="0"/>
                </a:lnTo>
                <a:lnTo>
                  <a:pt x="1219979" y="1241709"/>
                </a:lnTo>
                <a:lnTo>
                  <a:pt x="0" y="124170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1" name="Freeform 21"/>
          <p:cNvSpPr/>
          <p:nvPr/>
        </p:nvSpPr>
        <p:spPr>
          <a:xfrm rot="-1301943">
            <a:off x="3276162" y="5399280"/>
            <a:ext cx="746842" cy="1373790"/>
          </a:xfrm>
          <a:custGeom>
            <a:avLst/>
            <a:gdLst/>
            <a:ahLst/>
            <a:cxnLst/>
            <a:rect l="l" t="t" r="r" b="b"/>
            <a:pathLst>
              <a:path w="746842" h="1373790">
                <a:moveTo>
                  <a:pt x="0" y="0"/>
                </a:moveTo>
                <a:lnTo>
                  <a:pt x="746842" y="0"/>
                </a:lnTo>
                <a:lnTo>
                  <a:pt x="746842" y="1373790"/>
                </a:lnTo>
                <a:lnTo>
                  <a:pt x="0" y="137379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2" name="Freeform 22"/>
          <p:cNvSpPr/>
          <p:nvPr/>
        </p:nvSpPr>
        <p:spPr>
          <a:xfrm rot="-5400000">
            <a:off x="8574170" y="414569"/>
            <a:ext cx="746842" cy="1373790"/>
          </a:xfrm>
          <a:custGeom>
            <a:avLst/>
            <a:gdLst/>
            <a:ahLst/>
            <a:cxnLst/>
            <a:rect l="l" t="t" r="r" b="b"/>
            <a:pathLst>
              <a:path w="746842" h="1373790">
                <a:moveTo>
                  <a:pt x="0" y="0"/>
                </a:moveTo>
                <a:lnTo>
                  <a:pt x="746842" y="0"/>
                </a:lnTo>
                <a:lnTo>
                  <a:pt x="746842" y="1373790"/>
                </a:lnTo>
                <a:lnTo>
                  <a:pt x="0" y="137379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3" name="Freeform 23"/>
          <p:cNvSpPr/>
          <p:nvPr/>
        </p:nvSpPr>
        <p:spPr>
          <a:xfrm>
            <a:off x="1028700" y="727323"/>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4" name="Freeform 24"/>
          <p:cNvSpPr/>
          <p:nvPr/>
        </p:nvSpPr>
        <p:spPr>
          <a:xfrm>
            <a:off x="5589516" y="8187894"/>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5" name="Freeform 25"/>
          <p:cNvSpPr/>
          <p:nvPr/>
        </p:nvSpPr>
        <p:spPr>
          <a:xfrm rot="-3304243">
            <a:off x="7224925" y="449893"/>
            <a:ext cx="364670" cy="461077"/>
          </a:xfrm>
          <a:custGeom>
            <a:avLst/>
            <a:gdLst/>
            <a:ahLst/>
            <a:cxnLst/>
            <a:rect l="l" t="t" r="r" b="b"/>
            <a:pathLst>
              <a:path w="364670" h="461077">
                <a:moveTo>
                  <a:pt x="0" y="0"/>
                </a:moveTo>
                <a:lnTo>
                  <a:pt x="364670" y="0"/>
                </a:lnTo>
                <a:lnTo>
                  <a:pt x="364670" y="461077"/>
                </a:lnTo>
                <a:lnTo>
                  <a:pt x="0" y="461077"/>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6" name="Freeform 26"/>
          <p:cNvSpPr/>
          <p:nvPr/>
        </p:nvSpPr>
        <p:spPr>
          <a:xfrm rot="-3304243">
            <a:off x="10577002" y="8546968"/>
            <a:ext cx="364670" cy="461077"/>
          </a:xfrm>
          <a:custGeom>
            <a:avLst/>
            <a:gdLst/>
            <a:ahLst/>
            <a:cxnLst/>
            <a:rect l="l" t="t" r="r" b="b"/>
            <a:pathLst>
              <a:path w="364670" h="461077">
                <a:moveTo>
                  <a:pt x="0" y="0"/>
                </a:moveTo>
                <a:lnTo>
                  <a:pt x="364670" y="0"/>
                </a:lnTo>
                <a:lnTo>
                  <a:pt x="364670" y="461077"/>
                </a:lnTo>
                <a:lnTo>
                  <a:pt x="0" y="461077"/>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7" name="Freeform 27"/>
          <p:cNvSpPr/>
          <p:nvPr/>
        </p:nvSpPr>
        <p:spPr>
          <a:xfrm rot="-3304243">
            <a:off x="638551" y="7366805"/>
            <a:ext cx="364670" cy="461077"/>
          </a:xfrm>
          <a:custGeom>
            <a:avLst/>
            <a:gdLst/>
            <a:ahLst/>
            <a:cxnLst/>
            <a:rect l="l" t="t" r="r" b="b"/>
            <a:pathLst>
              <a:path w="364670" h="461077">
                <a:moveTo>
                  <a:pt x="0" y="0"/>
                </a:moveTo>
                <a:lnTo>
                  <a:pt x="364670" y="0"/>
                </a:lnTo>
                <a:lnTo>
                  <a:pt x="364670" y="461078"/>
                </a:lnTo>
                <a:lnTo>
                  <a:pt x="0" y="461078"/>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8" name="Freeform 28"/>
          <p:cNvSpPr/>
          <p:nvPr/>
        </p:nvSpPr>
        <p:spPr>
          <a:xfrm rot="-4205112">
            <a:off x="15713756" y="3190717"/>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9" name="Freeform 29"/>
          <p:cNvSpPr/>
          <p:nvPr/>
        </p:nvSpPr>
        <p:spPr>
          <a:xfrm>
            <a:off x="2230499" y="3066158"/>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0" name="Freeform 30"/>
          <p:cNvSpPr/>
          <p:nvPr/>
        </p:nvSpPr>
        <p:spPr>
          <a:xfrm>
            <a:off x="3048657" y="6918328"/>
            <a:ext cx="273403" cy="297581"/>
          </a:xfrm>
          <a:custGeom>
            <a:avLst/>
            <a:gdLst/>
            <a:ahLst/>
            <a:cxnLst/>
            <a:rect l="l" t="t" r="r" b="b"/>
            <a:pathLst>
              <a:path w="273403" h="297581">
                <a:moveTo>
                  <a:pt x="0" y="0"/>
                </a:moveTo>
                <a:lnTo>
                  <a:pt x="273402" y="0"/>
                </a:lnTo>
                <a:lnTo>
                  <a:pt x="273402" y="297582"/>
                </a:lnTo>
                <a:lnTo>
                  <a:pt x="0" y="29758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1" name="Freeform 31"/>
          <p:cNvSpPr/>
          <p:nvPr/>
        </p:nvSpPr>
        <p:spPr>
          <a:xfrm>
            <a:off x="1705287" y="1379961"/>
            <a:ext cx="273403" cy="297581"/>
          </a:xfrm>
          <a:custGeom>
            <a:avLst/>
            <a:gdLst/>
            <a:ahLst/>
            <a:cxnLst/>
            <a:rect l="l" t="t" r="r" b="b"/>
            <a:pathLst>
              <a:path w="273403" h="297581">
                <a:moveTo>
                  <a:pt x="0" y="0"/>
                </a:moveTo>
                <a:lnTo>
                  <a:pt x="273403" y="0"/>
                </a:lnTo>
                <a:lnTo>
                  <a:pt x="273403" y="297582"/>
                </a:lnTo>
                <a:lnTo>
                  <a:pt x="0" y="29758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2" name="Freeform 32"/>
          <p:cNvSpPr/>
          <p:nvPr/>
        </p:nvSpPr>
        <p:spPr>
          <a:xfrm>
            <a:off x="9926903" y="563897"/>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3" name="Freeform 33"/>
          <p:cNvSpPr/>
          <p:nvPr/>
        </p:nvSpPr>
        <p:spPr>
          <a:xfrm>
            <a:off x="16284567" y="4810169"/>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4" name="Freeform 34"/>
          <p:cNvSpPr/>
          <p:nvPr/>
        </p:nvSpPr>
        <p:spPr>
          <a:xfrm>
            <a:off x="14514765" y="3276523"/>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5" name="Freeform 35"/>
          <p:cNvSpPr/>
          <p:nvPr/>
        </p:nvSpPr>
        <p:spPr>
          <a:xfrm>
            <a:off x="15827784" y="8187894"/>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6" name="Freeform 36"/>
          <p:cNvSpPr/>
          <p:nvPr/>
        </p:nvSpPr>
        <p:spPr>
          <a:xfrm>
            <a:off x="10916043" y="9468832"/>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7" name="Freeform 37"/>
          <p:cNvSpPr/>
          <p:nvPr/>
        </p:nvSpPr>
        <p:spPr>
          <a:xfrm>
            <a:off x="5609496" y="9225381"/>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pic>
        <p:nvPicPr>
          <p:cNvPr id="6" name="Picture 5"/>
          <p:cNvPicPr>
            <a:picLocks noChangeAspect="1"/>
          </p:cNvPicPr>
          <p:nvPr/>
        </p:nvPicPr>
        <p:blipFill>
          <a:blip r:embed="rId44"/>
          <a:stretch>
            <a:fillRect/>
          </a:stretch>
        </p:blipFill>
        <p:spPr>
          <a:xfrm>
            <a:off x="4010503" y="1787072"/>
            <a:ext cx="10236071" cy="6127011"/>
          </a:xfrm>
          <a:prstGeom prst="rect">
            <a:avLst/>
          </a:prstGeom>
        </p:spPr>
      </p:pic>
    </p:spTree>
    <p:extLst>
      <p:ext uri="{BB962C8B-B14F-4D97-AF65-F5344CB8AC3E}">
        <p14:creationId xmlns:p14="http://schemas.microsoft.com/office/powerpoint/2010/main" val="3416097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3" name="Freeform 3"/>
          <p:cNvSpPr/>
          <p:nvPr/>
        </p:nvSpPr>
        <p:spPr>
          <a:xfrm rot="71001">
            <a:off x="3184147" y="775572"/>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632704" y="2376786"/>
            <a:ext cx="3849307" cy="3693319"/>
          </a:xfrm>
          <a:prstGeom prst="rect">
            <a:avLst/>
          </a:prstGeom>
        </p:spPr>
        <p:txBody>
          <a:bodyPr lIns="0" tIns="0" rIns="0" bIns="0" rtlCol="0" anchor="t">
            <a:spAutoFit/>
          </a:bodyPr>
          <a:lstStyle/>
          <a:p>
            <a:pPr marL="302259" lvl="1" algn="ct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Theo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em</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thiết</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lập</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mối</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quan</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hệ</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bạn</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bè</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có</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ích</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lợi</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gì</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endParaRPr lang="en-US" sz="48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Freeform 6"/>
          <p:cNvSpPr/>
          <p:nvPr/>
        </p:nvSpPr>
        <p:spPr>
          <a:xfrm>
            <a:off x="708641" y="2745081"/>
            <a:ext cx="2215241" cy="2501261"/>
          </a:xfrm>
          <a:custGeom>
            <a:avLst/>
            <a:gdLst/>
            <a:ahLst/>
            <a:cxnLst/>
            <a:rect l="l" t="t" r="r" b="b"/>
            <a:pathLst>
              <a:path w="1761147" h="1793761">
                <a:moveTo>
                  <a:pt x="0" y="0"/>
                </a:moveTo>
                <a:lnTo>
                  <a:pt x="1761147" y="0"/>
                </a:lnTo>
                <a:lnTo>
                  <a:pt x="1761147" y="1793761"/>
                </a:lnTo>
                <a:lnTo>
                  <a:pt x="0" y="1793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7"/>
          <p:cNvSpPr/>
          <p:nvPr/>
        </p:nvSpPr>
        <p:spPr>
          <a:xfrm>
            <a:off x="984014" y="4669679"/>
            <a:ext cx="3252305" cy="5302142"/>
          </a:xfrm>
          <a:custGeom>
            <a:avLst/>
            <a:gdLst/>
            <a:ahLst/>
            <a:cxnLst/>
            <a:rect l="l" t="t" r="r" b="b"/>
            <a:pathLst>
              <a:path w="2585627" h="3802393">
                <a:moveTo>
                  <a:pt x="0" y="0"/>
                </a:moveTo>
                <a:lnTo>
                  <a:pt x="2585628" y="0"/>
                </a:lnTo>
                <a:lnTo>
                  <a:pt x="2585628" y="3802393"/>
                </a:lnTo>
                <a:lnTo>
                  <a:pt x="0" y="38023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5"/>
          <p:cNvSpPr/>
          <p:nvPr/>
        </p:nvSpPr>
        <p:spPr>
          <a:xfrm>
            <a:off x="15389626" y="4669679"/>
            <a:ext cx="1730505" cy="5302142"/>
          </a:xfrm>
          <a:custGeom>
            <a:avLst/>
            <a:gdLst/>
            <a:ahLst/>
            <a:cxnLst/>
            <a:rect l="l" t="t" r="r" b="b"/>
            <a:pathLst>
              <a:path w="1375775" h="3802393">
                <a:moveTo>
                  <a:pt x="0" y="0"/>
                </a:moveTo>
                <a:lnTo>
                  <a:pt x="1375775" y="0"/>
                </a:lnTo>
                <a:lnTo>
                  <a:pt x="1375775" y="3802393"/>
                </a:lnTo>
                <a:lnTo>
                  <a:pt x="0" y="38023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8"/>
          <p:cNvSpPr/>
          <p:nvPr/>
        </p:nvSpPr>
        <p:spPr>
          <a:xfrm>
            <a:off x="15251727" y="2987619"/>
            <a:ext cx="2809794" cy="2016187"/>
          </a:xfrm>
          <a:custGeom>
            <a:avLst/>
            <a:gdLst/>
            <a:ahLst/>
            <a:cxnLst/>
            <a:rect l="l" t="t" r="r" b="b"/>
            <a:pathLst>
              <a:path w="2233825" h="1445894">
                <a:moveTo>
                  <a:pt x="0" y="0"/>
                </a:moveTo>
                <a:lnTo>
                  <a:pt x="2233825" y="0"/>
                </a:lnTo>
                <a:lnTo>
                  <a:pt x="2233825" y="1445894"/>
                </a:lnTo>
                <a:lnTo>
                  <a:pt x="0" y="14458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3"/>
          <p:cNvSpPr/>
          <p:nvPr/>
        </p:nvSpPr>
        <p:spPr>
          <a:xfrm rot="71001">
            <a:off x="8687779" y="1560686"/>
            <a:ext cx="6441728"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5"/>
          <p:cNvSpPr txBox="1"/>
          <p:nvPr/>
        </p:nvSpPr>
        <p:spPr>
          <a:xfrm>
            <a:off x="9137478" y="2823019"/>
            <a:ext cx="5172859" cy="3693319"/>
          </a:xfrm>
          <a:prstGeom prst="rect">
            <a:avLst/>
          </a:prstGeom>
        </p:spPr>
        <p:txBody>
          <a:bodyPr wrap="square" lIns="0" tIns="0" rIns="0" bIns="0" rtlCol="0" anchor="t">
            <a:spAutoFit/>
          </a:bodyPr>
          <a:lstStyle/>
          <a:p>
            <a:pPr marL="302259" lvl="1" algn="ct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Em</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đã</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áp</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dụng</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cách</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nào</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đã</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học</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để</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thiết</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lập</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và</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duy</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trì</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mối</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quan</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hệ</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bạn</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bè</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tốt</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đẹp</a:t>
            </a:r>
            <a:r>
              <a:rPr lang="en-US" sz="48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endParaRPr lang="en-US" sz="48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792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grpSp>
        <p:nvGrpSpPr>
          <p:cNvPr id="2" name="Group 2"/>
          <p:cNvGrpSpPr/>
          <p:nvPr/>
        </p:nvGrpSpPr>
        <p:grpSpPr>
          <a:xfrm>
            <a:off x="1954106" y="1181100"/>
            <a:ext cx="14379789" cy="7328807"/>
            <a:chOff x="0" y="0"/>
            <a:chExt cx="19173052" cy="8977083"/>
          </a:xfrm>
        </p:grpSpPr>
        <p:sp>
          <p:nvSpPr>
            <p:cNvPr id="3" name="Freeform 3"/>
            <p:cNvSpPr/>
            <p:nvPr/>
          </p:nvSpPr>
          <p:spPr>
            <a:xfrm>
              <a:off x="3827610" y="0"/>
              <a:ext cx="15345442" cy="8977083"/>
            </a:xfrm>
            <a:custGeom>
              <a:avLst/>
              <a:gdLst/>
              <a:ahLst/>
              <a:cxnLst/>
              <a:rect l="l" t="t" r="r" b="b"/>
              <a:pathLst>
                <a:path w="15345442" h="8977083">
                  <a:moveTo>
                    <a:pt x="0" y="0"/>
                  </a:moveTo>
                  <a:lnTo>
                    <a:pt x="15345442" y="0"/>
                  </a:lnTo>
                  <a:lnTo>
                    <a:pt x="15345442" y="8977083"/>
                  </a:lnTo>
                  <a:lnTo>
                    <a:pt x="0" y="8977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0"/>
              <a:ext cx="7499245" cy="8977083"/>
            </a:xfrm>
            <a:custGeom>
              <a:avLst/>
              <a:gdLst/>
              <a:ahLst/>
              <a:cxnLst/>
              <a:rect l="l" t="t" r="r" b="b"/>
              <a:pathLst>
                <a:path w="7499245" h="8977083">
                  <a:moveTo>
                    <a:pt x="0" y="0"/>
                  </a:moveTo>
                  <a:lnTo>
                    <a:pt x="7499245" y="0"/>
                  </a:lnTo>
                  <a:lnTo>
                    <a:pt x="7499245" y="8977083"/>
                  </a:lnTo>
                  <a:lnTo>
                    <a:pt x="0" y="8977083"/>
                  </a:lnTo>
                  <a:lnTo>
                    <a:pt x="0" y="0"/>
                  </a:lnTo>
                  <a:close/>
                </a:path>
              </a:pathLst>
            </a:custGeom>
            <a:blipFill>
              <a:blip r:embed="rId4">
                <a:extLst>
                  <a:ext uri="{96DAC541-7B7A-43D3-8B79-37D633B846F1}">
                    <asvg:svgBlip xmlns:asvg="http://schemas.microsoft.com/office/drawing/2016/SVG/main" r:embed="rId5"/>
                  </a:ext>
                </a:extLst>
              </a:blip>
              <a:stretch>
                <a:fillRect r="-104626"/>
              </a:stretch>
            </a:blipFill>
          </p:spPr>
        </p:sp>
      </p:grpSp>
      <p:sp>
        <p:nvSpPr>
          <p:cNvPr id="6" name="Freeform 6"/>
          <p:cNvSpPr/>
          <p:nvPr/>
        </p:nvSpPr>
        <p:spPr>
          <a:xfrm>
            <a:off x="5181600" y="6224349"/>
            <a:ext cx="7195058" cy="4086896"/>
          </a:xfrm>
          <a:custGeom>
            <a:avLst/>
            <a:gdLst/>
            <a:ahLst/>
            <a:cxnLst/>
            <a:rect l="l" t="t" r="r" b="b"/>
            <a:pathLst>
              <a:path w="7195058" h="4086896">
                <a:moveTo>
                  <a:pt x="0" y="0"/>
                </a:moveTo>
                <a:lnTo>
                  <a:pt x="7195058" y="0"/>
                </a:lnTo>
                <a:lnTo>
                  <a:pt x="7195058" y="4086897"/>
                </a:lnTo>
                <a:lnTo>
                  <a:pt x="0" y="4086897"/>
                </a:lnTo>
                <a:lnTo>
                  <a:pt x="0" y="0"/>
                </a:lnTo>
                <a:close/>
              </a:path>
            </a:pathLst>
          </a:custGeom>
          <a:blipFill>
            <a:blip r:embed="rId6">
              <a:extLst>
                <a:ext uri="{96DAC541-7B7A-43D3-8B79-37D633B846F1}">
                  <asvg:svgBlip xmlns:asvg="http://schemas.microsoft.com/office/drawing/2016/SVG/main" r:embed="rId7"/>
                </a:ext>
              </a:extLst>
            </a:blip>
            <a:stretch>
              <a:fillRect b="-28998"/>
            </a:stretch>
          </a:blipFill>
        </p:spPr>
      </p:sp>
      <p:pic>
        <p:nvPicPr>
          <p:cNvPr id="7" name="Picture 6"/>
          <p:cNvPicPr>
            <a:picLocks noChangeAspect="1"/>
          </p:cNvPicPr>
          <p:nvPr/>
        </p:nvPicPr>
        <p:blipFill>
          <a:blip r:embed="rId8"/>
          <a:stretch>
            <a:fillRect/>
          </a:stretch>
        </p:blipFill>
        <p:spPr>
          <a:xfrm>
            <a:off x="3124200" y="2166698"/>
            <a:ext cx="12193057" cy="4133446"/>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3" name="Freeform 3"/>
          <p:cNvSpPr/>
          <p:nvPr/>
        </p:nvSpPr>
        <p:spPr>
          <a:xfrm>
            <a:off x="1219200" y="304800"/>
            <a:ext cx="15724528" cy="9209861"/>
          </a:xfrm>
          <a:custGeom>
            <a:avLst/>
            <a:gdLst/>
            <a:ahLst/>
            <a:cxnLst/>
            <a:rect l="l" t="t" r="r" b="b"/>
            <a:pathLst>
              <a:path w="7607000" h="4450095">
                <a:moveTo>
                  <a:pt x="0" y="0"/>
                </a:moveTo>
                <a:lnTo>
                  <a:pt x="7607000" y="0"/>
                </a:lnTo>
                <a:lnTo>
                  <a:pt x="7607000" y="4450095"/>
                </a:lnTo>
                <a:lnTo>
                  <a:pt x="0" y="44500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4669069" y="2324100"/>
            <a:ext cx="3429000" cy="8223374"/>
          </a:xfrm>
          <a:custGeom>
            <a:avLst/>
            <a:gdLst/>
            <a:ahLst/>
            <a:cxnLst/>
            <a:rect l="l" t="t" r="r" b="b"/>
            <a:pathLst>
              <a:path w="2195284" h="6067367">
                <a:moveTo>
                  <a:pt x="0" y="0"/>
                </a:moveTo>
                <a:lnTo>
                  <a:pt x="2195284" y="0"/>
                </a:lnTo>
                <a:lnTo>
                  <a:pt x="2195284" y="6067366"/>
                </a:lnTo>
                <a:lnTo>
                  <a:pt x="0" y="6067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8" name="Picture 17"/>
          <p:cNvPicPr>
            <a:picLocks noChangeAspect="1"/>
          </p:cNvPicPr>
          <p:nvPr/>
        </p:nvPicPr>
        <p:blipFill>
          <a:blip r:embed="rId6"/>
          <a:stretch>
            <a:fillRect/>
          </a:stretch>
        </p:blipFill>
        <p:spPr>
          <a:xfrm>
            <a:off x="1285843" y="872436"/>
            <a:ext cx="16235055" cy="1420491"/>
          </a:xfrm>
          <a:prstGeom prst="rect">
            <a:avLst/>
          </a:prstGeom>
        </p:spPr>
      </p:pic>
      <p:sp>
        <p:nvSpPr>
          <p:cNvPr id="19" name="Rectangle 18"/>
          <p:cNvSpPr/>
          <p:nvPr/>
        </p:nvSpPr>
        <p:spPr>
          <a:xfrm>
            <a:off x="2514600" y="2310245"/>
            <a:ext cx="12039600" cy="6186309"/>
          </a:xfrm>
          <a:prstGeom prst="rect">
            <a:avLst/>
          </a:prstGeom>
        </p:spPr>
        <p:txBody>
          <a:bodyPr wrap="square">
            <a:spAutoFit/>
          </a:bodyPr>
          <a:lstStyle/>
          <a:p>
            <a:pPr marL="457200" indent="-457200" algn="just">
              <a:spcAft>
                <a:spcPts val="0"/>
              </a:spcAft>
              <a:buFont typeface="Wingdings" panose="05000000000000000000" pitchFamily="2" charset="2"/>
              <a:buChar char="§"/>
            </a:pPr>
            <a:r>
              <a:rPr lang="en-US" sz="4400" b="1" i="1" dirty="0" err="1">
                <a:solidFill>
                  <a:schemeClr val="bg1"/>
                </a:solidFill>
              </a:rPr>
              <a:t>Năng</a:t>
            </a:r>
            <a:r>
              <a:rPr lang="en-US" sz="4400" b="1" i="1" dirty="0">
                <a:solidFill>
                  <a:schemeClr val="bg1"/>
                </a:solidFill>
              </a:rPr>
              <a:t> </a:t>
            </a:r>
            <a:r>
              <a:rPr lang="en-US" sz="4400" b="1" i="1" dirty="0" err="1">
                <a:solidFill>
                  <a:schemeClr val="bg1"/>
                </a:solidFill>
              </a:rPr>
              <a:t>lực</a:t>
            </a:r>
            <a:r>
              <a:rPr lang="en-US" sz="4400" b="1" i="1" dirty="0">
                <a:solidFill>
                  <a:schemeClr val="bg1"/>
                </a:solidFill>
              </a:rPr>
              <a:t> </a:t>
            </a:r>
            <a:r>
              <a:rPr lang="en-US" sz="4400" b="1" i="1" dirty="0" err="1">
                <a:solidFill>
                  <a:schemeClr val="bg1"/>
                </a:solidFill>
              </a:rPr>
              <a:t>đặc</a:t>
            </a:r>
            <a:r>
              <a:rPr lang="en-US" sz="4400" b="1" i="1" dirty="0">
                <a:solidFill>
                  <a:schemeClr val="bg1"/>
                </a:solidFill>
              </a:rPr>
              <a:t> </a:t>
            </a:r>
            <a:r>
              <a:rPr lang="en-US" sz="4400" b="1" i="1" dirty="0" err="1">
                <a:solidFill>
                  <a:schemeClr val="bg1"/>
                </a:solidFill>
              </a:rPr>
              <a:t>thù</a:t>
            </a:r>
            <a:r>
              <a:rPr lang="en-US" sz="4400" b="1" i="1" dirty="0">
                <a:solidFill>
                  <a:schemeClr val="bg1"/>
                </a:solidFill>
              </a:rPr>
              <a:t>:</a:t>
            </a:r>
          </a:p>
          <a:p>
            <a:pPr algn="just">
              <a:spcAft>
                <a:spcPts val="0"/>
              </a:spcAft>
            </a:pPr>
            <a:r>
              <a:rPr lang="en-US" sz="4400" dirty="0">
                <a:ea typeface="Times New Roman" panose="02020603050405020304" pitchFamily="18" charset="0"/>
              </a:rPr>
              <a:t>+ </a:t>
            </a:r>
            <a:r>
              <a:rPr lang="en-US" sz="4400" dirty="0" err="1">
                <a:ea typeface="Times New Roman" panose="02020603050405020304" pitchFamily="18" charset="0"/>
              </a:rPr>
              <a:t>Biết</a:t>
            </a:r>
            <a:r>
              <a:rPr lang="en-US" sz="4400" dirty="0">
                <a:ea typeface="Times New Roman" panose="02020603050405020304" pitchFamily="18" charset="0"/>
              </a:rPr>
              <a:t> </a:t>
            </a:r>
            <a:r>
              <a:rPr lang="en-US" sz="4400" dirty="0" err="1">
                <a:ea typeface="Times New Roman" panose="02020603050405020304" pitchFamily="18" charset="0"/>
              </a:rPr>
              <a:t>vì</a:t>
            </a:r>
            <a:r>
              <a:rPr lang="en-US" sz="4400" dirty="0">
                <a:ea typeface="Times New Roman" panose="02020603050405020304" pitchFamily="18" charset="0"/>
              </a:rPr>
              <a:t> </a:t>
            </a:r>
            <a:r>
              <a:rPr lang="en-US" sz="4400" dirty="0" err="1">
                <a:ea typeface="Times New Roman" panose="02020603050405020304" pitchFamily="18" charset="0"/>
              </a:rPr>
              <a:t>sao</a:t>
            </a:r>
            <a:r>
              <a:rPr lang="en-US" sz="4400" dirty="0">
                <a:ea typeface="Times New Roman" panose="02020603050405020304" pitchFamily="18" charset="0"/>
              </a:rPr>
              <a:t> </a:t>
            </a:r>
            <a:r>
              <a:rPr lang="en-US" sz="4400" dirty="0" err="1">
                <a:ea typeface="Times New Roman" panose="02020603050405020304" pitchFamily="18" charset="0"/>
              </a:rPr>
              <a:t>phải</a:t>
            </a:r>
            <a:r>
              <a:rPr lang="en-US" sz="4400" dirty="0">
                <a:ea typeface="Times New Roman" panose="02020603050405020304" pitchFamily="18" charset="0"/>
              </a:rPr>
              <a:t> </a:t>
            </a:r>
            <a:r>
              <a:rPr lang="en-US" sz="4400" dirty="0" err="1">
                <a:ea typeface="Times New Roman" panose="02020603050405020304" pitchFamily="18" charset="0"/>
              </a:rPr>
              <a:t>thiết</a:t>
            </a:r>
            <a:r>
              <a:rPr lang="en-US" sz="4400" dirty="0">
                <a:ea typeface="Times New Roman" panose="02020603050405020304" pitchFamily="18" charset="0"/>
              </a:rPr>
              <a:t> </a:t>
            </a:r>
            <a:r>
              <a:rPr lang="en-US" sz="4400" dirty="0" err="1">
                <a:ea typeface="Times New Roman" panose="02020603050405020304" pitchFamily="18" charset="0"/>
              </a:rPr>
              <a:t>lập</a:t>
            </a:r>
            <a:r>
              <a:rPr lang="en-US" sz="4400" dirty="0">
                <a:ea typeface="Times New Roman" panose="02020603050405020304" pitchFamily="18" charset="0"/>
              </a:rPr>
              <a:t> </a:t>
            </a:r>
            <a:r>
              <a:rPr lang="en-US" sz="4400" dirty="0" err="1">
                <a:ea typeface="Times New Roman" panose="02020603050405020304" pitchFamily="18" charset="0"/>
              </a:rPr>
              <a:t>quan</a:t>
            </a:r>
            <a:r>
              <a:rPr lang="en-US" sz="4400" dirty="0">
                <a:ea typeface="Times New Roman" panose="02020603050405020304" pitchFamily="18" charset="0"/>
              </a:rPr>
              <a:t> </a:t>
            </a:r>
            <a:r>
              <a:rPr lang="en-US" sz="4400" dirty="0" err="1">
                <a:ea typeface="Times New Roman" panose="02020603050405020304" pitchFamily="18" charset="0"/>
              </a:rPr>
              <a:t>hệ</a:t>
            </a:r>
            <a:r>
              <a:rPr lang="en-US" sz="4400" dirty="0">
                <a:ea typeface="Times New Roman" panose="02020603050405020304" pitchFamily="18" charset="0"/>
              </a:rPr>
              <a:t> </a:t>
            </a:r>
            <a:r>
              <a:rPr lang="en-US" sz="4400" dirty="0" err="1">
                <a:ea typeface="Times New Roman" panose="02020603050405020304" pitchFamily="18" charset="0"/>
              </a:rPr>
              <a:t>bạn</a:t>
            </a:r>
            <a:r>
              <a:rPr lang="en-US" sz="4400" dirty="0">
                <a:ea typeface="Times New Roman" panose="02020603050405020304" pitchFamily="18" charset="0"/>
              </a:rPr>
              <a:t> </a:t>
            </a:r>
            <a:r>
              <a:rPr lang="en-US" sz="4400" dirty="0" err="1">
                <a:ea typeface="Times New Roman" panose="02020603050405020304" pitchFamily="18" charset="0"/>
              </a:rPr>
              <a:t>bè</a:t>
            </a:r>
            <a:r>
              <a:rPr lang="en-US" sz="4400" dirty="0">
                <a:ea typeface="Times New Roman" panose="02020603050405020304" pitchFamily="18" charset="0"/>
              </a:rPr>
              <a:t>.</a:t>
            </a:r>
            <a:endParaRPr lang="en-US" sz="4400" dirty="0">
              <a:ea typeface="Calibri" panose="020F0502020204030204" pitchFamily="34" charset="0"/>
            </a:endParaRPr>
          </a:p>
          <a:p>
            <a:pPr algn="just">
              <a:spcAft>
                <a:spcPts val="0"/>
              </a:spcAft>
            </a:pPr>
            <a:r>
              <a:rPr lang="en-US" sz="4400" dirty="0">
                <a:ea typeface="Times New Roman" panose="02020603050405020304" pitchFamily="18" charset="0"/>
              </a:rPr>
              <a:t>+ </a:t>
            </a:r>
            <a:r>
              <a:rPr lang="en-US" sz="4400" dirty="0" err="1">
                <a:ea typeface="Times New Roman" panose="02020603050405020304" pitchFamily="18" charset="0"/>
              </a:rPr>
              <a:t>Nhận</a:t>
            </a:r>
            <a:r>
              <a:rPr lang="en-US" sz="4400" dirty="0">
                <a:ea typeface="Times New Roman" panose="02020603050405020304" pitchFamily="18" charset="0"/>
              </a:rPr>
              <a:t> </a:t>
            </a:r>
            <a:r>
              <a:rPr lang="en-US" sz="4400" dirty="0" err="1">
                <a:ea typeface="Times New Roman" panose="02020603050405020304" pitchFamily="18" charset="0"/>
              </a:rPr>
              <a:t>biết</a:t>
            </a:r>
            <a:r>
              <a:rPr lang="en-US" sz="4400" dirty="0">
                <a:ea typeface="Times New Roman" panose="02020603050405020304" pitchFamily="18" charset="0"/>
              </a:rPr>
              <a:t> </a:t>
            </a:r>
            <a:r>
              <a:rPr lang="en-US" sz="4400" dirty="0" err="1">
                <a:ea typeface="Times New Roman" panose="02020603050405020304" pitchFamily="18" charset="0"/>
              </a:rPr>
              <a:t>được</a:t>
            </a:r>
            <a:r>
              <a:rPr lang="en-US" sz="4400" dirty="0">
                <a:ea typeface="Times New Roman" panose="02020603050405020304" pitchFamily="18" charset="0"/>
              </a:rPr>
              <a:t> </a:t>
            </a:r>
            <a:r>
              <a:rPr lang="en-US" sz="4400" dirty="0" err="1">
                <a:ea typeface="Times New Roman" panose="02020603050405020304" pitchFamily="18" charset="0"/>
              </a:rPr>
              <a:t>cách</a:t>
            </a:r>
            <a:r>
              <a:rPr lang="en-US" sz="4400" dirty="0">
                <a:ea typeface="Times New Roman" panose="02020603050405020304" pitchFamily="18" charset="0"/>
              </a:rPr>
              <a:t> </a:t>
            </a:r>
            <a:r>
              <a:rPr lang="en-US" sz="4400" dirty="0" err="1">
                <a:ea typeface="Times New Roman" panose="02020603050405020304" pitchFamily="18" charset="0"/>
              </a:rPr>
              <a:t>đơn</a:t>
            </a:r>
            <a:r>
              <a:rPr lang="en-US" sz="4400" dirty="0">
                <a:ea typeface="Times New Roman" panose="02020603050405020304" pitchFamily="18" charset="0"/>
              </a:rPr>
              <a:t> </a:t>
            </a:r>
            <a:r>
              <a:rPr lang="en-US" sz="4400" dirty="0" err="1">
                <a:ea typeface="Times New Roman" panose="02020603050405020304" pitchFamily="18" charset="0"/>
              </a:rPr>
              <a:t>giản</a:t>
            </a:r>
            <a:r>
              <a:rPr lang="en-US" sz="4400" dirty="0">
                <a:ea typeface="Times New Roman" panose="02020603050405020304" pitchFamily="18" charset="0"/>
              </a:rPr>
              <a:t> </a:t>
            </a:r>
            <a:r>
              <a:rPr lang="en-US" sz="4400" dirty="0" err="1">
                <a:ea typeface="Times New Roman" panose="02020603050405020304" pitchFamily="18" charset="0"/>
              </a:rPr>
              <a:t>để</a:t>
            </a:r>
            <a:r>
              <a:rPr lang="en-US" sz="4400" dirty="0">
                <a:ea typeface="Times New Roman" panose="02020603050405020304" pitchFamily="18" charset="0"/>
              </a:rPr>
              <a:t> </a:t>
            </a:r>
            <a:r>
              <a:rPr lang="en-US" sz="4400" dirty="0" err="1">
                <a:ea typeface="Times New Roman" panose="02020603050405020304" pitchFamily="18" charset="0"/>
              </a:rPr>
              <a:t>thiết</a:t>
            </a:r>
            <a:r>
              <a:rPr lang="en-US" sz="4400" dirty="0">
                <a:ea typeface="Times New Roman" panose="02020603050405020304" pitchFamily="18" charset="0"/>
              </a:rPr>
              <a:t> </a:t>
            </a:r>
            <a:r>
              <a:rPr lang="en-US" sz="4400" dirty="0" err="1">
                <a:ea typeface="Times New Roman" panose="02020603050405020304" pitchFamily="18" charset="0"/>
              </a:rPr>
              <a:t>lập</a:t>
            </a:r>
            <a:r>
              <a:rPr lang="en-US" sz="4400" dirty="0">
                <a:ea typeface="Times New Roman" panose="02020603050405020304" pitchFamily="18" charset="0"/>
              </a:rPr>
              <a:t> </a:t>
            </a:r>
            <a:r>
              <a:rPr lang="en-US" sz="4400" dirty="0" err="1">
                <a:ea typeface="Times New Roman" panose="02020603050405020304" pitchFamily="18" charset="0"/>
              </a:rPr>
              <a:t>được</a:t>
            </a:r>
            <a:r>
              <a:rPr lang="en-US" sz="4400" dirty="0">
                <a:ea typeface="Times New Roman" panose="02020603050405020304" pitchFamily="18" charset="0"/>
              </a:rPr>
              <a:t> </a:t>
            </a:r>
            <a:r>
              <a:rPr lang="en-US" sz="4400" dirty="0" err="1">
                <a:ea typeface="Times New Roman" panose="02020603050405020304" pitchFamily="18" charset="0"/>
              </a:rPr>
              <a:t>quan</a:t>
            </a:r>
            <a:r>
              <a:rPr lang="en-US" sz="4400" dirty="0">
                <a:ea typeface="Times New Roman" panose="02020603050405020304" pitchFamily="18" charset="0"/>
              </a:rPr>
              <a:t> </a:t>
            </a:r>
            <a:r>
              <a:rPr lang="en-US" sz="4400" dirty="0" err="1">
                <a:ea typeface="Times New Roman" panose="02020603050405020304" pitchFamily="18" charset="0"/>
              </a:rPr>
              <a:t>hệ</a:t>
            </a:r>
            <a:r>
              <a:rPr lang="en-US" sz="4400" dirty="0">
                <a:ea typeface="Times New Roman" panose="02020603050405020304" pitchFamily="18" charset="0"/>
              </a:rPr>
              <a:t> </a:t>
            </a:r>
            <a:r>
              <a:rPr lang="en-US" sz="4400" dirty="0" err="1">
                <a:ea typeface="Times New Roman" panose="02020603050405020304" pitchFamily="18" charset="0"/>
              </a:rPr>
              <a:t>bạn</a:t>
            </a:r>
            <a:r>
              <a:rPr lang="en-US" sz="4400" dirty="0">
                <a:ea typeface="Times New Roman" panose="02020603050405020304" pitchFamily="18" charset="0"/>
              </a:rPr>
              <a:t> </a:t>
            </a:r>
            <a:r>
              <a:rPr lang="en-US" sz="4400" dirty="0" err="1">
                <a:ea typeface="Times New Roman" panose="02020603050405020304" pitchFamily="18" charset="0"/>
              </a:rPr>
              <a:t>bè</a:t>
            </a:r>
            <a:r>
              <a:rPr lang="en-US" sz="4400" dirty="0">
                <a:ea typeface="Times New Roman" panose="02020603050405020304" pitchFamily="18" charset="0"/>
              </a:rPr>
              <a:t>.</a:t>
            </a:r>
            <a:endParaRPr lang="en-US" sz="4400" dirty="0">
              <a:ea typeface="Calibri" panose="020F0502020204030204" pitchFamily="34" charset="0"/>
            </a:endParaRPr>
          </a:p>
          <a:p>
            <a:pPr marL="457200" indent="-457200" algn="just">
              <a:spcAft>
                <a:spcPts val="0"/>
              </a:spcAft>
              <a:buFont typeface="Wingdings" panose="05000000000000000000" pitchFamily="2" charset="2"/>
              <a:buChar char="§"/>
            </a:pPr>
            <a:r>
              <a:rPr lang="en-US" sz="4400" b="1" i="1" dirty="0" err="1">
                <a:solidFill>
                  <a:schemeClr val="bg1"/>
                </a:solidFill>
                <a:ea typeface="Calibri" panose="020F0502020204030204" pitchFamily="34" charset="0"/>
              </a:rPr>
              <a:t>Năng</a:t>
            </a:r>
            <a:r>
              <a:rPr lang="en-US" sz="4400" b="1" i="1" dirty="0">
                <a:solidFill>
                  <a:schemeClr val="bg1"/>
                </a:solidFill>
                <a:ea typeface="Calibri" panose="020F0502020204030204" pitchFamily="34" charset="0"/>
              </a:rPr>
              <a:t> </a:t>
            </a:r>
            <a:r>
              <a:rPr lang="en-US" sz="4400" b="1" i="1" dirty="0" err="1">
                <a:solidFill>
                  <a:schemeClr val="bg1"/>
                </a:solidFill>
                <a:ea typeface="Calibri" panose="020F0502020204030204" pitchFamily="34" charset="0"/>
              </a:rPr>
              <a:t>lực</a:t>
            </a:r>
            <a:r>
              <a:rPr lang="en-US" sz="4400" b="1" i="1" dirty="0">
                <a:solidFill>
                  <a:schemeClr val="bg1"/>
                </a:solidFill>
                <a:ea typeface="Calibri" panose="020F0502020204030204" pitchFamily="34" charset="0"/>
              </a:rPr>
              <a:t> </a:t>
            </a:r>
            <a:r>
              <a:rPr lang="en-US" sz="4400" b="1" i="1" dirty="0" err="1">
                <a:solidFill>
                  <a:schemeClr val="bg1"/>
                </a:solidFill>
                <a:ea typeface="Calibri" panose="020F0502020204030204" pitchFamily="34" charset="0"/>
              </a:rPr>
              <a:t>chung</a:t>
            </a:r>
            <a:r>
              <a:rPr lang="en-US" sz="4400" b="1" i="1" dirty="0">
                <a:solidFill>
                  <a:schemeClr val="bg1"/>
                </a:solidFill>
                <a:ea typeface="Calibri" panose="020F0502020204030204" pitchFamily="34" charset="0"/>
              </a:rPr>
              <a:t>: </a:t>
            </a:r>
          </a:p>
          <a:p>
            <a:pPr algn="just">
              <a:spcAft>
                <a:spcPts val="0"/>
              </a:spcAft>
            </a:pPr>
            <a:r>
              <a:rPr lang="en-US" sz="4400" dirty="0">
                <a:ea typeface="Calibri" panose="020F0502020204030204" pitchFamily="34" charset="0"/>
              </a:rPr>
              <a:t>+ </a:t>
            </a:r>
            <a:r>
              <a:rPr lang="en-US" sz="4400" dirty="0" err="1">
                <a:ea typeface="Calibri" panose="020F0502020204030204" pitchFamily="34" charset="0"/>
              </a:rPr>
              <a:t>Giao</a:t>
            </a:r>
            <a:r>
              <a:rPr lang="en-US" sz="4400" dirty="0">
                <a:ea typeface="Calibri" panose="020F0502020204030204" pitchFamily="34" charset="0"/>
              </a:rPr>
              <a:t> </a:t>
            </a:r>
            <a:r>
              <a:rPr lang="en-US" sz="4400" dirty="0" err="1">
                <a:ea typeface="Calibri" panose="020F0502020204030204" pitchFamily="34" charset="0"/>
              </a:rPr>
              <a:t>tiếp</a:t>
            </a:r>
            <a:r>
              <a:rPr lang="en-US" sz="4400" dirty="0">
                <a:ea typeface="Calibri" panose="020F0502020204030204" pitchFamily="34" charset="0"/>
              </a:rPr>
              <a:t> </a:t>
            </a:r>
            <a:r>
              <a:rPr lang="en-US" sz="4400" dirty="0" err="1">
                <a:ea typeface="Calibri" panose="020F0502020204030204" pitchFamily="34" charset="0"/>
              </a:rPr>
              <a:t>và</a:t>
            </a:r>
            <a:r>
              <a:rPr lang="en-US" sz="4400" dirty="0">
                <a:ea typeface="Calibri" panose="020F0502020204030204" pitchFamily="34" charset="0"/>
              </a:rPr>
              <a:t> </a:t>
            </a:r>
            <a:r>
              <a:rPr lang="en-US" sz="4400" dirty="0" err="1">
                <a:ea typeface="Calibri" panose="020F0502020204030204" pitchFamily="34" charset="0"/>
              </a:rPr>
              <a:t>hợp</a:t>
            </a:r>
            <a:r>
              <a:rPr lang="en-US" sz="4400" dirty="0">
                <a:ea typeface="Calibri" panose="020F0502020204030204" pitchFamily="34" charset="0"/>
              </a:rPr>
              <a:t> </a:t>
            </a:r>
            <a:r>
              <a:rPr lang="en-US" sz="4400" dirty="0" err="1">
                <a:ea typeface="Calibri" panose="020F0502020204030204" pitchFamily="34" charset="0"/>
              </a:rPr>
              <a:t>tác</a:t>
            </a:r>
            <a:r>
              <a:rPr lang="en-US" sz="4400" dirty="0">
                <a:ea typeface="Calibri" panose="020F0502020204030204" pitchFamily="34" charset="0"/>
              </a:rPr>
              <a:t>, </a:t>
            </a:r>
            <a:r>
              <a:rPr lang="en-US" sz="4400" dirty="0" err="1">
                <a:ea typeface="Calibri" panose="020F0502020204030204" pitchFamily="34" charset="0"/>
              </a:rPr>
              <a:t>tự</a:t>
            </a:r>
            <a:r>
              <a:rPr lang="en-US" sz="4400" dirty="0">
                <a:ea typeface="Calibri" panose="020F0502020204030204" pitchFamily="34" charset="0"/>
              </a:rPr>
              <a:t> </a:t>
            </a:r>
            <a:r>
              <a:rPr lang="en-US" sz="4400" dirty="0" err="1">
                <a:ea typeface="Calibri" panose="020F0502020204030204" pitchFamily="34" charset="0"/>
              </a:rPr>
              <a:t>giải</a:t>
            </a:r>
            <a:r>
              <a:rPr lang="en-US" sz="4400" dirty="0">
                <a:ea typeface="Calibri" panose="020F0502020204030204" pitchFamily="34" charset="0"/>
              </a:rPr>
              <a:t> </a:t>
            </a:r>
            <a:r>
              <a:rPr lang="en-US" sz="4400" dirty="0" err="1">
                <a:ea typeface="Calibri" panose="020F0502020204030204" pitchFamily="34" charset="0"/>
              </a:rPr>
              <a:t>quyết</a:t>
            </a:r>
            <a:r>
              <a:rPr lang="en-US" sz="4400" dirty="0">
                <a:ea typeface="Calibri" panose="020F0502020204030204" pitchFamily="34" charset="0"/>
              </a:rPr>
              <a:t> </a:t>
            </a:r>
            <a:r>
              <a:rPr lang="en-US" sz="4400" dirty="0" err="1">
                <a:ea typeface="Calibri" panose="020F0502020204030204" pitchFamily="34" charset="0"/>
              </a:rPr>
              <a:t>vấn</a:t>
            </a:r>
            <a:r>
              <a:rPr lang="en-US" sz="4400" dirty="0">
                <a:ea typeface="Calibri" panose="020F0502020204030204" pitchFamily="34" charset="0"/>
              </a:rPr>
              <a:t> </a:t>
            </a:r>
            <a:r>
              <a:rPr lang="en-US" sz="4400" dirty="0" err="1">
                <a:ea typeface="Calibri" panose="020F0502020204030204" pitchFamily="34" charset="0"/>
              </a:rPr>
              <a:t>đề</a:t>
            </a:r>
            <a:r>
              <a:rPr lang="en-US" sz="4400" dirty="0">
                <a:ea typeface="Calibri" panose="020F0502020204030204" pitchFamily="34" charset="0"/>
              </a:rPr>
              <a:t> </a:t>
            </a:r>
            <a:r>
              <a:rPr lang="en-US" sz="4400" dirty="0" err="1">
                <a:ea typeface="Calibri" panose="020F0502020204030204" pitchFamily="34" charset="0"/>
              </a:rPr>
              <a:t>và</a:t>
            </a:r>
            <a:r>
              <a:rPr lang="en-US" sz="4400" dirty="0">
                <a:ea typeface="Calibri" panose="020F0502020204030204" pitchFamily="34" charset="0"/>
              </a:rPr>
              <a:t> </a:t>
            </a:r>
            <a:r>
              <a:rPr lang="en-US" sz="4400" dirty="0" err="1">
                <a:ea typeface="Calibri" panose="020F0502020204030204" pitchFamily="34" charset="0"/>
              </a:rPr>
              <a:t>sáng</a:t>
            </a:r>
            <a:r>
              <a:rPr lang="en-US" sz="4400" dirty="0">
                <a:ea typeface="Calibri" panose="020F0502020204030204" pitchFamily="34" charset="0"/>
              </a:rPr>
              <a:t> </a:t>
            </a:r>
            <a:r>
              <a:rPr lang="en-US" sz="4400" dirty="0" err="1">
                <a:ea typeface="Calibri" panose="020F0502020204030204" pitchFamily="34" charset="0"/>
              </a:rPr>
              <a:t>tạo</a:t>
            </a:r>
            <a:r>
              <a:rPr lang="en-US" sz="4400" dirty="0">
                <a:ea typeface="Calibri" panose="020F0502020204030204" pitchFamily="34" charset="0"/>
              </a:rPr>
              <a:t>, </a:t>
            </a:r>
            <a:r>
              <a:rPr lang="en-US" sz="4400" dirty="0" err="1">
                <a:ea typeface="Calibri" panose="020F0502020204030204" pitchFamily="34" charset="0"/>
              </a:rPr>
              <a:t>tự</a:t>
            </a:r>
            <a:r>
              <a:rPr lang="en-US" sz="4400" dirty="0">
                <a:ea typeface="Calibri" panose="020F0502020204030204" pitchFamily="34" charset="0"/>
              </a:rPr>
              <a:t> </a:t>
            </a:r>
            <a:r>
              <a:rPr lang="en-US" sz="4400" dirty="0" err="1">
                <a:ea typeface="Calibri" panose="020F0502020204030204" pitchFamily="34" charset="0"/>
              </a:rPr>
              <a:t>chủ</a:t>
            </a:r>
            <a:r>
              <a:rPr lang="en-US" sz="4400" dirty="0">
                <a:ea typeface="Calibri" panose="020F0502020204030204" pitchFamily="34" charset="0"/>
              </a:rPr>
              <a:t> </a:t>
            </a:r>
            <a:r>
              <a:rPr lang="en-US" sz="4400" dirty="0" err="1">
                <a:ea typeface="Calibri" panose="020F0502020204030204" pitchFamily="34" charset="0"/>
              </a:rPr>
              <a:t>và</a:t>
            </a:r>
            <a:r>
              <a:rPr lang="en-US" sz="4400" dirty="0">
                <a:ea typeface="Calibri" panose="020F0502020204030204" pitchFamily="34" charset="0"/>
              </a:rPr>
              <a:t> </a:t>
            </a:r>
            <a:r>
              <a:rPr lang="en-US" sz="4400" dirty="0" err="1">
                <a:ea typeface="Calibri" panose="020F0502020204030204" pitchFamily="34" charset="0"/>
              </a:rPr>
              <a:t>tự</a:t>
            </a:r>
            <a:r>
              <a:rPr lang="en-US" sz="4400" dirty="0">
                <a:ea typeface="Calibri" panose="020F0502020204030204" pitchFamily="34" charset="0"/>
              </a:rPr>
              <a:t> </a:t>
            </a:r>
            <a:r>
              <a:rPr lang="en-US" sz="4400" dirty="0" err="1">
                <a:ea typeface="Calibri" panose="020F0502020204030204" pitchFamily="34" charset="0"/>
              </a:rPr>
              <a:t>học</a:t>
            </a:r>
            <a:r>
              <a:rPr lang="en-US" sz="4400" dirty="0">
                <a:ea typeface="Calibri" panose="020F0502020204030204" pitchFamily="34" charset="0"/>
              </a:rPr>
              <a:t>.</a:t>
            </a:r>
          </a:p>
          <a:p>
            <a:pPr marL="457200" indent="-457200" algn="just">
              <a:spcAft>
                <a:spcPts val="0"/>
              </a:spcAft>
              <a:buFont typeface="Wingdings" panose="05000000000000000000" pitchFamily="2" charset="2"/>
              <a:buChar char="§"/>
            </a:pPr>
            <a:r>
              <a:rPr lang="en-US" sz="4400" b="1" i="1" dirty="0" err="1">
                <a:solidFill>
                  <a:schemeClr val="bg1"/>
                </a:solidFill>
                <a:ea typeface="Calibri" panose="020F0502020204030204" pitchFamily="34" charset="0"/>
              </a:rPr>
              <a:t>Phẩm</a:t>
            </a:r>
            <a:r>
              <a:rPr lang="en-US" sz="4400" b="1" i="1" dirty="0">
                <a:solidFill>
                  <a:schemeClr val="bg1"/>
                </a:solidFill>
                <a:ea typeface="Calibri" panose="020F0502020204030204" pitchFamily="34" charset="0"/>
              </a:rPr>
              <a:t> </a:t>
            </a:r>
            <a:r>
              <a:rPr lang="en-US" sz="4400" b="1" i="1" dirty="0" err="1">
                <a:solidFill>
                  <a:schemeClr val="bg1"/>
                </a:solidFill>
                <a:ea typeface="Calibri" panose="020F0502020204030204" pitchFamily="34" charset="0"/>
              </a:rPr>
              <a:t>chất</a:t>
            </a:r>
            <a:r>
              <a:rPr lang="en-US" sz="4400" b="1" i="1" dirty="0">
                <a:solidFill>
                  <a:schemeClr val="bg1"/>
                </a:solidFill>
                <a:ea typeface="Calibri" panose="020F0502020204030204" pitchFamily="34" charset="0"/>
              </a:rPr>
              <a:t>: </a:t>
            </a:r>
          </a:p>
          <a:p>
            <a:pPr algn="just">
              <a:spcAft>
                <a:spcPts val="0"/>
              </a:spcAft>
            </a:pPr>
            <a:r>
              <a:rPr lang="en-US" sz="4400" dirty="0">
                <a:ea typeface="Calibri" panose="020F0502020204030204" pitchFamily="34" charset="0"/>
              </a:rPr>
              <a:t>+ </a:t>
            </a:r>
            <a:r>
              <a:rPr lang="en-US" sz="4400" dirty="0" err="1">
                <a:ea typeface="Calibri" panose="020F0502020204030204" pitchFamily="34" charset="0"/>
              </a:rPr>
              <a:t>Nhân</a:t>
            </a:r>
            <a:r>
              <a:rPr lang="en-US" sz="4400" dirty="0">
                <a:ea typeface="Calibri" panose="020F0502020204030204" pitchFamily="34" charset="0"/>
              </a:rPr>
              <a:t> </a:t>
            </a:r>
            <a:r>
              <a:rPr lang="en-US" sz="4400" dirty="0" err="1">
                <a:ea typeface="Calibri" panose="020F0502020204030204" pitchFamily="34" charset="0"/>
              </a:rPr>
              <a:t>ái</a:t>
            </a:r>
            <a:r>
              <a:rPr lang="en-US" sz="4400" dirty="0">
                <a:ea typeface="Calibri" panose="020F0502020204030204" pitchFamily="34" charset="0"/>
              </a:rPr>
              <a:t>, </a:t>
            </a:r>
            <a:r>
              <a:rPr lang="en-US" sz="4400" dirty="0" err="1">
                <a:ea typeface="Calibri" panose="020F0502020204030204" pitchFamily="34" charset="0"/>
              </a:rPr>
              <a:t>yêu</a:t>
            </a:r>
            <a:r>
              <a:rPr lang="en-US" sz="4400" dirty="0">
                <a:ea typeface="Calibri" panose="020F0502020204030204" pitchFamily="34" charset="0"/>
              </a:rPr>
              <a:t> </a:t>
            </a:r>
            <a:r>
              <a:rPr lang="en-US" sz="4400" dirty="0" err="1">
                <a:ea typeface="Calibri" panose="020F0502020204030204" pitchFamily="34" charset="0"/>
              </a:rPr>
              <a:t>mến</a:t>
            </a:r>
            <a:r>
              <a:rPr lang="en-US" sz="4400" dirty="0">
                <a:ea typeface="Calibri" panose="020F0502020204030204" pitchFamily="34" charset="0"/>
              </a:rPr>
              <a:t>, </a:t>
            </a:r>
            <a:r>
              <a:rPr lang="en-US" sz="4400" dirty="0" err="1">
                <a:ea typeface="Calibri" panose="020F0502020204030204" pitchFamily="34" charset="0"/>
              </a:rPr>
              <a:t>quý</a:t>
            </a:r>
            <a:r>
              <a:rPr lang="en-US" sz="4400" dirty="0">
                <a:ea typeface="Calibri" panose="020F0502020204030204" pitchFamily="34" charset="0"/>
              </a:rPr>
              <a:t> </a:t>
            </a:r>
            <a:r>
              <a:rPr lang="en-US" sz="4400" dirty="0" err="1">
                <a:ea typeface="Calibri" panose="020F0502020204030204" pitchFamily="34" charset="0"/>
              </a:rPr>
              <a:t>trọng</a:t>
            </a:r>
            <a:r>
              <a:rPr lang="en-US" sz="4400" dirty="0">
                <a:ea typeface="Calibri" panose="020F0502020204030204" pitchFamily="34" charset="0"/>
              </a:rPr>
              <a:t> </a:t>
            </a:r>
            <a:r>
              <a:rPr lang="en-US" sz="4400" dirty="0" err="1">
                <a:ea typeface="Calibri" panose="020F0502020204030204" pitchFamily="34" charset="0"/>
              </a:rPr>
              <a:t>bạn</a:t>
            </a:r>
            <a:r>
              <a:rPr lang="en-US" sz="4400" dirty="0">
                <a:ea typeface="Calibri" panose="020F0502020204030204" pitchFamily="34" charset="0"/>
              </a:rPr>
              <a:t> </a:t>
            </a:r>
            <a:r>
              <a:rPr lang="en-US" sz="4400" dirty="0" err="1">
                <a:ea typeface="Calibri" panose="020F0502020204030204" pitchFamily="34" charset="0"/>
              </a:rPr>
              <a:t>bè</a:t>
            </a:r>
            <a:r>
              <a:rPr lang="en-US" sz="4400" dirty="0">
                <a:ea typeface="Calibri" panose="020F0502020204030204" pitchFamily="34" charset="0"/>
              </a:rPr>
              <a:t>.</a:t>
            </a:r>
          </a:p>
        </p:txBody>
      </p:sp>
    </p:spTree>
    <p:extLst>
      <p:ext uri="{BB962C8B-B14F-4D97-AF65-F5344CB8AC3E}">
        <p14:creationId xmlns:p14="http://schemas.microsoft.com/office/powerpoint/2010/main" val="2535768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2" name="Freeform 2"/>
          <p:cNvSpPr/>
          <p:nvPr/>
        </p:nvSpPr>
        <p:spPr>
          <a:xfrm>
            <a:off x="666205" y="4067770"/>
            <a:ext cx="1837697" cy="2827610"/>
          </a:xfrm>
          <a:custGeom>
            <a:avLst/>
            <a:gdLst/>
            <a:ahLst/>
            <a:cxnLst/>
            <a:rect l="l" t="t" r="r" b="b"/>
            <a:pathLst>
              <a:path w="1837697" h="2827610">
                <a:moveTo>
                  <a:pt x="0" y="0"/>
                </a:moveTo>
                <a:lnTo>
                  <a:pt x="1837697" y="0"/>
                </a:lnTo>
                <a:lnTo>
                  <a:pt x="1837697" y="2827610"/>
                </a:lnTo>
                <a:lnTo>
                  <a:pt x="0" y="2827610"/>
                </a:lnTo>
                <a:lnTo>
                  <a:pt x="0" y="0"/>
                </a:lnTo>
                <a:close/>
              </a:path>
            </a:pathLst>
          </a:custGeom>
          <a:blipFill>
            <a:blip r:embed="rId2">
              <a:extLst>
                <a:ext uri="{96DAC541-7B7A-43D3-8B79-37D633B846F1}">
                  <asvg:svgBlip xmlns:asvg="http://schemas.microsoft.com/office/drawing/2016/SVG/main" r:embed="rId3"/>
                </a:ext>
              </a:extLst>
            </a:blip>
            <a:stretch>
              <a:fillRect t="-690"/>
            </a:stretch>
          </a:blipFill>
        </p:spPr>
      </p:sp>
      <p:sp>
        <p:nvSpPr>
          <p:cNvPr id="3" name="Freeform 3"/>
          <p:cNvSpPr/>
          <p:nvPr/>
        </p:nvSpPr>
        <p:spPr>
          <a:xfrm>
            <a:off x="16557970" y="7258543"/>
            <a:ext cx="919304" cy="2540789"/>
          </a:xfrm>
          <a:custGeom>
            <a:avLst/>
            <a:gdLst/>
            <a:ahLst/>
            <a:cxnLst/>
            <a:rect l="l" t="t" r="r" b="b"/>
            <a:pathLst>
              <a:path w="919304" h="2540789">
                <a:moveTo>
                  <a:pt x="0" y="0"/>
                </a:moveTo>
                <a:lnTo>
                  <a:pt x="919304" y="0"/>
                </a:lnTo>
                <a:lnTo>
                  <a:pt x="919304" y="2540789"/>
                </a:lnTo>
                <a:lnTo>
                  <a:pt x="0" y="2540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3902" y="358097"/>
            <a:ext cx="1746608" cy="2568541"/>
          </a:xfrm>
          <a:custGeom>
            <a:avLst/>
            <a:gdLst/>
            <a:ahLst/>
            <a:cxnLst/>
            <a:rect l="l" t="t" r="r" b="b"/>
            <a:pathLst>
              <a:path w="1746608" h="2568541">
                <a:moveTo>
                  <a:pt x="0" y="0"/>
                </a:moveTo>
                <a:lnTo>
                  <a:pt x="1746608" y="0"/>
                </a:lnTo>
                <a:lnTo>
                  <a:pt x="1746608" y="2568540"/>
                </a:lnTo>
                <a:lnTo>
                  <a:pt x="0" y="2568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926290" y="6982296"/>
            <a:ext cx="1833004" cy="2477033"/>
          </a:xfrm>
          <a:custGeom>
            <a:avLst/>
            <a:gdLst/>
            <a:ahLst/>
            <a:cxnLst/>
            <a:rect l="l" t="t" r="r" b="b"/>
            <a:pathLst>
              <a:path w="1833004" h="2477033">
                <a:moveTo>
                  <a:pt x="0" y="0"/>
                </a:moveTo>
                <a:lnTo>
                  <a:pt x="1833005" y="0"/>
                </a:lnTo>
                <a:lnTo>
                  <a:pt x="1833005" y="2477033"/>
                </a:lnTo>
                <a:lnTo>
                  <a:pt x="0" y="2477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804495">
            <a:off x="784577" y="2319810"/>
            <a:ext cx="957019" cy="978365"/>
          </a:xfrm>
          <a:custGeom>
            <a:avLst/>
            <a:gdLst/>
            <a:ahLst/>
            <a:cxnLst/>
            <a:rect l="l" t="t" r="r" b="b"/>
            <a:pathLst>
              <a:path w="957019" h="978365">
                <a:moveTo>
                  <a:pt x="0" y="0"/>
                </a:moveTo>
                <a:lnTo>
                  <a:pt x="957019" y="0"/>
                </a:lnTo>
                <a:lnTo>
                  <a:pt x="957019" y="978365"/>
                </a:lnTo>
                <a:lnTo>
                  <a:pt x="0" y="9783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666205" y="7724106"/>
            <a:ext cx="4182435" cy="2144449"/>
          </a:xfrm>
          <a:custGeom>
            <a:avLst/>
            <a:gdLst/>
            <a:ahLst/>
            <a:cxnLst/>
            <a:rect l="l" t="t" r="r" b="b"/>
            <a:pathLst>
              <a:path w="4182435" h="2144449">
                <a:moveTo>
                  <a:pt x="0" y="0"/>
                </a:moveTo>
                <a:lnTo>
                  <a:pt x="4182436" y="0"/>
                </a:lnTo>
                <a:lnTo>
                  <a:pt x="4182436" y="2144449"/>
                </a:lnTo>
                <a:lnTo>
                  <a:pt x="0" y="21444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14239252" y="502798"/>
            <a:ext cx="3450467" cy="2415327"/>
          </a:xfrm>
          <a:custGeom>
            <a:avLst/>
            <a:gdLst/>
            <a:ahLst/>
            <a:cxnLst/>
            <a:rect l="l" t="t" r="r" b="b"/>
            <a:pathLst>
              <a:path w="3450467" h="2415327">
                <a:moveTo>
                  <a:pt x="0" y="0"/>
                </a:moveTo>
                <a:lnTo>
                  <a:pt x="3450467" y="0"/>
                </a:lnTo>
                <a:lnTo>
                  <a:pt x="3450467" y="2415327"/>
                </a:lnTo>
                <a:lnTo>
                  <a:pt x="0" y="24153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14514765" y="3998339"/>
            <a:ext cx="1449721" cy="2284660"/>
          </a:xfrm>
          <a:custGeom>
            <a:avLst/>
            <a:gdLst/>
            <a:ahLst/>
            <a:cxnLst/>
            <a:rect l="l" t="t" r="r" b="b"/>
            <a:pathLst>
              <a:path w="1449721" h="2284660">
                <a:moveTo>
                  <a:pt x="0" y="0"/>
                </a:moveTo>
                <a:lnTo>
                  <a:pt x="1449720" y="0"/>
                </a:lnTo>
                <a:lnTo>
                  <a:pt x="1449720" y="2284660"/>
                </a:lnTo>
                <a:lnTo>
                  <a:pt x="0" y="22846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rot="1434505">
            <a:off x="11689602" y="8045465"/>
            <a:ext cx="1790419" cy="1718802"/>
          </a:xfrm>
          <a:custGeom>
            <a:avLst/>
            <a:gdLst/>
            <a:ahLst/>
            <a:cxnLst/>
            <a:rect l="l" t="t" r="r" b="b"/>
            <a:pathLst>
              <a:path w="1790419" h="1718802">
                <a:moveTo>
                  <a:pt x="0" y="0"/>
                </a:moveTo>
                <a:lnTo>
                  <a:pt x="1790419" y="0"/>
                </a:lnTo>
                <a:lnTo>
                  <a:pt x="1790419" y="1718802"/>
                </a:lnTo>
                <a:lnTo>
                  <a:pt x="0" y="17188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rot="821755">
            <a:off x="16560102" y="3467110"/>
            <a:ext cx="1009546" cy="1135481"/>
          </a:xfrm>
          <a:custGeom>
            <a:avLst/>
            <a:gdLst/>
            <a:ahLst/>
            <a:cxnLst/>
            <a:rect l="l" t="t" r="r" b="b"/>
            <a:pathLst>
              <a:path w="1009546" h="1135481">
                <a:moveTo>
                  <a:pt x="0" y="0"/>
                </a:moveTo>
                <a:lnTo>
                  <a:pt x="1009546" y="0"/>
                </a:lnTo>
                <a:lnTo>
                  <a:pt x="1009546" y="1135482"/>
                </a:lnTo>
                <a:lnTo>
                  <a:pt x="0" y="113548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4"/>
          <p:cNvSpPr/>
          <p:nvPr/>
        </p:nvSpPr>
        <p:spPr>
          <a:xfrm rot="-1205275">
            <a:off x="6790139" y="8561322"/>
            <a:ext cx="1009546" cy="1135481"/>
          </a:xfrm>
          <a:custGeom>
            <a:avLst/>
            <a:gdLst/>
            <a:ahLst/>
            <a:cxnLst/>
            <a:rect l="l" t="t" r="r" b="b"/>
            <a:pathLst>
              <a:path w="1009546" h="1135481">
                <a:moveTo>
                  <a:pt x="0" y="0"/>
                </a:moveTo>
                <a:lnTo>
                  <a:pt x="1009546" y="0"/>
                </a:lnTo>
                <a:lnTo>
                  <a:pt x="1009546" y="1135482"/>
                </a:lnTo>
                <a:lnTo>
                  <a:pt x="0" y="113548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5" name="Freeform 15"/>
          <p:cNvSpPr/>
          <p:nvPr/>
        </p:nvSpPr>
        <p:spPr>
          <a:xfrm rot="850480">
            <a:off x="2792382" y="3486172"/>
            <a:ext cx="902155" cy="1319641"/>
          </a:xfrm>
          <a:custGeom>
            <a:avLst/>
            <a:gdLst/>
            <a:ahLst/>
            <a:cxnLst/>
            <a:rect l="l" t="t" r="r" b="b"/>
            <a:pathLst>
              <a:path w="902155" h="1319641">
                <a:moveTo>
                  <a:pt x="0" y="0"/>
                </a:moveTo>
                <a:lnTo>
                  <a:pt x="902154" y="0"/>
                </a:lnTo>
                <a:lnTo>
                  <a:pt x="902154" y="1319641"/>
                </a:lnTo>
                <a:lnTo>
                  <a:pt x="0" y="131964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6" name="Freeform 16"/>
          <p:cNvSpPr/>
          <p:nvPr/>
        </p:nvSpPr>
        <p:spPr>
          <a:xfrm>
            <a:off x="10567693" y="712687"/>
            <a:ext cx="970104" cy="566188"/>
          </a:xfrm>
          <a:custGeom>
            <a:avLst/>
            <a:gdLst/>
            <a:ahLst/>
            <a:cxnLst/>
            <a:rect l="l" t="t" r="r" b="b"/>
            <a:pathLst>
              <a:path w="970104" h="566188">
                <a:moveTo>
                  <a:pt x="0" y="0"/>
                </a:moveTo>
                <a:lnTo>
                  <a:pt x="970103" y="0"/>
                </a:lnTo>
                <a:lnTo>
                  <a:pt x="970103" y="566188"/>
                </a:lnTo>
                <a:lnTo>
                  <a:pt x="0" y="56618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Freeform 17"/>
          <p:cNvSpPr/>
          <p:nvPr/>
        </p:nvSpPr>
        <p:spPr>
          <a:xfrm rot="-4186050">
            <a:off x="5127774" y="528349"/>
            <a:ext cx="1294571" cy="1336331"/>
          </a:xfrm>
          <a:custGeom>
            <a:avLst/>
            <a:gdLst/>
            <a:ahLst/>
            <a:cxnLst/>
            <a:rect l="l" t="t" r="r" b="b"/>
            <a:pathLst>
              <a:path w="1294571" h="1336331">
                <a:moveTo>
                  <a:pt x="0" y="0"/>
                </a:moveTo>
                <a:lnTo>
                  <a:pt x="1294571" y="0"/>
                </a:lnTo>
                <a:lnTo>
                  <a:pt x="1294571" y="1336331"/>
                </a:lnTo>
                <a:lnTo>
                  <a:pt x="0" y="1336331"/>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8" name="Freeform 18"/>
          <p:cNvSpPr/>
          <p:nvPr/>
        </p:nvSpPr>
        <p:spPr>
          <a:xfrm>
            <a:off x="12000885" y="469879"/>
            <a:ext cx="1323909" cy="1347490"/>
          </a:xfrm>
          <a:custGeom>
            <a:avLst/>
            <a:gdLst/>
            <a:ahLst/>
            <a:cxnLst/>
            <a:rect l="l" t="t" r="r" b="b"/>
            <a:pathLst>
              <a:path w="1323909" h="1347490">
                <a:moveTo>
                  <a:pt x="0" y="0"/>
                </a:moveTo>
                <a:lnTo>
                  <a:pt x="1323909" y="0"/>
                </a:lnTo>
                <a:lnTo>
                  <a:pt x="1323909" y="1347490"/>
                </a:lnTo>
                <a:lnTo>
                  <a:pt x="0" y="134749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9" name="Freeform 19"/>
          <p:cNvSpPr/>
          <p:nvPr/>
        </p:nvSpPr>
        <p:spPr>
          <a:xfrm>
            <a:off x="8706925" y="8403377"/>
            <a:ext cx="1219979" cy="1241708"/>
          </a:xfrm>
          <a:custGeom>
            <a:avLst/>
            <a:gdLst/>
            <a:ahLst/>
            <a:cxnLst/>
            <a:rect l="l" t="t" r="r" b="b"/>
            <a:pathLst>
              <a:path w="1219979" h="1241708">
                <a:moveTo>
                  <a:pt x="0" y="0"/>
                </a:moveTo>
                <a:lnTo>
                  <a:pt x="1219978" y="0"/>
                </a:lnTo>
                <a:lnTo>
                  <a:pt x="1219978" y="1241708"/>
                </a:lnTo>
                <a:lnTo>
                  <a:pt x="0" y="124170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0" name="Freeform 20"/>
          <p:cNvSpPr/>
          <p:nvPr/>
        </p:nvSpPr>
        <p:spPr>
          <a:xfrm rot="-1121370">
            <a:off x="16302959" y="5344939"/>
            <a:ext cx="1219979" cy="1241708"/>
          </a:xfrm>
          <a:custGeom>
            <a:avLst/>
            <a:gdLst/>
            <a:ahLst/>
            <a:cxnLst/>
            <a:rect l="l" t="t" r="r" b="b"/>
            <a:pathLst>
              <a:path w="1219979" h="1241708">
                <a:moveTo>
                  <a:pt x="0" y="0"/>
                </a:moveTo>
                <a:lnTo>
                  <a:pt x="1219979" y="0"/>
                </a:lnTo>
                <a:lnTo>
                  <a:pt x="1219979" y="1241709"/>
                </a:lnTo>
                <a:lnTo>
                  <a:pt x="0" y="1241709"/>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1" name="Freeform 21"/>
          <p:cNvSpPr/>
          <p:nvPr/>
        </p:nvSpPr>
        <p:spPr>
          <a:xfrm rot="-1301943">
            <a:off x="3276162" y="5399280"/>
            <a:ext cx="746842" cy="1373790"/>
          </a:xfrm>
          <a:custGeom>
            <a:avLst/>
            <a:gdLst/>
            <a:ahLst/>
            <a:cxnLst/>
            <a:rect l="l" t="t" r="r" b="b"/>
            <a:pathLst>
              <a:path w="746842" h="1373790">
                <a:moveTo>
                  <a:pt x="0" y="0"/>
                </a:moveTo>
                <a:lnTo>
                  <a:pt x="746842" y="0"/>
                </a:lnTo>
                <a:lnTo>
                  <a:pt x="746842" y="1373790"/>
                </a:lnTo>
                <a:lnTo>
                  <a:pt x="0" y="137379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2" name="Freeform 22"/>
          <p:cNvSpPr/>
          <p:nvPr/>
        </p:nvSpPr>
        <p:spPr>
          <a:xfrm rot="-5400000">
            <a:off x="8574170" y="414569"/>
            <a:ext cx="746842" cy="1373790"/>
          </a:xfrm>
          <a:custGeom>
            <a:avLst/>
            <a:gdLst/>
            <a:ahLst/>
            <a:cxnLst/>
            <a:rect l="l" t="t" r="r" b="b"/>
            <a:pathLst>
              <a:path w="746842" h="1373790">
                <a:moveTo>
                  <a:pt x="0" y="0"/>
                </a:moveTo>
                <a:lnTo>
                  <a:pt x="746842" y="0"/>
                </a:lnTo>
                <a:lnTo>
                  <a:pt x="746842" y="1373790"/>
                </a:lnTo>
                <a:lnTo>
                  <a:pt x="0" y="137379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3" name="Freeform 23"/>
          <p:cNvSpPr/>
          <p:nvPr/>
        </p:nvSpPr>
        <p:spPr>
          <a:xfrm>
            <a:off x="1028700" y="727323"/>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4" name="Freeform 24"/>
          <p:cNvSpPr/>
          <p:nvPr/>
        </p:nvSpPr>
        <p:spPr>
          <a:xfrm>
            <a:off x="5589516" y="8187894"/>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5" name="Freeform 25"/>
          <p:cNvSpPr/>
          <p:nvPr/>
        </p:nvSpPr>
        <p:spPr>
          <a:xfrm rot="-3304243">
            <a:off x="7224925" y="449893"/>
            <a:ext cx="364670" cy="461077"/>
          </a:xfrm>
          <a:custGeom>
            <a:avLst/>
            <a:gdLst/>
            <a:ahLst/>
            <a:cxnLst/>
            <a:rect l="l" t="t" r="r" b="b"/>
            <a:pathLst>
              <a:path w="364670" h="461077">
                <a:moveTo>
                  <a:pt x="0" y="0"/>
                </a:moveTo>
                <a:lnTo>
                  <a:pt x="364670" y="0"/>
                </a:lnTo>
                <a:lnTo>
                  <a:pt x="364670" y="461077"/>
                </a:lnTo>
                <a:lnTo>
                  <a:pt x="0" y="461077"/>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6" name="Freeform 26"/>
          <p:cNvSpPr/>
          <p:nvPr/>
        </p:nvSpPr>
        <p:spPr>
          <a:xfrm rot="-3304243">
            <a:off x="10577002" y="8546968"/>
            <a:ext cx="364670" cy="461077"/>
          </a:xfrm>
          <a:custGeom>
            <a:avLst/>
            <a:gdLst/>
            <a:ahLst/>
            <a:cxnLst/>
            <a:rect l="l" t="t" r="r" b="b"/>
            <a:pathLst>
              <a:path w="364670" h="461077">
                <a:moveTo>
                  <a:pt x="0" y="0"/>
                </a:moveTo>
                <a:lnTo>
                  <a:pt x="364670" y="0"/>
                </a:lnTo>
                <a:lnTo>
                  <a:pt x="364670" y="461077"/>
                </a:lnTo>
                <a:lnTo>
                  <a:pt x="0" y="461077"/>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7" name="Freeform 27"/>
          <p:cNvSpPr/>
          <p:nvPr/>
        </p:nvSpPr>
        <p:spPr>
          <a:xfrm rot="-3304243">
            <a:off x="638551" y="7366805"/>
            <a:ext cx="364670" cy="461077"/>
          </a:xfrm>
          <a:custGeom>
            <a:avLst/>
            <a:gdLst/>
            <a:ahLst/>
            <a:cxnLst/>
            <a:rect l="l" t="t" r="r" b="b"/>
            <a:pathLst>
              <a:path w="364670" h="461077">
                <a:moveTo>
                  <a:pt x="0" y="0"/>
                </a:moveTo>
                <a:lnTo>
                  <a:pt x="364670" y="0"/>
                </a:lnTo>
                <a:lnTo>
                  <a:pt x="364670" y="461078"/>
                </a:lnTo>
                <a:lnTo>
                  <a:pt x="0" y="461078"/>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8" name="Freeform 28"/>
          <p:cNvSpPr/>
          <p:nvPr/>
        </p:nvSpPr>
        <p:spPr>
          <a:xfrm rot="-4205112">
            <a:off x="15713756" y="3190717"/>
            <a:ext cx="371088" cy="469192"/>
          </a:xfrm>
          <a:custGeom>
            <a:avLst/>
            <a:gdLst/>
            <a:ahLst/>
            <a:cxnLst/>
            <a:rect l="l" t="t" r="r" b="b"/>
            <a:pathLst>
              <a:path w="371088" h="469192">
                <a:moveTo>
                  <a:pt x="0" y="0"/>
                </a:moveTo>
                <a:lnTo>
                  <a:pt x="371088" y="0"/>
                </a:lnTo>
                <a:lnTo>
                  <a:pt x="371088" y="469192"/>
                </a:lnTo>
                <a:lnTo>
                  <a:pt x="0" y="469192"/>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9" name="Freeform 29"/>
          <p:cNvSpPr/>
          <p:nvPr/>
        </p:nvSpPr>
        <p:spPr>
          <a:xfrm>
            <a:off x="2230499" y="3066158"/>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0" name="Freeform 30"/>
          <p:cNvSpPr/>
          <p:nvPr/>
        </p:nvSpPr>
        <p:spPr>
          <a:xfrm>
            <a:off x="3048657" y="6918328"/>
            <a:ext cx="273403" cy="297581"/>
          </a:xfrm>
          <a:custGeom>
            <a:avLst/>
            <a:gdLst/>
            <a:ahLst/>
            <a:cxnLst/>
            <a:rect l="l" t="t" r="r" b="b"/>
            <a:pathLst>
              <a:path w="273403" h="297581">
                <a:moveTo>
                  <a:pt x="0" y="0"/>
                </a:moveTo>
                <a:lnTo>
                  <a:pt x="273402" y="0"/>
                </a:lnTo>
                <a:lnTo>
                  <a:pt x="273402" y="297582"/>
                </a:lnTo>
                <a:lnTo>
                  <a:pt x="0" y="29758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1" name="Freeform 31"/>
          <p:cNvSpPr/>
          <p:nvPr/>
        </p:nvSpPr>
        <p:spPr>
          <a:xfrm>
            <a:off x="1705287" y="1379961"/>
            <a:ext cx="273403" cy="297581"/>
          </a:xfrm>
          <a:custGeom>
            <a:avLst/>
            <a:gdLst/>
            <a:ahLst/>
            <a:cxnLst/>
            <a:rect l="l" t="t" r="r" b="b"/>
            <a:pathLst>
              <a:path w="273403" h="297581">
                <a:moveTo>
                  <a:pt x="0" y="0"/>
                </a:moveTo>
                <a:lnTo>
                  <a:pt x="273403" y="0"/>
                </a:lnTo>
                <a:lnTo>
                  <a:pt x="273403" y="297582"/>
                </a:lnTo>
                <a:lnTo>
                  <a:pt x="0" y="29758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2" name="Freeform 32"/>
          <p:cNvSpPr/>
          <p:nvPr/>
        </p:nvSpPr>
        <p:spPr>
          <a:xfrm>
            <a:off x="9926903" y="563897"/>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3" name="Freeform 33"/>
          <p:cNvSpPr/>
          <p:nvPr/>
        </p:nvSpPr>
        <p:spPr>
          <a:xfrm>
            <a:off x="16284567" y="4810169"/>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4" name="Freeform 34"/>
          <p:cNvSpPr/>
          <p:nvPr/>
        </p:nvSpPr>
        <p:spPr>
          <a:xfrm>
            <a:off x="14514765" y="3276523"/>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5" name="Freeform 35"/>
          <p:cNvSpPr/>
          <p:nvPr/>
        </p:nvSpPr>
        <p:spPr>
          <a:xfrm>
            <a:off x="15827784" y="8187894"/>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6" name="Freeform 36"/>
          <p:cNvSpPr/>
          <p:nvPr/>
        </p:nvSpPr>
        <p:spPr>
          <a:xfrm>
            <a:off x="10916043" y="9468832"/>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7" name="Freeform 37"/>
          <p:cNvSpPr/>
          <p:nvPr/>
        </p:nvSpPr>
        <p:spPr>
          <a:xfrm>
            <a:off x="5609496" y="9225381"/>
            <a:ext cx="273403" cy="297581"/>
          </a:xfrm>
          <a:custGeom>
            <a:avLst/>
            <a:gdLst/>
            <a:ahLst/>
            <a:cxnLst/>
            <a:rect l="l" t="t" r="r" b="b"/>
            <a:pathLst>
              <a:path w="273403" h="297581">
                <a:moveTo>
                  <a:pt x="0" y="0"/>
                </a:moveTo>
                <a:lnTo>
                  <a:pt x="273403" y="0"/>
                </a:lnTo>
                <a:lnTo>
                  <a:pt x="273403" y="297581"/>
                </a:lnTo>
                <a:lnTo>
                  <a:pt x="0" y="29758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pic>
        <p:nvPicPr>
          <p:cNvPr id="6" name="Picture 5"/>
          <p:cNvPicPr>
            <a:picLocks noChangeAspect="1"/>
          </p:cNvPicPr>
          <p:nvPr/>
        </p:nvPicPr>
        <p:blipFill>
          <a:blip r:embed="rId44"/>
          <a:stretch>
            <a:fillRect/>
          </a:stretch>
        </p:blipFill>
        <p:spPr>
          <a:xfrm>
            <a:off x="4025743" y="1941021"/>
            <a:ext cx="10236071" cy="6127011"/>
          </a:xfrm>
          <a:prstGeom prst="rect">
            <a:avLst/>
          </a:prstGeom>
        </p:spPr>
      </p:pic>
    </p:spTree>
    <p:extLst>
      <p:ext uri="{BB962C8B-B14F-4D97-AF65-F5344CB8AC3E}">
        <p14:creationId xmlns:p14="http://schemas.microsoft.com/office/powerpoint/2010/main" val="1846197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grpSp>
        <p:nvGrpSpPr>
          <p:cNvPr id="2" name="Group 2"/>
          <p:cNvGrpSpPr/>
          <p:nvPr/>
        </p:nvGrpSpPr>
        <p:grpSpPr>
          <a:xfrm>
            <a:off x="11183717" y="203893"/>
            <a:ext cx="6410718" cy="7162922"/>
            <a:chOff x="113149" y="161527"/>
            <a:chExt cx="6734560" cy="4799904"/>
          </a:xfrm>
        </p:grpSpPr>
        <p:sp>
          <p:nvSpPr>
            <p:cNvPr id="3" name="Freeform 3"/>
            <p:cNvSpPr/>
            <p:nvPr/>
          </p:nvSpPr>
          <p:spPr>
            <a:xfrm rot="-5567895">
              <a:off x="1080477" y="-805801"/>
              <a:ext cx="4799904" cy="6734560"/>
            </a:xfrm>
            <a:custGeom>
              <a:avLst/>
              <a:gdLst/>
              <a:ahLst/>
              <a:cxnLst/>
              <a:rect l="l" t="t" r="r" b="b"/>
              <a:pathLst>
                <a:path w="4799904" h="6734560">
                  <a:moveTo>
                    <a:pt x="0" y="0"/>
                  </a:moveTo>
                  <a:lnTo>
                    <a:pt x="4799904" y="0"/>
                  </a:lnTo>
                  <a:lnTo>
                    <a:pt x="4799904" y="6734560"/>
                  </a:lnTo>
                  <a:lnTo>
                    <a:pt x="0" y="67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155950" y="475622"/>
              <a:ext cx="3859722" cy="918337"/>
            </a:xfrm>
            <a:prstGeom prst="rect">
              <a:avLst/>
            </a:prstGeom>
          </p:spPr>
          <p:txBody>
            <a:bodyPr lIns="0" tIns="0" rIns="0" bIns="0" rtlCol="0" anchor="t">
              <a:spAutoFit/>
            </a:bodyPr>
            <a:lstStyle/>
            <a:p>
              <a:pPr algn="ctr"/>
              <a:r>
                <a:rPr lang="en-US" sz="3600" b="1" i="1" dirty="0" err="1">
                  <a:solidFill>
                    <a:srgbClr val="2E2C2B"/>
                  </a:solidFill>
                </a:rPr>
                <a:t>Đọc</a:t>
              </a:r>
              <a:r>
                <a:rPr lang="en-US" sz="3600" b="1" i="1" dirty="0">
                  <a:solidFill>
                    <a:srgbClr val="2E2C2B"/>
                  </a:solidFill>
                </a:rPr>
                <a:t> </a:t>
              </a:r>
              <a:r>
                <a:rPr lang="en-US" sz="3600" b="1" i="1" dirty="0" err="1">
                  <a:solidFill>
                    <a:srgbClr val="2E2C2B"/>
                  </a:solidFill>
                </a:rPr>
                <a:t>truyện</a:t>
              </a:r>
              <a:r>
                <a:rPr lang="en-US" sz="3600" b="1" i="1" dirty="0">
                  <a:solidFill>
                    <a:srgbClr val="2E2C2B"/>
                  </a:solidFill>
                </a:rPr>
                <a:t> </a:t>
              </a:r>
              <a:r>
                <a:rPr lang="en-US" sz="3600" b="1" i="1" dirty="0" err="1">
                  <a:solidFill>
                    <a:srgbClr val="2E2C2B"/>
                  </a:solidFill>
                </a:rPr>
                <a:t>sau</a:t>
              </a:r>
              <a:r>
                <a:rPr lang="en-US" sz="3600" b="1" i="1" dirty="0">
                  <a:solidFill>
                    <a:srgbClr val="2E2C2B"/>
                  </a:solidFill>
                </a:rPr>
                <a:t> </a:t>
              </a:r>
              <a:r>
                <a:rPr lang="en-US" sz="3600" b="1" i="1" dirty="0" err="1">
                  <a:solidFill>
                    <a:srgbClr val="2E2C2B"/>
                  </a:solidFill>
                </a:rPr>
                <a:t>và</a:t>
              </a:r>
              <a:r>
                <a:rPr lang="en-US" sz="3600" b="1" i="1" dirty="0">
                  <a:solidFill>
                    <a:srgbClr val="2E2C2B"/>
                  </a:solidFill>
                </a:rPr>
                <a:t> </a:t>
              </a:r>
              <a:r>
                <a:rPr lang="en-US" sz="3600" b="1" i="1" dirty="0" err="1">
                  <a:solidFill>
                    <a:srgbClr val="2E2C2B"/>
                  </a:solidFill>
                </a:rPr>
                <a:t>trả</a:t>
              </a:r>
              <a:r>
                <a:rPr lang="en-US" sz="3600" b="1" i="1" dirty="0">
                  <a:solidFill>
                    <a:srgbClr val="2E2C2B"/>
                  </a:solidFill>
                </a:rPr>
                <a:t> </a:t>
              </a:r>
              <a:r>
                <a:rPr lang="en-US" sz="3600" b="1" i="1" dirty="0" err="1">
                  <a:solidFill>
                    <a:srgbClr val="2E2C2B"/>
                  </a:solidFill>
                </a:rPr>
                <a:t>lời</a:t>
              </a:r>
              <a:r>
                <a:rPr lang="en-US" sz="3600" b="1" i="1" dirty="0">
                  <a:solidFill>
                    <a:srgbClr val="2E2C2B"/>
                  </a:solidFill>
                </a:rPr>
                <a:t> </a:t>
              </a:r>
              <a:r>
                <a:rPr lang="en-US" sz="3600" b="1" i="1" dirty="0" err="1">
                  <a:solidFill>
                    <a:srgbClr val="2E2C2B"/>
                  </a:solidFill>
                </a:rPr>
                <a:t>câu</a:t>
              </a:r>
              <a:r>
                <a:rPr lang="en-US" sz="3600" b="1" i="1" dirty="0">
                  <a:solidFill>
                    <a:srgbClr val="2E2C2B"/>
                  </a:solidFill>
                </a:rPr>
                <a:t> </a:t>
              </a:r>
              <a:r>
                <a:rPr lang="en-US" sz="3600" b="1" i="1" dirty="0" err="1">
                  <a:solidFill>
                    <a:srgbClr val="2E2C2B"/>
                  </a:solidFill>
                </a:rPr>
                <a:t>hỏi</a:t>
              </a:r>
              <a:endParaRPr lang="en-US" sz="3600" b="1" i="1" dirty="0">
                <a:solidFill>
                  <a:srgbClr val="2E2C2B"/>
                </a:solidFill>
              </a:endParaRPr>
            </a:p>
          </p:txBody>
        </p:sp>
        <p:sp>
          <p:nvSpPr>
            <p:cNvPr id="4" name="Freeform 4"/>
            <p:cNvSpPr/>
            <p:nvPr/>
          </p:nvSpPr>
          <p:spPr>
            <a:xfrm>
              <a:off x="947160" y="475622"/>
              <a:ext cx="981201" cy="799374"/>
            </a:xfrm>
            <a:custGeom>
              <a:avLst/>
              <a:gdLst/>
              <a:ahLst/>
              <a:cxnLst/>
              <a:rect l="l" t="t" r="r" b="b"/>
              <a:pathLst>
                <a:path w="747914" h="799374">
                  <a:moveTo>
                    <a:pt x="0" y="0"/>
                  </a:moveTo>
                  <a:lnTo>
                    <a:pt x="747914" y="0"/>
                  </a:lnTo>
                  <a:lnTo>
                    <a:pt x="747914" y="799374"/>
                  </a:lnTo>
                  <a:lnTo>
                    <a:pt x="0" y="799374"/>
                  </a:lnTo>
                  <a:lnTo>
                    <a:pt x="0" y="0"/>
                  </a:lnTo>
                  <a:close/>
                </a:path>
              </a:pathLst>
            </a:custGeom>
            <a:blipFill>
              <a:blip r:embed="rId4"/>
              <a:stretch>
                <a:fillRect/>
              </a:stretch>
            </a:blipFill>
          </p:spPr>
        </p:sp>
      </p:grpSp>
      <p:sp>
        <p:nvSpPr>
          <p:cNvPr id="7" name="Freeform 7"/>
          <p:cNvSpPr/>
          <p:nvPr/>
        </p:nvSpPr>
        <p:spPr>
          <a:xfrm>
            <a:off x="1088259" y="7366815"/>
            <a:ext cx="3913753" cy="2760975"/>
          </a:xfrm>
          <a:custGeom>
            <a:avLst/>
            <a:gdLst/>
            <a:ahLst/>
            <a:cxnLst/>
            <a:rect l="l" t="t" r="r" b="b"/>
            <a:pathLst>
              <a:path w="3913753" h="2760975">
                <a:moveTo>
                  <a:pt x="0" y="0"/>
                </a:moveTo>
                <a:lnTo>
                  <a:pt x="3913753" y="0"/>
                </a:lnTo>
                <a:lnTo>
                  <a:pt x="3913753" y="2760975"/>
                </a:lnTo>
                <a:lnTo>
                  <a:pt x="0" y="27609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259149" y="7366815"/>
            <a:ext cx="3944250" cy="2760975"/>
          </a:xfrm>
          <a:custGeom>
            <a:avLst/>
            <a:gdLst/>
            <a:ahLst/>
            <a:cxnLst/>
            <a:rect l="l" t="t" r="r" b="b"/>
            <a:pathLst>
              <a:path w="3944250" h="2760975">
                <a:moveTo>
                  <a:pt x="0" y="0"/>
                </a:moveTo>
                <a:lnTo>
                  <a:pt x="3944250" y="0"/>
                </a:lnTo>
                <a:lnTo>
                  <a:pt x="3944250" y="2760975"/>
                </a:lnTo>
                <a:lnTo>
                  <a:pt x="0" y="27609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9064750" y="7366815"/>
            <a:ext cx="2043121" cy="2760975"/>
          </a:xfrm>
          <a:custGeom>
            <a:avLst/>
            <a:gdLst/>
            <a:ahLst/>
            <a:cxnLst/>
            <a:rect l="l" t="t" r="r" b="b"/>
            <a:pathLst>
              <a:path w="2043121" h="2760975">
                <a:moveTo>
                  <a:pt x="0" y="0"/>
                </a:moveTo>
                <a:lnTo>
                  <a:pt x="2043122" y="0"/>
                </a:lnTo>
                <a:lnTo>
                  <a:pt x="2043122" y="2760975"/>
                </a:lnTo>
                <a:lnTo>
                  <a:pt x="0" y="27609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11503307" y="7366815"/>
            <a:ext cx="1360408" cy="2760975"/>
          </a:xfrm>
          <a:custGeom>
            <a:avLst/>
            <a:gdLst/>
            <a:ahLst/>
            <a:cxnLst/>
            <a:rect l="l" t="t" r="r" b="b"/>
            <a:pathLst>
              <a:path w="1360408" h="2760975">
                <a:moveTo>
                  <a:pt x="0" y="0"/>
                </a:moveTo>
                <a:lnTo>
                  <a:pt x="1360407" y="0"/>
                </a:lnTo>
                <a:lnTo>
                  <a:pt x="1360407" y="2760975"/>
                </a:lnTo>
                <a:lnTo>
                  <a:pt x="0" y="27609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7670345" y="7366815"/>
            <a:ext cx="998971" cy="2760975"/>
          </a:xfrm>
          <a:custGeom>
            <a:avLst/>
            <a:gdLst/>
            <a:ahLst/>
            <a:cxnLst/>
            <a:rect l="l" t="t" r="r" b="b"/>
            <a:pathLst>
              <a:path w="998971" h="2760975">
                <a:moveTo>
                  <a:pt x="0" y="0"/>
                </a:moveTo>
                <a:lnTo>
                  <a:pt x="998971" y="0"/>
                </a:lnTo>
                <a:lnTo>
                  <a:pt x="998971" y="2760975"/>
                </a:lnTo>
                <a:lnTo>
                  <a:pt x="0" y="27609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a:off x="5397447" y="7366815"/>
            <a:ext cx="1877463" cy="2760975"/>
          </a:xfrm>
          <a:custGeom>
            <a:avLst/>
            <a:gdLst/>
            <a:ahLst/>
            <a:cxnLst/>
            <a:rect l="l" t="t" r="r" b="b"/>
            <a:pathLst>
              <a:path w="1877463" h="2760975">
                <a:moveTo>
                  <a:pt x="0" y="0"/>
                </a:moveTo>
                <a:lnTo>
                  <a:pt x="1877463" y="0"/>
                </a:lnTo>
                <a:lnTo>
                  <a:pt x="1877463" y="2760975"/>
                </a:lnTo>
                <a:lnTo>
                  <a:pt x="0" y="276097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15" name="Picture 14"/>
          <p:cNvPicPr>
            <a:picLocks noChangeAspect="1"/>
          </p:cNvPicPr>
          <p:nvPr/>
        </p:nvPicPr>
        <p:blipFill>
          <a:blip r:embed="rId17"/>
          <a:stretch>
            <a:fillRect/>
          </a:stretch>
        </p:blipFill>
        <p:spPr>
          <a:xfrm>
            <a:off x="12227108" y="1865529"/>
            <a:ext cx="4976291" cy="5227773"/>
          </a:xfrm>
          <a:prstGeom prst="rect">
            <a:avLst/>
          </a:prstGeom>
        </p:spPr>
      </p:pic>
      <p:pic>
        <p:nvPicPr>
          <p:cNvPr id="16" name="Picture 15"/>
          <p:cNvPicPr>
            <a:picLocks noChangeAspect="1"/>
          </p:cNvPicPr>
          <p:nvPr/>
        </p:nvPicPr>
        <p:blipFill>
          <a:blip r:embed="rId18"/>
          <a:stretch>
            <a:fillRect/>
          </a:stretch>
        </p:blipFill>
        <p:spPr>
          <a:xfrm>
            <a:off x="-110580" y="2324100"/>
            <a:ext cx="11613887" cy="379204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grpSp>
        <p:nvGrpSpPr>
          <p:cNvPr id="2" name="Group 2"/>
          <p:cNvGrpSpPr/>
          <p:nvPr/>
        </p:nvGrpSpPr>
        <p:grpSpPr>
          <a:xfrm>
            <a:off x="-152400" y="-17318"/>
            <a:ext cx="18288000" cy="10304318"/>
            <a:chOff x="113149" y="161527"/>
            <a:chExt cx="6734560" cy="4799904"/>
          </a:xfrm>
        </p:grpSpPr>
        <p:sp>
          <p:nvSpPr>
            <p:cNvPr id="3" name="Freeform 3"/>
            <p:cNvSpPr/>
            <p:nvPr/>
          </p:nvSpPr>
          <p:spPr>
            <a:xfrm rot="-5567895">
              <a:off x="1080477" y="-805801"/>
              <a:ext cx="4799904" cy="6734560"/>
            </a:xfrm>
            <a:custGeom>
              <a:avLst/>
              <a:gdLst/>
              <a:ahLst/>
              <a:cxnLst/>
              <a:rect l="l" t="t" r="r" b="b"/>
              <a:pathLst>
                <a:path w="4799904" h="6734560">
                  <a:moveTo>
                    <a:pt x="0" y="0"/>
                  </a:moveTo>
                  <a:lnTo>
                    <a:pt x="4799904" y="0"/>
                  </a:lnTo>
                  <a:lnTo>
                    <a:pt x="4799904" y="6734560"/>
                  </a:lnTo>
                  <a:lnTo>
                    <a:pt x="0" y="67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545644" y="408962"/>
              <a:ext cx="3859722" cy="918337"/>
            </a:xfrm>
            <a:prstGeom prst="rect">
              <a:avLst/>
            </a:prstGeom>
          </p:spPr>
          <p:txBody>
            <a:bodyPr lIns="0" tIns="0" rIns="0" bIns="0" rtlCol="0" anchor="t">
              <a:spAutoFit/>
            </a:bodyPr>
            <a:lstStyle/>
            <a:p>
              <a:pPr algn="ctr"/>
              <a:r>
                <a:rPr lang="en-US" sz="3600" b="1" i="1" dirty="0" err="1">
                  <a:solidFill>
                    <a:srgbClr val="2E2C2B"/>
                  </a:solidFill>
                </a:rPr>
                <a:t>Đọc</a:t>
              </a:r>
              <a:r>
                <a:rPr lang="en-US" sz="3600" b="1" i="1" dirty="0">
                  <a:solidFill>
                    <a:srgbClr val="2E2C2B"/>
                  </a:solidFill>
                </a:rPr>
                <a:t> </a:t>
              </a:r>
              <a:r>
                <a:rPr lang="en-US" sz="3600" b="1" i="1" dirty="0" err="1">
                  <a:solidFill>
                    <a:srgbClr val="2E2C2B"/>
                  </a:solidFill>
                </a:rPr>
                <a:t>truyện</a:t>
              </a:r>
              <a:r>
                <a:rPr lang="en-US" sz="3600" b="1" i="1" dirty="0">
                  <a:solidFill>
                    <a:srgbClr val="2E2C2B"/>
                  </a:solidFill>
                </a:rPr>
                <a:t> </a:t>
              </a:r>
              <a:r>
                <a:rPr lang="en-US" sz="3600" b="1" i="1" dirty="0" err="1">
                  <a:solidFill>
                    <a:srgbClr val="2E2C2B"/>
                  </a:solidFill>
                </a:rPr>
                <a:t>sau</a:t>
              </a:r>
              <a:r>
                <a:rPr lang="en-US" sz="3600" b="1" i="1" dirty="0">
                  <a:solidFill>
                    <a:srgbClr val="2E2C2B"/>
                  </a:solidFill>
                </a:rPr>
                <a:t> </a:t>
              </a:r>
              <a:r>
                <a:rPr lang="en-US" sz="3600" b="1" i="1" dirty="0" err="1">
                  <a:solidFill>
                    <a:srgbClr val="2E2C2B"/>
                  </a:solidFill>
                </a:rPr>
                <a:t>và</a:t>
              </a:r>
              <a:r>
                <a:rPr lang="en-US" sz="3600" b="1" i="1" dirty="0">
                  <a:solidFill>
                    <a:srgbClr val="2E2C2B"/>
                  </a:solidFill>
                </a:rPr>
                <a:t> </a:t>
              </a:r>
              <a:r>
                <a:rPr lang="en-US" sz="3600" b="1" i="1" dirty="0" err="1">
                  <a:solidFill>
                    <a:srgbClr val="2E2C2B"/>
                  </a:solidFill>
                </a:rPr>
                <a:t>trả</a:t>
              </a:r>
              <a:r>
                <a:rPr lang="en-US" sz="3600" b="1" i="1" dirty="0">
                  <a:solidFill>
                    <a:srgbClr val="2E2C2B"/>
                  </a:solidFill>
                </a:rPr>
                <a:t> </a:t>
              </a:r>
              <a:r>
                <a:rPr lang="en-US" sz="3600" b="1" i="1" dirty="0" err="1">
                  <a:solidFill>
                    <a:srgbClr val="2E2C2B"/>
                  </a:solidFill>
                </a:rPr>
                <a:t>lời</a:t>
              </a:r>
              <a:r>
                <a:rPr lang="en-US" sz="3600" b="1" i="1" dirty="0">
                  <a:solidFill>
                    <a:srgbClr val="2E2C2B"/>
                  </a:solidFill>
                </a:rPr>
                <a:t> </a:t>
              </a:r>
              <a:r>
                <a:rPr lang="en-US" sz="3600" b="1" i="1" dirty="0" err="1">
                  <a:solidFill>
                    <a:srgbClr val="2E2C2B"/>
                  </a:solidFill>
                </a:rPr>
                <a:t>câu</a:t>
              </a:r>
              <a:r>
                <a:rPr lang="en-US" sz="3600" b="1" i="1" dirty="0">
                  <a:solidFill>
                    <a:srgbClr val="2E2C2B"/>
                  </a:solidFill>
                </a:rPr>
                <a:t> </a:t>
              </a:r>
              <a:r>
                <a:rPr lang="en-US" sz="3600" b="1" i="1" dirty="0" err="1">
                  <a:solidFill>
                    <a:srgbClr val="2E2C2B"/>
                  </a:solidFill>
                </a:rPr>
                <a:t>hỏi</a:t>
              </a:r>
              <a:endParaRPr lang="en-US" sz="3600" b="1" i="1" dirty="0">
                <a:solidFill>
                  <a:srgbClr val="2E2C2B"/>
                </a:solidFill>
              </a:endParaRPr>
            </a:p>
          </p:txBody>
        </p:sp>
        <p:sp>
          <p:nvSpPr>
            <p:cNvPr id="4" name="Freeform 4"/>
            <p:cNvSpPr/>
            <p:nvPr/>
          </p:nvSpPr>
          <p:spPr>
            <a:xfrm>
              <a:off x="898848" y="359293"/>
              <a:ext cx="314070" cy="317670"/>
            </a:xfrm>
            <a:custGeom>
              <a:avLst/>
              <a:gdLst/>
              <a:ahLst/>
              <a:cxnLst/>
              <a:rect l="l" t="t" r="r" b="b"/>
              <a:pathLst>
                <a:path w="747914" h="799374">
                  <a:moveTo>
                    <a:pt x="0" y="0"/>
                  </a:moveTo>
                  <a:lnTo>
                    <a:pt x="747914" y="0"/>
                  </a:lnTo>
                  <a:lnTo>
                    <a:pt x="747914" y="799374"/>
                  </a:lnTo>
                  <a:lnTo>
                    <a:pt x="0" y="799374"/>
                  </a:lnTo>
                  <a:lnTo>
                    <a:pt x="0" y="0"/>
                  </a:lnTo>
                  <a:close/>
                </a:path>
              </a:pathLst>
            </a:custGeom>
            <a:blipFill>
              <a:blip r:embed="rId4"/>
              <a:stretch>
                <a:fillRect/>
              </a:stretch>
            </a:blipFill>
          </p:spPr>
        </p:sp>
      </p:grpSp>
      <p:sp>
        <p:nvSpPr>
          <p:cNvPr id="5" name="Rectangle 4"/>
          <p:cNvSpPr/>
          <p:nvPr/>
        </p:nvSpPr>
        <p:spPr>
          <a:xfrm>
            <a:off x="2421491" y="1233935"/>
            <a:ext cx="10022490" cy="8463855"/>
          </a:xfrm>
          <a:prstGeom prst="rect">
            <a:avLst/>
          </a:prstGeom>
        </p:spPr>
        <p:txBody>
          <a:bodyPr wrap="square">
            <a:spAutoFit/>
          </a:bodyPr>
          <a:lstStyle/>
          <a:p>
            <a:pPr algn="ctr"/>
            <a:r>
              <a:rPr lang="vi-VN" sz="3200" b="1" dirty="0">
                <a:solidFill>
                  <a:srgbClr val="000000"/>
                </a:solidFill>
                <a:latin typeface="OpenSansBold"/>
              </a:rPr>
              <a:t>Người bạn mới</a:t>
            </a:r>
            <a:endParaRPr lang="vi-VN" sz="3200" dirty="0">
              <a:solidFill>
                <a:srgbClr val="000000"/>
              </a:solidFill>
              <a:latin typeface="OpenSans"/>
            </a:endParaRPr>
          </a:p>
          <a:p>
            <a:pPr algn="just"/>
            <a:r>
              <a:rPr lang="en-US" sz="3200" dirty="0">
                <a:solidFill>
                  <a:srgbClr val="000000"/>
                </a:solidFill>
                <a:latin typeface="OpenSans"/>
              </a:rPr>
              <a:t>    </a:t>
            </a:r>
            <a:r>
              <a:rPr lang="vi-VN" sz="3200" dirty="0">
                <a:solidFill>
                  <a:srgbClr val="000000"/>
                </a:solidFill>
                <a:latin typeface="OpenSans"/>
              </a:rPr>
              <a:t>Một ngày kia, Mác đang trên đường từ trường trở về nhà sau buổi học. Dọc đường, cậu thấy một cậu bé cũng trạc tuổi như cậu đang đi phía trước làm rớt bọc đồ mang trên vai, trong đó rơi ra rất nhiều sách vở, còn có cả hai cái áo len, một đôi găng tay, một cây gậy chơi bóng chày và một máy thu băng.</a:t>
            </a:r>
          </a:p>
          <a:p>
            <a:pPr algn="just"/>
            <a:r>
              <a:rPr lang="en-US" sz="3200" dirty="0">
                <a:solidFill>
                  <a:srgbClr val="000000"/>
                </a:solidFill>
                <a:latin typeface="OpenSans"/>
              </a:rPr>
              <a:t>    </a:t>
            </a:r>
            <a:r>
              <a:rPr lang="vi-VN" sz="3200" dirty="0">
                <a:solidFill>
                  <a:srgbClr val="000000"/>
                </a:solidFill>
                <a:latin typeface="OpenSans"/>
              </a:rPr>
              <a:t>Mác giúp cậu ta nhặt các thứ vung vãi trên đường. Do cả hai cùng đi về một hướng nên Mác mang giúp cậu ta một ít đồ. Hai bạn vừa đi vừa nói chuyện và cười đùa vui vẻ.</a:t>
            </a:r>
          </a:p>
          <a:p>
            <a:pPr algn="just"/>
            <a:r>
              <a:rPr lang="en-US" sz="3200" dirty="0">
                <a:solidFill>
                  <a:srgbClr val="000000"/>
                </a:solidFill>
                <a:latin typeface="OpenSans"/>
              </a:rPr>
              <a:t>    </a:t>
            </a:r>
            <a:r>
              <a:rPr lang="vi-VN" sz="3200" dirty="0">
                <a:solidFill>
                  <a:srgbClr val="000000"/>
                </a:solidFill>
                <a:latin typeface="OpenSans"/>
              </a:rPr>
              <a:t>Sau đó Mác trở về nhà. Từ đó cả hai tiếp tục gặp nhau, thỉnh thoảng ở trường hoặc cùng đi ăn trưa và vẫn giữ mối quan hệ bạn bè trong suốt nhiều năm sau đó. […]</a:t>
            </a:r>
          </a:p>
          <a:p>
            <a:pPr algn="r"/>
            <a:r>
              <a:rPr lang="vi-VN" sz="3200" dirty="0">
                <a:solidFill>
                  <a:srgbClr val="000000"/>
                </a:solidFill>
                <a:latin typeface="OpenSans"/>
              </a:rPr>
              <a:t>(Theo Giôn Sla-tơ, Phú Nguyễn</a:t>
            </a:r>
            <a:r>
              <a:rPr lang="en-US" sz="3200" dirty="0">
                <a:solidFill>
                  <a:srgbClr val="000000"/>
                </a:solidFill>
                <a:latin typeface="OpenSans"/>
              </a:rPr>
              <a:t> </a:t>
            </a:r>
            <a:r>
              <a:rPr lang="en-US" sz="3200" dirty="0" err="1">
                <a:solidFill>
                  <a:srgbClr val="000000"/>
                </a:solidFill>
                <a:latin typeface="OpenSans"/>
              </a:rPr>
              <a:t>dịch</a:t>
            </a:r>
            <a:r>
              <a:rPr lang="en-US" sz="3200" dirty="0">
                <a:solidFill>
                  <a:srgbClr val="000000"/>
                </a:solidFill>
                <a:latin typeface="OpenSans"/>
              </a:rPr>
              <a:t>, </a:t>
            </a:r>
            <a:r>
              <a:rPr lang="en-US" sz="3200" i="1" dirty="0" err="1">
                <a:solidFill>
                  <a:srgbClr val="000000"/>
                </a:solidFill>
                <a:latin typeface="OpenSans"/>
              </a:rPr>
              <a:t>Một</a:t>
            </a:r>
            <a:r>
              <a:rPr lang="en-US" sz="3200" i="1" dirty="0">
                <a:solidFill>
                  <a:srgbClr val="000000"/>
                </a:solidFill>
                <a:latin typeface="OpenSans"/>
              </a:rPr>
              <a:t> </a:t>
            </a:r>
            <a:r>
              <a:rPr lang="en-US" sz="3200" i="1" dirty="0" err="1">
                <a:solidFill>
                  <a:srgbClr val="000000"/>
                </a:solidFill>
                <a:latin typeface="OpenSans"/>
              </a:rPr>
              <a:t>điều</a:t>
            </a:r>
            <a:r>
              <a:rPr lang="en-US" sz="3200" i="1" dirty="0">
                <a:solidFill>
                  <a:srgbClr val="000000"/>
                </a:solidFill>
                <a:latin typeface="OpenSans"/>
              </a:rPr>
              <a:t> </a:t>
            </a:r>
            <a:r>
              <a:rPr lang="en-US" sz="3200" i="1" dirty="0" err="1">
                <a:solidFill>
                  <a:srgbClr val="000000"/>
                </a:solidFill>
                <a:latin typeface="OpenSans"/>
              </a:rPr>
              <a:t>nhỏ</a:t>
            </a:r>
            <a:r>
              <a:rPr lang="en-US" sz="3200" dirty="0">
                <a:solidFill>
                  <a:srgbClr val="000000"/>
                </a:solidFill>
                <a:latin typeface="OpenSans"/>
              </a:rPr>
              <a:t>, </a:t>
            </a:r>
            <a:r>
              <a:rPr lang="en-US" sz="3200" i="1" dirty="0" err="1">
                <a:solidFill>
                  <a:srgbClr val="000000"/>
                </a:solidFill>
                <a:latin typeface="OpenSans"/>
              </a:rPr>
              <a:t>Báo</a:t>
            </a:r>
            <a:r>
              <a:rPr lang="en-US" sz="3200" i="1" dirty="0">
                <a:solidFill>
                  <a:srgbClr val="000000"/>
                </a:solidFill>
                <a:latin typeface="OpenSans"/>
              </a:rPr>
              <a:t> </a:t>
            </a:r>
            <a:r>
              <a:rPr lang="en-US" sz="3200" i="1" dirty="0" err="1">
                <a:solidFill>
                  <a:srgbClr val="000000"/>
                </a:solidFill>
                <a:latin typeface="OpenSans"/>
              </a:rPr>
              <a:t>Tuổi</a:t>
            </a:r>
            <a:r>
              <a:rPr lang="en-US" sz="3200" i="1" dirty="0">
                <a:solidFill>
                  <a:srgbClr val="000000"/>
                </a:solidFill>
                <a:latin typeface="OpenSans"/>
              </a:rPr>
              <a:t> </a:t>
            </a:r>
            <a:r>
              <a:rPr lang="en-US" sz="3200" i="1" dirty="0" err="1">
                <a:solidFill>
                  <a:srgbClr val="000000"/>
                </a:solidFill>
                <a:latin typeface="OpenSans"/>
              </a:rPr>
              <a:t>trẻ</a:t>
            </a:r>
            <a:r>
              <a:rPr lang="en-US" sz="3200" i="1" dirty="0">
                <a:solidFill>
                  <a:srgbClr val="000000"/>
                </a:solidFill>
                <a:latin typeface="OpenSans"/>
              </a:rPr>
              <a:t> online</a:t>
            </a:r>
            <a:r>
              <a:rPr lang="en-US" sz="3200" dirty="0">
                <a:solidFill>
                  <a:srgbClr val="000000"/>
                </a:solidFill>
                <a:latin typeface="OpenSans"/>
              </a:rPr>
              <a:t>, </a:t>
            </a:r>
            <a:r>
              <a:rPr lang="en-US" sz="3200" dirty="0" err="1">
                <a:solidFill>
                  <a:srgbClr val="000000"/>
                </a:solidFill>
                <a:latin typeface="OpenSans"/>
              </a:rPr>
              <a:t>ngày</a:t>
            </a:r>
            <a:r>
              <a:rPr lang="en-US" sz="3200" dirty="0">
                <a:solidFill>
                  <a:srgbClr val="000000"/>
                </a:solidFill>
                <a:latin typeface="OpenSans"/>
              </a:rPr>
              <a:t> 4-5-2004)</a:t>
            </a:r>
            <a:endParaRPr lang="vi-VN" sz="3200" b="0" i="0" dirty="0">
              <a:solidFill>
                <a:srgbClr val="000000"/>
              </a:solidFill>
              <a:effectLst/>
              <a:latin typeface="OpenSans"/>
            </a:endParaRPr>
          </a:p>
        </p:txBody>
      </p:sp>
      <p:pic>
        <p:nvPicPr>
          <p:cNvPr id="14" name="Picture 13"/>
          <p:cNvPicPr>
            <a:picLocks noChangeAspect="1"/>
          </p:cNvPicPr>
          <p:nvPr/>
        </p:nvPicPr>
        <p:blipFill>
          <a:blip r:embed="rId5"/>
          <a:stretch>
            <a:fillRect/>
          </a:stretch>
        </p:blipFill>
        <p:spPr>
          <a:xfrm>
            <a:off x="12478617" y="2247901"/>
            <a:ext cx="5199783" cy="6324600"/>
          </a:xfrm>
          <a:prstGeom prst="rect">
            <a:avLst/>
          </a:prstGeom>
        </p:spPr>
      </p:pic>
    </p:spTree>
    <p:extLst>
      <p:ext uri="{BB962C8B-B14F-4D97-AF65-F5344CB8AC3E}">
        <p14:creationId xmlns:p14="http://schemas.microsoft.com/office/powerpoint/2010/main" val="2518071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3" name="Freeform 3"/>
          <p:cNvSpPr/>
          <p:nvPr/>
        </p:nvSpPr>
        <p:spPr>
          <a:xfrm rot="71001">
            <a:off x="3787762" y="2478041"/>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7617">
            <a:off x="9554882" y="2478041"/>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4236319" y="3360838"/>
            <a:ext cx="3849307" cy="4924425"/>
          </a:xfrm>
          <a:prstGeom prst="rect">
            <a:avLst/>
          </a:prstGeom>
        </p:spPr>
        <p:txBody>
          <a:bodyPr lIns="0" tIns="0" rIns="0" bIns="0" rtlCol="0" anchor="t">
            <a:spAutoFit/>
          </a:bodyPr>
          <a:lstStyle/>
          <a:p>
            <a:pPr marL="302259" lvl="1" algn="ctr"/>
            <a:r>
              <a:rPr lang="vi-VN" sz="40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Em có nhận xét gì về việc làm của Mác dành cho người bạn mới của mình? </a:t>
            </a:r>
            <a:r>
              <a:rPr lang="vi-VN" sz="40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Cuộc gặp gỡ đã mang lại cho hai bạn điều gì?</a:t>
            </a:r>
            <a:endParaRPr lang="en-US" sz="40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6"/>
          <p:cNvSpPr txBox="1"/>
          <p:nvPr/>
        </p:nvSpPr>
        <p:spPr>
          <a:xfrm>
            <a:off x="9998062" y="4306855"/>
            <a:ext cx="3909592" cy="2462213"/>
          </a:xfrm>
          <a:prstGeom prst="rect">
            <a:avLst/>
          </a:prstGeom>
        </p:spPr>
        <p:txBody>
          <a:bodyPr lIns="0" tIns="0" rIns="0" bIns="0" rtlCol="0" anchor="t">
            <a:spAutoFit/>
          </a:bodyPr>
          <a:lstStyle/>
          <a:p>
            <a:pPr marL="302259" lvl="1"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Theo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vì</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sao</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chúng</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ta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cần</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thiết</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lập</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quan</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hệ</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bạn</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bè</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4"/>
          <a:stretch>
            <a:fillRect/>
          </a:stretch>
        </p:blipFill>
        <p:spPr>
          <a:xfrm>
            <a:off x="0" y="62089"/>
            <a:ext cx="18082303" cy="1780186"/>
          </a:xfrm>
          <a:prstGeom prst="rect">
            <a:avLst/>
          </a:prstGeom>
        </p:spPr>
      </p:pic>
      <p:sp>
        <p:nvSpPr>
          <p:cNvPr id="13" name="Freeform 6"/>
          <p:cNvSpPr/>
          <p:nvPr/>
        </p:nvSpPr>
        <p:spPr>
          <a:xfrm>
            <a:off x="708641" y="2745081"/>
            <a:ext cx="2215241" cy="2501261"/>
          </a:xfrm>
          <a:custGeom>
            <a:avLst/>
            <a:gdLst/>
            <a:ahLst/>
            <a:cxnLst/>
            <a:rect l="l" t="t" r="r" b="b"/>
            <a:pathLst>
              <a:path w="1761147" h="1793761">
                <a:moveTo>
                  <a:pt x="0" y="0"/>
                </a:moveTo>
                <a:lnTo>
                  <a:pt x="1761147" y="0"/>
                </a:lnTo>
                <a:lnTo>
                  <a:pt x="1761147" y="1793761"/>
                </a:lnTo>
                <a:lnTo>
                  <a:pt x="0" y="1793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7"/>
          <p:cNvSpPr/>
          <p:nvPr/>
        </p:nvSpPr>
        <p:spPr>
          <a:xfrm>
            <a:off x="984014" y="4669679"/>
            <a:ext cx="3252305" cy="5302142"/>
          </a:xfrm>
          <a:custGeom>
            <a:avLst/>
            <a:gdLst/>
            <a:ahLst/>
            <a:cxnLst/>
            <a:rect l="l" t="t" r="r" b="b"/>
            <a:pathLst>
              <a:path w="2585627" h="3802393">
                <a:moveTo>
                  <a:pt x="0" y="0"/>
                </a:moveTo>
                <a:lnTo>
                  <a:pt x="2585628" y="0"/>
                </a:lnTo>
                <a:lnTo>
                  <a:pt x="2585628" y="3802393"/>
                </a:lnTo>
                <a:lnTo>
                  <a:pt x="0" y="38023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5"/>
          <p:cNvSpPr/>
          <p:nvPr/>
        </p:nvSpPr>
        <p:spPr>
          <a:xfrm>
            <a:off x="15389626" y="4669679"/>
            <a:ext cx="1730505" cy="5302142"/>
          </a:xfrm>
          <a:custGeom>
            <a:avLst/>
            <a:gdLst/>
            <a:ahLst/>
            <a:cxnLst/>
            <a:rect l="l" t="t" r="r" b="b"/>
            <a:pathLst>
              <a:path w="1375775" h="3802393">
                <a:moveTo>
                  <a:pt x="0" y="0"/>
                </a:moveTo>
                <a:lnTo>
                  <a:pt x="1375775" y="0"/>
                </a:lnTo>
                <a:lnTo>
                  <a:pt x="1375775" y="3802393"/>
                </a:lnTo>
                <a:lnTo>
                  <a:pt x="0" y="38023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8"/>
          <p:cNvSpPr/>
          <p:nvPr/>
        </p:nvSpPr>
        <p:spPr>
          <a:xfrm>
            <a:off x="15251727" y="2987619"/>
            <a:ext cx="2809794" cy="2016187"/>
          </a:xfrm>
          <a:custGeom>
            <a:avLst/>
            <a:gdLst/>
            <a:ahLst/>
            <a:cxnLst/>
            <a:rect l="l" t="t" r="r" b="b"/>
            <a:pathLst>
              <a:path w="2233825" h="1445894">
                <a:moveTo>
                  <a:pt x="0" y="0"/>
                </a:moveTo>
                <a:lnTo>
                  <a:pt x="2233825" y="0"/>
                </a:lnTo>
                <a:lnTo>
                  <a:pt x="2233825" y="1445894"/>
                </a:lnTo>
                <a:lnTo>
                  <a:pt x="0" y="14458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sp>
        <p:nvSpPr>
          <p:cNvPr id="2" name="Freeform 2"/>
          <p:cNvSpPr/>
          <p:nvPr/>
        </p:nvSpPr>
        <p:spPr>
          <a:xfrm>
            <a:off x="346036" y="3314700"/>
            <a:ext cx="4676146" cy="6764129"/>
          </a:xfrm>
          <a:custGeom>
            <a:avLst/>
            <a:gdLst/>
            <a:ahLst/>
            <a:cxnLst/>
            <a:rect l="l" t="t" r="r" b="b"/>
            <a:pathLst>
              <a:path w="2813771" h="3802393">
                <a:moveTo>
                  <a:pt x="0" y="0"/>
                </a:moveTo>
                <a:lnTo>
                  <a:pt x="2813771" y="0"/>
                </a:lnTo>
                <a:lnTo>
                  <a:pt x="2813771" y="3802393"/>
                </a:lnTo>
                <a:lnTo>
                  <a:pt x="0" y="3802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p:cNvPicPr>
            <a:picLocks noChangeAspect="1"/>
          </p:cNvPicPr>
          <p:nvPr/>
        </p:nvPicPr>
        <p:blipFill>
          <a:blip r:embed="rId4"/>
          <a:stretch>
            <a:fillRect/>
          </a:stretch>
        </p:blipFill>
        <p:spPr>
          <a:xfrm>
            <a:off x="533400" y="266700"/>
            <a:ext cx="10620152" cy="1304657"/>
          </a:xfrm>
          <a:prstGeom prst="rect">
            <a:avLst/>
          </a:prstGeom>
        </p:spPr>
      </p:pic>
      <p:sp>
        <p:nvSpPr>
          <p:cNvPr id="12" name="Freeform 3"/>
          <p:cNvSpPr/>
          <p:nvPr/>
        </p:nvSpPr>
        <p:spPr>
          <a:xfrm rot="71001">
            <a:off x="4870874" y="2528172"/>
            <a:ext cx="5074930"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5"/>
          <p:cNvSpPr txBox="1"/>
          <p:nvPr/>
        </p:nvSpPr>
        <p:spPr>
          <a:xfrm>
            <a:off x="5319431" y="3248745"/>
            <a:ext cx="4157314" cy="5416868"/>
          </a:xfrm>
          <a:prstGeom prst="rect">
            <a:avLst/>
          </a:prstGeom>
        </p:spPr>
        <p:txBody>
          <a:bodyPr wrap="square" lIns="0" tIns="0" rIns="0" bIns="0" rtlCol="0" anchor="t">
            <a:spAutoFit/>
          </a:bodyPr>
          <a:lstStyle/>
          <a:p>
            <a:pPr marL="302259" lvl="1" algn="ctr"/>
            <a:r>
              <a:rPr lang="vi-VN" sz="44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Em có nhận xét gì về việc làm của Mác dành cho người bạn mới của mình? </a:t>
            </a:r>
            <a:r>
              <a:rPr lang="vi-VN" sz="44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Cuộc gặp gỡ đã mang lại cho hai bạn điều gì?</a:t>
            </a:r>
            <a:endParaRPr lang="en-US" sz="4400" dirty="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10439400" y="2217694"/>
            <a:ext cx="7391400" cy="7478970"/>
          </a:xfrm>
          <a:prstGeom prst="rect">
            <a:avLst/>
          </a:prstGeom>
        </p:spPr>
        <p:txBody>
          <a:bodyPr wrap="square">
            <a:spAutoFit/>
          </a:bodyPr>
          <a:lstStyle/>
          <a:p>
            <a:pPr algn="just"/>
            <a:r>
              <a:rPr lang="en-US" sz="4800" dirty="0">
                <a:solidFill>
                  <a:srgbClr val="000000"/>
                </a:solidFill>
              </a:rPr>
              <a:t>- </a:t>
            </a:r>
            <a:r>
              <a:rPr lang="vi-VN" sz="4800" dirty="0">
                <a:solidFill>
                  <a:srgbClr val="000000"/>
                </a:solidFill>
              </a:rPr>
              <a:t>Mác đã rất </a:t>
            </a:r>
            <a:r>
              <a:rPr lang="vi-VN" sz="4800" b="1" i="1" dirty="0">
                <a:solidFill>
                  <a:srgbClr val="000000"/>
                </a:solidFill>
              </a:rPr>
              <a:t>nhiệt tình giúp đỡ </a:t>
            </a:r>
            <a:r>
              <a:rPr lang="vi-VN" sz="4800" dirty="0">
                <a:solidFill>
                  <a:srgbClr val="000000"/>
                </a:solidFill>
              </a:rPr>
              <a:t>người bạn mới gặp trên đường. Mác cũng đã rất </a:t>
            </a:r>
            <a:r>
              <a:rPr lang="vi-VN" sz="4800" b="1" i="1" dirty="0">
                <a:solidFill>
                  <a:srgbClr val="000000"/>
                </a:solidFill>
              </a:rPr>
              <a:t>chủ động làm quen</a:t>
            </a:r>
            <a:r>
              <a:rPr lang="vi-VN" sz="4800" dirty="0">
                <a:solidFill>
                  <a:srgbClr val="000000"/>
                </a:solidFill>
              </a:rPr>
              <a:t> với người bạn ấy. </a:t>
            </a:r>
            <a:endParaRPr lang="en-US" sz="4800" dirty="0">
              <a:solidFill>
                <a:srgbClr val="000000"/>
              </a:solidFill>
            </a:endParaRPr>
          </a:p>
          <a:p>
            <a:pPr algn="just"/>
            <a:r>
              <a:rPr lang="en-US" sz="4800" dirty="0">
                <a:solidFill>
                  <a:srgbClr val="000000"/>
                </a:solidFill>
              </a:rPr>
              <a:t>- </a:t>
            </a:r>
            <a:r>
              <a:rPr lang="vi-VN" sz="4800" dirty="0">
                <a:solidFill>
                  <a:srgbClr val="000000"/>
                </a:solidFill>
              </a:rPr>
              <a:t>Cuộc gặp gỡ mang lại cho cả hai </a:t>
            </a:r>
            <a:r>
              <a:rPr lang="vi-VN" sz="4800" b="1" i="1" dirty="0">
                <a:solidFill>
                  <a:srgbClr val="000000"/>
                </a:solidFill>
              </a:rPr>
              <a:t>một người bạn mới</a:t>
            </a:r>
            <a:r>
              <a:rPr lang="vi-VN" sz="4800" dirty="0">
                <a:solidFill>
                  <a:srgbClr val="000000"/>
                </a:solidFill>
              </a:rPr>
              <a:t> và </a:t>
            </a:r>
            <a:r>
              <a:rPr lang="vi-VN" sz="4800" b="1" i="1" dirty="0">
                <a:solidFill>
                  <a:srgbClr val="000000"/>
                </a:solidFill>
              </a:rPr>
              <a:t>một mối quan hệ bạn bè thân thiết</a:t>
            </a:r>
            <a:r>
              <a:rPr lang="en-US" sz="4800" b="1" i="1" dirty="0">
                <a:solidFill>
                  <a:srgbClr val="000000"/>
                </a:solidFill>
              </a:rPr>
              <a:t>.</a:t>
            </a:r>
            <a:endParaRPr lang="en-US" sz="4800" b="1"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barn(inVertical)">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barn(inVertical)">
                                      <p:cBhvr>
                                        <p:cTn id="3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E287"/>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3400" y="266700"/>
            <a:ext cx="10620152" cy="1304657"/>
          </a:xfrm>
          <a:prstGeom prst="rect">
            <a:avLst/>
          </a:prstGeom>
        </p:spPr>
      </p:pic>
      <p:sp>
        <p:nvSpPr>
          <p:cNvPr id="7" name="Freeform 6"/>
          <p:cNvSpPr/>
          <p:nvPr/>
        </p:nvSpPr>
        <p:spPr>
          <a:xfrm>
            <a:off x="13868400" y="2324100"/>
            <a:ext cx="4280745" cy="7686943"/>
          </a:xfrm>
          <a:custGeom>
            <a:avLst/>
            <a:gdLst/>
            <a:ahLst/>
            <a:cxnLst/>
            <a:rect l="l" t="t" r="r" b="b"/>
            <a:pathLst>
              <a:path w="3097159" h="6285748">
                <a:moveTo>
                  <a:pt x="0" y="0"/>
                </a:moveTo>
                <a:lnTo>
                  <a:pt x="3097160" y="0"/>
                </a:lnTo>
                <a:lnTo>
                  <a:pt x="3097160" y="6285748"/>
                </a:lnTo>
                <a:lnTo>
                  <a:pt x="0" y="62857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4"/>
          <p:cNvSpPr/>
          <p:nvPr/>
        </p:nvSpPr>
        <p:spPr>
          <a:xfrm rot="107617">
            <a:off x="563207" y="2406635"/>
            <a:ext cx="5381261" cy="6858014"/>
          </a:xfrm>
          <a:custGeom>
            <a:avLst/>
            <a:gdLst/>
            <a:ahLst/>
            <a:cxnLst/>
            <a:rect l="l" t="t" r="r" b="b"/>
            <a:pathLst>
              <a:path w="5074930" h="6858014">
                <a:moveTo>
                  <a:pt x="0" y="0"/>
                </a:moveTo>
                <a:lnTo>
                  <a:pt x="5074930" y="0"/>
                </a:lnTo>
                <a:lnTo>
                  <a:pt x="5074930" y="6858014"/>
                </a:lnTo>
                <a:lnTo>
                  <a:pt x="0" y="6858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6"/>
          <p:cNvSpPr txBox="1"/>
          <p:nvPr/>
        </p:nvSpPr>
        <p:spPr>
          <a:xfrm>
            <a:off x="762000" y="4173648"/>
            <a:ext cx="4724399" cy="3323987"/>
          </a:xfrm>
          <a:prstGeom prst="rect">
            <a:avLst/>
          </a:prstGeom>
        </p:spPr>
        <p:txBody>
          <a:bodyPr wrap="square" lIns="0" tIns="0" rIns="0" bIns="0" rtlCol="0" anchor="t">
            <a:spAutoFit/>
          </a:bodyPr>
          <a:lstStyle/>
          <a:p>
            <a:pPr marL="302259" lvl="1" algn="ctr"/>
            <a:r>
              <a:rPr lang="en-US" sz="5400" dirty="0">
                <a:solidFill>
                  <a:schemeClr val="bg1"/>
                </a:solidFill>
                <a:latin typeface="+mj-lt"/>
                <a:ea typeface="Calibri" panose="020F0502020204030204" pitchFamily="34" charset="0"/>
                <a:cs typeface="Calibri" panose="020F0502020204030204" pitchFamily="34" charset="0"/>
              </a:rPr>
              <a:t>Theo </a:t>
            </a:r>
            <a:r>
              <a:rPr lang="en-US" sz="5400" dirty="0" err="1">
                <a:solidFill>
                  <a:schemeClr val="bg1"/>
                </a:solidFill>
                <a:latin typeface="+mj-lt"/>
                <a:ea typeface="Calibri" panose="020F0502020204030204" pitchFamily="34" charset="0"/>
                <a:cs typeface="Calibri" panose="020F0502020204030204" pitchFamily="34" charset="0"/>
              </a:rPr>
              <a:t>em</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vì</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sao</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chúng</a:t>
            </a:r>
            <a:r>
              <a:rPr lang="en-US" sz="5400" dirty="0">
                <a:solidFill>
                  <a:schemeClr val="bg1"/>
                </a:solidFill>
                <a:latin typeface="+mj-lt"/>
                <a:ea typeface="Calibri" panose="020F0502020204030204" pitchFamily="34" charset="0"/>
                <a:cs typeface="Calibri" panose="020F0502020204030204" pitchFamily="34" charset="0"/>
              </a:rPr>
              <a:t> ta </a:t>
            </a:r>
            <a:r>
              <a:rPr lang="en-US" sz="5400" dirty="0" err="1">
                <a:solidFill>
                  <a:schemeClr val="bg1"/>
                </a:solidFill>
                <a:latin typeface="+mj-lt"/>
                <a:ea typeface="Calibri" panose="020F0502020204030204" pitchFamily="34" charset="0"/>
                <a:cs typeface="Calibri" panose="020F0502020204030204" pitchFamily="34" charset="0"/>
              </a:rPr>
              <a:t>cần</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thiết</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lập</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quan</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hệ</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bạn</a:t>
            </a:r>
            <a:r>
              <a:rPr lang="en-US" sz="5400" dirty="0">
                <a:solidFill>
                  <a:schemeClr val="bg1"/>
                </a:solidFill>
                <a:latin typeface="+mj-lt"/>
                <a:ea typeface="Calibri" panose="020F0502020204030204" pitchFamily="34" charset="0"/>
                <a:cs typeface="Calibri" panose="020F0502020204030204" pitchFamily="34" charset="0"/>
              </a:rPr>
              <a:t> </a:t>
            </a:r>
            <a:r>
              <a:rPr lang="en-US" sz="5400" dirty="0" err="1">
                <a:solidFill>
                  <a:schemeClr val="bg1"/>
                </a:solidFill>
                <a:latin typeface="+mj-lt"/>
                <a:ea typeface="Calibri" panose="020F0502020204030204" pitchFamily="34" charset="0"/>
                <a:cs typeface="Calibri" panose="020F0502020204030204" pitchFamily="34" charset="0"/>
              </a:rPr>
              <a:t>bè</a:t>
            </a:r>
            <a:r>
              <a:rPr lang="en-US" sz="5400" dirty="0">
                <a:solidFill>
                  <a:schemeClr val="bg1"/>
                </a:solidFill>
                <a:latin typeface="+mj-lt"/>
                <a:ea typeface="Calibri" panose="020F0502020204030204" pitchFamily="34" charset="0"/>
                <a:cs typeface="Calibri" panose="020F0502020204030204" pitchFamily="34" charset="0"/>
              </a:rPr>
              <a:t>?</a:t>
            </a:r>
          </a:p>
        </p:txBody>
      </p:sp>
      <p:sp>
        <p:nvSpPr>
          <p:cNvPr id="3" name="Rectangle 2"/>
          <p:cNvSpPr/>
          <p:nvPr/>
        </p:nvSpPr>
        <p:spPr>
          <a:xfrm>
            <a:off x="6246125" y="3086100"/>
            <a:ext cx="7360723" cy="5262979"/>
          </a:xfrm>
          <a:prstGeom prst="rect">
            <a:avLst/>
          </a:prstGeom>
        </p:spPr>
        <p:txBody>
          <a:bodyPr wrap="square">
            <a:spAutoFit/>
          </a:bodyPr>
          <a:lstStyle/>
          <a:p>
            <a:pPr algn="just"/>
            <a:r>
              <a:rPr lang="vi-VN" sz="4800" b="1" dirty="0">
                <a:latin typeface="Calibri" panose="020F0502020204030204" pitchFamily="34" charset="0"/>
                <a:cs typeface="Calibri" panose="020F0502020204030204" pitchFamily="34" charset="0"/>
              </a:rPr>
              <a:t>Chúng ta cần thiết lập quan hệ bạn bè để mở rộng thêm các mối quan hệ của bản thân, có thêm nhiều người bạn giúp chúng ta mở mang được sự hiểu biết, có nhiều trải nghiệm.</a:t>
            </a: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4849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783</Words>
  <Application>Microsoft Office PowerPoint</Application>
  <PresentationFormat>Custom</PresentationFormat>
  <Paragraphs>40</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OpenSansBold</vt:lpstr>
      <vt:lpstr>SVN-Newton</vt:lpstr>
      <vt:lpstr>Calibri</vt:lpstr>
      <vt:lpstr>OpenSans</vt:lpstr>
      <vt:lpstr>Wingdings</vt:lpstr>
      <vt:lpstr>Times New Roman</vt:lpstr>
      <vt:lpstr>#9Slide07 HoneyCream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T21_DD</dc:title>
  <dc:creator>ADMIN</dc:creator>
  <cp:lastModifiedBy>Administrator</cp:lastModifiedBy>
  <cp:revision>16</cp:revision>
  <dcterms:created xsi:type="dcterms:W3CDTF">2006-08-16T00:00:00Z</dcterms:created>
  <dcterms:modified xsi:type="dcterms:W3CDTF">2025-02-10T10:17:47Z</dcterms:modified>
  <dc:identifier>DAF22JZM6vI</dc:identifier>
</cp:coreProperties>
</file>