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310" r:id="rId3"/>
    <p:sldId id="286" r:id="rId4"/>
    <p:sldId id="260" r:id="rId5"/>
    <p:sldId id="287" r:id="rId6"/>
    <p:sldId id="288" r:id="rId7"/>
    <p:sldId id="312" r:id="rId8"/>
    <p:sldId id="313" r:id="rId9"/>
    <p:sldId id="299" r:id="rId10"/>
    <p:sldId id="302" r:id="rId11"/>
    <p:sldId id="303" r:id="rId12"/>
    <p:sldId id="304" r:id="rId13"/>
    <p:sldId id="3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3" d="100"/>
          <a:sy n="73" d="100"/>
        </p:scale>
        <p:origin x="-400" y="-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FD75C-2365-468A-B039-536A86D77A68}"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B31F8-6C1D-4D5C-8E46-691CAD66E6AE}" type="slidenum">
              <a:rPr lang="en-US" smtClean="0"/>
              <a:t>‹#›</a:t>
            </a:fld>
            <a:endParaRPr lang="en-US"/>
          </a:p>
        </p:txBody>
      </p:sp>
    </p:spTree>
    <p:extLst>
      <p:ext uri="{BB962C8B-B14F-4D97-AF65-F5344CB8AC3E}">
        <p14:creationId xmlns:p14="http://schemas.microsoft.com/office/powerpoint/2010/main" val="208646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28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47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68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54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06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10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b63c71e562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b63c71e562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64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3013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74"/>
        <p:cNvGrpSpPr/>
        <p:nvPr/>
      </p:nvGrpSpPr>
      <p:grpSpPr>
        <a:xfrm>
          <a:off x="0" y="0"/>
          <a:ext cx="0" cy="0"/>
          <a:chOff x="0" y="0"/>
          <a:chExt cx="0" cy="0"/>
        </a:xfrm>
      </p:grpSpPr>
      <p:grpSp>
        <p:nvGrpSpPr>
          <p:cNvPr id="475" name="Google Shape;475;p21"/>
          <p:cNvGrpSpPr/>
          <p:nvPr/>
        </p:nvGrpSpPr>
        <p:grpSpPr>
          <a:xfrm flipH="1">
            <a:off x="54" y="1"/>
            <a:ext cx="12191940" cy="6857959"/>
            <a:chOff x="0" y="0"/>
            <a:chExt cx="9143955" cy="5143469"/>
          </a:xfrm>
        </p:grpSpPr>
        <p:sp>
          <p:nvSpPr>
            <p:cNvPr id="476" name="Google Shape;476;p21"/>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21"/>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8" name="Google Shape;478;p21"/>
          <p:cNvGrpSpPr/>
          <p:nvPr/>
        </p:nvGrpSpPr>
        <p:grpSpPr>
          <a:xfrm>
            <a:off x="9084344" y="3842142"/>
            <a:ext cx="2095819" cy="2095724"/>
            <a:chOff x="5015650" y="2820925"/>
            <a:chExt cx="1333218" cy="1333158"/>
          </a:xfrm>
        </p:grpSpPr>
        <p:sp>
          <p:nvSpPr>
            <p:cNvPr id="479" name="Google Shape;479;p21"/>
            <p:cNvSpPr/>
            <p:nvPr/>
          </p:nvSpPr>
          <p:spPr>
            <a:xfrm>
              <a:off x="5015650" y="2820925"/>
              <a:ext cx="1333218" cy="1333157"/>
            </a:xfrm>
            <a:custGeom>
              <a:avLst/>
              <a:gdLst/>
              <a:ahLst/>
              <a:cxnLst/>
              <a:rect l="l" t="t" r="r" b="b"/>
              <a:pathLst>
                <a:path w="21734" h="21733" extrusionOk="0">
                  <a:moveTo>
                    <a:pt x="10868" y="0"/>
                  </a:moveTo>
                  <a:cubicBezTo>
                    <a:pt x="4866" y="0"/>
                    <a:pt x="1" y="4866"/>
                    <a:pt x="1" y="10867"/>
                  </a:cubicBezTo>
                  <a:cubicBezTo>
                    <a:pt x="1" y="16868"/>
                    <a:pt x="4866" y="21733"/>
                    <a:pt x="10868" y="21733"/>
                  </a:cubicBezTo>
                  <a:cubicBezTo>
                    <a:pt x="16868" y="21733"/>
                    <a:pt x="21733" y="16868"/>
                    <a:pt x="21733" y="10867"/>
                  </a:cubicBezTo>
                  <a:cubicBezTo>
                    <a:pt x="21733" y="4866"/>
                    <a:pt x="16868" y="0"/>
                    <a:pt x="10868" y="0"/>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21"/>
            <p:cNvSpPr/>
            <p:nvPr/>
          </p:nvSpPr>
          <p:spPr>
            <a:xfrm>
              <a:off x="5146065" y="2951341"/>
              <a:ext cx="1072390" cy="1072328"/>
            </a:xfrm>
            <a:custGeom>
              <a:avLst/>
              <a:gdLst/>
              <a:ahLst/>
              <a:cxnLst/>
              <a:rect l="l" t="t" r="r" b="b"/>
              <a:pathLst>
                <a:path w="17482" h="17481" extrusionOk="0">
                  <a:moveTo>
                    <a:pt x="8742" y="0"/>
                  </a:moveTo>
                  <a:cubicBezTo>
                    <a:pt x="3914" y="0"/>
                    <a:pt x="1" y="3914"/>
                    <a:pt x="1" y="8741"/>
                  </a:cubicBezTo>
                  <a:cubicBezTo>
                    <a:pt x="1" y="13567"/>
                    <a:pt x="3914" y="17481"/>
                    <a:pt x="8742" y="17481"/>
                  </a:cubicBezTo>
                  <a:cubicBezTo>
                    <a:pt x="13568" y="17481"/>
                    <a:pt x="17481" y="13567"/>
                    <a:pt x="17481" y="8741"/>
                  </a:cubicBezTo>
                  <a:cubicBezTo>
                    <a:pt x="17481" y="3914"/>
                    <a:pt x="13568" y="0"/>
                    <a:pt x="8742"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21"/>
            <p:cNvSpPr/>
            <p:nvPr/>
          </p:nvSpPr>
          <p:spPr>
            <a:xfrm>
              <a:off x="5493081" y="3055011"/>
              <a:ext cx="225495" cy="432710"/>
            </a:xfrm>
            <a:custGeom>
              <a:avLst/>
              <a:gdLst/>
              <a:ahLst/>
              <a:cxnLst/>
              <a:rect l="l" t="t" r="r" b="b"/>
              <a:pathLst>
                <a:path w="3676" h="7054" extrusionOk="0">
                  <a:moveTo>
                    <a:pt x="677" y="0"/>
                  </a:moveTo>
                  <a:cubicBezTo>
                    <a:pt x="0" y="0"/>
                    <a:pt x="2086" y="6830"/>
                    <a:pt x="3085" y="7051"/>
                  </a:cubicBezTo>
                  <a:cubicBezTo>
                    <a:pt x="3091" y="7052"/>
                    <a:pt x="3097" y="7053"/>
                    <a:pt x="3102" y="7053"/>
                  </a:cubicBezTo>
                  <a:cubicBezTo>
                    <a:pt x="3675" y="7053"/>
                    <a:pt x="1347" y="0"/>
                    <a:pt x="677" y="0"/>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21"/>
            <p:cNvSpPr/>
            <p:nvPr/>
          </p:nvSpPr>
          <p:spPr>
            <a:xfrm>
              <a:off x="5678950" y="3347067"/>
              <a:ext cx="274692" cy="167833"/>
            </a:xfrm>
            <a:custGeom>
              <a:avLst/>
              <a:gdLst/>
              <a:ahLst/>
              <a:cxnLst/>
              <a:rect l="l" t="t" r="r" b="b"/>
              <a:pathLst>
                <a:path w="4478" h="2736" extrusionOk="0">
                  <a:moveTo>
                    <a:pt x="4062" y="1"/>
                  </a:moveTo>
                  <a:cubicBezTo>
                    <a:pt x="3134" y="1"/>
                    <a:pt x="0" y="1739"/>
                    <a:pt x="55" y="2629"/>
                  </a:cubicBezTo>
                  <a:cubicBezTo>
                    <a:pt x="59" y="2702"/>
                    <a:pt x="120" y="2736"/>
                    <a:pt x="223" y="2736"/>
                  </a:cubicBezTo>
                  <a:cubicBezTo>
                    <a:pt x="1034" y="2736"/>
                    <a:pt x="4478" y="699"/>
                    <a:pt x="4311" y="122"/>
                  </a:cubicBezTo>
                  <a:cubicBezTo>
                    <a:pt x="4288" y="38"/>
                    <a:pt x="4199" y="1"/>
                    <a:pt x="4062" y="1"/>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21"/>
            <p:cNvSpPr/>
            <p:nvPr/>
          </p:nvSpPr>
          <p:spPr>
            <a:xfrm>
              <a:off x="5580801" y="3386020"/>
              <a:ext cx="202921" cy="202982"/>
            </a:xfrm>
            <a:custGeom>
              <a:avLst/>
              <a:gdLst/>
              <a:ahLst/>
              <a:cxnLst/>
              <a:rect l="l" t="t" r="r" b="b"/>
              <a:pathLst>
                <a:path w="3308" h="3309" extrusionOk="0">
                  <a:moveTo>
                    <a:pt x="1655" y="1"/>
                  </a:moveTo>
                  <a:cubicBezTo>
                    <a:pt x="741" y="1"/>
                    <a:pt x="0" y="741"/>
                    <a:pt x="0" y="1655"/>
                  </a:cubicBezTo>
                  <a:cubicBezTo>
                    <a:pt x="0" y="2568"/>
                    <a:pt x="741" y="3308"/>
                    <a:pt x="1655" y="3308"/>
                  </a:cubicBezTo>
                  <a:cubicBezTo>
                    <a:pt x="2568" y="3308"/>
                    <a:pt x="3308" y="2568"/>
                    <a:pt x="3308" y="1655"/>
                  </a:cubicBezTo>
                  <a:cubicBezTo>
                    <a:pt x="3308" y="741"/>
                    <a:pt x="2568" y="1"/>
                    <a:pt x="1655" y="1"/>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21"/>
            <p:cNvSpPr/>
            <p:nvPr/>
          </p:nvSpPr>
          <p:spPr>
            <a:xfrm>
              <a:off x="5015650" y="2914412"/>
              <a:ext cx="1264024" cy="1239671"/>
            </a:xfrm>
            <a:custGeom>
              <a:avLst/>
              <a:gdLst/>
              <a:ahLst/>
              <a:cxnLst/>
              <a:rect l="l" t="t" r="r" b="b"/>
              <a:pathLst>
                <a:path w="20606" h="20209" extrusionOk="0">
                  <a:moveTo>
                    <a:pt x="5319" y="0"/>
                  </a:moveTo>
                  <a:cubicBezTo>
                    <a:pt x="2136" y="1895"/>
                    <a:pt x="1" y="5369"/>
                    <a:pt x="1" y="9343"/>
                  </a:cubicBezTo>
                  <a:cubicBezTo>
                    <a:pt x="1" y="15344"/>
                    <a:pt x="4866" y="20209"/>
                    <a:pt x="10868" y="20209"/>
                  </a:cubicBezTo>
                  <a:cubicBezTo>
                    <a:pt x="15136" y="20209"/>
                    <a:pt x="18829" y="17746"/>
                    <a:pt x="20605" y="14165"/>
                  </a:cubicBezTo>
                  <a:cubicBezTo>
                    <a:pt x="17232" y="13941"/>
                    <a:pt x="13948" y="12885"/>
                    <a:pt x="11188" y="10759"/>
                  </a:cubicBezTo>
                  <a:cubicBezTo>
                    <a:pt x="7738" y="8101"/>
                    <a:pt x="6264" y="4092"/>
                    <a:pt x="5319" y="0"/>
                  </a:cubicBezTo>
                  <a:close/>
                </a:path>
              </a:pathLst>
            </a:custGeom>
            <a:solidFill>
              <a:srgbClr val="73BCFF">
                <a:alpha val="189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21"/>
            <p:cNvSpPr/>
            <p:nvPr/>
          </p:nvSpPr>
          <p:spPr>
            <a:xfrm>
              <a:off x="5578654" y="2856013"/>
              <a:ext cx="314012" cy="78150"/>
            </a:xfrm>
            <a:custGeom>
              <a:avLst/>
              <a:gdLst/>
              <a:ahLst/>
              <a:cxnLst/>
              <a:rect l="l" t="t" r="r" b="b"/>
              <a:pathLst>
                <a:path w="5119" h="1274" extrusionOk="0">
                  <a:moveTo>
                    <a:pt x="1866" y="0"/>
                  </a:moveTo>
                  <a:cubicBezTo>
                    <a:pt x="1389" y="0"/>
                    <a:pt x="906" y="50"/>
                    <a:pt x="419" y="149"/>
                  </a:cubicBezTo>
                  <a:cubicBezTo>
                    <a:pt x="0" y="234"/>
                    <a:pt x="141" y="840"/>
                    <a:pt x="528" y="840"/>
                  </a:cubicBezTo>
                  <a:cubicBezTo>
                    <a:pt x="553" y="840"/>
                    <a:pt x="580" y="837"/>
                    <a:pt x="608" y="832"/>
                  </a:cubicBezTo>
                  <a:cubicBezTo>
                    <a:pt x="1034" y="745"/>
                    <a:pt x="1460" y="702"/>
                    <a:pt x="1883" y="702"/>
                  </a:cubicBezTo>
                  <a:cubicBezTo>
                    <a:pt x="2743" y="702"/>
                    <a:pt x="3590" y="881"/>
                    <a:pt x="4398" y="1239"/>
                  </a:cubicBezTo>
                  <a:cubicBezTo>
                    <a:pt x="4451" y="1263"/>
                    <a:pt x="4503" y="1273"/>
                    <a:pt x="4553" y="1273"/>
                  </a:cubicBezTo>
                  <a:cubicBezTo>
                    <a:pt x="4891" y="1273"/>
                    <a:pt x="5118" y="788"/>
                    <a:pt x="4756" y="628"/>
                  </a:cubicBezTo>
                  <a:cubicBezTo>
                    <a:pt x="3817" y="211"/>
                    <a:pt x="2852" y="0"/>
                    <a:pt x="1866"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21"/>
            <p:cNvSpPr/>
            <p:nvPr/>
          </p:nvSpPr>
          <p:spPr>
            <a:xfrm>
              <a:off x="5919537" y="2922142"/>
              <a:ext cx="116612" cy="78825"/>
            </a:xfrm>
            <a:custGeom>
              <a:avLst/>
              <a:gdLst/>
              <a:ahLst/>
              <a:cxnLst/>
              <a:rect l="l" t="t" r="r" b="b"/>
              <a:pathLst>
                <a:path w="1901" h="1285" extrusionOk="0">
                  <a:moveTo>
                    <a:pt x="390" y="0"/>
                  </a:moveTo>
                  <a:cubicBezTo>
                    <a:pt x="271" y="0"/>
                    <a:pt x="158" y="53"/>
                    <a:pt x="89" y="169"/>
                  </a:cubicBezTo>
                  <a:cubicBezTo>
                    <a:pt x="1" y="322"/>
                    <a:pt x="42" y="573"/>
                    <a:pt x="217" y="654"/>
                  </a:cubicBezTo>
                  <a:cubicBezTo>
                    <a:pt x="569" y="817"/>
                    <a:pt x="907" y="1006"/>
                    <a:pt x="1228" y="1223"/>
                  </a:cubicBezTo>
                  <a:cubicBezTo>
                    <a:pt x="1292" y="1266"/>
                    <a:pt x="1354" y="1285"/>
                    <a:pt x="1413" y="1285"/>
                  </a:cubicBezTo>
                  <a:cubicBezTo>
                    <a:pt x="1706" y="1285"/>
                    <a:pt x="1900" y="823"/>
                    <a:pt x="1587" y="612"/>
                  </a:cubicBezTo>
                  <a:cubicBezTo>
                    <a:pt x="1264" y="394"/>
                    <a:pt x="927" y="205"/>
                    <a:pt x="574" y="42"/>
                  </a:cubicBezTo>
                  <a:cubicBezTo>
                    <a:pt x="515" y="15"/>
                    <a:pt x="451" y="0"/>
                    <a:pt x="390"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21"/>
            <p:cNvSpPr/>
            <p:nvPr/>
          </p:nvSpPr>
          <p:spPr>
            <a:xfrm>
              <a:off x="5643432" y="3417182"/>
              <a:ext cx="82812" cy="78886"/>
            </a:xfrm>
            <a:custGeom>
              <a:avLst/>
              <a:gdLst/>
              <a:ahLst/>
              <a:cxnLst/>
              <a:rect l="l" t="t" r="r" b="b"/>
              <a:pathLst>
                <a:path w="1350" h="1286" extrusionOk="0">
                  <a:moveTo>
                    <a:pt x="527" y="0"/>
                  </a:moveTo>
                  <a:cubicBezTo>
                    <a:pt x="141" y="0"/>
                    <a:pt x="1" y="605"/>
                    <a:pt x="419" y="693"/>
                  </a:cubicBezTo>
                  <a:cubicBezTo>
                    <a:pt x="554" y="721"/>
                    <a:pt x="640" y="802"/>
                    <a:pt x="640" y="943"/>
                  </a:cubicBezTo>
                  <a:cubicBezTo>
                    <a:pt x="639" y="1171"/>
                    <a:pt x="816" y="1286"/>
                    <a:pt x="993" y="1286"/>
                  </a:cubicBezTo>
                  <a:cubicBezTo>
                    <a:pt x="1170" y="1286"/>
                    <a:pt x="1348" y="1171"/>
                    <a:pt x="1348" y="943"/>
                  </a:cubicBezTo>
                  <a:cubicBezTo>
                    <a:pt x="1349" y="503"/>
                    <a:pt x="1044" y="100"/>
                    <a:pt x="608" y="9"/>
                  </a:cubicBezTo>
                  <a:cubicBezTo>
                    <a:pt x="580" y="3"/>
                    <a:pt x="553" y="0"/>
                    <a:pt x="527"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488" name="Google Shape;488;p21"/>
          <p:cNvPicPr preferRelativeResize="0"/>
          <p:nvPr/>
        </p:nvPicPr>
        <p:blipFill>
          <a:blip r:embed="rId2">
            <a:alphaModFix/>
          </a:blip>
          <a:stretch>
            <a:fillRect/>
          </a:stretch>
        </p:blipFill>
        <p:spPr>
          <a:xfrm rot="-1515475">
            <a:off x="8209726" y="4821989"/>
            <a:ext cx="1552567" cy="2134780"/>
          </a:xfrm>
          <a:prstGeom prst="rect">
            <a:avLst/>
          </a:prstGeom>
          <a:noFill/>
          <a:ln>
            <a:noFill/>
          </a:ln>
        </p:spPr>
      </p:pic>
      <p:pic>
        <p:nvPicPr>
          <p:cNvPr id="489" name="Google Shape;489;p21"/>
          <p:cNvPicPr preferRelativeResize="0"/>
          <p:nvPr/>
        </p:nvPicPr>
        <p:blipFill>
          <a:blip r:embed="rId2">
            <a:alphaModFix/>
          </a:blip>
          <a:stretch>
            <a:fillRect/>
          </a:stretch>
        </p:blipFill>
        <p:spPr>
          <a:xfrm rot="8100000">
            <a:off x="10443959" y="2576521"/>
            <a:ext cx="1552567" cy="2134779"/>
          </a:xfrm>
          <a:prstGeom prst="rect">
            <a:avLst/>
          </a:prstGeom>
          <a:noFill/>
          <a:ln>
            <a:noFill/>
          </a:ln>
        </p:spPr>
      </p:pic>
      <p:grpSp>
        <p:nvGrpSpPr>
          <p:cNvPr id="490" name="Google Shape;490;p21"/>
          <p:cNvGrpSpPr/>
          <p:nvPr/>
        </p:nvGrpSpPr>
        <p:grpSpPr>
          <a:xfrm rot="10800000">
            <a:off x="9630467" y="719346"/>
            <a:ext cx="1666103" cy="917189"/>
            <a:chOff x="2406450" y="1822150"/>
            <a:chExt cx="242825" cy="133675"/>
          </a:xfrm>
        </p:grpSpPr>
        <p:sp>
          <p:nvSpPr>
            <p:cNvPr id="491" name="Google Shape;491;p21"/>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1"/>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1"/>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1"/>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1"/>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1"/>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1"/>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1"/>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1"/>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0" name="Google Shape;500;p21"/>
          <p:cNvSpPr/>
          <p:nvPr/>
        </p:nvSpPr>
        <p:spPr>
          <a:xfrm rot="-724569">
            <a:off x="827417" y="757486"/>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1"/>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02" name="Google Shape;502;p21"/>
          <p:cNvGrpSpPr/>
          <p:nvPr/>
        </p:nvGrpSpPr>
        <p:grpSpPr>
          <a:xfrm rot="1390710">
            <a:off x="189571" y="4387713"/>
            <a:ext cx="2291019" cy="3003339"/>
            <a:chOff x="2753450" y="3322025"/>
            <a:chExt cx="488200" cy="640000"/>
          </a:xfrm>
        </p:grpSpPr>
        <p:sp>
          <p:nvSpPr>
            <p:cNvPr id="503" name="Google Shape;503;p21"/>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1"/>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1"/>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1"/>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1"/>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1"/>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1"/>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1"/>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1"/>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2" name="Google Shape;512;p21"/>
          <p:cNvGrpSpPr/>
          <p:nvPr/>
        </p:nvGrpSpPr>
        <p:grpSpPr>
          <a:xfrm rot="-7200021">
            <a:off x="408111" y="2475285"/>
            <a:ext cx="1270688" cy="774432"/>
            <a:chOff x="4560600" y="646575"/>
            <a:chExt cx="172325" cy="105025"/>
          </a:xfrm>
        </p:grpSpPr>
        <p:sp>
          <p:nvSpPr>
            <p:cNvPr id="513" name="Google Shape;513;p2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2358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grpSp>
        <p:nvGrpSpPr>
          <p:cNvPr id="46" name="Google Shape;46;p3"/>
          <p:cNvGrpSpPr/>
          <p:nvPr/>
        </p:nvGrpSpPr>
        <p:grpSpPr>
          <a:xfrm>
            <a:off x="1" y="0"/>
            <a:ext cx="12192009" cy="6858011"/>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txBox="1">
            <a:spLocks noGrp="1"/>
          </p:cNvSpPr>
          <p:nvPr>
            <p:ph type="title"/>
          </p:nvPr>
        </p:nvSpPr>
        <p:spPr>
          <a:xfrm>
            <a:off x="3558567" y="3324633"/>
            <a:ext cx="5130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0" name="Google Shape;50;p3"/>
          <p:cNvSpPr/>
          <p:nvPr/>
        </p:nvSpPr>
        <p:spPr>
          <a:xfrm>
            <a:off x="750334" y="556526"/>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51;p3"/>
          <p:cNvGrpSpPr/>
          <p:nvPr/>
        </p:nvGrpSpPr>
        <p:grpSpPr>
          <a:xfrm rot="4499998">
            <a:off x="10270998" y="675726"/>
            <a:ext cx="1436893" cy="86124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3"/>
          <p:cNvGrpSpPr/>
          <p:nvPr/>
        </p:nvGrpSpPr>
        <p:grpSpPr>
          <a:xfrm>
            <a:off x="673275" y="5425374"/>
            <a:ext cx="1210887" cy="666468"/>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8" name="Google Shape;68;p3"/>
          <p:cNvSpPr txBox="1">
            <a:spLocks noGrp="1"/>
          </p:cNvSpPr>
          <p:nvPr>
            <p:ph type="title" idx="2" hasCustomPrompt="1"/>
          </p:nvPr>
        </p:nvSpPr>
        <p:spPr>
          <a:xfrm>
            <a:off x="3558533" y="1639867"/>
            <a:ext cx="5130400" cy="1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800">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9" name="Google Shape;69;p3"/>
          <p:cNvSpPr txBox="1">
            <a:spLocks noGrp="1"/>
          </p:cNvSpPr>
          <p:nvPr>
            <p:ph type="subTitle" idx="1"/>
          </p:nvPr>
        </p:nvSpPr>
        <p:spPr>
          <a:xfrm>
            <a:off x="4508000" y="4621385"/>
            <a:ext cx="3176000" cy="66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36083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2"/>
        <p:cNvGrpSpPr/>
        <p:nvPr/>
      </p:nvGrpSpPr>
      <p:grpSpPr>
        <a:xfrm>
          <a:off x="0" y="0"/>
          <a:ext cx="0" cy="0"/>
          <a:chOff x="0" y="0"/>
          <a:chExt cx="0" cy="0"/>
        </a:xfrm>
      </p:grpSpPr>
      <p:grpSp>
        <p:nvGrpSpPr>
          <p:cNvPr id="83" name="Google Shape;83;p5"/>
          <p:cNvGrpSpPr/>
          <p:nvPr/>
        </p:nvGrpSpPr>
        <p:grpSpPr>
          <a:xfrm>
            <a:off x="-13" y="-1"/>
            <a:ext cx="12192020" cy="6829343"/>
            <a:chOff x="-10" y="-1"/>
            <a:chExt cx="9144015" cy="5122007"/>
          </a:xfrm>
        </p:grpSpPr>
        <p:sp>
          <p:nvSpPr>
            <p:cNvPr id="84" name="Google Shape;84;p5"/>
            <p:cNvSpPr/>
            <p:nvPr/>
          </p:nvSpPr>
          <p:spPr>
            <a:xfrm flipH="1">
              <a:off x="-10" y="-1"/>
              <a:ext cx="3923461" cy="168448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5"/>
            <p:cNvSpPr/>
            <p:nvPr/>
          </p:nvSpPr>
          <p:spPr>
            <a:xfrm>
              <a:off x="5981816" y="2505785"/>
              <a:ext cx="3162188" cy="26162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6" name="Google Shape;86;p5"/>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7" name="Google Shape;87;p5"/>
          <p:cNvSpPr txBox="1">
            <a:spLocks noGrp="1"/>
          </p:cNvSpPr>
          <p:nvPr>
            <p:ph type="title" idx="2"/>
          </p:nvPr>
        </p:nvSpPr>
        <p:spPr>
          <a:xfrm>
            <a:off x="2559371"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88" name="Google Shape;88;p5"/>
          <p:cNvSpPr txBox="1">
            <a:spLocks noGrp="1"/>
          </p:cNvSpPr>
          <p:nvPr>
            <p:ph type="subTitle" idx="1"/>
          </p:nvPr>
        </p:nvSpPr>
        <p:spPr>
          <a:xfrm>
            <a:off x="2701171"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89" name="Google Shape;89;p5"/>
          <p:cNvSpPr txBox="1">
            <a:spLocks noGrp="1"/>
          </p:cNvSpPr>
          <p:nvPr>
            <p:ph type="title" idx="3"/>
          </p:nvPr>
        </p:nvSpPr>
        <p:spPr>
          <a:xfrm>
            <a:off x="6713837"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90" name="Google Shape;90;p5"/>
          <p:cNvSpPr txBox="1">
            <a:spLocks noGrp="1"/>
          </p:cNvSpPr>
          <p:nvPr>
            <p:ph type="subTitle" idx="4"/>
          </p:nvPr>
        </p:nvSpPr>
        <p:spPr>
          <a:xfrm>
            <a:off x="6855637"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91" name="Google Shape;91;p5"/>
          <p:cNvGrpSpPr/>
          <p:nvPr/>
        </p:nvGrpSpPr>
        <p:grpSpPr>
          <a:xfrm rot="2700000">
            <a:off x="9933219" y="655533"/>
            <a:ext cx="1363456" cy="817201"/>
            <a:chOff x="2418650" y="704500"/>
            <a:chExt cx="200750" cy="120325"/>
          </a:xfrm>
        </p:grpSpPr>
        <p:sp>
          <p:nvSpPr>
            <p:cNvPr id="92" name="Google Shape;92;p5"/>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5"/>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5"/>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5"/>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5"/>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5"/>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4898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00" name="Google Shape;100;p6"/>
          <p:cNvGrpSpPr/>
          <p:nvPr/>
        </p:nvGrpSpPr>
        <p:grpSpPr>
          <a:xfrm flipH="1">
            <a:off x="54" y="1"/>
            <a:ext cx="12191940" cy="6857959"/>
            <a:chOff x="0" y="0"/>
            <a:chExt cx="9143955" cy="5143469"/>
          </a:xfrm>
        </p:grpSpPr>
        <p:sp>
          <p:nvSpPr>
            <p:cNvPr id="101" name="Google Shape;101;p6"/>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6"/>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03;p6"/>
          <p:cNvGrpSpPr/>
          <p:nvPr/>
        </p:nvGrpSpPr>
        <p:grpSpPr>
          <a:xfrm rot="10800000">
            <a:off x="9630467" y="719346"/>
            <a:ext cx="1666103" cy="917189"/>
            <a:chOff x="2406450" y="1822150"/>
            <a:chExt cx="242825" cy="133675"/>
          </a:xfrm>
        </p:grpSpPr>
        <p:sp>
          <p:nvSpPr>
            <p:cNvPr id="104" name="Google Shape;104;p6"/>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6"/>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6"/>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6"/>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6"/>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6"/>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Google Shape;113;p6"/>
          <p:cNvSpPr/>
          <p:nvPr/>
        </p:nvSpPr>
        <p:spPr>
          <a:xfrm rot="-724569">
            <a:off x="378350" y="401469"/>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6"/>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5" name="Google Shape;115;p6"/>
          <p:cNvGrpSpPr/>
          <p:nvPr/>
        </p:nvGrpSpPr>
        <p:grpSpPr>
          <a:xfrm rot="-1808475">
            <a:off x="10229576" y="5107890"/>
            <a:ext cx="2291013" cy="3003333"/>
            <a:chOff x="2753450" y="3322025"/>
            <a:chExt cx="488200" cy="640000"/>
          </a:xfrm>
        </p:grpSpPr>
        <p:sp>
          <p:nvSpPr>
            <p:cNvPr id="116" name="Google Shape;116;p6"/>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6"/>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6"/>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6"/>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6"/>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6"/>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6"/>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6"/>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6"/>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125;p6"/>
          <p:cNvGrpSpPr/>
          <p:nvPr/>
        </p:nvGrpSpPr>
        <p:grpSpPr>
          <a:xfrm rot="-7200021">
            <a:off x="408111" y="2475285"/>
            <a:ext cx="1270688" cy="774432"/>
            <a:chOff x="4560600" y="646575"/>
            <a:chExt cx="172325" cy="105025"/>
          </a:xfrm>
        </p:grpSpPr>
        <p:sp>
          <p:nvSpPr>
            <p:cNvPr id="126" name="Google Shape;126;p6"/>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6"/>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6"/>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6"/>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6"/>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6"/>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6"/>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6355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2"/>
        <p:cNvGrpSpPr/>
        <p:nvPr/>
      </p:nvGrpSpPr>
      <p:grpSpPr>
        <a:xfrm>
          <a:off x="0" y="0"/>
          <a:ext cx="0" cy="0"/>
          <a:chOff x="0" y="0"/>
          <a:chExt cx="0" cy="0"/>
        </a:xfrm>
      </p:grpSpPr>
      <p:grpSp>
        <p:nvGrpSpPr>
          <p:cNvPr id="173" name="Google Shape;173;p9"/>
          <p:cNvGrpSpPr/>
          <p:nvPr/>
        </p:nvGrpSpPr>
        <p:grpSpPr>
          <a:xfrm>
            <a:off x="-24" y="-7"/>
            <a:ext cx="12192047" cy="6858011"/>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p9"/>
          <p:cNvSpPr txBox="1">
            <a:spLocks noGrp="1"/>
          </p:cNvSpPr>
          <p:nvPr>
            <p:ph type="title"/>
          </p:nvPr>
        </p:nvSpPr>
        <p:spPr>
          <a:xfrm>
            <a:off x="1459267" y="1130133"/>
            <a:ext cx="4038800" cy="184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128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77" name="Google Shape;177;p9"/>
          <p:cNvSpPr txBox="1">
            <a:spLocks noGrp="1"/>
          </p:cNvSpPr>
          <p:nvPr>
            <p:ph type="subTitle" idx="1"/>
          </p:nvPr>
        </p:nvSpPr>
        <p:spPr>
          <a:xfrm>
            <a:off x="1459267" y="2898800"/>
            <a:ext cx="40388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9333">
                <a:latin typeface="Amatic SC"/>
                <a:ea typeface="Amatic SC"/>
                <a:cs typeface="Amatic SC"/>
                <a:sym typeface="Amatic SC"/>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178" name="Google Shape;178;p9"/>
          <p:cNvGrpSpPr/>
          <p:nvPr/>
        </p:nvGrpSpPr>
        <p:grpSpPr>
          <a:xfrm>
            <a:off x="6321367" y="1765367"/>
            <a:ext cx="4687111" cy="3784891"/>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 name="Google Shape;185;p9"/>
          <p:cNvGrpSpPr/>
          <p:nvPr/>
        </p:nvGrpSpPr>
        <p:grpSpPr>
          <a:xfrm>
            <a:off x="7714274" y="1307740"/>
            <a:ext cx="1854260" cy="73152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9" name="Google Shape;189;p9"/>
          <p:cNvSpPr txBox="1">
            <a:spLocks noGrp="1"/>
          </p:cNvSpPr>
          <p:nvPr>
            <p:ph type="subTitle" idx="2"/>
          </p:nvPr>
        </p:nvSpPr>
        <p:spPr>
          <a:xfrm>
            <a:off x="6856533" y="2394233"/>
            <a:ext cx="3456400" cy="29140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90" name="Google Shape;190;p9"/>
          <p:cNvGrpSpPr/>
          <p:nvPr/>
        </p:nvGrpSpPr>
        <p:grpSpPr>
          <a:xfrm>
            <a:off x="10312943" y="568257"/>
            <a:ext cx="1371847" cy="91944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 name="Google Shape;199;p9"/>
          <p:cNvGrpSpPr/>
          <p:nvPr/>
        </p:nvGrpSpPr>
        <p:grpSpPr>
          <a:xfrm rot="10002057">
            <a:off x="10413530" y="5511082"/>
            <a:ext cx="1234693" cy="740063"/>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329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3519F"/>
                </a:solidFill>
                <a:cs typeface="Arial"/>
                <a:sym typeface="Arial"/>
              </a:rPr>
              <a:pPr defTabSz="1219170">
                <a:buClr>
                  <a:srgbClr val="000000"/>
                </a:buClr>
              </a:pPr>
              <a:t>‹#›</a:t>
            </a:fld>
            <a:endParaRPr lang="en" kern="0">
              <a:solidFill>
                <a:srgbClr val="63519F"/>
              </a:solidFill>
              <a:cs typeface="Arial"/>
              <a:sym typeface="Arial"/>
            </a:endParaRPr>
          </a:p>
        </p:txBody>
      </p:sp>
    </p:spTree>
    <p:extLst>
      <p:ext uri="{BB962C8B-B14F-4D97-AF65-F5344CB8AC3E}">
        <p14:creationId xmlns:p14="http://schemas.microsoft.com/office/powerpoint/2010/main" val="167653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grpSp>
        <p:nvGrpSpPr>
          <p:cNvPr id="374" name="Google Shape;374;p18"/>
          <p:cNvGrpSpPr/>
          <p:nvPr/>
        </p:nvGrpSpPr>
        <p:grpSpPr>
          <a:xfrm>
            <a:off x="0" y="-27901"/>
            <a:ext cx="12191813" cy="6857833"/>
            <a:chOff x="0" y="899099"/>
            <a:chExt cx="7508507" cy="4223497"/>
          </a:xfrm>
        </p:grpSpPr>
        <p:sp>
          <p:nvSpPr>
            <p:cNvPr id="375" name="Google Shape;375;p18"/>
            <p:cNvSpPr/>
            <p:nvPr/>
          </p:nvSpPr>
          <p:spPr>
            <a:xfrm>
              <a:off x="4274768" y="899099"/>
              <a:ext cx="3233734" cy="138835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8"/>
            <p:cNvSpPr/>
            <p:nvPr/>
          </p:nvSpPr>
          <p:spPr>
            <a:xfrm>
              <a:off x="0" y="899099"/>
              <a:ext cx="4351450" cy="4223497"/>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8"/>
            <p:cNvSpPr/>
            <p:nvPr/>
          </p:nvSpPr>
          <p:spPr>
            <a:xfrm>
              <a:off x="4902217" y="2964381"/>
              <a:ext cx="2606290" cy="2156302"/>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8" name="Google Shape;378;p18"/>
          <p:cNvSpPr txBox="1">
            <a:spLocks noGrp="1"/>
          </p:cNvSpPr>
          <p:nvPr>
            <p:ph type="title"/>
          </p:nvPr>
        </p:nvSpPr>
        <p:spPr>
          <a:xfrm>
            <a:off x="1409133" y="1486600"/>
            <a:ext cx="4024800" cy="129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solidFill>
                  <a:schemeClr val="accent1"/>
                </a:solidFill>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79" name="Google Shape;379;p18"/>
          <p:cNvSpPr txBox="1">
            <a:spLocks noGrp="1"/>
          </p:cNvSpPr>
          <p:nvPr>
            <p:ph type="subTitle" idx="1"/>
          </p:nvPr>
        </p:nvSpPr>
        <p:spPr>
          <a:xfrm>
            <a:off x="1409133" y="2892413"/>
            <a:ext cx="40248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2"/>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
        <p:nvSpPr>
          <p:cNvPr id="381" name="Google Shape;381;p18"/>
          <p:cNvSpPr txBox="1">
            <a:spLocks noGrp="1"/>
          </p:cNvSpPr>
          <p:nvPr>
            <p:ph type="subTitle" idx="2"/>
          </p:nvPr>
        </p:nvSpPr>
        <p:spPr>
          <a:xfrm>
            <a:off x="2009133" y="3637384"/>
            <a:ext cx="2824800" cy="13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382" name="Google Shape;382;p18"/>
          <p:cNvGrpSpPr/>
          <p:nvPr/>
        </p:nvGrpSpPr>
        <p:grpSpPr>
          <a:xfrm>
            <a:off x="10414325" y="572262"/>
            <a:ext cx="1037420" cy="632401"/>
            <a:chOff x="4560600" y="2876550"/>
            <a:chExt cx="172325" cy="105050"/>
          </a:xfrm>
        </p:grpSpPr>
        <p:sp>
          <p:nvSpPr>
            <p:cNvPr id="383" name="Google Shape;383;p1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90" name="Google Shape;390;p18"/>
          <p:cNvSpPr/>
          <p:nvPr/>
        </p:nvSpPr>
        <p:spPr>
          <a:xfrm>
            <a:off x="11040934" y="1443501"/>
            <a:ext cx="511335" cy="752297"/>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91" name="Google Shape;391;p18"/>
          <p:cNvGrpSpPr/>
          <p:nvPr/>
        </p:nvGrpSpPr>
        <p:grpSpPr>
          <a:xfrm rot="1918873">
            <a:off x="523144" y="5553251"/>
            <a:ext cx="1366793" cy="752277"/>
            <a:chOff x="2406450" y="4052150"/>
            <a:chExt cx="242825" cy="133650"/>
          </a:xfrm>
        </p:grpSpPr>
        <p:sp>
          <p:nvSpPr>
            <p:cNvPr id="392" name="Google Shape;392;p18"/>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8"/>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8"/>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8"/>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8"/>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8"/>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8"/>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8"/>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8"/>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44120634"/>
      </p:ext>
    </p:extLst>
  </p:cSld>
  <p:clrMapOvr>
    <a:masterClrMapping/>
  </p:clrMapOvr>
  <p:extLst>
    <p:ext uri="{DCECCB84-F9BA-43D5-87BE-67443E8EF086}">
      <p15:sldGuideLst xmlns:p15="http://schemas.microsoft.com/office/powerpoint/2012/main" xmlns="">
        <p15:guide id="1" pos="288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6941007" y="-27964"/>
            <a:ext cx="5250820" cy="6854832"/>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05" name="Google Shape;405;p19"/>
          <p:cNvSpPr/>
          <p:nvPr/>
        </p:nvSpPr>
        <p:spPr>
          <a:xfrm>
            <a:off x="1" y="1"/>
            <a:ext cx="3361623" cy="1543036"/>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9"/>
          <p:cNvSpPr/>
          <p:nvPr/>
        </p:nvSpPr>
        <p:spPr>
          <a:xfrm rot="10800000">
            <a:off x="44" y="4672827"/>
            <a:ext cx="5089656" cy="218517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7" name="Google Shape;407;p19"/>
          <p:cNvGrpSpPr/>
          <p:nvPr/>
        </p:nvGrpSpPr>
        <p:grpSpPr>
          <a:xfrm>
            <a:off x="891097" y="719329"/>
            <a:ext cx="1444597" cy="86603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4" name="Google Shape;414;p19"/>
          <p:cNvSpPr/>
          <p:nvPr/>
        </p:nvSpPr>
        <p:spPr>
          <a:xfrm>
            <a:off x="854133" y="3029540"/>
            <a:ext cx="562099" cy="635696"/>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9"/>
          <p:cNvSpPr/>
          <p:nvPr/>
        </p:nvSpPr>
        <p:spPr>
          <a:xfrm rot="-724569">
            <a:off x="5900483" y="5493420"/>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9"/>
          <p:cNvSpPr/>
          <p:nvPr/>
        </p:nvSpPr>
        <p:spPr>
          <a:xfrm>
            <a:off x="5730201" y="486593"/>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17" name="Google Shape;417;p19"/>
          <p:cNvGrpSpPr/>
          <p:nvPr/>
        </p:nvGrpSpPr>
        <p:grpSpPr>
          <a:xfrm>
            <a:off x="10296001" y="4549332"/>
            <a:ext cx="1444633" cy="1542301"/>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1" name="Google Shape;421;p19"/>
          <p:cNvGrpSpPr/>
          <p:nvPr/>
        </p:nvGrpSpPr>
        <p:grpSpPr>
          <a:xfrm rot="8999839">
            <a:off x="2759034" y="5715733"/>
            <a:ext cx="1233839" cy="752195"/>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4353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29"/>
        <p:cNvGrpSpPr/>
        <p:nvPr/>
      </p:nvGrpSpPr>
      <p:grpSpPr>
        <a:xfrm>
          <a:off x="0" y="0"/>
          <a:ext cx="0" cy="0"/>
          <a:chOff x="0" y="0"/>
          <a:chExt cx="0" cy="0"/>
        </a:xfrm>
      </p:grpSpPr>
      <p:grpSp>
        <p:nvGrpSpPr>
          <p:cNvPr id="430" name="Google Shape;430;p20"/>
          <p:cNvGrpSpPr/>
          <p:nvPr/>
        </p:nvGrpSpPr>
        <p:grpSpPr>
          <a:xfrm>
            <a:off x="1" y="0"/>
            <a:ext cx="12191993" cy="6857992"/>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3" name="Google Shape;433;p20"/>
          <p:cNvGrpSpPr/>
          <p:nvPr/>
        </p:nvGrpSpPr>
        <p:grpSpPr>
          <a:xfrm>
            <a:off x="10212707" y="264518"/>
            <a:ext cx="1316715" cy="1938837"/>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7" name="Google Shape;457;p20"/>
          <p:cNvSpPr/>
          <p:nvPr/>
        </p:nvSpPr>
        <p:spPr>
          <a:xfrm>
            <a:off x="851153" y="2677455"/>
            <a:ext cx="505455" cy="57163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8" name="Google Shape;458;p20"/>
          <p:cNvGrpSpPr/>
          <p:nvPr/>
        </p:nvGrpSpPr>
        <p:grpSpPr>
          <a:xfrm rot="10800000" flipH="1">
            <a:off x="10157473" y="4752319"/>
            <a:ext cx="1656177" cy="1631063"/>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7" name="Google Shape;467;p20"/>
          <p:cNvGrpSpPr/>
          <p:nvPr/>
        </p:nvGrpSpPr>
        <p:grpSpPr>
          <a:xfrm rot="-8759897">
            <a:off x="486452" y="5606599"/>
            <a:ext cx="1511731" cy="906181"/>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7752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xmlns="" id="{E3705D37-E49D-F47C-6BD3-7AE7359F603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49839" y="199338"/>
            <a:ext cx="1120415" cy="1120415"/>
          </a:xfrm>
          <a:prstGeom prst="rect">
            <a:avLst/>
          </a:prstGeom>
        </p:spPr>
      </p:pic>
    </p:spTree>
    <p:extLst>
      <p:ext uri="{BB962C8B-B14F-4D97-AF65-F5344CB8AC3E}">
        <p14:creationId xmlns:p14="http://schemas.microsoft.com/office/powerpoint/2010/main" val="31334334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27" name="Google Shape;535;p26"/>
          <p:cNvSpPr/>
          <p:nvPr/>
        </p:nvSpPr>
        <p:spPr>
          <a:xfrm>
            <a:off x="951967" y="699441"/>
            <a:ext cx="9202686" cy="393988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2" name="Google Shape;532;p26"/>
          <p:cNvPicPr preferRelativeResize="0"/>
          <p:nvPr/>
        </p:nvPicPr>
        <p:blipFill>
          <a:blip r:embed="rId3">
            <a:alphaModFix/>
          </a:blip>
          <a:stretch>
            <a:fillRect/>
          </a:stretch>
        </p:blipFill>
        <p:spPr>
          <a:xfrm flipH="1">
            <a:off x="6082811" y="5925306"/>
            <a:ext cx="591488" cy="596401"/>
          </a:xfrm>
          <a:prstGeom prst="rect">
            <a:avLst/>
          </a:prstGeom>
          <a:noFill/>
          <a:ln>
            <a:noFill/>
          </a:ln>
        </p:spPr>
      </p:pic>
      <p:pic>
        <p:nvPicPr>
          <p:cNvPr id="533" name="Google Shape;533;p26"/>
          <p:cNvPicPr preferRelativeResize="0"/>
          <p:nvPr/>
        </p:nvPicPr>
        <p:blipFill>
          <a:blip r:embed="rId3">
            <a:alphaModFix/>
          </a:blip>
          <a:stretch>
            <a:fillRect/>
          </a:stretch>
        </p:blipFill>
        <p:spPr>
          <a:xfrm flipH="1">
            <a:off x="6771911" y="5013736"/>
            <a:ext cx="786701" cy="793227"/>
          </a:xfrm>
          <a:prstGeom prst="rect">
            <a:avLst/>
          </a:prstGeom>
          <a:noFill/>
          <a:ln>
            <a:noFill/>
          </a:ln>
        </p:spPr>
      </p:pic>
      <p:pic>
        <p:nvPicPr>
          <p:cNvPr id="534" name="Google Shape;534;p26"/>
          <p:cNvPicPr preferRelativeResize="0"/>
          <p:nvPr/>
        </p:nvPicPr>
        <p:blipFill>
          <a:blip r:embed="rId3">
            <a:alphaModFix/>
          </a:blip>
          <a:stretch>
            <a:fillRect/>
          </a:stretch>
        </p:blipFill>
        <p:spPr>
          <a:xfrm flipH="1">
            <a:off x="6870478" y="5709085"/>
            <a:ext cx="1217500" cy="1227601"/>
          </a:xfrm>
          <a:prstGeom prst="rect">
            <a:avLst/>
          </a:prstGeom>
          <a:noFill/>
          <a:ln>
            <a:noFill/>
          </a:ln>
        </p:spPr>
      </p:pic>
      <p:sp>
        <p:nvSpPr>
          <p:cNvPr id="535" name="Google Shape;535;p26"/>
          <p:cNvSpPr/>
          <p:nvPr/>
        </p:nvSpPr>
        <p:spPr>
          <a:xfrm>
            <a:off x="1109885" y="868613"/>
            <a:ext cx="8861888" cy="356874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w="38100">
            <a:solidFill>
              <a:schemeClr val="bg1">
                <a:lumMod val="50000"/>
              </a:schemeClr>
            </a:solidFill>
            <a:prstDash val="sysDash"/>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8" name="Google Shape;538;p26"/>
          <p:cNvPicPr preferRelativeResize="0"/>
          <p:nvPr/>
        </p:nvPicPr>
        <p:blipFill>
          <a:blip r:embed="rId4">
            <a:alphaModFix/>
          </a:blip>
          <a:stretch>
            <a:fillRect/>
          </a:stretch>
        </p:blipFill>
        <p:spPr>
          <a:xfrm>
            <a:off x="4992983" y="4676201"/>
            <a:ext cx="1985733" cy="2181801"/>
          </a:xfrm>
          <a:prstGeom prst="rect">
            <a:avLst/>
          </a:prstGeom>
          <a:noFill/>
          <a:ln>
            <a:noFill/>
          </a:ln>
        </p:spPr>
      </p:pic>
      <p:grpSp>
        <p:nvGrpSpPr>
          <p:cNvPr id="539" name="Google Shape;539;p26"/>
          <p:cNvGrpSpPr/>
          <p:nvPr/>
        </p:nvGrpSpPr>
        <p:grpSpPr>
          <a:xfrm>
            <a:off x="4533554" y="321920"/>
            <a:ext cx="1562445" cy="785129"/>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3" name="Google Shape;543;p26"/>
          <p:cNvSpPr/>
          <p:nvPr/>
        </p:nvSpPr>
        <p:spPr>
          <a:xfrm>
            <a:off x="6928008" y="4094290"/>
            <a:ext cx="378768" cy="382197"/>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44" name="Google Shape;544;p26"/>
          <p:cNvGrpSpPr/>
          <p:nvPr/>
        </p:nvGrpSpPr>
        <p:grpSpPr>
          <a:xfrm rot="-6406322">
            <a:off x="1536683" y="4499611"/>
            <a:ext cx="1802172" cy="2544805"/>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51" name="Google Shape;551;p26"/>
          <p:cNvPicPr preferRelativeResize="0"/>
          <p:nvPr/>
        </p:nvPicPr>
        <p:blipFill>
          <a:blip r:embed="rId3">
            <a:alphaModFix/>
          </a:blip>
          <a:stretch>
            <a:fillRect/>
          </a:stretch>
        </p:blipFill>
        <p:spPr>
          <a:xfrm flipH="1">
            <a:off x="1045101" y="1168738"/>
            <a:ext cx="591500" cy="596412"/>
          </a:xfrm>
          <a:prstGeom prst="rect">
            <a:avLst/>
          </a:prstGeom>
          <a:noFill/>
          <a:ln>
            <a:noFill/>
          </a:ln>
        </p:spPr>
      </p:pic>
      <p:pic>
        <p:nvPicPr>
          <p:cNvPr id="552" name="Google Shape;552;p26"/>
          <p:cNvPicPr preferRelativeResize="0"/>
          <p:nvPr/>
        </p:nvPicPr>
        <p:blipFill>
          <a:blip r:embed="rId3">
            <a:alphaModFix/>
          </a:blip>
          <a:stretch>
            <a:fillRect/>
          </a:stretch>
        </p:blipFill>
        <p:spPr>
          <a:xfrm flipH="1">
            <a:off x="-24167" y="1905529"/>
            <a:ext cx="1217500" cy="1227601"/>
          </a:xfrm>
          <a:prstGeom prst="rect">
            <a:avLst/>
          </a:prstGeom>
          <a:noFill/>
          <a:ln>
            <a:noFill/>
          </a:ln>
        </p:spPr>
      </p:pic>
      <p:pic>
        <p:nvPicPr>
          <p:cNvPr id="1026" name="Picture 2" descr="HÃ¬nh áº£nh ChÄm SÃ³c Tráº» Em PNG , Clipart Tráº» Em, NgÃ y Tráº» Em Tháº¿ Giá»i, ChÄm  SÃ³c Tráº» Em PNG Khuyáº¿t Táº­t PNG miá»n phÃ­ táº£i táº­p tin PSDComment vÃ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19"/>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10576" y="3389362"/>
            <a:ext cx="3984563" cy="39845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B75CB0B5-3602-FC73-4BDB-9FBB5E0D277E}"/>
              </a:ext>
            </a:extLst>
          </p:cNvPr>
          <p:cNvPicPr>
            <a:picLocks noChangeAspect="1"/>
          </p:cNvPicPr>
          <p:nvPr/>
        </p:nvPicPr>
        <p:blipFill>
          <a:blip r:embed="rId7"/>
          <a:stretch>
            <a:fillRect/>
          </a:stretch>
        </p:blipFill>
        <p:spPr>
          <a:xfrm>
            <a:off x="-1022881" y="903288"/>
            <a:ext cx="6389162" cy="1450974"/>
          </a:xfrm>
          <a:prstGeom prst="rect">
            <a:avLst/>
          </a:prstGeom>
        </p:spPr>
      </p:pic>
      <p:pic>
        <p:nvPicPr>
          <p:cNvPr id="3" name="Picture 2">
            <a:extLst>
              <a:ext uri="{FF2B5EF4-FFF2-40B4-BE49-F238E27FC236}">
                <a16:creationId xmlns:a16="http://schemas.microsoft.com/office/drawing/2014/main" xmlns="" id="{2C223DE4-4806-1A50-0D04-22740D062637}"/>
              </a:ext>
            </a:extLst>
          </p:cNvPr>
          <p:cNvPicPr>
            <a:picLocks noChangeAspect="1"/>
          </p:cNvPicPr>
          <p:nvPr/>
        </p:nvPicPr>
        <p:blipFill>
          <a:blip r:embed="rId8"/>
          <a:stretch>
            <a:fillRect/>
          </a:stretch>
        </p:blipFill>
        <p:spPr>
          <a:xfrm>
            <a:off x="865998" y="1818782"/>
            <a:ext cx="9126503" cy="2572735"/>
          </a:xfrm>
          <a:prstGeom prst="rect">
            <a:avLst/>
          </a:prstGeom>
        </p:spPr>
      </p:pic>
    </p:spTree>
    <p:extLst>
      <p:ext uri="{BB962C8B-B14F-4D97-AF65-F5344CB8AC3E}">
        <p14:creationId xmlns:p14="http://schemas.microsoft.com/office/powerpoint/2010/main" val="3617181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nodeType="withEffect">
                                  <p:stCondLst>
                                    <p:cond delay="0"/>
                                  </p:stCondLst>
                                  <p:endCondLst>
                                    <p:cond evt="onNext" delay="0">
                                      <p:tgtEl>
                                        <p:sldTgt/>
                                      </p:tgtEl>
                                    </p:cond>
                                  </p:end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xmlns="" id="{BD9B4035-81D1-43E3-8086-BB06F0BC03C5}"/>
              </a:ext>
            </a:extLst>
          </p:cNvPr>
          <p:cNvSpPr txBox="1"/>
          <p:nvPr/>
        </p:nvSpPr>
        <p:spPr>
          <a:xfrm>
            <a:off x="2827103" y="1489471"/>
            <a:ext cx="7226759" cy="3785652"/>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4. </a:t>
            </a:r>
            <a:r>
              <a:rPr kumimoji="0" lang="vi-VN" altLang="zh-CN"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Trưng bày và bình chọn bài viết yêu thích</a:t>
            </a:r>
            <a:endParaRPr kumimoji="0" lang="zh-CN" altLang="en-US"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1448017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B45787A-E574-462D-ABD1-A9A44F5B40BF}"/>
              </a:ext>
            </a:extLst>
          </p:cNvPr>
          <p:cNvGrpSpPr/>
          <p:nvPr/>
        </p:nvGrpSpPr>
        <p:grpSpPr>
          <a:xfrm rot="20998296">
            <a:off x="116684" y="357685"/>
            <a:ext cx="3262204" cy="3410575"/>
            <a:chOff x="-342594" y="2557391"/>
            <a:chExt cx="3262204" cy="3410575"/>
          </a:xfrm>
        </p:grpSpPr>
        <p:grpSp>
          <p:nvGrpSpPr>
            <p:cNvPr id="40" name="Group 39">
              <a:extLst>
                <a:ext uri="{FF2B5EF4-FFF2-40B4-BE49-F238E27FC236}">
                  <a16:creationId xmlns:a16="http://schemas.microsoft.com/office/drawing/2014/main" xmlns="" id="{C322D33A-732B-4BB0-97E3-8A209EB68373}"/>
                </a:ext>
              </a:extLst>
            </p:cNvPr>
            <p:cNvGrpSpPr/>
            <p:nvPr/>
          </p:nvGrpSpPr>
          <p:grpSpPr>
            <a:xfrm>
              <a:off x="-342594" y="2557391"/>
              <a:ext cx="3262204" cy="3410575"/>
              <a:chOff x="1055165" y="3183319"/>
              <a:chExt cx="2828934" cy="2953007"/>
            </a:xfrm>
          </p:grpSpPr>
          <p:pic>
            <p:nvPicPr>
              <p:cNvPr id="41" name="图片 7">
                <a:extLst>
                  <a:ext uri="{FF2B5EF4-FFF2-40B4-BE49-F238E27FC236}">
                    <a16:creationId xmlns:a16="http://schemas.microsoft.com/office/drawing/2014/main" xmlns="" id="{62FDE0FB-FD4B-4403-A52C-EC2090E03F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图片 12">
                <a:extLst>
                  <a:ext uri="{FF2B5EF4-FFF2-40B4-BE49-F238E27FC236}">
                    <a16:creationId xmlns:a16="http://schemas.microsoft.com/office/drawing/2014/main" xmlns="" id="{80DCCD0B-69C6-4435-9738-8D3CCAD67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5165" y="3183319"/>
                <a:ext cx="927249" cy="927249"/>
              </a:xfrm>
              <a:prstGeom prst="rect">
                <a:avLst/>
              </a:prstGeom>
            </p:spPr>
          </p:pic>
        </p:grpSp>
        <p:sp>
          <p:nvSpPr>
            <p:cNvPr id="3" name="Rectangle 2">
              <a:extLst>
                <a:ext uri="{FF2B5EF4-FFF2-40B4-BE49-F238E27FC236}">
                  <a16:creationId xmlns:a16="http://schemas.microsoft.com/office/drawing/2014/main" xmlns="" id="{82B68A89-A8A3-4F38-B43C-ADFAA5887C09}"/>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2" name="TextBox 1">
              <a:extLst>
                <a:ext uri="{FF2B5EF4-FFF2-40B4-BE49-F238E27FC236}">
                  <a16:creationId xmlns:a16="http://schemas.microsoft.com/office/drawing/2014/main" xmlns="" id="{DF81FE5D-D898-4B40-BEC7-1F053873973F}"/>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1</a:t>
              </a:r>
            </a:p>
          </p:txBody>
        </p:sp>
      </p:grpSp>
      <p:sp>
        <p:nvSpPr>
          <p:cNvPr id="50" name="Arrow: Right 32">
            <a:extLst>
              <a:ext uri="{FF2B5EF4-FFF2-40B4-BE49-F238E27FC236}">
                <a16:creationId xmlns:a16="http://schemas.microsoft.com/office/drawing/2014/main" xmlns="" id="{5D33071B-4C56-4D44-82B7-E8F0F87AA501}"/>
              </a:ext>
            </a:extLst>
          </p:cNvPr>
          <p:cNvSpPr/>
          <p:nvPr/>
        </p:nvSpPr>
        <p:spPr>
          <a:xfrm rot="3050383">
            <a:off x="2118041" y="3865981"/>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xmlns="" id="{AE9B5BDC-36DB-4D10-867B-B02EC6AFF94E}"/>
              </a:ext>
            </a:extLst>
          </p:cNvPr>
          <p:cNvGrpSpPr/>
          <p:nvPr/>
        </p:nvGrpSpPr>
        <p:grpSpPr>
          <a:xfrm>
            <a:off x="4808651" y="36322"/>
            <a:ext cx="3253659" cy="3323221"/>
            <a:chOff x="371557" y="2644744"/>
            <a:chExt cx="3253659" cy="3323221"/>
          </a:xfrm>
        </p:grpSpPr>
        <p:grpSp>
          <p:nvGrpSpPr>
            <p:cNvPr id="29" name="Group 28">
              <a:extLst>
                <a:ext uri="{FF2B5EF4-FFF2-40B4-BE49-F238E27FC236}">
                  <a16:creationId xmlns:a16="http://schemas.microsoft.com/office/drawing/2014/main" xmlns="" id="{5A38CA74-A782-4EE4-943D-ED71E6F4712F}"/>
                </a:ext>
              </a:extLst>
            </p:cNvPr>
            <p:cNvGrpSpPr/>
            <p:nvPr/>
          </p:nvGrpSpPr>
          <p:grpSpPr>
            <a:xfrm>
              <a:off x="371557" y="2644744"/>
              <a:ext cx="3253659" cy="3323221"/>
              <a:chOff x="1674466" y="3258953"/>
              <a:chExt cx="2821524" cy="2877373"/>
            </a:xfrm>
          </p:grpSpPr>
          <p:pic>
            <p:nvPicPr>
              <p:cNvPr id="55" name="图片 7">
                <a:extLst>
                  <a:ext uri="{FF2B5EF4-FFF2-40B4-BE49-F238E27FC236}">
                    <a16:creationId xmlns:a16="http://schemas.microsoft.com/office/drawing/2014/main" xmlns="" id="{9B198216-716C-4CE6-947A-E39E20BBC9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6" name="图片 12">
                <a:extLst>
                  <a:ext uri="{FF2B5EF4-FFF2-40B4-BE49-F238E27FC236}">
                    <a16:creationId xmlns:a16="http://schemas.microsoft.com/office/drawing/2014/main" xmlns="" id="{DF5D83A3-DFA9-4185-97D5-135F86103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972" y="3258953"/>
                <a:ext cx="932018" cy="932018"/>
              </a:xfrm>
              <a:prstGeom prst="rect">
                <a:avLst/>
              </a:prstGeom>
            </p:spPr>
          </p:pic>
        </p:grpSp>
        <p:sp>
          <p:nvSpPr>
            <p:cNvPr id="53" name="Rectangle 52">
              <a:extLst>
                <a:ext uri="{FF2B5EF4-FFF2-40B4-BE49-F238E27FC236}">
                  <a16:creationId xmlns:a16="http://schemas.microsoft.com/office/drawing/2014/main" xmlns="" id="{F7F3B1DA-74C1-4C0F-B3D6-CB00D66F2B45}"/>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54" name="TextBox 53">
              <a:extLst>
                <a:ext uri="{FF2B5EF4-FFF2-40B4-BE49-F238E27FC236}">
                  <a16:creationId xmlns:a16="http://schemas.microsoft.com/office/drawing/2014/main" xmlns="" id="{168F4A92-9EAA-49F6-8E19-D7581C8361ED}"/>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2</a:t>
              </a:r>
            </a:p>
          </p:txBody>
        </p:sp>
      </p:grpSp>
      <p:sp>
        <p:nvSpPr>
          <p:cNvPr id="51" name="Arrow: Right 33">
            <a:extLst>
              <a:ext uri="{FF2B5EF4-FFF2-40B4-BE49-F238E27FC236}">
                <a16:creationId xmlns:a16="http://schemas.microsoft.com/office/drawing/2014/main" xmlns="" id="{ABFB06C2-614A-40FE-BC81-1AC2671A00CB}"/>
              </a:ext>
            </a:extLst>
          </p:cNvPr>
          <p:cNvSpPr/>
          <p:nvPr/>
        </p:nvSpPr>
        <p:spPr>
          <a:xfrm rot="5400000">
            <a:off x="5648055" y="3695554"/>
            <a:ext cx="1120619" cy="508267"/>
          </a:xfrm>
          <a:prstGeom prst="rightArrow">
            <a:avLst>
              <a:gd name="adj1" fmla="val 50000"/>
              <a:gd name="adj2" fmla="val 60185"/>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xmlns="" id="{C2AE3D30-41BB-4703-84BD-593943E75F9F}"/>
              </a:ext>
            </a:extLst>
          </p:cNvPr>
          <p:cNvGrpSpPr/>
          <p:nvPr/>
        </p:nvGrpSpPr>
        <p:grpSpPr>
          <a:xfrm rot="1244366">
            <a:off x="8522324" y="328970"/>
            <a:ext cx="3270616" cy="3468615"/>
            <a:chOff x="371557" y="2499349"/>
            <a:chExt cx="3270616" cy="3468615"/>
          </a:xfrm>
        </p:grpSpPr>
        <p:grpSp>
          <p:nvGrpSpPr>
            <p:cNvPr id="58" name="Group 57">
              <a:extLst>
                <a:ext uri="{FF2B5EF4-FFF2-40B4-BE49-F238E27FC236}">
                  <a16:creationId xmlns:a16="http://schemas.microsoft.com/office/drawing/2014/main" xmlns="" id="{E30877E8-77C6-4DF2-A6EE-DA1D08C67AF3}"/>
                </a:ext>
              </a:extLst>
            </p:cNvPr>
            <p:cNvGrpSpPr/>
            <p:nvPr/>
          </p:nvGrpSpPr>
          <p:grpSpPr>
            <a:xfrm>
              <a:off x="371557" y="2499349"/>
              <a:ext cx="3270616" cy="3468615"/>
              <a:chOff x="1674466" y="3133065"/>
              <a:chExt cx="2836229" cy="3003261"/>
            </a:xfrm>
          </p:grpSpPr>
          <p:pic>
            <p:nvPicPr>
              <p:cNvPr id="61" name="图片 7">
                <a:extLst>
                  <a:ext uri="{FF2B5EF4-FFF2-40B4-BE49-F238E27FC236}">
                    <a16:creationId xmlns:a16="http://schemas.microsoft.com/office/drawing/2014/main" xmlns="" id="{4868F831-BCC0-41DD-8451-AB2D2C52A8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2" name="图片 12">
                <a:extLst>
                  <a:ext uri="{FF2B5EF4-FFF2-40B4-BE49-F238E27FC236}">
                    <a16:creationId xmlns:a16="http://schemas.microsoft.com/office/drawing/2014/main" xmlns="" id="{238F1624-004B-4325-9BFB-3A8D7F47F4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677" y="3133065"/>
                <a:ext cx="932018" cy="932018"/>
              </a:xfrm>
              <a:prstGeom prst="rect">
                <a:avLst/>
              </a:prstGeom>
            </p:spPr>
          </p:pic>
        </p:grpSp>
        <p:sp>
          <p:nvSpPr>
            <p:cNvPr id="59" name="Rectangle 58">
              <a:extLst>
                <a:ext uri="{FF2B5EF4-FFF2-40B4-BE49-F238E27FC236}">
                  <a16:creationId xmlns:a16="http://schemas.microsoft.com/office/drawing/2014/main" xmlns="" id="{C515180A-3CAC-4D56-910E-334E53455060}"/>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60" name="TextBox 59">
              <a:extLst>
                <a:ext uri="{FF2B5EF4-FFF2-40B4-BE49-F238E27FC236}">
                  <a16:creationId xmlns:a16="http://schemas.microsoft.com/office/drawing/2014/main" xmlns="" id="{CF74D95C-EF41-40FF-B851-FF4941E2CDB0}"/>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3</a:t>
              </a:r>
            </a:p>
          </p:txBody>
        </p:sp>
      </p:grpSp>
      <p:sp>
        <p:nvSpPr>
          <p:cNvPr id="52" name="Arrow: Right 34">
            <a:extLst>
              <a:ext uri="{FF2B5EF4-FFF2-40B4-BE49-F238E27FC236}">
                <a16:creationId xmlns:a16="http://schemas.microsoft.com/office/drawing/2014/main" xmlns="" id="{DA13BAE0-6DE3-4688-A903-97B92FFB78E4}"/>
              </a:ext>
            </a:extLst>
          </p:cNvPr>
          <p:cNvSpPr/>
          <p:nvPr/>
        </p:nvSpPr>
        <p:spPr>
          <a:xfrm rot="7428539">
            <a:off x="8023555" y="3877376"/>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矩形: 圆角 1">
            <a:extLst>
              <a:ext uri="{FF2B5EF4-FFF2-40B4-BE49-F238E27FC236}">
                <a16:creationId xmlns:a16="http://schemas.microsoft.com/office/drawing/2014/main" xmlns="" id="{D25C45D3-4D5C-4F05-8167-769903634B3A}"/>
              </a:ext>
            </a:extLst>
          </p:cNvPr>
          <p:cNvSpPr/>
          <p:nvPr/>
        </p:nvSpPr>
        <p:spPr>
          <a:xfrm>
            <a:off x="2477805" y="4411560"/>
            <a:ext cx="7236390" cy="2314206"/>
          </a:xfrm>
          <a:prstGeom prst="roundRect">
            <a:avLst/>
          </a:prstGeom>
          <a:solidFill>
            <a:sysClr val="window" lastClr="FFFFFF"/>
          </a:solidFill>
          <a:ln w="28575" cap="flat" cmpd="sng" algn="ctr">
            <a:solidFill>
              <a:schemeClr val="accent5">
                <a:lumMod val="75000"/>
              </a:schemeClr>
            </a:solidFill>
            <a:prstDash val="solid"/>
            <a:miter lim="800000"/>
          </a:ln>
          <a:effectLst/>
        </p:spPr>
        <p:txBody>
          <a:bodyPr rtlCol="0" anchor="ct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5400" b="1" i="0" u="none" strike="noStrike" kern="0" cap="none" spc="0" normalizeH="0" baseline="0" noProof="0">
              <a:ln w="9525">
                <a:solidFill>
                  <a:prstClr val="white"/>
                </a:solidFill>
                <a:prstDash val="solid"/>
              </a:ln>
              <a:solidFill>
                <a:srgbClr val="FC7898">
                  <a:lumMod val="75000"/>
                </a:srgbClr>
              </a:solidFill>
              <a:effectLst>
                <a:outerShdw blurRad="12700" dist="38100" dir="2700000" algn="tl" rotWithShape="0">
                  <a:srgbClr val="4BACC6">
                    <a:lumMod val="60000"/>
                    <a:lumOff val="40000"/>
                  </a:srgbClr>
                </a:outerShdw>
              </a:effectLst>
              <a:uLnTx/>
              <a:uFillTx/>
              <a:latin typeface="Arial"/>
              <a:ea typeface="+mn-ea"/>
              <a:cs typeface="+mn-cs"/>
            </a:endParaRPr>
          </a:p>
        </p:txBody>
      </p:sp>
      <p:pic>
        <p:nvPicPr>
          <p:cNvPr id="7" name="Picture 6">
            <a:extLst>
              <a:ext uri="{FF2B5EF4-FFF2-40B4-BE49-F238E27FC236}">
                <a16:creationId xmlns:a16="http://schemas.microsoft.com/office/drawing/2014/main" xmlns="" id="{F229D12E-64A8-6289-53E2-2EA331140448}"/>
              </a:ext>
            </a:extLst>
          </p:cNvPr>
          <p:cNvPicPr>
            <a:picLocks noChangeAspect="1"/>
          </p:cNvPicPr>
          <p:nvPr/>
        </p:nvPicPr>
        <p:blipFill>
          <a:blip r:embed="rId4"/>
          <a:stretch>
            <a:fillRect/>
          </a:stretch>
        </p:blipFill>
        <p:spPr>
          <a:xfrm>
            <a:off x="3165471" y="4707552"/>
            <a:ext cx="5956308" cy="1938696"/>
          </a:xfrm>
          <a:prstGeom prst="rect">
            <a:avLst/>
          </a:prstGeom>
        </p:spPr>
      </p:pic>
    </p:spTree>
    <p:extLst>
      <p:ext uri="{BB962C8B-B14F-4D97-AF65-F5344CB8AC3E}">
        <p14:creationId xmlns:p14="http://schemas.microsoft.com/office/powerpoint/2010/main" val="730608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up)">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6">
            <a:extLst>
              <a:ext uri="{FF2B5EF4-FFF2-40B4-BE49-F238E27FC236}">
                <a16:creationId xmlns:a16="http://schemas.microsoft.com/office/drawing/2014/main" xmlns=""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xmlns=""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1" name="TextBox 10">
            <a:extLst>
              <a:ext uri="{FF2B5EF4-FFF2-40B4-BE49-F238E27FC236}">
                <a16:creationId xmlns:a16="http://schemas.microsoft.com/office/drawing/2014/main" xmlns="" id="{7263FCAE-510F-4201-ABE8-4FEB6D617A44}"/>
              </a:ext>
            </a:extLst>
          </p:cNvPr>
          <p:cNvSpPr txBox="1"/>
          <p:nvPr/>
        </p:nvSpPr>
        <p:spPr>
          <a:xfrm>
            <a:off x="237459" y="448561"/>
            <a:ext cx="794451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Trình</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bày</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kết</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quả</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trước</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lớp</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và</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nêu</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lí</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do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yêu</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thích</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bài</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viết</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của</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bạn</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xmlns="" id="{C80E1245-5E3A-4553-8351-D97BDE6CFD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262" b="98829" l="1041" r="95524">
                        <a14:foregroundMark x1="60167" y1="49475" x2="58987" y2="72375"/>
                        <a14:foregroundMark x1="52811" y1="51858" x2="55448" y2="69628"/>
                        <a14:foregroundMark x1="39903" y1="66721" x2="39903" y2="72536"/>
                        <a14:foregroundMark x1="40978" y1="67297" x2="40042" y2="70315"/>
                        <a14:foregroundMark x1="39313" y1="67246" x2="39764" y2="72698"/>
                        <a14:foregroundMark x1="40944" y1="66236" x2="40944" y2="66202"/>
                        <a14:foregroundMark x1="39764" y1="71325" x2="40362" y2="74876"/>
                        <a14:foregroundMark x1="38723" y1="78837" x2="39452" y2="86551"/>
                        <a14:foregroundMark x1="40215" y1="72375" x2="40354" y2="74919"/>
                        <a14:foregroundMark x1="39625" y1="79362" x2="39625" y2="83805"/>
                        <a14:foregroundMark x1="40418" y1="86429" x2="40770" y2="88086"/>
                        <a14:foregroundMark x1="39174" y1="80574" x2="39710" y2="83097"/>
                        <a14:foregroundMark x1="37717" y1="88570" x2="41672" y2="94386"/>
                        <a14:foregroundMark x1="25677" y1="7835" x2="34629" y2="6987"/>
                        <a14:foregroundMark x1="34490" y1="2342" x2="33310" y2="6462"/>
                        <a14:foregroundMark x1="51214" y1="6624" x2="51353" y2="8320"/>
                        <a14:foregroundMark x1="51214" y1="9006" x2="51214" y2="12964"/>
                        <a14:foregroundMark x1="50902" y1="13974" x2="51041" y2="18417"/>
                        <a14:foregroundMark x1="50312" y1="19952" x2="50486" y2="24031"/>
                        <a14:foregroundMark x1="10722" y1="49313" x2="7044" y2="60905"/>
                        <a14:foregroundMark x1="5586" y1="64499" x2="4997" y2="68780"/>
                        <a14:foregroundMark x1="4094" y1="54079" x2="4858" y2="57512"/>
                        <a14:foregroundMark x1="18355" y1="87722" x2="22172" y2="96082"/>
                        <a14:foregroundMark x1="18772" y1="94063" x2="7044" y2="94386"/>
                        <a14:foregroundMark x1="11138" y1="89418" x2="9993" y2="91155"/>
                        <a14:foregroundMark x1="14955" y1="91842" x2="17176" y2="98829"/>
                        <a14:foregroundMark x1="17037" y1="91842" x2="10271" y2="90953"/>
                        <a14:foregroundMark x1="11312" y1="95396" x2="19362" y2="97132"/>
                        <a14:foregroundMark x1="24809" y1="92326" x2="14157" y2="95113"/>
                        <a14:foregroundMark x1="14157" y1="95113" x2="12908" y2="95073"/>
                        <a14:foregroundMark x1="23907" y1="91317" x2="26995" y2="94386"/>
                        <a14:foregroundMark x1="26405" y1="95073" x2="14677" y2="96769"/>
                        <a14:foregroundMark x1="5135" y1="94709" x2="15406" y2="97294"/>
                        <a14:foregroundMark x1="3678" y1="93538" x2="7044" y2="96931"/>
                        <a14:foregroundMark x1="6315" y1="91155" x2="4094" y2="91640"/>
                        <a14:foregroundMark x1="3366" y1="93376" x2="6315" y2="96607"/>
                        <a14:foregroundMark x1="7044" y1="90105" x2="1908" y2="92851"/>
                        <a14:foregroundMark x1="2359" y1="94709" x2="1041" y2="94911"/>
                        <a14:foregroundMark x1="22450" y1="90792" x2="25815" y2="93174"/>
                        <a14:foregroundMark x1="24497" y1="92528" x2="31541" y2="93013"/>
                        <a14:foregroundMark x1="49133" y1="91478" x2="30500" y2="92690"/>
                        <a14:foregroundMark x1="62353" y1="93376" x2="32130" y2="96607"/>
                        <a14:foregroundMark x1="54268" y1="91155" x2="35635" y2="91842"/>
                        <a14:foregroundMark x1="64990" y1="92003" x2="46287" y2="97052"/>
                        <a14:foregroundMark x1="46287" y1="97052" x2="36398" y2="95759"/>
                        <a14:foregroundMark x1="31679" y1="96284" x2="28175" y2="95598"/>
                        <a14:foregroundMark x1="65718" y1="93013" x2="51943" y2="95598"/>
                        <a14:foregroundMark x1="66447" y1="91842" x2="55760" y2="96607"/>
                        <a14:foregroundMark x1="55760" y1="96607" x2="55448" y2="96607"/>
                        <a14:foregroundMark x1="66620" y1="92690" x2="57946" y2="95396"/>
                        <a14:foregroundMark x1="57946" y1="95396" x2="57495" y2="95396"/>
                        <a14:foregroundMark x1="67037" y1="93376" x2="59264" y2="96446"/>
                        <a14:foregroundMark x1="59264" y1="96446" x2="58848" y2="96446"/>
                        <a14:foregroundMark x1="58397" y1="89782" x2="39903" y2="89943"/>
                        <a14:foregroundMark x1="61312" y1="84491" x2="62804" y2="89418"/>
                        <a14:foregroundMark x1="60167" y1="44548" x2="63220" y2="51373"/>
                        <a14:foregroundMark x1="63081" y1="63126" x2="66031" y2="73223"/>
                        <a14:foregroundMark x1="62942" y1="65872" x2="63185" y2="74919"/>
                        <a14:foregroundMark x1="63185" y1="74919" x2="60722" y2="76979"/>
                        <a14:foregroundMark x1="62630" y1="73223" x2="63220" y2="76454"/>
                        <a14:foregroundMark x1="64122" y1="64499" x2="65302" y2="68619"/>
                        <a14:foregroundMark x1="33761" y1="33078" x2="36676" y2="39903"/>
                        <a14:foregroundMark x1="85080" y1="50000" x2="87717" y2="69830"/>
                        <a14:foregroundMark x1="87717" y1="69830" x2="85531" y2="76979"/>
                        <a14:foregroundMark x1="91707" y1="52746" x2="95524" y2="60582"/>
                        <a14:foregroundMark x1="86260" y1="83805" x2="88619" y2="97617"/>
                        <a14:foregroundMark x1="82755" y1="91317" x2="78210" y2="91317"/>
                        <a14:foregroundMark x1="83345" y1="87722" x2="84351" y2="93700"/>
                        <a14:foregroundMark x1="33449" y1="68255" x2="32582" y2="81906"/>
                        <a14:foregroundMark x1="32274" y1="82310" x2="31853" y2="85662"/>
                        <a14:foregroundMark x1="34316" y1="66034" x2="32304" y2="82068"/>
                        <a14:foregroundMark x1="29571" y1="66833" x2="30673" y2="80210"/>
                        <a14:foregroundMark x1="29771" y1="70153" x2="31263" y2="87722"/>
                        <a14:foregroundMark x1="29563" y1="74253" x2="31090" y2="84491"/>
                        <a14:foregroundMark x1="29771" y1="74394" x2="30812" y2="85501"/>
                        <a14:foregroundMark x1="29771" y1="70638" x2="30673" y2="80735"/>
                        <a14:foregroundMark x1="30673" y1="80735" x2="30673" y2="80735"/>
                        <a14:foregroundMark x1="29632" y1="73748" x2="30083" y2="82593"/>
                        <a14:foregroundMark x1="34113" y1="70059" x2="33310" y2="76817"/>
                        <a14:foregroundMark x1="34490" y1="66882" x2="34158" y2="69681"/>
                        <a14:foregroundMark x1="32582" y1="77666" x2="33310" y2="88247"/>
                        <a14:foregroundMark x1="40354" y1="72011" x2="40354" y2="74971"/>
                        <a14:foregroundMark x1="40493" y1="65347" x2="41360" y2="67407"/>
                        <a14:foregroundMark x1="29493" y1="66821" x2="29493" y2="70840"/>
                        <a14:foregroundMark x1="29771" y1="65024" x2="30500" y2="68780"/>
                        <a14:foregroundMark x1="30083" y1="72536" x2="29771" y2="80210"/>
                        <a14:foregroundMark x1="28383" y1="77597" x2="28175" y2="77989"/>
                        <a14:foregroundMark x1="30083" y1="74394" x2="29563" y2="75374"/>
                        <a14:foregroundMark x1="30500" y1="81058" x2="30500" y2="86712"/>
                        <a14:foregroundMark x1="30673" y1="86551" x2="29944" y2="90953"/>
                        <a14:foregroundMark x1="30222" y1="84814" x2="30222" y2="91155"/>
                        <a14:foregroundMark x1="41083" y1="64499" x2="41412" y2="66034"/>
                        <a14:foregroundMark x1="41672" y1="50323" x2="43258" y2="59855"/>
                        <a14:foregroundMark x1="41950" y1="50525" x2="42540" y2="55977"/>
                        <a14:foregroundMark x1="39035" y1="61268" x2="41672" y2="64499"/>
                        <a14:foregroundMark x1="28452" y1="51535" x2="27585" y2="60258"/>
                        <a14:foregroundMark x1="28314" y1="51373" x2="28314" y2="57512"/>
                        <a14:foregroundMark x1="27446" y1="53756" x2="28904" y2="64015"/>
                        <a14:foregroundMark x1="79528" y1="67932" x2="81714" y2="74394"/>
                        <a14:foregroundMark x1="79355" y1="68619" x2="78487" y2="71163"/>
                        <a14:backgroundMark x1="35045" y1="69750" x2="35045" y2="69750"/>
                        <a14:backgroundMark x1="35045" y1="73465" x2="35045" y2="73465"/>
                        <a14:backgroundMark x1="34733" y1="69750" x2="33969" y2="78433"/>
                        <a14:backgroundMark x1="29112" y1="66761" x2="28661" y2="70638"/>
                        <a14:backgroundMark x1="28973" y1="70840" x2="28973" y2="78796"/>
                        <a14:backgroundMark x1="28973" y1="78796" x2="28973" y2="78796"/>
                        <a14:backgroundMark x1="43373" y1="57391" x2="43858" y2="63045"/>
                        <a14:backgroundMark x1="43234" y1="59855" x2="43234" y2="61793"/>
                        <a14:backgroundMark x1="41568" y1="67124" x2="40042" y2="86389"/>
                        <a14:backgroundMark x1="41568" y1="66034" x2="41568" y2="70315"/>
                        <a14:backgroundMark x1="41707" y1="66236" x2="41430" y2="74879"/>
                        <a14:backgroundMark x1="32894" y1="82310" x2="32894" y2="88489"/>
                      </a14:backgroundRemoval>
                    </a14:imgEffect>
                  </a14:imgLayer>
                </a14:imgProps>
              </a:ext>
              <a:ext uri="{28A0092B-C50C-407E-A947-70E740481C1C}">
                <a14:useLocalDpi xmlns:a14="http://schemas.microsoft.com/office/drawing/2010/main" val="0"/>
              </a:ext>
            </a:extLst>
          </a:blip>
          <a:srcRect/>
          <a:stretch/>
        </p:blipFill>
        <p:spPr>
          <a:xfrm flipH="1">
            <a:off x="4990595" y="885329"/>
            <a:ext cx="6998780" cy="6013639"/>
          </a:xfrm>
          <a:prstGeom prst="rect">
            <a:avLst/>
          </a:prstGeom>
        </p:spPr>
      </p:pic>
    </p:spTree>
    <p:extLst>
      <p:ext uri="{BB962C8B-B14F-4D97-AF65-F5344CB8AC3E}">
        <p14:creationId xmlns:p14="http://schemas.microsoft.com/office/powerpoint/2010/main" val="280112368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72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72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grpSp>
        <p:nvGrpSpPr>
          <p:cNvPr id="963" name="Google Shape;963;p40"/>
          <p:cNvGrpSpPr/>
          <p:nvPr/>
        </p:nvGrpSpPr>
        <p:grpSpPr>
          <a:xfrm>
            <a:off x="2659873" y="555934"/>
            <a:ext cx="1532403" cy="770015"/>
            <a:chOff x="1994846" y="416950"/>
            <a:chExt cx="1149302" cy="577511"/>
          </a:xfrm>
        </p:grpSpPr>
        <p:sp>
          <p:nvSpPr>
            <p:cNvPr id="965" name="Google Shape;965;p40"/>
            <p:cNvSpPr/>
            <p:nvPr/>
          </p:nvSpPr>
          <p:spPr>
            <a:xfrm>
              <a:off x="1994846" y="416950"/>
              <a:ext cx="1149302" cy="577511"/>
            </a:xfrm>
            <a:custGeom>
              <a:avLst/>
              <a:gdLst/>
              <a:ahLst/>
              <a:cxnLst/>
              <a:rect l="l" t="t" r="r" b="b"/>
              <a:pathLst>
                <a:path w="7435" h="3736" extrusionOk="0">
                  <a:moveTo>
                    <a:pt x="3812" y="1"/>
                  </a:moveTo>
                  <a:cubicBezTo>
                    <a:pt x="2391" y="1"/>
                    <a:pt x="1000" y="20"/>
                    <a:pt x="613" y="29"/>
                  </a:cubicBezTo>
                  <a:cubicBezTo>
                    <a:pt x="236" y="38"/>
                    <a:pt x="1007" y="607"/>
                    <a:pt x="1040" y="728"/>
                  </a:cubicBezTo>
                  <a:cubicBezTo>
                    <a:pt x="1074" y="851"/>
                    <a:pt x="1" y="1178"/>
                    <a:pt x="38" y="1313"/>
                  </a:cubicBezTo>
                  <a:cubicBezTo>
                    <a:pt x="76" y="1449"/>
                    <a:pt x="916" y="1757"/>
                    <a:pt x="939" y="1838"/>
                  </a:cubicBezTo>
                  <a:cubicBezTo>
                    <a:pt x="960" y="1920"/>
                    <a:pt x="18" y="2312"/>
                    <a:pt x="66" y="2488"/>
                  </a:cubicBezTo>
                  <a:cubicBezTo>
                    <a:pt x="115" y="2665"/>
                    <a:pt x="878" y="2834"/>
                    <a:pt x="900" y="2915"/>
                  </a:cubicBezTo>
                  <a:cubicBezTo>
                    <a:pt x="923" y="2997"/>
                    <a:pt x="172"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8" y="2788"/>
                  </a:cubicBezTo>
                  <a:cubicBezTo>
                    <a:pt x="6584" y="2788"/>
                    <a:pt x="6581" y="2789"/>
                    <a:pt x="6578" y="2789"/>
                  </a:cubicBezTo>
                  <a:cubicBezTo>
                    <a:pt x="6573" y="2791"/>
                    <a:pt x="6568" y="2792"/>
                    <a:pt x="6565" y="2792"/>
                  </a:cubicBezTo>
                  <a:cubicBezTo>
                    <a:pt x="6486" y="2792"/>
                    <a:pt x="7005" y="2379"/>
                    <a:pt x="7074" y="2256"/>
                  </a:cubicBezTo>
                  <a:cubicBezTo>
                    <a:pt x="7147" y="2127"/>
                    <a:pt x="6619" y="1908"/>
                    <a:pt x="6596" y="1827"/>
                  </a:cubicBezTo>
                  <a:cubicBezTo>
                    <a:pt x="6573" y="1745"/>
                    <a:pt x="7214" y="1341"/>
                    <a:pt x="7180" y="1219"/>
                  </a:cubicBezTo>
                  <a:cubicBezTo>
                    <a:pt x="7147" y="1098"/>
                    <a:pt x="6791" y="816"/>
                    <a:pt x="6769"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6" name="Google Shape;966;p40"/>
            <p:cNvSpPr/>
            <p:nvPr/>
          </p:nvSpPr>
          <p:spPr>
            <a:xfrm>
              <a:off x="2477293" y="488676"/>
              <a:ext cx="294629" cy="54412"/>
            </a:xfrm>
            <a:custGeom>
              <a:avLst/>
              <a:gdLst/>
              <a:ahLst/>
              <a:cxnLst/>
              <a:rect l="l" t="t" r="r" b="b"/>
              <a:pathLst>
                <a:path w="1906" h="352" extrusionOk="0">
                  <a:moveTo>
                    <a:pt x="1251" y="0"/>
                  </a:moveTo>
                  <a:cubicBezTo>
                    <a:pt x="899" y="0"/>
                    <a:pt x="547" y="14"/>
                    <a:pt x="196" y="41"/>
                  </a:cubicBezTo>
                  <a:cubicBezTo>
                    <a:pt x="1" y="56"/>
                    <a:pt x="24" y="352"/>
                    <a:pt x="212" y="352"/>
                  </a:cubicBezTo>
                  <a:cubicBezTo>
                    <a:pt x="217" y="352"/>
                    <a:pt x="222" y="352"/>
                    <a:pt x="227" y="351"/>
                  </a:cubicBezTo>
                  <a:cubicBezTo>
                    <a:pt x="582" y="324"/>
                    <a:pt x="937" y="311"/>
                    <a:pt x="1292" y="311"/>
                  </a:cubicBezTo>
                  <a:cubicBezTo>
                    <a:pt x="1430" y="311"/>
                    <a:pt x="1568" y="313"/>
                    <a:pt x="1706" y="317"/>
                  </a:cubicBezTo>
                  <a:cubicBezTo>
                    <a:pt x="1708" y="317"/>
                    <a:pt x="1710" y="317"/>
                    <a:pt x="1712" y="317"/>
                  </a:cubicBezTo>
                  <a:cubicBezTo>
                    <a:pt x="1905" y="317"/>
                    <a:pt x="1872" y="13"/>
                    <a:pt x="1676" y="7"/>
                  </a:cubicBezTo>
                  <a:cubicBezTo>
                    <a:pt x="1534" y="2"/>
                    <a:pt x="1392" y="0"/>
                    <a:pt x="1251"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7" name="Google Shape;967;p40"/>
            <p:cNvSpPr/>
            <p:nvPr/>
          </p:nvSpPr>
          <p:spPr>
            <a:xfrm>
              <a:off x="2799594" y="491149"/>
              <a:ext cx="127992" cy="50239"/>
            </a:xfrm>
            <a:custGeom>
              <a:avLst/>
              <a:gdLst/>
              <a:ahLst/>
              <a:cxnLst/>
              <a:rect l="l" t="t" r="r" b="b"/>
              <a:pathLst>
                <a:path w="828" h="325" extrusionOk="0">
                  <a:moveTo>
                    <a:pt x="495" y="1"/>
                  </a:moveTo>
                  <a:cubicBezTo>
                    <a:pt x="395" y="1"/>
                    <a:pt x="295" y="4"/>
                    <a:pt x="195" y="13"/>
                  </a:cubicBezTo>
                  <a:cubicBezTo>
                    <a:pt x="1" y="29"/>
                    <a:pt x="24" y="324"/>
                    <a:pt x="210" y="324"/>
                  </a:cubicBezTo>
                  <a:cubicBezTo>
                    <a:pt x="215" y="324"/>
                    <a:pt x="220" y="324"/>
                    <a:pt x="225" y="324"/>
                  </a:cubicBezTo>
                  <a:cubicBezTo>
                    <a:pt x="324" y="315"/>
                    <a:pt x="424" y="309"/>
                    <a:pt x="524" y="309"/>
                  </a:cubicBezTo>
                  <a:cubicBezTo>
                    <a:pt x="561" y="309"/>
                    <a:pt x="597" y="310"/>
                    <a:pt x="634" y="312"/>
                  </a:cubicBezTo>
                  <a:cubicBezTo>
                    <a:pt x="638" y="312"/>
                    <a:pt x="641" y="312"/>
                    <a:pt x="645" y="312"/>
                  </a:cubicBezTo>
                  <a:cubicBezTo>
                    <a:pt x="725" y="312"/>
                    <a:pt x="799" y="272"/>
                    <a:pt x="815"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85" name="Google Shape;985;p40"/>
          <p:cNvGrpSpPr/>
          <p:nvPr/>
        </p:nvGrpSpPr>
        <p:grpSpPr>
          <a:xfrm>
            <a:off x="6191502" y="555934"/>
            <a:ext cx="1040471" cy="1085567"/>
            <a:chOff x="4643626" y="416950"/>
            <a:chExt cx="780353" cy="814175"/>
          </a:xfrm>
        </p:grpSpPr>
        <p:pic>
          <p:nvPicPr>
            <p:cNvPr id="986" name="Google Shape;986;p40"/>
            <p:cNvPicPr preferRelativeResize="0"/>
            <p:nvPr/>
          </p:nvPicPr>
          <p:blipFill>
            <a:blip r:embed="rId3">
              <a:alphaModFix/>
            </a:blip>
            <a:stretch>
              <a:fillRect/>
            </a:stretch>
          </p:blipFill>
          <p:spPr>
            <a:xfrm flipH="1">
              <a:off x="4643626" y="416950"/>
              <a:ext cx="620999" cy="626150"/>
            </a:xfrm>
            <a:prstGeom prst="rect">
              <a:avLst/>
            </a:prstGeom>
            <a:noFill/>
            <a:ln>
              <a:noFill/>
            </a:ln>
          </p:spPr>
        </p:pic>
        <p:pic>
          <p:nvPicPr>
            <p:cNvPr id="987" name="Google Shape;987;p40"/>
            <p:cNvPicPr preferRelativeResize="0"/>
            <p:nvPr/>
          </p:nvPicPr>
          <p:blipFill>
            <a:blip r:embed="rId3">
              <a:alphaModFix/>
            </a:blip>
            <a:stretch>
              <a:fillRect/>
            </a:stretch>
          </p:blipFill>
          <p:spPr>
            <a:xfrm flipH="1">
              <a:off x="5129421" y="934125"/>
              <a:ext cx="294557" cy="297000"/>
            </a:xfrm>
            <a:prstGeom prst="rect">
              <a:avLst/>
            </a:prstGeom>
            <a:noFill/>
            <a:ln>
              <a:noFill/>
            </a:ln>
          </p:spPr>
        </p:pic>
      </p:grpSp>
      <p:pic>
        <p:nvPicPr>
          <p:cNvPr id="988" name="Google Shape;988;p40"/>
          <p:cNvPicPr preferRelativeResize="0"/>
          <p:nvPr/>
        </p:nvPicPr>
        <p:blipFill>
          <a:blip r:embed="rId4">
            <a:alphaModFix/>
          </a:blip>
          <a:stretch>
            <a:fillRect/>
          </a:stretch>
        </p:blipFill>
        <p:spPr>
          <a:xfrm flipH="1">
            <a:off x="7332185" y="4090248"/>
            <a:ext cx="2549532" cy="507600"/>
          </a:xfrm>
          <a:prstGeom prst="rect">
            <a:avLst/>
          </a:prstGeom>
          <a:noFill/>
          <a:ln>
            <a:noFill/>
          </a:ln>
        </p:spPr>
      </p:pic>
      <p:grpSp>
        <p:nvGrpSpPr>
          <p:cNvPr id="989" name="Google Shape;989;p40"/>
          <p:cNvGrpSpPr/>
          <p:nvPr/>
        </p:nvGrpSpPr>
        <p:grpSpPr>
          <a:xfrm>
            <a:off x="7578476" y="1443500"/>
            <a:ext cx="2081789" cy="2405625"/>
            <a:chOff x="5764475" y="2830625"/>
            <a:chExt cx="331925" cy="383550"/>
          </a:xfrm>
        </p:grpSpPr>
        <p:sp>
          <p:nvSpPr>
            <p:cNvPr id="990" name="Google Shape;990;p40"/>
            <p:cNvSpPr/>
            <p:nvPr/>
          </p:nvSpPr>
          <p:spPr>
            <a:xfrm>
              <a:off x="5782475" y="2847375"/>
              <a:ext cx="313925" cy="366800"/>
            </a:xfrm>
            <a:custGeom>
              <a:avLst/>
              <a:gdLst/>
              <a:ahLst/>
              <a:cxnLst/>
              <a:rect l="l" t="t" r="r" b="b"/>
              <a:pathLst>
                <a:path w="12557" h="14672" extrusionOk="0">
                  <a:moveTo>
                    <a:pt x="2954" y="0"/>
                  </a:moveTo>
                  <a:cubicBezTo>
                    <a:pt x="2809" y="0"/>
                    <a:pt x="2713" y="17"/>
                    <a:pt x="2674" y="53"/>
                  </a:cubicBezTo>
                  <a:cubicBezTo>
                    <a:pt x="2217" y="483"/>
                    <a:pt x="24" y="11691"/>
                    <a:pt x="10" y="12134"/>
                  </a:cubicBezTo>
                  <a:cubicBezTo>
                    <a:pt x="1" y="12441"/>
                    <a:pt x="7173" y="14671"/>
                    <a:pt x="8524" y="14671"/>
                  </a:cubicBezTo>
                  <a:cubicBezTo>
                    <a:pt x="8597" y="14671"/>
                    <a:pt x="8653" y="14665"/>
                    <a:pt x="8690" y="14651"/>
                  </a:cubicBezTo>
                  <a:cubicBezTo>
                    <a:pt x="9412" y="14386"/>
                    <a:pt x="12557" y="2673"/>
                    <a:pt x="12217" y="2312"/>
                  </a:cubicBezTo>
                  <a:cubicBezTo>
                    <a:pt x="11906" y="1981"/>
                    <a:pt x="4540" y="0"/>
                    <a:pt x="29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1" name="Google Shape;991;p40"/>
            <p:cNvSpPr/>
            <p:nvPr/>
          </p:nvSpPr>
          <p:spPr>
            <a:xfrm>
              <a:off x="5764475" y="2830625"/>
              <a:ext cx="318925" cy="372150"/>
            </a:xfrm>
            <a:custGeom>
              <a:avLst/>
              <a:gdLst/>
              <a:ahLst/>
              <a:cxnLst/>
              <a:rect l="l" t="t" r="r" b="b"/>
              <a:pathLst>
                <a:path w="12757" h="14886" extrusionOk="0">
                  <a:moveTo>
                    <a:pt x="3371" y="1"/>
                  </a:moveTo>
                  <a:cubicBezTo>
                    <a:pt x="3244" y="1"/>
                    <a:pt x="3160" y="16"/>
                    <a:pt x="3125" y="49"/>
                  </a:cubicBezTo>
                  <a:cubicBezTo>
                    <a:pt x="2664" y="482"/>
                    <a:pt x="1" y="12200"/>
                    <a:pt x="416" y="12642"/>
                  </a:cubicBezTo>
                  <a:cubicBezTo>
                    <a:pt x="831" y="13084"/>
                    <a:pt x="8612" y="14869"/>
                    <a:pt x="9122" y="14885"/>
                  </a:cubicBezTo>
                  <a:cubicBezTo>
                    <a:pt x="9122" y="14885"/>
                    <a:pt x="9122" y="14885"/>
                    <a:pt x="9123" y="14885"/>
                  </a:cubicBezTo>
                  <a:cubicBezTo>
                    <a:pt x="9635" y="14885"/>
                    <a:pt x="12756" y="2950"/>
                    <a:pt x="12312" y="2478"/>
                  </a:cubicBezTo>
                  <a:cubicBezTo>
                    <a:pt x="11903" y="2042"/>
                    <a:pt x="4834" y="1"/>
                    <a:pt x="337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2" name="Google Shape;992;p40"/>
            <p:cNvSpPr/>
            <p:nvPr/>
          </p:nvSpPr>
          <p:spPr>
            <a:xfrm>
              <a:off x="5764475" y="2830625"/>
              <a:ext cx="210475" cy="369050"/>
            </a:xfrm>
            <a:custGeom>
              <a:avLst/>
              <a:gdLst/>
              <a:ahLst/>
              <a:cxnLst/>
              <a:rect l="l" t="t" r="r" b="b"/>
              <a:pathLst>
                <a:path w="8419" h="14762" extrusionOk="0">
                  <a:moveTo>
                    <a:pt x="3372" y="0"/>
                  </a:moveTo>
                  <a:cubicBezTo>
                    <a:pt x="3245" y="0"/>
                    <a:pt x="3160" y="16"/>
                    <a:pt x="3125" y="49"/>
                  </a:cubicBezTo>
                  <a:cubicBezTo>
                    <a:pt x="2664" y="482"/>
                    <a:pt x="1" y="12200"/>
                    <a:pt x="416" y="12642"/>
                  </a:cubicBezTo>
                  <a:cubicBezTo>
                    <a:pt x="767" y="13016"/>
                    <a:pt x="6384" y="14349"/>
                    <a:pt x="8419" y="14762"/>
                  </a:cubicBezTo>
                  <a:cubicBezTo>
                    <a:pt x="6786" y="13038"/>
                    <a:pt x="5584" y="10906"/>
                    <a:pt x="4872" y="8648"/>
                  </a:cubicBezTo>
                  <a:cubicBezTo>
                    <a:pt x="4001" y="5890"/>
                    <a:pt x="3937" y="2964"/>
                    <a:pt x="4290" y="112"/>
                  </a:cubicBezTo>
                  <a:cubicBezTo>
                    <a:pt x="3896" y="41"/>
                    <a:pt x="3578" y="0"/>
                    <a:pt x="3372" y="0"/>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3" name="Google Shape;993;p40"/>
            <p:cNvSpPr/>
            <p:nvPr/>
          </p:nvSpPr>
          <p:spPr>
            <a:xfrm>
              <a:off x="5819925" y="2856600"/>
              <a:ext cx="27625" cy="20700"/>
            </a:xfrm>
            <a:custGeom>
              <a:avLst/>
              <a:gdLst/>
              <a:ahLst/>
              <a:cxnLst/>
              <a:rect l="l" t="t" r="r" b="b"/>
              <a:pathLst>
                <a:path w="1105" h="828" extrusionOk="0">
                  <a:moveTo>
                    <a:pt x="379" y="0"/>
                  </a:moveTo>
                  <a:cubicBezTo>
                    <a:pt x="147" y="0"/>
                    <a:pt x="0" y="265"/>
                    <a:pt x="89" y="490"/>
                  </a:cubicBezTo>
                  <a:cubicBezTo>
                    <a:pt x="187" y="740"/>
                    <a:pt x="455" y="828"/>
                    <a:pt x="712" y="828"/>
                  </a:cubicBezTo>
                  <a:cubicBezTo>
                    <a:pt x="809" y="828"/>
                    <a:pt x="906" y="815"/>
                    <a:pt x="991" y="794"/>
                  </a:cubicBezTo>
                  <a:cubicBezTo>
                    <a:pt x="1105" y="767"/>
                    <a:pt x="1068" y="600"/>
                    <a:pt x="964" y="600"/>
                  </a:cubicBezTo>
                  <a:cubicBezTo>
                    <a:pt x="956" y="600"/>
                    <a:pt x="947" y="601"/>
                    <a:pt x="938" y="604"/>
                  </a:cubicBezTo>
                  <a:cubicBezTo>
                    <a:pt x="864" y="622"/>
                    <a:pt x="784" y="634"/>
                    <a:pt x="704" y="634"/>
                  </a:cubicBezTo>
                  <a:cubicBezTo>
                    <a:pt x="595" y="634"/>
                    <a:pt x="487" y="612"/>
                    <a:pt x="396" y="555"/>
                  </a:cubicBezTo>
                  <a:cubicBezTo>
                    <a:pt x="325" y="512"/>
                    <a:pt x="261" y="441"/>
                    <a:pt x="259" y="354"/>
                  </a:cubicBezTo>
                  <a:cubicBezTo>
                    <a:pt x="256" y="270"/>
                    <a:pt x="309" y="201"/>
                    <a:pt x="386" y="201"/>
                  </a:cubicBezTo>
                  <a:cubicBezTo>
                    <a:pt x="402" y="201"/>
                    <a:pt x="418" y="204"/>
                    <a:pt x="435" y="210"/>
                  </a:cubicBezTo>
                  <a:cubicBezTo>
                    <a:pt x="447" y="214"/>
                    <a:pt x="458" y="216"/>
                    <a:pt x="468" y="216"/>
                  </a:cubicBezTo>
                  <a:cubicBezTo>
                    <a:pt x="565" y="216"/>
                    <a:pt x="596" y="56"/>
                    <a:pt x="488" y="19"/>
                  </a:cubicBezTo>
                  <a:cubicBezTo>
                    <a:pt x="450" y="6"/>
                    <a:pt x="414"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4" name="Google Shape;994;p40"/>
            <p:cNvSpPr/>
            <p:nvPr/>
          </p:nvSpPr>
          <p:spPr>
            <a:xfrm>
              <a:off x="5809400" y="2901150"/>
              <a:ext cx="27650" cy="20725"/>
            </a:xfrm>
            <a:custGeom>
              <a:avLst/>
              <a:gdLst/>
              <a:ahLst/>
              <a:cxnLst/>
              <a:rect l="l" t="t" r="r" b="b"/>
              <a:pathLst>
                <a:path w="1106" h="829" extrusionOk="0">
                  <a:moveTo>
                    <a:pt x="379" y="1"/>
                  </a:moveTo>
                  <a:cubicBezTo>
                    <a:pt x="148" y="1"/>
                    <a:pt x="1" y="266"/>
                    <a:pt x="88" y="491"/>
                  </a:cubicBezTo>
                  <a:cubicBezTo>
                    <a:pt x="187" y="741"/>
                    <a:pt x="454" y="828"/>
                    <a:pt x="711" y="828"/>
                  </a:cubicBezTo>
                  <a:cubicBezTo>
                    <a:pt x="809" y="828"/>
                    <a:pt x="905" y="815"/>
                    <a:pt x="990" y="795"/>
                  </a:cubicBezTo>
                  <a:cubicBezTo>
                    <a:pt x="1105" y="767"/>
                    <a:pt x="1069" y="601"/>
                    <a:pt x="964" y="601"/>
                  </a:cubicBezTo>
                  <a:cubicBezTo>
                    <a:pt x="956" y="601"/>
                    <a:pt x="947" y="602"/>
                    <a:pt x="938" y="604"/>
                  </a:cubicBezTo>
                  <a:cubicBezTo>
                    <a:pt x="864" y="623"/>
                    <a:pt x="784" y="634"/>
                    <a:pt x="704" y="634"/>
                  </a:cubicBezTo>
                  <a:cubicBezTo>
                    <a:pt x="595" y="634"/>
                    <a:pt x="487" y="613"/>
                    <a:pt x="395" y="556"/>
                  </a:cubicBezTo>
                  <a:cubicBezTo>
                    <a:pt x="325" y="512"/>
                    <a:pt x="261" y="441"/>
                    <a:pt x="259" y="354"/>
                  </a:cubicBezTo>
                  <a:cubicBezTo>
                    <a:pt x="256" y="270"/>
                    <a:pt x="309" y="202"/>
                    <a:pt x="386" y="202"/>
                  </a:cubicBezTo>
                  <a:cubicBezTo>
                    <a:pt x="401" y="202"/>
                    <a:pt x="417" y="204"/>
                    <a:pt x="435" y="210"/>
                  </a:cubicBezTo>
                  <a:cubicBezTo>
                    <a:pt x="446" y="214"/>
                    <a:pt x="457" y="216"/>
                    <a:pt x="468" y="216"/>
                  </a:cubicBezTo>
                  <a:cubicBezTo>
                    <a:pt x="564" y="216"/>
                    <a:pt x="596" y="56"/>
                    <a:pt x="488" y="20"/>
                  </a:cubicBezTo>
                  <a:cubicBezTo>
                    <a:pt x="450" y="7"/>
                    <a:pt x="413" y="1"/>
                    <a:pt x="37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995;p40"/>
            <p:cNvSpPr/>
            <p:nvPr/>
          </p:nvSpPr>
          <p:spPr>
            <a:xfrm>
              <a:off x="5798575" y="2945700"/>
              <a:ext cx="27650" cy="20725"/>
            </a:xfrm>
            <a:custGeom>
              <a:avLst/>
              <a:gdLst/>
              <a:ahLst/>
              <a:cxnLst/>
              <a:rect l="l" t="t" r="r" b="b"/>
              <a:pathLst>
                <a:path w="1106" h="829" extrusionOk="0">
                  <a:moveTo>
                    <a:pt x="379" y="0"/>
                  </a:moveTo>
                  <a:cubicBezTo>
                    <a:pt x="148" y="0"/>
                    <a:pt x="0" y="266"/>
                    <a:pt x="89" y="491"/>
                  </a:cubicBezTo>
                  <a:cubicBezTo>
                    <a:pt x="187" y="741"/>
                    <a:pt x="455" y="828"/>
                    <a:pt x="713" y="828"/>
                  </a:cubicBezTo>
                  <a:cubicBezTo>
                    <a:pt x="810" y="828"/>
                    <a:pt x="906" y="816"/>
                    <a:pt x="991" y="795"/>
                  </a:cubicBezTo>
                  <a:cubicBezTo>
                    <a:pt x="1105" y="767"/>
                    <a:pt x="1069" y="601"/>
                    <a:pt x="965" y="601"/>
                  </a:cubicBezTo>
                  <a:cubicBezTo>
                    <a:pt x="956" y="601"/>
                    <a:pt x="948" y="602"/>
                    <a:pt x="939" y="605"/>
                  </a:cubicBezTo>
                  <a:cubicBezTo>
                    <a:pt x="865" y="622"/>
                    <a:pt x="785" y="634"/>
                    <a:pt x="705" y="634"/>
                  </a:cubicBezTo>
                  <a:cubicBezTo>
                    <a:pt x="596" y="634"/>
                    <a:pt x="487" y="612"/>
                    <a:pt x="396" y="555"/>
                  </a:cubicBezTo>
                  <a:cubicBezTo>
                    <a:pt x="326" y="512"/>
                    <a:pt x="262" y="441"/>
                    <a:pt x="259" y="355"/>
                  </a:cubicBezTo>
                  <a:cubicBezTo>
                    <a:pt x="256" y="270"/>
                    <a:pt x="309" y="201"/>
                    <a:pt x="387" y="201"/>
                  </a:cubicBezTo>
                  <a:cubicBezTo>
                    <a:pt x="402" y="201"/>
                    <a:pt x="418" y="204"/>
                    <a:pt x="435" y="210"/>
                  </a:cubicBezTo>
                  <a:cubicBezTo>
                    <a:pt x="447" y="214"/>
                    <a:pt x="458" y="216"/>
                    <a:pt x="468" y="216"/>
                  </a:cubicBezTo>
                  <a:cubicBezTo>
                    <a:pt x="564" y="216"/>
                    <a:pt x="596" y="57"/>
                    <a:pt x="488" y="19"/>
                  </a:cubicBezTo>
                  <a:cubicBezTo>
                    <a:pt x="450" y="6"/>
                    <a:pt x="413"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996;p40"/>
            <p:cNvSpPr/>
            <p:nvPr/>
          </p:nvSpPr>
          <p:spPr>
            <a:xfrm>
              <a:off x="5787350" y="2991675"/>
              <a:ext cx="27650" cy="20700"/>
            </a:xfrm>
            <a:custGeom>
              <a:avLst/>
              <a:gdLst/>
              <a:ahLst/>
              <a:cxnLst/>
              <a:rect l="l" t="t" r="r" b="b"/>
              <a:pathLst>
                <a:path w="1106" h="828" extrusionOk="0">
                  <a:moveTo>
                    <a:pt x="378" y="0"/>
                  </a:moveTo>
                  <a:cubicBezTo>
                    <a:pt x="148" y="0"/>
                    <a:pt x="0" y="265"/>
                    <a:pt x="88" y="490"/>
                  </a:cubicBezTo>
                  <a:cubicBezTo>
                    <a:pt x="186" y="740"/>
                    <a:pt x="454" y="827"/>
                    <a:pt x="711" y="827"/>
                  </a:cubicBezTo>
                  <a:cubicBezTo>
                    <a:pt x="809" y="827"/>
                    <a:pt x="905" y="815"/>
                    <a:pt x="990" y="794"/>
                  </a:cubicBezTo>
                  <a:cubicBezTo>
                    <a:pt x="1105" y="766"/>
                    <a:pt x="1069" y="600"/>
                    <a:pt x="964" y="600"/>
                  </a:cubicBezTo>
                  <a:cubicBezTo>
                    <a:pt x="955" y="600"/>
                    <a:pt x="947" y="601"/>
                    <a:pt x="938" y="603"/>
                  </a:cubicBezTo>
                  <a:cubicBezTo>
                    <a:pt x="864" y="622"/>
                    <a:pt x="784" y="634"/>
                    <a:pt x="703" y="634"/>
                  </a:cubicBezTo>
                  <a:cubicBezTo>
                    <a:pt x="595" y="634"/>
                    <a:pt x="486" y="612"/>
                    <a:pt x="395" y="555"/>
                  </a:cubicBezTo>
                  <a:cubicBezTo>
                    <a:pt x="325" y="512"/>
                    <a:pt x="260" y="441"/>
                    <a:pt x="258" y="354"/>
                  </a:cubicBezTo>
                  <a:cubicBezTo>
                    <a:pt x="256" y="270"/>
                    <a:pt x="308" y="201"/>
                    <a:pt x="385" y="201"/>
                  </a:cubicBezTo>
                  <a:cubicBezTo>
                    <a:pt x="401" y="201"/>
                    <a:pt x="417" y="204"/>
                    <a:pt x="434" y="210"/>
                  </a:cubicBezTo>
                  <a:cubicBezTo>
                    <a:pt x="446" y="214"/>
                    <a:pt x="457" y="215"/>
                    <a:pt x="467" y="215"/>
                  </a:cubicBezTo>
                  <a:cubicBezTo>
                    <a:pt x="564" y="215"/>
                    <a:pt x="595" y="56"/>
                    <a:pt x="487" y="19"/>
                  </a:cubicBezTo>
                  <a:cubicBezTo>
                    <a:pt x="450" y="6"/>
                    <a:pt x="413" y="0"/>
                    <a:pt x="3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997;p40"/>
            <p:cNvSpPr/>
            <p:nvPr/>
          </p:nvSpPr>
          <p:spPr>
            <a:xfrm>
              <a:off x="5776675" y="3039150"/>
              <a:ext cx="27650" cy="20725"/>
            </a:xfrm>
            <a:custGeom>
              <a:avLst/>
              <a:gdLst/>
              <a:ahLst/>
              <a:cxnLst/>
              <a:rect l="l" t="t" r="r" b="b"/>
              <a:pathLst>
                <a:path w="1106" h="829" extrusionOk="0">
                  <a:moveTo>
                    <a:pt x="379" y="0"/>
                  </a:moveTo>
                  <a:cubicBezTo>
                    <a:pt x="148" y="0"/>
                    <a:pt x="1" y="266"/>
                    <a:pt x="88" y="491"/>
                  </a:cubicBezTo>
                  <a:cubicBezTo>
                    <a:pt x="187" y="741"/>
                    <a:pt x="455" y="828"/>
                    <a:pt x="713" y="828"/>
                  </a:cubicBezTo>
                  <a:cubicBezTo>
                    <a:pt x="810" y="828"/>
                    <a:pt x="906" y="816"/>
                    <a:pt x="990" y="795"/>
                  </a:cubicBezTo>
                  <a:cubicBezTo>
                    <a:pt x="1106" y="766"/>
                    <a:pt x="1069" y="601"/>
                    <a:pt x="965" y="601"/>
                  </a:cubicBezTo>
                  <a:cubicBezTo>
                    <a:pt x="956" y="601"/>
                    <a:pt x="947" y="602"/>
                    <a:pt x="938" y="604"/>
                  </a:cubicBezTo>
                  <a:cubicBezTo>
                    <a:pt x="865" y="622"/>
                    <a:pt x="785" y="634"/>
                    <a:pt x="705" y="634"/>
                  </a:cubicBezTo>
                  <a:cubicBezTo>
                    <a:pt x="596" y="634"/>
                    <a:pt x="487" y="612"/>
                    <a:pt x="395" y="555"/>
                  </a:cubicBezTo>
                  <a:cubicBezTo>
                    <a:pt x="325" y="512"/>
                    <a:pt x="261" y="440"/>
                    <a:pt x="259" y="355"/>
                  </a:cubicBezTo>
                  <a:cubicBezTo>
                    <a:pt x="257" y="270"/>
                    <a:pt x="309" y="201"/>
                    <a:pt x="387" y="201"/>
                  </a:cubicBezTo>
                  <a:cubicBezTo>
                    <a:pt x="402" y="201"/>
                    <a:pt x="418" y="204"/>
                    <a:pt x="435" y="210"/>
                  </a:cubicBezTo>
                  <a:cubicBezTo>
                    <a:pt x="447" y="214"/>
                    <a:pt x="458" y="215"/>
                    <a:pt x="468" y="215"/>
                  </a:cubicBezTo>
                  <a:cubicBezTo>
                    <a:pt x="565" y="215"/>
                    <a:pt x="596" y="56"/>
                    <a:pt x="488" y="19"/>
                  </a:cubicBezTo>
                  <a:cubicBezTo>
                    <a:pt x="450" y="6"/>
                    <a:pt x="414"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998;p40"/>
            <p:cNvSpPr/>
            <p:nvPr/>
          </p:nvSpPr>
          <p:spPr>
            <a:xfrm>
              <a:off x="5768375" y="3092475"/>
              <a:ext cx="27650" cy="20725"/>
            </a:xfrm>
            <a:custGeom>
              <a:avLst/>
              <a:gdLst/>
              <a:ahLst/>
              <a:cxnLst/>
              <a:rect l="l" t="t" r="r" b="b"/>
              <a:pathLst>
                <a:path w="1106" h="829" extrusionOk="0">
                  <a:moveTo>
                    <a:pt x="379" y="1"/>
                  </a:moveTo>
                  <a:cubicBezTo>
                    <a:pt x="148" y="1"/>
                    <a:pt x="0" y="267"/>
                    <a:pt x="88" y="491"/>
                  </a:cubicBezTo>
                  <a:cubicBezTo>
                    <a:pt x="187" y="742"/>
                    <a:pt x="455" y="829"/>
                    <a:pt x="712" y="829"/>
                  </a:cubicBezTo>
                  <a:cubicBezTo>
                    <a:pt x="809" y="829"/>
                    <a:pt x="905" y="817"/>
                    <a:pt x="990" y="796"/>
                  </a:cubicBezTo>
                  <a:cubicBezTo>
                    <a:pt x="1105" y="767"/>
                    <a:pt x="1069" y="601"/>
                    <a:pt x="963" y="601"/>
                  </a:cubicBezTo>
                  <a:cubicBezTo>
                    <a:pt x="955" y="601"/>
                    <a:pt x="946" y="602"/>
                    <a:pt x="938" y="604"/>
                  </a:cubicBezTo>
                  <a:cubicBezTo>
                    <a:pt x="863" y="623"/>
                    <a:pt x="783" y="634"/>
                    <a:pt x="703" y="634"/>
                  </a:cubicBezTo>
                  <a:cubicBezTo>
                    <a:pt x="594" y="634"/>
                    <a:pt x="486" y="613"/>
                    <a:pt x="395" y="556"/>
                  </a:cubicBezTo>
                  <a:cubicBezTo>
                    <a:pt x="325" y="512"/>
                    <a:pt x="260" y="441"/>
                    <a:pt x="259" y="355"/>
                  </a:cubicBezTo>
                  <a:cubicBezTo>
                    <a:pt x="255" y="271"/>
                    <a:pt x="308" y="202"/>
                    <a:pt x="385" y="202"/>
                  </a:cubicBezTo>
                  <a:cubicBezTo>
                    <a:pt x="401" y="202"/>
                    <a:pt x="417" y="204"/>
                    <a:pt x="434" y="210"/>
                  </a:cubicBezTo>
                  <a:cubicBezTo>
                    <a:pt x="446" y="214"/>
                    <a:pt x="457" y="216"/>
                    <a:pt x="467" y="216"/>
                  </a:cubicBezTo>
                  <a:cubicBezTo>
                    <a:pt x="564" y="216"/>
                    <a:pt x="595" y="57"/>
                    <a:pt x="487" y="20"/>
                  </a:cubicBezTo>
                  <a:cubicBezTo>
                    <a:pt x="450" y="7"/>
                    <a:pt x="413" y="1"/>
                    <a:pt x="37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999;p40"/>
            <p:cNvSpPr/>
            <p:nvPr/>
          </p:nvSpPr>
          <p:spPr>
            <a:xfrm>
              <a:off x="5987050" y="2990775"/>
              <a:ext cx="43600" cy="29175"/>
            </a:xfrm>
            <a:custGeom>
              <a:avLst/>
              <a:gdLst/>
              <a:ahLst/>
              <a:cxnLst/>
              <a:rect l="l" t="t" r="r" b="b"/>
              <a:pathLst>
                <a:path w="1744" h="1167" extrusionOk="0">
                  <a:moveTo>
                    <a:pt x="848" y="0"/>
                  </a:moveTo>
                  <a:cubicBezTo>
                    <a:pt x="524" y="0"/>
                    <a:pt x="206" y="133"/>
                    <a:pt x="128" y="407"/>
                  </a:cubicBezTo>
                  <a:cubicBezTo>
                    <a:pt x="0" y="856"/>
                    <a:pt x="493" y="1167"/>
                    <a:pt x="951" y="1167"/>
                  </a:cubicBezTo>
                  <a:cubicBezTo>
                    <a:pt x="1253" y="1167"/>
                    <a:pt x="1540" y="1031"/>
                    <a:pt x="1623" y="710"/>
                  </a:cubicBezTo>
                  <a:cubicBezTo>
                    <a:pt x="1743" y="246"/>
                    <a:pt x="1289" y="0"/>
                    <a:pt x="84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1000;p40"/>
            <p:cNvSpPr/>
            <p:nvPr/>
          </p:nvSpPr>
          <p:spPr>
            <a:xfrm>
              <a:off x="5839050" y="2954375"/>
              <a:ext cx="44675" cy="29375"/>
            </a:xfrm>
            <a:custGeom>
              <a:avLst/>
              <a:gdLst/>
              <a:ahLst/>
              <a:cxnLst/>
              <a:rect l="l" t="t" r="r" b="b"/>
              <a:pathLst>
                <a:path w="1787" h="1175" extrusionOk="0">
                  <a:moveTo>
                    <a:pt x="836" y="0"/>
                  </a:moveTo>
                  <a:cubicBezTo>
                    <a:pt x="534" y="0"/>
                    <a:pt x="244" y="118"/>
                    <a:pt x="158" y="371"/>
                  </a:cubicBezTo>
                  <a:cubicBezTo>
                    <a:pt x="1" y="829"/>
                    <a:pt x="520" y="1174"/>
                    <a:pt x="992" y="1174"/>
                  </a:cubicBezTo>
                  <a:cubicBezTo>
                    <a:pt x="1275" y="1174"/>
                    <a:pt x="1541" y="1050"/>
                    <a:pt x="1635" y="752"/>
                  </a:cubicBezTo>
                  <a:cubicBezTo>
                    <a:pt x="1786" y="273"/>
                    <a:pt x="1296" y="0"/>
                    <a:pt x="8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1001;p40"/>
            <p:cNvSpPr/>
            <p:nvPr/>
          </p:nvSpPr>
          <p:spPr>
            <a:xfrm>
              <a:off x="5910575" y="2996475"/>
              <a:ext cx="31100" cy="23300"/>
            </a:xfrm>
            <a:custGeom>
              <a:avLst/>
              <a:gdLst/>
              <a:ahLst/>
              <a:cxnLst/>
              <a:rect l="l" t="t" r="r" b="b"/>
              <a:pathLst>
                <a:path w="1244" h="932" extrusionOk="0">
                  <a:moveTo>
                    <a:pt x="189" y="0"/>
                  </a:moveTo>
                  <a:cubicBezTo>
                    <a:pt x="123" y="0"/>
                    <a:pt x="52" y="42"/>
                    <a:pt x="41" y="126"/>
                  </a:cubicBezTo>
                  <a:cubicBezTo>
                    <a:pt x="1" y="461"/>
                    <a:pt x="136" y="845"/>
                    <a:pt x="503" y="922"/>
                  </a:cubicBezTo>
                  <a:cubicBezTo>
                    <a:pt x="535" y="928"/>
                    <a:pt x="566" y="931"/>
                    <a:pt x="597" y="931"/>
                  </a:cubicBezTo>
                  <a:cubicBezTo>
                    <a:pt x="880" y="931"/>
                    <a:pt x="1127" y="673"/>
                    <a:pt x="1211" y="418"/>
                  </a:cubicBezTo>
                  <a:cubicBezTo>
                    <a:pt x="1243" y="321"/>
                    <a:pt x="1163" y="257"/>
                    <a:pt x="1083" y="257"/>
                  </a:cubicBezTo>
                  <a:cubicBezTo>
                    <a:pt x="1030" y="257"/>
                    <a:pt x="977" y="284"/>
                    <a:pt x="956" y="348"/>
                  </a:cubicBezTo>
                  <a:cubicBezTo>
                    <a:pt x="909" y="492"/>
                    <a:pt x="758" y="665"/>
                    <a:pt x="594" y="665"/>
                  </a:cubicBezTo>
                  <a:cubicBezTo>
                    <a:pt x="570" y="665"/>
                    <a:pt x="547" y="662"/>
                    <a:pt x="523" y="654"/>
                  </a:cubicBezTo>
                  <a:cubicBezTo>
                    <a:pt x="303" y="584"/>
                    <a:pt x="282" y="317"/>
                    <a:pt x="305" y="126"/>
                  </a:cubicBezTo>
                  <a:cubicBezTo>
                    <a:pt x="315" y="42"/>
                    <a:pt x="255" y="0"/>
                    <a:pt x="18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1002;p40"/>
            <p:cNvSpPr/>
            <p:nvPr/>
          </p:nvSpPr>
          <p:spPr>
            <a:xfrm>
              <a:off x="5967350" y="2975825"/>
              <a:ext cx="33475" cy="23750"/>
            </a:xfrm>
            <a:custGeom>
              <a:avLst/>
              <a:gdLst/>
              <a:ahLst/>
              <a:cxnLst/>
              <a:rect l="l" t="t" r="r" b="b"/>
              <a:pathLst>
                <a:path w="1339" h="950" extrusionOk="0">
                  <a:moveTo>
                    <a:pt x="686" y="1"/>
                  </a:moveTo>
                  <a:cubicBezTo>
                    <a:pt x="440" y="1"/>
                    <a:pt x="214" y="146"/>
                    <a:pt x="68" y="355"/>
                  </a:cubicBezTo>
                  <a:cubicBezTo>
                    <a:pt x="0" y="452"/>
                    <a:pt x="92" y="546"/>
                    <a:pt x="186" y="546"/>
                  </a:cubicBezTo>
                  <a:cubicBezTo>
                    <a:pt x="226" y="546"/>
                    <a:pt x="267" y="529"/>
                    <a:pt x="296" y="487"/>
                  </a:cubicBezTo>
                  <a:cubicBezTo>
                    <a:pt x="387" y="357"/>
                    <a:pt x="531" y="265"/>
                    <a:pt x="684" y="265"/>
                  </a:cubicBezTo>
                  <a:cubicBezTo>
                    <a:pt x="737" y="265"/>
                    <a:pt x="792" y="277"/>
                    <a:pt x="846" y="302"/>
                  </a:cubicBezTo>
                  <a:cubicBezTo>
                    <a:pt x="1052" y="397"/>
                    <a:pt x="1072" y="619"/>
                    <a:pt x="1067" y="822"/>
                  </a:cubicBezTo>
                  <a:cubicBezTo>
                    <a:pt x="1065" y="907"/>
                    <a:pt x="1130" y="949"/>
                    <a:pt x="1196" y="949"/>
                  </a:cubicBezTo>
                  <a:cubicBezTo>
                    <a:pt x="1262" y="949"/>
                    <a:pt x="1328" y="907"/>
                    <a:pt x="1330" y="822"/>
                  </a:cubicBezTo>
                  <a:cubicBezTo>
                    <a:pt x="1338" y="491"/>
                    <a:pt x="1244" y="166"/>
                    <a:pt x="907" y="41"/>
                  </a:cubicBezTo>
                  <a:cubicBezTo>
                    <a:pt x="833" y="14"/>
                    <a:pt x="759" y="1"/>
                    <a:pt x="6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1003;p40"/>
            <p:cNvSpPr/>
            <p:nvPr/>
          </p:nvSpPr>
          <p:spPr>
            <a:xfrm>
              <a:off x="5863000" y="2950100"/>
              <a:ext cx="37475" cy="24225"/>
            </a:xfrm>
            <a:custGeom>
              <a:avLst/>
              <a:gdLst/>
              <a:ahLst/>
              <a:cxnLst/>
              <a:rect l="l" t="t" r="r" b="b"/>
              <a:pathLst>
                <a:path w="1499" h="969" extrusionOk="0">
                  <a:moveTo>
                    <a:pt x="842" y="1"/>
                  </a:moveTo>
                  <a:cubicBezTo>
                    <a:pt x="534" y="1"/>
                    <a:pt x="221" y="182"/>
                    <a:pt x="63" y="437"/>
                  </a:cubicBezTo>
                  <a:cubicBezTo>
                    <a:pt x="1" y="538"/>
                    <a:pt x="92" y="633"/>
                    <a:pt x="183" y="633"/>
                  </a:cubicBezTo>
                  <a:cubicBezTo>
                    <a:pt x="224" y="633"/>
                    <a:pt x="264" y="615"/>
                    <a:pt x="291" y="571"/>
                  </a:cubicBezTo>
                  <a:cubicBezTo>
                    <a:pt x="398" y="397"/>
                    <a:pt x="619" y="266"/>
                    <a:pt x="830" y="266"/>
                  </a:cubicBezTo>
                  <a:cubicBezTo>
                    <a:pt x="848" y="266"/>
                    <a:pt x="866" y="267"/>
                    <a:pt x="883" y="269"/>
                  </a:cubicBezTo>
                  <a:cubicBezTo>
                    <a:pt x="1177" y="301"/>
                    <a:pt x="1214" y="599"/>
                    <a:pt x="1230" y="841"/>
                  </a:cubicBezTo>
                  <a:cubicBezTo>
                    <a:pt x="1235" y="926"/>
                    <a:pt x="1304" y="968"/>
                    <a:pt x="1370" y="968"/>
                  </a:cubicBezTo>
                  <a:cubicBezTo>
                    <a:pt x="1436" y="968"/>
                    <a:pt x="1499" y="926"/>
                    <a:pt x="1493" y="841"/>
                  </a:cubicBezTo>
                  <a:cubicBezTo>
                    <a:pt x="1471" y="495"/>
                    <a:pt x="1374" y="83"/>
                    <a:pt x="974" y="12"/>
                  </a:cubicBezTo>
                  <a:cubicBezTo>
                    <a:pt x="931" y="4"/>
                    <a:pt x="887" y="1"/>
                    <a:pt x="8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1004;p40"/>
            <p:cNvSpPr/>
            <p:nvPr/>
          </p:nvSpPr>
          <p:spPr>
            <a:xfrm>
              <a:off x="5933900" y="2865750"/>
              <a:ext cx="81825" cy="24325"/>
            </a:xfrm>
            <a:custGeom>
              <a:avLst/>
              <a:gdLst/>
              <a:ahLst/>
              <a:cxnLst/>
              <a:rect l="l" t="t" r="r" b="b"/>
              <a:pathLst>
                <a:path w="3273" h="973" extrusionOk="0">
                  <a:moveTo>
                    <a:pt x="200" y="1"/>
                  </a:moveTo>
                  <a:cubicBezTo>
                    <a:pt x="54" y="1"/>
                    <a:pt x="0" y="229"/>
                    <a:pt x="158" y="258"/>
                  </a:cubicBezTo>
                  <a:cubicBezTo>
                    <a:pt x="1135" y="446"/>
                    <a:pt x="2100" y="682"/>
                    <a:pt x="3053" y="966"/>
                  </a:cubicBezTo>
                  <a:cubicBezTo>
                    <a:pt x="3067" y="970"/>
                    <a:pt x="3081" y="972"/>
                    <a:pt x="3093" y="972"/>
                  </a:cubicBezTo>
                  <a:cubicBezTo>
                    <a:pt x="3227" y="972"/>
                    <a:pt x="3272" y="756"/>
                    <a:pt x="3123" y="711"/>
                  </a:cubicBezTo>
                  <a:cubicBezTo>
                    <a:pt x="2170" y="427"/>
                    <a:pt x="1205" y="191"/>
                    <a:pt x="228" y="4"/>
                  </a:cubicBezTo>
                  <a:cubicBezTo>
                    <a:pt x="218" y="2"/>
                    <a:pt x="209" y="1"/>
                    <a:pt x="200"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1005;p40"/>
            <p:cNvSpPr/>
            <p:nvPr/>
          </p:nvSpPr>
          <p:spPr>
            <a:xfrm>
              <a:off x="6019125" y="2887625"/>
              <a:ext cx="25625" cy="12275"/>
            </a:xfrm>
            <a:custGeom>
              <a:avLst/>
              <a:gdLst/>
              <a:ahLst/>
              <a:cxnLst/>
              <a:rect l="l" t="t" r="r" b="b"/>
              <a:pathLst>
                <a:path w="1025" h="491" extrusionOk="0">
                  <a:moveTo>
                    <a:pt x="184" y="1"/>
                  </a:moveTo>
                  <a:cubicBezTo>
                    <a:pt x="48" y="1"/>
                    <a:pt x="1" y="220"/>
                    <a:pt x="152" y="261"/>
                  </a:cubicBezTo>
                  <a:cubicBezTo>
                    <a:pt x="377" y="323"/>
                    <a:pt x="598" y="396"/>
                    <a:pt x="815" y="481"/>
                  </a:cubicBezTo>
                  <a:cubicBezTo>
                    <a:pt x="832" y="487"/>
                    <a:pt x="847" y="490"/>
                    <a:pt x="862" y="490"/>
                  </a:cubicBezTo>
                  <a:cubicBezTo>
                    <a:pt x="985" y="490"/>
                    <a:pt x="1024" y="281"/>
                    <a:pt x="885" y="226"/>
                  </a:cubicBezTo>
                  <a:cubicBezTo>
                    <a:pt x="668" y="141"/>
                    <a:pt x="447" y="68"/>
                    <a:pt x="222" y="6"/>
                  </a:cubicBezTo>
                  <a:cubicBezTo>
                    <a:pt x="209" y="3"/>
                    <a:pt x="196" y="1"/>
                    <a:pt x="184"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1006;p40"/>
            <p:cNvSpPr/>
            <p:nvPr/>
          </p:nvSpPr>
          <p:spPr>
            <a:xfrm>
              <a:off x="5995525" y="3080550"/>
              <a:ext cx="24600" cy="61975"/>
            </a:xfrm>
            <a:custGeom>
              <a:avLst/>
              <a:gdLst/>
              <a:ahLst/>
              <a:cxnLst/>
              <a:rect l="l" t="t" r="r" b="b"/>
              <a:pathLst>
                <a:path w="984" h="2479" extrusionOk="0">
                  <a:moveTo>
                    <a:pt x="822" y="1"/>
                  </a:moveTo>
                  <a:cubicBezTo>
                    <a:pt x="771" y="1"/>
                    <a:pt x="722" y="29"/>
                    <a:pt x="707" y="95"/>
                  </a:cubicBezTo>
                  <a:cubicBezTo>
                    <a:pt x="537" y="853"/>
                    <a:pt x="314" y="1593"/>
                    <a:pt x="37" y="2320"/>
                  </a:cubicBezTo>
                  <a:cubicBezTo>
                    <a:pt x="0" y="2416"/>
                    <a:pt x="79" y="2479"/>
                    <a:pt x="161" y="2479"/>
                  </a:cubicBezTo>
                  <a:cubicBezTo>
                    <a:pt x="214" y="2479"/>
                    <a:pt x="268" y="2452"/>
                    <a:pt x="291" y="2390"/>
                  </a:cubicBezTo>
                  <a:cubicBezTo>
                    <a:pt x="569" y="1664"/>
                    <a:pt x="791" y="923"/>
                    <a:pt x="961" y="165"/>
                  </a:cubicBezTo>
                  <a:cubicBezTo>
                    <a:pt x="983" y="66"/>
                    <a:pt x="900" y="1"/>
                    <a:pt x="822"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1007;p40"/>
            <p:cNvSpPr/>
            <p:nvPr/>
          </p:nvSpPr>
          <p:spPr>
            <a:xfrm>
              <a:off x="5986375" y="3147375"/>
              <a:ext cx="12875" cy="22100"/>
            </a:xfrm>
            <a:custGeom>
              <a:avLst/>
              <a:gdLst/>
              <a:ahLst/>
              <a:cxnLst/>
              <a:rect l="l" t="t" r="r" b="b"/>
              <a:pathLst>
                <a:path w="515" h="884" extrusionOk="0">
                  <a:moveTo>
                    <a:pt x="354" y="0"/>
                  </a:moveTo>
                  <a:cubicBezTo>
                    <a:pt x="302" y="0"/>
                    <a:pt x="251" y="29"/>
                    <a:pt x="233" y="94"/>
                  </a:cubicBezTo>
                  <a:cubicBezTo>
                    <a:pt x="176" y="306"/>
                    <a:pt x="109" y="516"/>
                    <a:pt x="35" y="724"/>
                  </a:cubicBezTo>
                  <a:cubicBezTo>
                    <a:pt x="1" y="820"/>
                    <a:pt x="80" y="884"/>
                    <a:pt x="161" y="884"/>
                  </a:cubicBezTo>
                  <a:cubicBezTo>
                    <a:pt x="214" y="884"/>
                    <a:pt x="267" y="857"/>
                    <a:pt x="289" y="794"/>
                  </a:cubicBezTo>
                  <a:cubicBezTo>
                    <a:pt x="363" y="586"/>
                    <a:pt x="429" y="376"/>
                    <a:pt x="488" y="164"/>
                  </a:cubicBezTo>
                  <a:cubicBezTo>
                    <a:pt x="514" y="65"/>
                    <a:pt x="433" y="0"/>
                    <a:pt x="354" y="0"/>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08" name="Google Shape;1008;p40"/>
          <p:cNvGrpSpPr/>
          <p:nvPr/>
        </p:nvGrpSpPr>
        <p:grpSpPr>
          <a:xfrm rot="-501681">
            <a:off x="9403426" y="1998231"/>
            <a:ext cx="1316716" cy="1938839"/>
            <a:chOff x="2600025" y="2569575"/>
            <a:chExt cx="344125" cy="506700"/>
          </a:xfrm>
        </p:grpSpPr>
        <p:sp>
          <p:nvSpPr>
            <p:cNvPr id="1009" name="Google Shape;1009;p4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1010;p4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1011;p4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1012;p4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1013;p4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1014;p4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1015;p4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4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1017;p4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4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1019;p4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1020;p4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1021;p4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4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1023;p4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1024;p4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1025;p4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1026;p4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1027;p4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4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1029;p4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4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4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xmlns="" id="{B301644E-ADD6-A717-281A-E9F19CB88B38}"/>
              </a:ext>
            </a:extLst>
          </p:cNvPr>
          <p:cNvPicPr>
            <a:picLocks noChangeAspect="1"/>
          </p:cNvPicPr>
          <p:nvPr/>
        </p:nvPicPr>
        <p:blipFill>
          <a:blip r:embed="rId5"/>
          <a:stretch>
            <a:fillRect/>
          </a:stretch>
        </p:blipFill>
        <p:spPr>
          <a:xfrm>
            <a:off x="1312737" y="1153447"/>
            <a:ext cx="4346825" cy="5084505"/>
          </a:xfrm>
          <a:prstGeom prst="rect">
            <a:avLst/>
          </a:prstGeom>
        </p:spPr>
      </p:pic>
    </p:spTree>
    <p:extLst>
      <p:ext uri="{BB962C8B-B14F-4D97-AF65-F5344CB8AC3E}">
        <p14:creationId xmlns:p14="http://schemas.microsoft.com/office/powerpoint/2010/main" val="2860221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49011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pic>
        <p:nvPicPr>
          <p:cNvPr id="2" name="Picture 1">
            <a:extLst>
              <a:ext uri="{FF2B5EF4-FFF2-40B4-BE49-F238E27FC236}">
                <a16:creationId xmlns:a16="http://schemas.microsoft.com/office/drawing/2014/main" xmlns="" id="{F18AE208-015B-7869-9369-40DBF2493A1A}"/>
              </a:ext>
            </a:extLst>
          </p:cNvPr>
          <p:cNvPicPr>
            <a:picLocks noChangeAspect="1"/>
          </p:cNvPicPr>
          <p:nvPr/>
        </p:nvPicPr>
        <p:blipFill>
          <a:blip r:embed="rId6"/>
          <a:stretch>
            <a:fillRect/>
          </a:stretch>
        </p:blipFill>
        <p:spPr>
          <a:xfrm>
            <a:off x="2987144" y="737086"/>
            <a:ext cx="6389162" cy="6120914"/>
          </a:xfrm>
          <a:prstGeom prst="rect">
            <a:avLst/>
          </a:prstGeom>
        </p:spPr>
      </p:pic>
    </p:spTree>
    <p:extLst>
      <p:ext uri="{BB962C8B-B14F-4D97-AF65-F5344CB8AC3E}">
        <p14:creationId xmlns:p14="http://schemas.microsoft.com/office/powerpoint/2010/main" val="3252032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xmlns="" id="{5F97158A-DD45-4277-8B5E-0DF0A20EEB38}"/>
              </a:ext>
            </a:extLst>
          </p:cNvPr>
          <p:cNvPicPr>
            <a:picLocks noChangeAspect="1"/>
          </p:cNvPicPr>
          <p:nvPr/>
        </p:nvPicPr>
        <p:blipFill rotWithShape="1">
          <a:blip r:embed="rId3">
            <a:extLst>
              <a:ext uri="{28A0092B-C50C-407E-A947-70E740481C1C}">
                <a14:useLocalDpi xmlns:a14="http://schemas.microsoft.com/office/drawing/2010/main" val="0"/>
              </a:ext>
            </a:extLst>
          </a:blip>
          <a:srcRect t="16457" b="19667"/>
          <a:stretch/>
        </p:blipFill>
        <p:spPr>
          <a:xfrm>
            <a:off x="645952" y="73463"/>
            <a:ext cx="10900095" cy="6501143"/>
          </a:xfrm>
          <a:prstGeom prst="rect">
            <a:avLst/>
          </a:prstGeom>
        </p:spPr>
      </p:pic>
      <p:sp>
        <p:nvSpPr>
          <p:cNvPr id="9218" name="Rectangle 5">
            <a:extLst>
              <a:ext uri="{FF2B5EF4-FFF2-40B4-BE49-F238E27FC236}">
                <a16:creationId xmlns:a16="http://schemas.microsoft.com/office/drawing/2014/main" xmlns="" id="{44F94C55-5E8C-4BB6-A08B-7285AD1351F3}"/>
              </a:ext>
            </a:extLst>
          </p:cNvPr>
          <p:cNvSpPr>
            <a:spLocks noChangeArrowheads="1"/>
          </p:cNvSpPr>
          <p:nvPr/>
        </p:nvSpPr>
        <p:spPr bwMode="auto">
          <a:xfrm>
            <a:off x="3429000" y="990601"/>
            <a:ext cx="6283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a:ln>
                  <a:noFill/>
                </a:ln>
                <a:solidFill>
                  <a:srgbClr val="FF0066"/>
                </a:solidFill>
                <a:effectLst/>
                <a:uLnTx/>
                <a:uFillTx/>
                <a:latin typeface="Cambria" panose="02040503050406030204" pitchFamily="18" charset="0"/>
                <a:ea typeface="Cambria" panose="02040503050406030204" pitchFamily="18" charset="0"/>
                <a:cs typeface="Arial"/>
                <a:sym typeface="Arial"/>
              </a:rPr>
              <a:t>    </a:t>
            </a:r>
          </a:p>
        </p:txBody>
      </p:sp>
      <p:sp>
        <p:nvSpPr>
          <p:cNvPr id="9223" name="Text Box 4">
            <a:extLst>
              <a:ext uri="{FF2B5EF4-FFF2-40B4-BE49-F238E27FC236}">
                <a16:creationId xmlns:a16="http://schemas.microsoft.com/office/drawing/2014/main" xmlns="" id="{4D56D302-1CC2-4089-9846-C6C2724F6049}"/>
              </a:ext>
            </a:extLst>
          </p:cNvPr>
          <p:cNvSpPr txBox="1">
            <a:spLocks noChangeArrowheads="1"/>
          </p:cNvSpPr>
          <p:nvPr/>
        </p:nvSpPr>
        <p:spPr bwMode="auto">
          <a:xfrm>
            <a:off x="2493055" y="1674688"/>
            <a:ext cx="72197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lvl="0" algn="ctr" defTabSz="457189"/>
            <a:r>
              <a:rPr lang="vi-VN" altLang="en-US" sz="4800" b="1" dirty="0">
                <a:solidFill>
                  <a:sysClr val="windowText" lastClr="000000"/>
                </a:solidFill>
                <a:latin typeface="Cambria" panose="02040503050406030204" pitchFamily="18" charset="0"/>
                <a:ea typeface="Cambria" panose="02040503050406030204" pitchFamily="18" charset="0"/>
                <a:cs typeface="Arial"/>
                <a:sym typeface="Arial"/>
              </a:rPr>
              <a:t>Đề bài: </a:t>
            </a:r>
            <a:r>
              <a:rPr lang="vi-VN" altLang="en-US" sz="4800" b="1" dirty="0">
                <a:solidFill>
                  <a:srgbClr val="FF0000"/>
                </a:solidFill>
                <a:latin typeface="Cambria" panose="02040503050406030204" pitchFamily="18" charset="0"/>
                <a:ea typeface="Cambria" panose="02040503050406030204" pitchFamily="18" charset="0"/>
                <a:cs typeface="Arial"/>
                <a:sym typeface="Arial"/>
              </a:rPr>
              <a:t>Viết đoạn văn nêu tình cảm, cảm xúc của em về một nhân vật trong câu chuyện hoặc bài thơ đã đọc, đã nghe.</a:t>
            </a:r>
          </a:p>
        </p:txBody>
      </p:sp>
    </p:spTree>
    <p:extLst>
      <p:ext uri="{BB962C8B-B14F-4D97-AF65-F5344CB8AC3E}">
        <p14:creationId xmlns:p14="http://schemas.microsoft.com/office/powerpoint/2010/main" val="3183524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randombar(horizontal)">
                                      <p:cBhvr>
                                        <p:cTn id="13" dur="1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49011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xmlns="" id="{BD9B4035-81D1-43E3-8086-BB06F0BC03C5}"/>
              </a:ext>
            </a:extLst>
          </p:cNvPr>
          <p:cNvSpPr txBox="1"/>
          <p:nvPr/>
        </p:nvSpPr>
        <p:spPr>
          <a:xfrm>
            <a:off x="2847273" y="1725485"/>
            <a:ext cx="6387619" cy="3785652"/>
          </a:xfrm>
          <a:prstGeom prst="rect">
            <a:avLst/>
          </a:prstGeom>
          <a:noFill/>
        </p:spPr>
        <p:txBody>
          <a:bodyPr wrap="square" rtlCol="0">
            <a:spAutoFit/>
            <a:scene3d>
              <a:camera prst="orthographicFront"/>
              <a:lightRig rig="soft" dir="t">
                <a:rot lat="0" lon="0" rev="15600000"/>
              </a:lightRig>
            </a:scene3d>
            <a:sp3d prstMaterial="softEdge"/>
          </a:bodyPr>
          <a:lstStyle/>
          <a:p>
            <a:pPr lvl="0" algn="ctr" defTabSz="609585"/>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1. Nghe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thầy</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cô</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nhận</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xét</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chung</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endParaRPr kumimoji="0" lang="zh-CN" altLang="en-US" sz="80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994425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44F94C55-5E8C-4BB6-A08B-7285AD1351F3}"/>
              </a:ext>
            </a:extLst>
          </p:cNvPr>
          <p:cNvSpPr>
            <a:spLocks noChangeArrowheads="1"/>
          </p:cNvSpPr>
          <p:nvPr/>
        </p:nvSpPr>
        <p:spPr bwMode="auto">
          <a:xfrm>
            <a:off x="3429000" y="99060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b="1" i="1" u="none" strike="noStrike" kern="0" cap="none" spc="0" normalizeH="0" baseline="0" noProof="0">
                <a:ln>
                  <a:noFill/>
                </a:ln>
                <a:solidFill>
                  <a:srgbClr val="FF0066"/>
                </a:solidFill>
                <a:effectLst/>
                <a:uLnTx/>
                <a:uFillTx/>
                <a:latin typeface="HP001 4 hàng" panose="020B0603050302020204" pitchFamily="34" charset="0"/>
                <a:ea typeface="+mn-ea"/>
                <a:cs typeface="+mn-cs"/>
              </a:rPr>
              <a:t>    </a:t>
            </a:r>
          </a:p>
        </p:txBody>
      </p:sp>
      <p:grpSp>
        <p:nvGrpSpPr>
          <p:cNvPr id="30" name="Group 29">
            <a:extLst>
              <a:ext uri="{FF2B5EF4-FFF2-40B4-BE49-F238E27FC236}">
                <a16:creationId xmlns:a16="http://schemas.microsoft.com/office/drawing/2014/main" xmlns="" id="{618A212F-79D6-416C-BD15-2CDAA26E2013}"/>
              </a:ext>
            </a:extLst>
          </p:cNvPr>
          <p:cNvGrpSpPr/>
          <p:nvPr/>
        </p:nvGrpSpPr>
        <p:grpSpPr>
          <a:xfrm>
            <a:off x="419551" y="2655888"/>
            <a:ext cx="6085364" cy="3944937"/>
            <a:chOff x="678552" y="2068805"/>
            <a:chExt cx="5862589" cy="3563872"/>
          </a:xfrm>
        </p:grpSpPr>
        <p:sp>
          <p:nvSpPr>
            <p:cNvPr id="31" name="Rectangle: Rounded Corners 30">
              <a:extLst>
                <a:ext uri="{FF2B5EF4-FFF2-40B4-BE49-F238E27FC236}">
                  <a16:creationId xmlns:a16="http://schemas.microsoft.com/office/drawing/2014/main" xmlns="" id="{E62D16C6-B264-4E1A-B275-F22B9A04B8C4}"/>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32" name="Rectangle 5">
              <a:extLst>
                <a:ext uri="{FF2B5EF4-FFF2-40B4-BE49-F238E27FC236}">
                  <a16:creationId xmlns:a16="http://schemas.microsoft.com/office/drawing/2014/main" xmlns="" id="{8D6004F4-F304-4F6A-8E9C-393F1F2554A3}"/>
                </a:ext>
              </a:extLst>
            </p:cNvPr>
            <p:cNvSpPr>
              <a:spLocks noChangeArrowheads="1"/>
            </p:cNvSpPr>
            <p:nvPr/>
          </p:nvSpPr>
          <p:spPr bwMode="auto">
            <a:xfrm>
              <a:off x="845440" y="2479074"/>
              <a:ext cx="5547164" cy="275266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en-US" altLang="en-US" sz="3200" dirty="0">
                  <a:solidFill>
                    <a:srgbClr val="002060"/>
                  </a:solidFill>
                  <a:latin typeface="Arial" panose="020B0604020202020204" pitchFamily="34" charset="0"/>
                  <a:cs typeface="Arial" panose="020B0604020202020204" pitchFamily="34" charset="0"/>
                </a:rPr>
                <a:t>C</a:t>
              </a:r>
              <a:r>
                <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họn được nhân vật tiêu biểu, nêu được đặc điểm nổi bật của nhân vật (hình dáng, hành động, lời nói, phẩm chất,…) thể hiện được cảm xúc của bản thân về nhân vật…</a:t>
              </a:r>
            </a:p>
          </p:txBody>
        </p:sp>
      </p:grpSp>
      <p:pic>
        <p:nvPicPr>
          <p:cNvPr id="28" name="图片 7">
            <a:extLst>
              <a:ext uri="{FF2B5EF4-FFF2-40B4-BE49-F238E27FC236}">
                <a16:creationId xmlns:a16="http://schemas.microsoft.com/office/drawing/2014/main" xmlns="" id="{D90C5816-E19B-43E2-B460-F0798BCC4A0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6162" y="1067254"/>
            <a:ext cx="1844951" cy="2001715"/>
          </a:xfrm>
          <a:prstGeom prst="rect">
            <a:avLst/>
          </a:prstGeom>
        </p:spPr>
      </p:pic>
      <p:pic>
        <p:nvPicPr>
          <p:cNvPr id="33" name="图片 8">
            <a:extLst>
              <a:ext uri="{FF2B5EF4-FFF2-40B4-BE49-F238E27FC236}">
                <a16:creationId xmlns:a16="http://schemas.microsoft.com/office/drawing/2014/main" xmlns="" id="{372F767C-F91D-4BA1-9717-AB258D1CE4C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495829" y="4107840"/>
            <a:ext cx="2572881" cy="2686489"/>
          </a:xfrm>
          <a:prstGeom prst="rect">
            <a:avLst/>
          </a:prstGeom>
        </p:spPr>
      </p:pic>
      <p:grpSp>
        <p:nvGrpSpPr>
          <p:cNvPr id="34" name="Group 33">
            <a:extLst>
              <a:ext uri="{FF2B5EF4-FFF2-40B4-BE49-F238E27FC236}">
                <a16:creationId xmlns:a16="http://schemas.microsoft.com/office/drawing/2014/main" xmlns="" id="{00F1B8C4-3B49-4DA7-9352-CFE4533651D9}"/>
              </a:ext>
            </a:extLst>
          </p:cNvPr>
          <p:cNvGrpSpPr/>
          <p:nvPr/>
        </p:nvGrpSpPr>
        <p:grpSpPr>
          <a:xfrm>
            <a:off x="6999856" y="858645"/>
            <a:ext cx="4973069" cy="2260659"/>
            <a:chOff x="7355303" y="1404642"/>
            <a:chExt cx="4106665" cy="2260659"/>
          </a:xfrm>
        </p:grpSpPr>
        <p:sp>
          <p:nvSpPr>
            <p:cNvPr id="35" name="Rectangle: Rounded Corners 34">
              <a:extLst>
                <a:ext uri="{FF2B5EF4-FFF2-40B4-BE49-F238E27FC236}">
                  <a16:creationId xmlns:a16="http://schemas.microsoft.com/office/drawing/2014/main" xmlns="" id="{79B2DB5F-DC95-4F13-8B9B-676CA409F47E}"/>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3BCFF"/>
                </a:solidFill>
                <a:effectLst/>
                <a:uLnTx/>
                <a:uFillTx/>
                <a:latin typeface="Arial"/>
                <a:ea typeface="+mn-ea"/>
                <a:cs typeface="+mn-cs"/>
              </a:endParaRPr>
            </a:p>
          </p:txBody>
        </p:sp>
        <p:sp>
          <p:nvSpPr>
            <p:cNvPr id="36" name="Rectangle 5">
              <a:extLst>
                <a:ext uri="{FF2B5EF4-FFF2-40B4-BE49-F238E27FC236}">
                  <a16:creationId xmlns:a16="http://schemas.microsoft.com/office/drawing/2014/main" xmlns="" id="{2309578B-51EC-43A0-A43E-48623A23DE67}"/>
                </a:ext>
              </a:extLst>
            </p:cNvPr>
            <p:cNvSpPr>
              <a:spLocks noChangeArrowheads="1"/>
            </p:cNvSpPr>
            <p:nvPr/>
          </p:nvSpPr>
          <p:spPr bwMode="auto">
            <a:xfrm>
              <a:off x="7461631" y="1547009"/>
              <a:ext cx="3894010" cy="19389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a:t>
              </a:r>
              <a:r>
                <a:rPr kumimoji="0" lang="vi-VN"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iết lạc sang hướng kể về nhân vật, không thể hiện được rõ cảm xúc về nhân vật, dùng từ ngữ chưa chính xác, câu sai ngữ pháp (thiếu chủ ngữ, vị ngữ,…)</a:t>
              </a:r>
              <a:endPar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pic>
        <p:nvPicPr>
          <p:cNvPr id="2" name="Picture 1">
            <a:extLst>
              <a:ext uri="{FF2B5EF4-FFF2-40B4-BE49-F238E27FC236}">
                <a16:creationId xmlns:a16="http://schemas.microsoft.com/office/drawing/2014/main" xmlns="" id="{29CBC650-7CF3-FDA6-F8F3-30953BB883BC}"/>
              </a:ext>
            </a:extLst>
          </p:cNvPr>
          <p:cNvPicPr>
            <a:picLocks noChangeAspect="1"/>
          </p:cNvPicPr>
          <p:nvPr/>
        </p:nvPicPr>
        <p:blipFill>
          <a:blip r:embed="rId4"/>
          <a:stretch>
            <a:fillRect/>
          </a:stretch>
        </p:blipFill>
        <p:spPr>
          <a:xfrm>
            <a:off x="1697559" y="1614254"/>
            <a:ext cx="4072481" cy="981541"/>
          </a:xfrm>
          <a:prstGeom prst="rect">
            <a:avLst/>
          </a:prstGeom>
        </p:spPr>
      </p:pic>
      <p:pic>
        <p:nvPicPr>
          <p:cNvPr id="5" name="Picture 4">
            <a:extLst>
              <a:ext uri="{FF2B5EF4-FFF2-40B4-BE49-F238E27FC236}">
                <a16:creationId xmlns:a16="http://schemas.microsoft.com/office/drawing/2014/main" xmlns="" id="{5813C9D7-70ED-4389-83BF-3C7119E7A5B9}"/>
              </a:ext>
            </a:extLst>
          </p:cNvPr>
          <p:cNvPicPr>
            <a:picLocks noChangeAspect="1"/>
          </p:cNvPicPr>
          <p:nvPr/>
        </p:nvPicPr>
        <p:blipFill>
          <a:blip r:embed="rId5"/>
          <a:stretch>
            <a:fillRect/>
          </a:stretch>
        </p:blipFill>
        <p:spPr>
          <a:xfrm>
            <a:off x="7495236" y="3147012"/>
            <a:ext cx="4078577" cy="1097375"/>
          </a:xfrm>
          <a:prstGeom prst="rect">
            <a:avLst/>
          </a:prstGeom>
        </p:spPr>
      </p:pic>
    </p:spTree>
    <p:extLst>
      <p:ext uri="{BB962C8B-B14F-4D97-AF65-F5344CB8AC3E}">
        <p14:creationId xmlns:p14="http://schemas.microsoft.com/office/powerpoint/2010/main" val="2931010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ppt_w</p:attrName>
                                        </p:attrNameLst>
                                      </p:cBhvr>
                                      <p:tavLst>
                                        <p:tav tm="0" fmla="#ppt_w*sin(2.5*pi*$)">
                                          <p:val>
                                            <p:fltVal val="0"/>
                                          </p:val>
                                        </p:tav>
                                        <p:tav tm="100000">
                                          <p:val>
                                            <p:fltVal val="1"/>
                                          </p:val>
                                        </p:tav>
                                      </p:tavLst>
                                    </p:anim>
                                    <p:anim calcmode="lin" valueType="num">
                                      <p:cBhvr>
                                        <p:cTn id="9" dur="1000" fill="hold"/>
                                        <p:tgtEl>
                                          <p:spTgt spid="28"/>
                                        </p:tgtEl>
                                        <p:attrNameLst>
                                          <p:attrName>ppt_h</p:attrName>
                                        </p:attrNameLst>
                                      </p:cBhvr>
                                      <p:tavLst>
                                        <p:tav tm="0">
                                          <p:val>
                                            <p:strVal val="#ppt_h"/>
                                          </p:val>
                                        </p:tav>
                                        <p:tav tm="100000">
                                          <p:val>
                                            <p:strVal val="#ppt_h"/>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
                                        <p:tgtEl>
                                          <p:spTgt spid="30"/>
                                        </p:tgtEl>
                                      </p:cBhvr>
                                    </p:animEffect>
                                    <p:anim calcmode="lin" valueType="num">
                                      <p:cBhvr>
                                        <p:cTn id="18" dur="400" fill="hold"/>
                                        <p:tgtEl>
                                          <p:spTgt spid="30"/>
                                        </p:tgtEl>
                                        <p:attrNameLst>
                                          <p:attrName>ppt_x</p:attrName>
                                        </p:attrNameLst>
                                      </p:cBhvr>
                                      <p:tavLst>
                                        <p:tav tm="0">
                                          <p:val>
                                            <p:strVal val="#ppt_x"/>
                                          </p:val>
                                        </p:tav>
                                        <p:tav tm="100000">
                                          <p:val>
                                            <p:strVal val="#ppt_x"/>
                                          </p:val>
                                        </p:tav>
                                      </p:tavLst>
                                    </p:anim>
                                    <p:anim calcmode="lin" valueType="num">
                                      <p:cBhvr>
                                        <p:cTn id="19" dur="400" fill="hold"/>
                                        <p:tgtEl>
                                          <p:spTgt spid="30"/>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ppt_w</p:attrName>
                                        </p:attrNameLst>
                                      </p:cBhvr>
                                      <p:tavLst>
                                        <p:tav tm="0" fmla="#ppt_w*sin(2.5*pi*$)">
                                          <p:val>
                                            <p:fltVal val="0"/>
                                          </p:val>
                                        </p:tav>
                                        <p:tav tm="100000">
                                          <p:val>
                                            <p:fltVal val="1"/>
                                          </p:val>
                                        </p:tav>
                                      </p:tavLst>
                                    </p:anim>
                                    <p:anim calcmode="lin" valueType="num">
                                      <p:cBhvr>
                                        <p:cTn id="28" dur="1000" fill="hold"/>
                                        <p:tgtEl>
                                          <p:spTgt spid="33"/>
                                        </p:tgtEl>
                                        <p:attrNameLst>
                                          <p:attrName>ppt_h</p:attrName>
                                        </p:attrNameLst>
                                      </p:cBhvr>
                                      <p:tavLst>
                                        <p:tav tm="0">
                                          <p:val>
                                            <p:strVal val="#ppt_h"/>
                                          </p:val>
                                        </p:tav>
                                        <p:tav tm="100000">
                                          <p:val>
                                            <p:strVal val="#ppt_h"/>
                                          </p:val>
                                        </p:tav>
                                      </p:tavLst>
                                    </p:anim>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
                                        <p:tgtEl>
                                          <p:spTgt spid="34"/>
                                        </p:tgtEl>
                                      </p:cBhvr>
                                    </p:animEffect>
                                    <p:anim calcmode="lin" valueType="num">
                                      <p:cBhvr>
                                        <p:cTn id="37" dur="400" fill="hold"/>
                                        <p:tgtEl>
                                          <p:spTgt spid="34"/>
                                        </p:tgtEl>
                                        <p:attrNameLst>
                                          <p:attrName>ppt_x</p:attrName>
                                        </p:attrNameLst>
                                      </p:cBhvr>
                                      <p:tavLst>
                                        <p:tav tm="0">
                                          <p:val>
                                            <p:strVal val="#ppt_x"/>
                                          </p:val>
                                        </p:tav>
                                        <p:tav tm="100000">
                                          <p:val>
                                            <p:strVal val="#ppt_x"/>
                                          </p:val>
                                        </p:tav>
                                      </p:tavLst>
                                    </p:anim>
                                    <p:anim calcmode="lin" valueType="num">
                                      <p:cBhvr>
                                        <p:cTn id="38" dur="400" fill="hold"/>
                                        <p:tgtEl>
                                          <p:spTgt spid="34"/>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xmlns="" id="{BD9B4035-81D1-43E3-8086-BB06F0BC03C5}"/>
              </a:ext>
            </a:extLst>
          </p:cNvPr>
          <p:cNvSpPr txBox="1"/>
          <p:nvPr/>
        </p:nvSpPr>
        <p:spPr>
          <a:xfrm>
            <a:off x="2868381" y="1480516"/>
            <a:ext cx="7226759" cy="4154984"/>
          </a:xfrm>
          <a:prstGeom prst="rect">
            <a:avLst/>
          </a:prstGeom>
          <a:noFill/>
        </p:spPr>
        <p:txBody>
          <a:bodyPr wrap="square" rtlCol="0">
            <a:spAutoFit/>
            <a:scene3d>
              <a:camera prst="orthographicFront"/>
              <a:lightRig rig="soft" dir="t">
                <a:rot lat="0" lon="0" rev="15600000"/>
              </a:lightRig>
            </a:scene3d>
            <a:sp3d prstMaterial="softEdge"/>
          </a:bodyPr>
          <a:lstStyle/>
          <a:p>
            <a:pPr lvl="0" algn="ctr" defTabSz="609585"/>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2.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Đọc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hoặc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nghe</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bài</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viết</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của</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bạn</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nêu</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những</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điều</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em</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muốn</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học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tập</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endParaRPr kumimoji="0" lang="zh-CN" altLang="en-US" sz="66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388162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6">
            <a:extLst>
              <a:ext uri="{FF2B5EF4-FFF2-40B4-BE49-F238E27FC236}">
                <a16:creationId xmlns:a16="http://schemas.microsoft.com/office/drawing/2014/main" xmlns=""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xmlns=""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pic>
        <p:nvPicPr>
          <p:cNvPr id="6" name="Picture 5">
            <a:extLst>
              <a:ext uri="{FF2B5EF4-FFF2-40B4-BE49-F238E27FC236}">
                <a16:creationId xmlns:a16="http://schemas.microsoft.com/office/drawing/2014/main" xmlns="" id="{C80E1245-5E3A-4553-8351-D97BDE6CFD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262" b="98829" l="1041" r="95524">
                        <a14:foregroundMark x1="60167" y1="49475" x2="58987" y2="72375"/>
                        <a14:foregroundMark x1="52811" y1="51858" x2="55448" y2="69628"/>
                        <a14:foregroundMark x1="39903" y1="66721" x2="39903" y2="72536"/>
                        <a14:foregroundMark x1="40978" y1="67297" x2="40042" y2="70315"/>
                        <a14:foregroundMark x1="39313" y1="67246" x2="39764" y2="72698"/>
                        <a14:foregroundMark x1="40944" y1="66236" x2="40944" y2="66202"/>
                        <a14:foregroundMark x1="39764" y1="71325" x2="40362" y2="74876"/>
                        <a14:foregroundMark x1="38723" y1="78837" x2="39452" y2="86551"/>
                        <a14:foregroundMark x1="40215" y1="72375" x2="40354" y2="74919"/>
                        <a14:foregroundMark x1="39625" y1="79362" x2="39625" y2="83805"/>
                        <a14:foregroundMark x1="40418" y1="86429" x2="40770" y2="88086"/>
                        <a14:foregroundMark x1="39174" y1="80574" x2="39710" y2="83097"/>
                        <a14:foregroundMark x1="37717" y1="88570" x2="41672" y2="94386"/>
                        <a14:foregroundMark x1="25677" y1="7835" x2="34629" y2="6987"/>
                        <a14:foregroundMark x1="34490" y1="2342" x2="33310" y2="6462"/>
                        <a14:foregroundMark x1="51214" y1="6624" x2="51353" y2="8320"/>
                        <a14:foregroundMark x1="51214" y1="9006" x2="51214" y2="12964"/>
                        <a14:foregroundMark x1="50902" y1="13974" x2="51041" y2="18417"/>
                        <a14:foregroundMark x1="50312" y1="19952" x2="50486" y2="24031"/>
                        <a14:foregroundMark x1="10722" y1="49313" x2="7044" y2="60905"/>
                        <a14:foregroundMark x1="5586" y1="64499" x2="4997" y2="68780"/>
                        <a14:foregroundMark x1="4094" y1="54079" x2="4858" y2="57512"/>
                        <a14:foregroundMark x1="18355" y1="87722" x2="22172" y2="96082"/>
                        <a14:foregroundMark x1="18772" y1="94063" x2="7044" y2="94386"/>
                        <a14:foregroundMark x1="11138" y1="89418" x2="9993" y2="91155"/>
                        <a14:foregroundMark x1="14955" y1="91842" x2="17176" y2="98829"/>
                        <a14:foregroundMark x1="17037" y1="91842" x2="10271" y2="90953"/>
                        <a14:foregroundMark x1="11312" y1="95396" x2="19362" y2="97132"/>
                        <a14:foregroundMark x1="24809" y1="92326" x2="14157" y2="95113"/>
                        <a14:foregroundMark x1="14157" y1="95113" x2="12908" y2="95073"/>
                        <a14:foregroundMark x1="23907" y1="91317" x2="26995" y2="94386"/>
                        <a14:foregroundMark x1="26405" y1="95073" x2="14677" y2="96769"/>
                        <a14:foregroundMark x1="5135" y1="94709" x2="15406" y2="97294"/>
                        <a14:foregroundMark x1="3678" y1="93538" x2="7044" y2="96931"/>
                        <a14:foregroundMark x1="6315" y1="91155" x2="4094" y2="91640"/>
                        <a14:foregroundMark x1="3366" y1="93376" x2="6315" y2="96607"/>
                        <a14:foregroundMark x1="7044" y1="90105" x2="1908" y2="92851"/>
                        <a14:foregroundMark x1="2359" y1="94709" x2="1041" y2="94911"/>
                        <a14:foregroundMark x1="22450" y1="90792" x2="25815" y2="93174"/>
                        <a14:foregroundMark x1="24497" y1="92528" x2="31541" y2="93013"/>
                        <a14:foregroundMark x1="49133" y1="91478" x2="30500" y2="92690"/>
                        <a14:foregroundMark x1="62353" y1="93376" x2="32130" y2="96607"/>
                        <a14:foregroundMark x1="54268" y1="91155" x2="35635" y2="91842"/>
                        <a14:foregroundMark x1="64990" y1="92003" x2="46287" y2="97052"/>
                        <a14:foregroundMark x1="46287" y1="97052" x2="36398" y2="95759"/>
                        <a14:foregroundMark x1="31679" y1="96284" x2="28175" y2="95598"/>
                        <a14:foregroundMark x1="65718" y1="93013" x2="51943" y2="95598"/>
                        <a14:foregroundMark x1="66447" y1="91842" x2="55760" y2="96607"/>
                        <a14:foregroundMark x1="55760" y1="96607" x2="55448" y2="96607"/>
                        <a14:foregroundMark x1="66620" y1="92690" x2="57946" y2="95396"/>
                        <a14:foregroundMark x1="57946" y1="95396" x2="57495" y2="95396"/>
                        <a14:foregroundMark x1="67037" y1="93376" x2="59264" y2="96446"/>
                        <a14:foregroundMark x1="59264" y1="96446" x2="58848" y2="96446"/>
                        <a14:foregroundMark x1="58397" y1="89782" x2="39903" y2="89943"/>
                        <a14:foregroundMark x1="61312" y1="84491" x2="62804" y2="89418"/>
                        <a14:foregroundMark x1="60167" y1="44548" x2="63220" y2="51373"/>
                        <a14:foregroundMark x1="63081" y1="63126" x2="66031" y2="73223"/>
                        <a14:foregroundMark x1="62942" y1="65872" x2="63185" y2="74919"/>
                        <a14:foregroundMark x1="63185" y1="74919" x2="60722" y2="76979"/>
                        <a14:foregroundMark x1="62630" y1="73223" x2="63220" y2="76454"/>
                        <a14:foregroundMark x1="64122" y1="64499" x2="65302" y2="68619"/>
                        <a14:foregroundMark x1="33761" y1="33078" x2="36676" y2="39903"/>
                        <a14:foregroundMark x1="85080" y1="50000" x2="87717" y2="69830"/>
                        <a14:foregroundMark x1="87717" y1="69830" x2="85531" y2="76979"/>
                        <a14:foregroundMark x1="91707" y1="52746" x2="95524" y2="60582"/>
                        <a14:foregroundMark x1="86260" y1="83805" x2="88619" y2="97617"/>
                        <a14:foregroundMark x1="82755" y1="91317" x2="78210" y2="91317"/>
                        <a14:foregroundMark x1="83345" y1="87722" x2="84351" y2="93700"/>
                        <a14:foregroundMark x1="33449" y1="68255" x2="32582" y2="81906"/>
                        <a14:foregroundMark x1="32274" y1="82310" x2="31853" y2="85662"/>
                        <a14:foregroundMark x1="34316" y1="66034" x2="32304" y2="82068"/>
                        <a14:foregroundMark x1="29571" y1="66833" x2="30673" y2="80210"/>
                        <a14:foregroundMark x1="29771" y1="70153" x2="31263" y2="87722"/>
                        <a14:foregroundMark x1="29563" y1="74253" x2="31090" y2="84491"/>
                        <a14:foregroundMark x1="29771" y1="74394" x2="30812" y2="85501"/>
                        <a14:foregroundMark x1="29771" y1="70638" x2="30673" y2="80735"/>
                        <a14:foregroundMark x1="30673" y1="80735" x2="30673" y2="80735"/>
                        <a14:foregroundMark x1="29632" y1="73748" x2="30083" y2="82593"/>
                        <a14:foregroundMark x1="34113" y1="70059" x2="33310" y2="76817"/>
                        <a14:foregroundMark x1="34490" y1="66882" x2="34158" y2="69681"/>
                        <a14:foregroundMark x1="32582" y1="77666" x2="33310" y2="88247"/>
                        <a14:foregroundMark x1="40354" y1="72011" x2="40354" y2="74971"/>
                        <a14:foregroundMark x1="40493" y1="65347" x2="41360" y2="67407"/>
                        <a14:foregroundMark x1="29493" y1="66821" x2="29493" y2="70840"/>
                        <a14:foregroundMark x1="29771" y1="65024" x2="30500" y2="68780"/>
                        <a14:foregroundMark x1="30083" y1="72536" x2="29771" y2="80210"/>
                        <a14:foregroundMark x1="28383" y1="77597" x2="28175" y2="77989"/>
                        <a14:foregroundMark x1="30083" y1="74394" x2="29563" y2="75374"/>
                        <a14:foregroundMark x1="30500" y1="81058" x2="30500" y2="86712"/>
                        <a14:foregroundMark x1="30673" y1="86551" x2="29944" y2="90953"/>
                        <a14:foregroundMark x1="30222" y1="84814" x2="30222" y2="91155"/>
                        <a14:foregroundMark x1="41083" y1="64499" x2="41412" y2="66034"/>
                        <a14:foregroundMark x1="41672" y1="50323" x2="43258" y2="59855"/>
                        <a14:foregroundMark x1="41950" y1="50525" x2="42540" y2="55977"/>
                        <a14:foregroundMark x1="39035" y1="61268" x2="41672" y2="64499"/>
                        <a14:foregroundMark x1="28452" y1="51535" x2="27585" y2="60258"/>
                        <a14:foregroundMark x1="28314" y1="51373" x2="28314" y2="57512"/>
                        <a14:foregroundMark x1="27446" y1="53756" x2="28904" y2="64015"/>
                        <a14:foregroundMark x1="79528" y1="67932" x2="81714" y2="74394"/>
                        <a14:foregroundMark x1="79355" y1="68619" x2="78487" y2="71163"/>
                        <a14:backgroundMark x1="35045" y1="69750" x2="35045" y2="69750"/>
                        <a14:backgroundMark x1="35045" y1="73465" x2="35045" y2="73465"/>
                        <a14:backgroundMark x1="34733" y1="69750" x2="33969" y2="78433"/>
                        <a14:backgroundMark x1="29112" y1="66761" x2="28661" y2="70638"/>
                        <a14:backgroundMark x1="28973" y1="70840" x2="28973" y2="78796"/>
                        <a14:backgroundMark x1="28973" y1="78796" x2="28973" y2="78796"/>
                        <a14:backgroundMark x1="43373" y1="57391" x2="43858" y2="63045"/>
                        <a14:backgroundMark x1="43234" y1="59855" x2="43234" y2="61793"/>
                        <a14:backgroundMark x1="41568" y1="67124" x2="40042" y2="86389"/>
                        <a14:backgroundMark x1="41568" y1="66034" x2="41568" y2="70315"/>
                        <a14:backgroundMark x1="41707" y1="66236" x2="41430" y2="74879"/>
                        <a14:backgroundMark x1="32894" y1="82310" x2="32894" y2="88489"/>
                      </a14:backgroundRemoval>
                    </a14:imgEffect>
                  </a14:imgLayer>
                </a14:imgProps>
              </a:ext>
              <a:ext uri="{28A0092B-C50C-407E-A947-70E740481C1C}">
                <a14:useLocalDpi xmlns:a14="http://schemas.microsoft.com/office/drawing/2010/main" val="0"/>
              </a:ext>
            </a:extLst>
          </a:blip>
          <a:srcRect/>
          <a:stretch/>
        </p:blipFill>
        <p:spPr>
          <a:xfrm flipH="1">
            <a:off x="7022323" y="2771111"/>
            <a:ext cx="4756394" cy="4086889"/>
          </a:xfrm>
          <a:prstGeom prst="rect">
            <a:avLst/>
          </a:prstGeom>
        </p:spPr>
      </p:pic>
      <p:grpSp>
        <p:nvGrpSpPr>
          <p:cNvPr id="2" name="Group 1">
            <a:extLst>
              <a:ext uri="{FF2B5EF4-FFF2-40B4-BE49-F238E27FC236}">
                <a16:creationId xmlns:a16="http://schemas.microsoft.com/office/drawing/2014/main" xmlns="" id="{45FE68EB-60DE-0EC5-4632-DFA0199F866F}"/>
              </a:ext>
            </a:extLst>
          </p:cNvPr>
          <p:cNvGrpSpPr/>
          <p:nvPr/>
        </p:nvGrpSpPr>
        <p:grpSpPr>
          <a:xfrm>
            <a:off x="1714950" y="417514"/>
            <a:ext cx="8933999" cy="935036"/>
            <a:chOff x="678552" y="2068805"/>
            <a:chExt cx="5862589" cy="3563872"/>
          </a:xfrm>
        </p:grpSpPr>
        <p:sp>
          <p:nvSpPr>
            <p:cNvPr id="3" name="Rectangle: Rounded Corners 2">
              <a:extLst>
                <a:ext uri="{FF2B5EF4-FFF2-40B4-BE49-F238E27FC236}">
                  <a16:creationId xmlns:a16="http://schemas.microsoft.com/office/drawing/2014/main" xmlns="" id="{D29C2DB4-DAB7-0812-C8BF-091F3B95338C}"/>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4" name="Rectangle 5">
              <a:extLst>
                <a:ext uri="{FF2B5EF4-FFF2-40B4-BE49-F238E27FC236}">
                  <a16:creationId xmlns:a16="http://schemas.microsoft.com/office/drawing/2014/main" xmlns="" id="{D41D4A04-A80C-D864-5583-9195DFBAE0FE}"/>
                </a:ext>
              </a:extLst>
            </p:cNvPr>
            <p:cNvSpPr>
              <a:spLocks noChangeArrowheads="1"/>
            </p:cNvSpPr>
            <p:nvPr/>
          </p:nvSpPr>
          <p:spPr bwMode="auto">
            <a:xfrm>
              <a:off x="845440" y="2479074"/>
              <a:ext cx="5547164" cy="9731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Em học được điều gì từ bài viết của bạn?</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xmlns="" id="{685FEBD4-93B0-39DD-A4EE-7C8CDC2AAB65}"/>
              </a:ext>
            </a:extLst>
          </p:cNvPr>
          <p:cNvGrpSpPr/>
          <p:nvPr/>
        </p:nvGrpSpPr>
        <p:grpSpPr>
          <a:xfrm>
            <a:off x="686250" y="1589089"/>
            <a:ext cx="8933999" cy="935036"/>
            <a:chOff x="678552" y="2068805"/>
            <a:chExt cx="5862589" cy="3563872"/>
          </a:xfrm>
        </p:grpSpPr>
        <p:sp>
          <p:nvSpPr>
            <p:cNvPr id="7" name="Rectangle: Rounded Corners 6">
              <a:extLst>
                <a:ext uri="{FF2B5EF4-FFF2-40B4-BE49-F238E27FC236}">
                  <a16:creationId xmlns:a16="http://schemas.microsoft.com/office/drawing/2014/main" xmlns="" id="{FBCB5643-EC23-AD04-0BAA-0331B440A6E8}"/>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8" name="Rectangle 5">
              <a:extLst>
                <a:ext uri="{FF2B5EF4-FFF2-40B4-BE49-F238E27FC236}">
                  <a16:creationId xmlns:a16="http://schemas.microsoft.com/office/drawing/2014/main" xmlns="" id="{1BD1B34F-8682-5B4F-998E-895BEF54290B}"/>
                </a:ext>
              </a:extLst>
            </p:cNvPr>
            <p:cNvSpPr>
              <a:spLocks noChangeArrowheads="1"/>
            </p:cNvSpPr>
            <p:nvPr/>
          </p:nvSpPr>
          <p:spPr bwMode="auto">
            <a:xfrm>
              <a:off x="740761" y="2479073"/>
              <a:ext cx="5651844" cy="222885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Trong bài làm của bạn câu nào là câu chủ đề?</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xmlns="" id="{4546FE8A-267E-AA15-958C-36BAADC2378A}"/>
              </a:ext>
            </a:extLst>
          </p:cNvPr>
          <p:cNvGrpSpPr/>
          <p:nvPr/>
        </p:nvGrpSpPr>
        <p:grpSpPr>
          <a:xfrm>
            <a:off x="333825" y="2839728"/>
            <a:ext cx="8933999" cy="1217921"/>
            <a:chOff x="678552" y="2009868"/>
            <a:chExt cx="5862589" cy="4105796"/>
          </a:xfrm>
        </p:grpSpPr>
        <p:sp>
          <p:nvSpPr>
            <p:cNvPr id="10" name="Rectangle: Rounded Corners 9">
              <a:extLst>
                <a:ext uri="{FF2B5EF4-FFF2-40B4-BE49-F238E27FC236}">
                  <a16:creationId xmlns:a16="http://schemas.microsoft.com/office/drawing/2014/main" xmlns="" id="{041AB202-2CEE-3AD2-3D08-425F02FAADD4}"/>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12" name="Rectangle 5">
              <a:extLst>
                <a:ext uri="{FF2B5EF4-FFF2-40B4-BE49-F238E27FC236}">
                  <a16:creationId xmlns:a16="http://schemas.microsoft.com/office/drawing/2014/main" xmlns="" id="{CCB504BD-A678-391F-3727-FA68A4B1B42D}"/>
                </a:ext>
              </a:extLst>
            </p:cNvPr>
            <p:cNvSpPr>
              <a:spLocks noChangeArrowheads="1"/>
            </p:cNvSpPr>
            <p:nvPr/>
          </p:nvSpPr>
          <p:spPr bwMode="auto">
            <a:xfrm>
              <a:off x="765763" y="2009868"/>
              <a:ext cx="5651844" cy="410579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Các câu trong đoạn văn có bám sát vào câu chủ đề của đoạn không? Vì sao?</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626260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xmlns="" id="{BD9B4035-81D1-43E3-8086-BB06F0BC03C5}"/>
              </a:ext>
            </a:extLst>
          </p:cNvPr>
          <p:cNvSpPr txBox="1"/>
          <p:nvPr/>
        </p:nvSpPr>
        <p:spPr>
          <a:xfrm>
            <a:off x="2868381" y="1480516"/>
            <a:ext cx="7226759" cy="3046988"/>
          </a:xfrm>
          <a:prstGeom prst="rect">
            <a:avLst/>
          </a:prstGeom>
          <a:noFill/>
        </p:spPr>
        <p:txBody>
          <a:bodyPr wrap="square" rtlCol="0">
            <a:spAutoFit/>
            <a:scene3d>
              <a:camera prst="orthographicFront"/>
              <a:lightRig rig="soft" dir="t">
                <a:rot lat="0" lon="0" rev="15600000"/>
              </a:lightRig>
            </a:scene3d>
            <a:sp3d prstMaterial="softEdge"/>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3. </a:t>
            </a:r>
            <a:r>
              <a:rPr kumimoji="0" lang="en-US" altLang="zh-CN" sz="9600" b="1" i="0" u="none" strike="noStrike" kern="1200" cap="none" spc="0" normalizeH="0" baseline="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Chỉnh</a:t>
            </a:r>
            <a:r>
              <a:rPr kumimoji="0" lang="en-US" altLang="zh-CN" sz="9600" b="1" i="0" u="none" strike="noStrike" kern="1200" cap="none" spc="0" normalizeH="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 </a:t>
            </a:r>
            <a:r>
              <a:rPr kumimoji="0" lang="en-US" altLang="zh-CN" sz="9600" b="1" i="0" u="none" strike="noStrike" kern="1200" cap="none" spc="0" normalizeH="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sửa</a:t>
            </a:r>
            <a:r>
              <a:rPr kumimoji="0" lang="en-US" altLang="zh-CN" sz="9600" b="1" i="0" u="none" strike="noStrike" kern="1200" cap="none" spc="0" normalizeH="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 </a:t>
            </a:r>
            <a:r>
              <a:rPr kumimoji="0" lang="en-US" altLang="zh-CN" sz="9600" b="1" i="0" u="none" strike="noStrike" kern="1200" cap="none" spc="0" normalizeH="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bài</a:t>
            </a:r>
            <a:r>
              <a:rPr kumimoji="0" lang="en-US" altLang="zh-CN" sz="9600" b="1" i="0" u="none" strike="noStrike" kern="1200" cap="none" spc="0" normalizeH="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 </a:t>
            </a:r>
            <a:r>
              <a:rPr kumimoji="0" lang="en-US" altLang="zh-CN" sz="9600" b="1" i="0" u="none" strike="noStrike" kern="1200" cap="none" spc="0" normalizeH="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viết</a:t>
            </a:r>
            <a:endParaRPr kumimoji="0" lang="zh-CN" altLang="en-US" sz="96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1915711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429DFB1-BB05-4494-B25E-8A06BD62C2D6}"/>
              </a:ext>
            </a:extLst>
          </p:cNvPr>
          <p:cNvGrpSpPr/>
          <p:nvPr/>
        </p:nvGrpSpPr>
        <p:grpSpPr>
          <a:xfrm>
            <a:off x="621474" y="1301698"/>
            <a:ext cx="6844281" cy="2584502"/>
            <a:chOff x="973276" y="169003"/>
            <a:chExt cx="9977377" cy="2777050"/>
          </a:xfrm>
        </p:grpSpPr>
        <p:grpSp>
          <p:nvGrpSpPr>
            <p:cNvPr id="13" name="Group 12">
              <a:extLst>
                <a:ext uri="{FF2B5EF4-FFF2-40B4-BE49-F238E27FC236}">
                  <a16:creationId xmlns:a16="http://schemas.microsoft.com/office/drawing/2014/main" xmlns="" id="{3DD6DB0B-E935-4B45-8A51-A7A2D571B8F7}"/>
                </a:ext>
              </a:extLst>
            </p:cNvPr>
            <p:cNvGrpSpPr/>
            <p:nvPr/>
          </p:nvGrpSpPr>
          <p:grpSpPr>
            <a:xfrm>
              <a:off x="973276" y="169003"/>
              <a:ext cx="9977377" cy="2777050"/>
              <a:chOff x="981410" y="1505551"/>
              <a:chExt cx="9977377" cy="4656928"/>
            </a:xfrm>
          </p:grpSpPr>
          <p:sp>
            <p:nvSpPr>
              <p:cNvPr id="14" name="矩形: 圆角 2">
                <a:extLst>
                  <a:ext uri="{FF2B5EF4-FFF2-40B4-BE49-F238E27FC236}">
                    <a16:creationId xmlns:a16="http://schemas.microsoft.com/office/drawing/2014/main" xmlns="" id="{05EF2EDB-6B5D-4958-AC82-BD0151FD09C7}"/>
                  </a:ext>
                </a:extLst>
              </p:cNvPr>
              <p:cNvSpPr/>
              <p:nvPr/>
            </p:nvSpPr>
            <p:spPr>
              <a:xfrm>
                <a:off x="981410" y="1505551"/>
                <a:ext cx="9977377" cy="4656928"/>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5" name="矩形: 圆角 2">
                <a:extLst>
                  <a:ext uri="{FF2B5EF4-FFF2-40B4-BE49-F238E27FC236}">
                    <a16:creationId xmlns:a16="http://schemas.microsoft.com/office/drawing/2014/main" xmlns="" id="{6FCB47A3-7F49-4FB8-A0FA-73CDAF292362}"/>
                  </a:ext>
                </a:extLst>
              </p:cNvPr>
              <p:cNvSpPr/>
              <p:nvPr/>
            </p:nvSpPr>
            <p:spPr>
              <a:xfrm>
                <a:off x="1317058" y="1711583"/>
                <a:ext cx="9310885" cy="4236024"/>
              </a:xfrm>
              <a:prstGeom prst="roundRect">
                <a:avLst/>
              </a:prstGeom>
              <a:noFill/>
              <a:ln w="57150" cap="flat" cmpd="sng" algn="ctr">
                <a:solidFill>
                  <a:schemeClr val="bg1">
                    <a:lumMod val="50000"/>
                  </a:schemeClr>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sp>
          <p:nvSpPr>
            <p:cNvPr id="17" name="Text Box 32">
              <a:extLst>
                <a:ext uri="{FF2B5EF4-FFF2-40B4-BE49-F238E27FC236}">
                  <a16:creationId xmlns:a16="http://schemas.microsoft.com/office/drawing/2014/main" xmlns="" id="{CCC16F87-72B7-4E1D-B590-0DF1DFDCE8D1}"/>
                </a:ext>
              </a:extLst>
            </p:cNvPr>
            <p:cNvSpPr txBox="1">
              <a:spLocks noChangeArrowheads="1"/>
            </p:cNvSpPr>
            <p:nvPr/>
          </p:nvSpPr>
          <p:spPr bwMode="auto">
            <a:xfrm>
              <a:off x="1583961" y="546432"/>
              <a:ext cx="8783774" cy="89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just" defTabSz="457200" rtl="0" eaLnBrk="1" fontAlgn="auto" latinLnBrk="0" hangingPunct="1">
                <a:spcBef>
                  <a:spcPts val="0"/>
                </a:spcBef>
                <a:spcAft>
                  <a:spcPts val="0"/>
                </a:spcAft>
                <a:buClrTx/>
                <a:buSzTx/>
                <a:buFontTx/>
                <a:buNone/>
                <a:tabLst/>
                <a:defRPr/>
              </a:pPr>
              <a:r>
                <a:rPr lang="en-US" altLang="en-US" sz="4000" b="1" dirty="0">
                  <a:solidFill>
                    <a:srgbClr val="FC7898">
                      <a:lumMod val="75000"/>
                    </a:srgbClr>
                  </a:solidFill>
                  <a:latin typeface="Cambria" panose="02040503050406030204" pitchFamily="18" charset="0"/>
                  <a:ea typeface="Cambria" panose="02040503050406030204" pitchFamily="18" charset="0"/>
                </a:rPr>
                <a:t>S</a:t>
              </a:r>
              <a:r>
                <a:rPr kumimoji="0" lang="vi-VN" altLang="en-US" sz="4000"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ửa lỗi, viết lại những câu văn mà các em muốn chỉnh sửa cho hay hơn.</a:t>
              </a:r>
            </a:p>
          </p:txBody>
        </p:sp>
      </p:grpSp>
      <p:sp>
        <p:nvSpPr>
          <p:cNvPr id="18" name="云形 6">
            <a:extLst>
              <a:ext uri="{FF2B5EF4-FFF2-40B4-BE49-F238E27FC236}">
                <a16:creationId xmlns:a16="http://schemas.microsoft.com/office/drawing/2014/main" xmlns=""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xmlns=""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pic>
        <p:nvPicPr>
          <p:cNvPr id="3" name="Picture 2">
            <a:extLst>
              <a:ext uri="{FF2B5EF4-FFF2-40B4-BE49-F238E27FC236}">
                <a16:creationId xmlns:a16="http://schemas.microsoft.com/office/drawing/2014/main" xmlns="" id="{B64A1F82-CC3F-4B43-A050-472127596A79}"/>
              </a:ext>
            </a:extLst>
          </p:cNvPr>
          <p:cNvPicPr>
            <a:picLocks noChangeAspect="1"/>
          </p:cNvPicPr>
          <p:nvPr/>
        </p:nvPicPr>
        <p:blipFill>
          <a:blip r:embed="rId2"/>
          <a:stretch>
            <a:fillRect/>
          </a:stretch>
        </p:blipFill>
        <p:spPr>
          <a:xfrm>
            <a:off x="6617860" y="1322352"/>
            <a:ext cx="5535648" cy="5535648"/>
          </a:xfrm>
          <a:prstGeom prst="rect">
            <a:avLst/>
          </a:prstGeom>
        </p:spPr>
      </p:pic>
    </p:spTree>
    <p:extLst>
      <p:ext uri="{BB962C8B-B14F-4D97-AF65-F5344CB8AC3E}">
        <p14:creationId xmlns:p14="http://schemas.microsoft.com/office/powerpoint/2010/main" val="492976780"/>
      </p:ext>
    </p:extLst>
  </p:cSld>
  <p:clrMapOvr>
    <a:masterClrMapping/>
  </p:clrMapOvr>
  <p:transition>
    <p:fade/>
  </p:transition>
</p:sld>
</file>

<file path=ppt/theme/theme1.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247</Words>
  <Application>Microsoft Office PowerPoint</Application>
  <PresentationFormat>Custom</PresentationFormat>
  <Paragraphs>17</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Mini Theme With Doodle Gifs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HUONG</cp:lastModifiedBy>
  <cp:revision>17</cp:revision>
  <dcterms:created xsi:type="dcterms:W3CDTF">2023-12-07T05:52:58Z</dcterms:created>
  <dcterms:modified xsi:type="dcterms:W3CDTF">2025-02-26T06:36:29Z</dcterms:modified>
</cp:coreProperties>
</file>