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#9Slide03 Arima Madurai Black" charset="0"/>
      <p:bold r:id="rId3"/>
    </p:embeddedFont>
    <p:embeddedFont>
      <p:font typeface="Calibri" pitchFamily="34" charset="0"/>
      <p:regular r:id="rId4"/>
      <p:bold r:id="rId5"/>
      <p:italic r:id="rId6"/>
      <p:boldItalic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1168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tableStyles" Target="tableStyles.xml"/><Relationship Id="rId5" Type="http://schemas.openxmlformats.org/officeDocument/2006/relationships/font" Target="fonts/font3.fntdata"/><Relationship Id="rId10" Type="http://schemas.openxmlformats.org/officeDocument/2006/relationships/theme" Target="theme/theme1.xml"/><Relationship Id="rId4" Type="http://schemas.openxmlformats.org/officeDocument/2006/relationships/font" Target="fonts/font2.fntdata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844F3E3-F2AF-C564-8377-146A13AF5A40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BFB4E8B0-EBE3-B2BF-8A06-04CF91170BEF}"/>
              </a:ext>
            </a:extLst>
          </p:cNvPr>
          <p:cNvSpPr/>
          <p:nvPr userDrawn="1"/>
        </p:nvSpPr>
        <p:spPr>
          <a:xfrm>
            <a:off x="-3991586" y="3783805"/>
            <a:ext cx="3810000" cy="8863965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27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27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27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27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2700">
              <a:effectLst/>
            </a:endParaRPr>
          </a:p>
        </p:txBody>
      </p:sp>
      <p:pic>
        <p:nvPicPr>
          <p:cNvPr id="11" name="Hình ảnh 10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xmlns="" id="{B5E03367-8EFE-A61D-FE40-F95091FAD8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3300" y="411957"/>
            <a:ext cx="3309372" cy="3309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381" r="-21700" b="-217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668187" y="7909144"/>
            <a:ext cx="16595140" cy="10053175"/>
            <a:chOff x="0" y="0"/>
            <a:chExt cx="1341718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1718" cy="812800"/>
            </a:xfrm>
            <a:custGeom>
              <a:avLst/>
              <a:gdLst/>
              <a:ahLst/>
              <a:cxnLst/>
              <a:rect l="l" t="t" r="r" b="b"/>
              <a:pathLst>
                <a:path w="1341718" h="812800">
                  <a:moveTo>
                    <a:pt x="670859" y="0"/>
                  </a:moveTo>
                  <a:cubicBezTo>
                    <a:pt x="300354" y="0"/>
                    <a:pt x="0" y="181951"/>
                    <a:pt x="0" y="406400"/>
                  </a:cubicBezTo>
                  <a:cubicBezTo>
                    <a:pt x="0" y="630849"/>
                    <a:pt x="300354" y="812800"/>
                    <a:pt x="670859" y="812800"/>
                  </a:cubicBezTo>
                  <a:cubicBezTo>
                    <a:pt x="1041365" y="812800"/>
                    <a:pt x="1341718" y="630849"/>
                    <a:pt x="1341718" y="406400"/>
                  </a:cubicBezTo>
                  <a:cubicBezTo>
                    <a:pt x="1341718" y="181951"/>
                    <a:pt x="1041365" y="0"/>
                    <a:pt x="670859" y="0"/>
                  </a:cubicBezTo>
                  <a:close/>
                </a:path>
              </a:pathLst>
            </a:custGeom>
            <a:solidFill>
              <a:srgbClr val="FCEBC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5786" y="38100"/>
              <a:ext cx="1090146" cy="698500"/>
            </a:xfrm>
            <a:prstGeom prst="rect">
              <a:avLst/>
            </a:prstGeom>
          </p:spPr>
          <p:txBody>
            <a:bodyPr lIns="59377" tIns="59377" rIns="59377" bIns="59377" rtlCol="0" anchor="ctr"/>
            <a:lstStyle/>
            <a:p>
              <a:pPr algn="ctr">
                <a:lnSpc>
                  <a:spcPts val="2781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97609" y="8351861"/>
            <a:ext cx="8563878" cy="1894758"/>
          </a:xfrm>
          <a:custGeom>
            <a:avLst/>
            <a:gdLst/>
            <a:ahLst/>
            <a:cxnLst/>
            <a:rect l="l" t="t" r="r" b="b"/>
            <a:pathLst>
              <a:path w="8563878" h="1894758">
                <a:moveTo>
                  <a:pt x="0" y="0"/>
                </a:moveTo>
                <a:lnTo>
                  <a:pt x="8563878" y="0"/>
                </a:lnTo>
                <a:lnTo>
                  <a:pt x="8563878" y="1894758"/>
                </a:lnTo>
                <a:lnTo>
                  <a:pt x="0" y="1894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29659" y="1696659"/>
            <a:ext cx="3792814" cy="1103364"/>
          </a:xfrm>
          <a:custGeom>
            <a:avLst/>
            <a:gdLst/>
            <a:ahLst/>
            <a:cxnLst/>
            <a:rect l="l" t="t" r="r" b="b"/>
            <a:pathLst>
              <a:path w="3792814" h="1103364">
                <a:moveTo>
                  <a:pt x="0" y="0"/>
                </a:moveTo>
                <a:lnTo>
                  <a:pt x="3792814" y="0"/>
                </a:lnTo>
                <a:lnTo>
                  <a:pt x="3792814" y="1103364"/>
                </a:lnTo>
                <a:lnTo>
                  <a:pt x="0" y="11033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119235" y="-73639"/>
            <a:ext cx="4808455" cy="1398823"/>
          </a:xfrm>
          <a:custGeom>
            <a:avLst/>
            <a:gdLst/>
            <a:ahLst/>
            <a:cxnLst/>
            <a:rect l="l" t="t" r="r" b="b"/>
            <a:pathLst>
              <a:path w="4808455" h="1398823">
                <a:moveTo>
                  <a:pt x="0" y="0"/>
                </a:moveTo>
                <a:lnTo>
                  <a:pt x="4808455" y="0"/>
                </a:lnTo>
                <a:lnTo>
                  <a:pt x="4808455" y="1398823"/>
                </a:lnTo>
                <a:lnTo>
                  <a:pt x="0" y="13988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44097" y="3476044"/>
            <a:ext cx="3297548" cy="5636835"/>
          </a:xfrm>
          <a:custGeom>
            <a:avLst/>
            <a:gdLst/>
            <a:ahLst/>
            <a:cxnLst/>
            <a:rect l="l" t="t" r="r" b="b"/>
            <a:pathLst>
              <a:path w="3297548" h="5636835">
                <a:moveTo>
                  <a:pt x="0" y="0"/>
                </a:moveTo>
                <a:lnTo>
                  <a:pt x="3297548" y="0"/>
                </a:lnTo>
                <a:lnTo>
                  <a:pt x="3297548" y="5636834"/>
                </a:lnTo>
                <a:lnTo>
                  <a:pt x="0" y="5636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-1341060" y="6527187"/>
            <a:ext cx="5744010" cy="4114800"/>
          </a:xfrm>
          <a:custGeom>
            <a:avLst/>
            <a:gdLst/>
            <a:ahLst/>
            <a:cxnLst/>
            <a:rect l="l" t="t" r="r" b="b"/>
            <a:pathLst>
              <a:path w="5744010" h="4114800">
                <a:moveTo>
                  <a:pt x="5744010" y="0"/>
                </a:moveTo>
                <a:lnTo>
                  <a:pt x="0" y="0"/>
                </a:lnTo>
                <a:lnTo>
                  <a:pt x="0" y="4114800"/>
                </a:lnTo>
                <a:lnTo>
                  <a:pt x="5744010" y="4114800"/>
                </a:lnTo>
                <a:lnTo>
                  <a:pt x="574401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4402950" y="3170030"/>
            <a:ext cx="3608573" cy="6129210"/>
          </a:xfrm>
          <a:custGeom>
            <a:avLst/>
            <a:gdLst/>
            <a:ahLst/>
            <a:cxnLst/>
            <a:rect l="l" t="t" r="r" b="b"/>
            <a:pathLst>
              <a:path w="3608573" h="6129210">
                <a:moveTo>
                  <a:pt x="0" y="0"/>
                </a:moveTo>
                <a:lnTo>
                  <a:pt x="3608573" y="0"/>
                </a:lnTo>
                <a:lnTo>
                  <a:pt x="3608573" y="6129210"/>
                </a:lnTo>
                <a:lnTo>
                  <a:pt x="0" y="61292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0" y="-76963"/>
            <a:ext cx="5706268" cy="2325304"/>
          </a:xfrm>
          <a:custGeom>
            <a:avLst/>
            <a:gdLst/>
            <a:ahLst/>
            <a:cxnLst/>
            <a:rect l="l" t="t" r="r" b="b"/>
            <a:pathLst>
              <a:path w="5706268" h="2325304">
                <a:moveTo>
                  <a:pt x="5706268" y="0"/>
                </a:moveTo>
                <a:lnTo>
                  <a:pt x="0" y="0"/>
                </a:lnTo>
                <a:lnTo>
                  <a:pt x="0" y="2325304"/>
                </a:lnTo>
                <a:lnTo>
                  <a:pt x="5706268" y="2325304"/>
                </a:lnTo>
                <a:lnTo>
                  <a:pt x="570626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961487" y="185427"/>
            <a:ext cx="9099988" cy="9369357"/>
          </a:xfrm>
          <a:custGeom>
            <a:avLst/>
            <a:gdLst/>
            <a:ahLst/>
            <a:cxnLst/>
            <a:rect l="l" t="t" r="r" b="b"/>
            <a:pathLst>
              <a:path w="9099988" h="9369357">
                <a:moveTo>
                  <a:pt x="0" y="0"/>
                </a:moveTo>
                <a:lnTo>
                  <a:pt x="9099989" y="0"/>
                </a:lnTo>
                <a:lnTo>
                  <a:pt x="9099989" y="9369357"/>
                </a:lnTo>
                <a:lnTo>
                  <a:pt x="0" y="93693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A1877312-C20B-D4F7-52C3-2681FFAF3271}"/>
              </a:ext>
            </a:extLst>
          </p:cNvPr>
          <p:cNvSpPr txBox="1">
            <a:spLocks noChangeAspect="1"/>
          </p:cNvSpPr>
          <p:nvPr/>
        </p:nvSpPr>
        <p:spPr>
          <a:xfrm>
            <a:off x="12402928" y="4111792"/>
            <a:ext cx="2066925" cy="836752"/>
          </a:xfrm>
          <a:custGeom>
            <a:avLst/>
            <a:gdLst/>
            <a:ahLst/>
            <a:cxnLst/>
            <a:rect l="l" t="t" r="r" b="b"/>
            <a:pathLst>
              <a:path w="2066925" h="836752">
                <a:moveTo>
                  <a:pt x="0" y="779602"/>
                </a:moveTo>
                <a:lnTo>
                  <a:pt x="1033463" y="779602"/>
                </a:lnTo>
                <a:lnTo>
                  <a:pt x="2066925" y="779602"/>
                </a:lnTo>
                <a:lnTo>
                  <a:pt x="2066925" y="836752"/>
                </a:lnTo>
                <a:lnTo>
                  <a:pt x="1033463" y="836752"/>
                </a:lnTo>
                <a:lnTo>
                  <a:pt x="0" y="836752"/>
                </a:lnTo>
                <a:close/>
                <a:moveTo>
                  <a:pt x="1344701" y="442570"/>
                </a:moveTo>
                <a:cubicBezTo>
                  <a:pt x="1296543" y="442570"/>
                  <a:pt x="1260577" y="449275"/>
                  <a:pt x="1236802" y="462686"/>
                </a:cubicBezTo>
                <a:cubicBezTo>
                  <a:pt x="1219733" y="471221"/>
                  <a:pt x="1206170" y="482803"/>
                  <a:pt x="1196111" y="497434"/>
                </a:cubicBezTo>
                <a:cubicBezTo>
                  <a:pt x="1186053" y="512064"/>
                  <a:pt x="1181024" y="528828"/>
                  <a:pt x="1181024" y="547726"/>
                </a:cubicBezTo>
                <a:cubicBezTo>
                  <a:pt x="1181024" y="564185"/>
                  <a:pt x="1184834" y="578206"/>
                  <a:pt x="1192454" y="589788"/>
                </a:cubicBezTo>
                <a:cubicBezTo>
                  <a:pt x="1200074" y="601370"/>
                  <a:pt x="1211504" y="607162"/>
                  <a:pt x="1226744" y="607162"/>
                </a:cubicBezTo>
                <a:cubicBezTo>
                  <a:pt x="1244422" y="607162"/>
                  <a:pt x="1262405" y="599846"/>
                  <a:pt x="1280693" y="585216"/>
                </a:cubicBezTo>
                <a:cubicBezTo>
                  <a:pt x="1298981" y="570586"/>
                  <a:pt x="1314221" y="550621"/>
                  <a:pt x="1326413" y="525323"/>
                </a:cubicBezTo>
                <a:cubicBezTo>
                  <a:pt x="1338605" y="500024"/>
                  <a:pt x="1344701" y="472440"/>
                  <a:pt x="1344701" y="442570"/>
                </a:cubicBezTo>
                <a:close/>
                <a:moveTo>
                  <a:pt x="760857" y="231343"/>
                </a:moveTo>
                <a:cubicBezTo>
                  <a:pt x="727939" y="231343"/>
                  <a:pt x="703555" y="248717"/>
                  <a:pt x="687705" y="283464"/>
                </a:cubicBezTo>
                <a:cubicBezTo>
                  <a:pt x="671855" y="318211"/>
                  <a:pt x="663931" y="370332"/>
                  <a:pt x="663931" y="439826"/>
                </a:cubicBezTo>
                <a:cubicBezTo>
                  <a:pt x="663931" y="508711"/>
                  <a:pt x="671855" y="560375"/>
                  <a:pt x="687705" y="594817"/>
                </a:cubicBezTo>
                <a:cubicBezTo>
                  <a:pt x="703555" y="629260"/>
                  <a:pt x="727939" y="646481"/>
                  <a:pt x="760857" y="646481"/>
                </a:cubicBezTo>
                <a:cubicBezTo>
                  <a:pt x="824865" y="646481"/>
                  <a:pt x="856869" y="577596"/>
                  <a:pt x="856869" y="439826"/>
                </a:cubicBezTo>
                <a:cubicBezTo>
                  <a:pt x="856869" y="300838"/>
                  <a:pt x="824865" y="231343"/>
                  <a:pt x="760857" y="231343"/>
                </a:cubicBezTo>
                <a:close/>
                <a:moveTo>
                  <a:pt x="1864537" y="190195"/>
                </a:moveTo>
                <a:cubicBezTo>
                  <a:pt x="1914525" y="190195"/>
                  <a:pt x="1951558" y="205588"/>
                  <a:pt x="1975637" y="236372"/>
                </a:cubicBezTo>
                <a:cubicBezTo>
                  <a:pt x="1999717" y="267157"/>
                  <a:pt x="2011756" y="313334"/>
                  <a:pt x="2011756" y="374904"/>
                </a:cubicBezTo>
                <a:lnTo>
                  <a:pt x="2011756" y="545897"/>
                </a:lnTo>
                <a:cubicBezTo>
                  <a:pt x="2013585" y="596494"/>
                  <a:pt x="2019681" y="634898"/>
                  <a:pt x="2030044" y="661111"/>
                </a:cubicBezTo>
                <a:cubicBezTo>
                  <a:pt x="2009927" y="678790"/>
                  <a:pt x="1987067" y="687629"/>
                  <a:pt x="1961464" y="687629"/>
                </a:cubicBezTo>
                <a:cubicBezTo>
                  <a:pt x="1941957" y="687629"/>
                  <a:pt x="1925803" y="682142"/>
                  <a:pt x="1913001" y="671170"/>
                </a:cubicBezTo>
                <a:cubicBezTo>
                  <a:pt x="1900199" y="660197"/>
                  <a:pt x="1893799" y="645262"/>
                  <a:pt x="1893799" y="626364"/>
                </a:cubicBezTo>
                <a:lnTo>
                  <a:pt x="1893799" y="393192"/>
                </a:lnTo>
                <a:cubicBezTo>
                  <a:pt x="1893189" y="343814"/>
                  <a:pt x="1888007" y="307543"/>
                  <a:pt x="1878253" y="284378"/>
                </a:cubicBezTo>
                <a:cubicBezTo>
                  <a:pt x="1868500" y="261214"/>
                  <a:pt x="1850517" y="249631"/>
                  <a:pt x="1824304" y="249631"/>
                </a:cubicBezTo>
                <a:cubicBezTo>
                  <a:pt x="1795043" y="249631"/>
                  <a:pt x="1771269" y="267462"/>
                  <a:pt x="1752981" y="303124"/>
                </a:cubicBezTo>
                <a:cubicBezTo>
                  <a:pt x="1734693" y="338785"/>
                  <a:pt x="1725549" y="390754"/>
                  <a:pt x="1725549" y="459029"/>
                </a:cubicBezTo>
                <a:cubicBezTo>
                  <a:pt x="1725549" y="526085"/>
                  <a:pt x="1726463" y="571043"/>
                  <a:pt x="1728292" y="593903"/>
                </a:cubicBezTo>
                <a:cubicBezTo>
                  <a:pt x="1730121" y="616763"/>
                  <a:pt x="1735607" y="639470"/>
                  <a:pt x="1744751" y="662026"/>
                </a:cubicBezTo>
                <a:cubicBezTo>
                  <a:pt x="1738655" y="668122"/>
                  <a:pt x="1729664" y="673913"/>
                  <a:pt x="1717777" y="679399"/>
                </a:cubicBezTo>
                <a:cubicBezTo>
                  <a:pt x="1705889" y="684886"/>
                  <a:pt x="1692631" y="687629"/>
                  <a:pt x="1678000" y="687629"/>
                </a:cubicBezTo>
                <a:cubicBezTo>
                  <a:pt x="1657273" y="687629"/>
                  <a:pt x="1640510" y="681533"/>
                  <a:pt x="1627708" y="669341"/>
                </a:cubicBezTo>
                <a:cubicBezTo>
                  <a:pt x="1614907" y="657149"/>
                  <a:pt x="1608506" y="640994"/>
                  <a:pt x="1608506" y="620878"/>
                </a:cubicBezTo>
                <a:lnTo>
                  <a:pt x="1608506" y="327355"/>
                </a:lnTo>
                <a:cubicBezTo>
                  <a:pt x="1607896" y="310286"/>
                  <a:pt x="1605763" y="297942"/>
                  <a:pt x="1602105" y="290322"/>
                </a:cubicBezTo>
                <a:cubicBezTo>
                  <a:pt x="1598447" y="282702"/>
                  <a:pt x="1592351" y="278892"/>
                  <a:pt x="1583817" y="278892"/>
                </a:cubicBezTo>
                <a:cubicBezTo>
                  <a:pt x="1572235" y="278892"/>
                  <a:pt x="1564310" y="282550"/>
                  <a:pt x="1560043" y="289865"/>
                </a:cubicBezTo>
                <a:cubicBezTo>
                  <a:pt x="1552727" y="277673"/>
                  <a:pt x="1549070" y="265176"/>
                  <a:pt x="1549070" y="252374"/>
                </a:cubicBezTo>
                <a:cubicBezTo>
                  <a:pt x="1549070" y="234086"/>
                  <a:pt x="1555318" y="219304"/>
                  <a:pt x="1567815" y="208026"/>
                </a:cubicBezTo>
                <a:cubicBezTo>
                  <a:pt x="1580312" y="196748"/>
                  <a:pt x="1597838" y="191110"/>
                  <a:pt x="1620393" y="191110"/>
                </a:cubicBezTo>
                <a:cubicBezTo>
                  <a:pt x="1648435" y="191110"/>
                  <a:pt x="1670533" y="200101"/>
                  <a:pt x="1686687" y="218084"/>
                </a:cubicBezTo>
                <a:cubicBezTo>
                  <a:pt x="1702841" y="236068"/>
                  <a:pt x="1711223" y="263042"/>
                  <a:pt x="1711833" y="299009"/>
                </a:cubicBezTo>
                <a:cubicBezTo>
                  <a:pt x="1738045" y="226466"/>
                  <a:pt x="1788947" y="190195"/>
                  <a:pt x="1864537" y="190195"/>
                </a:cubicBezTo>
                <a:close/>
                <a:moveTo>
                  <a:pt x="1266977" y="190195"/>
                </a:moveTo>
                <a:cubicBezTo>
                  <a:pt x="1334643" y="190195"/>
                  <a:pt x="1384173" y="205740"/>
                  <a:pt x="1415567" y="236830"/>
                </a:cubicBezTo>
                <a:cubicBezTo>
                  <a:pt x="1446962" y="267919"/>
                  <a:pt x="1462659" y="318516"/>
                  <a:pt x="1462659" y="388620"/>
                </a:cubicBezTo>
                <a:lnTo>
                  <a:pt x="1462659" y="547726"/>
                </a:lnTo>
                <a:cubicBezTo>
                  <a:pt x="1462659" y="580034"/>
                  <a:pt x="1472717" y="596189"/>
                  <a:pt x="1492834" y="596189"/>
                </a:cubicBezTo>
                <a:cubicBezTo>
                  <a:pt x="1497101" y="596189"/>
                  <a:pt x="1501673" y="595122"/>
                  <a:pt x="1506550" y="592988"/>
                </a:cubicBezTo>
                <a:cubicBezTo>
                  <a:pt x="1511427" y="590855"/>
                  <a:pt x="1515389" y="587654"/>
                  <a:pt x="1518437" y="583387"/>
                </a:cubicBezTo>
                <a:cubicBezTo>
                  <a:pt x="1526362" y="594970"/>
                  <a:pt x="1530325" y="607466"/>
                  <a:pt x="1530325" y="620878"/>
                </a:cubicBezTo>
                <a:cubicBezTo>
                  <a:pt x="1530325" y="638556"/>
                  <a:pt x="1522705" y="653491"/>
                  <a:pt x="1507465" y="665683"/>
                </a:cubicBezTo>
                <a:cubicBezTo>
                  <a:pt x="1492225" y="677875"/>
                  <a:pt x="1471803" y="683971"/>
                  <a:pt x="1446200" y="683971"/>
                </a:cubicBezTo>
                <a:cubicBezTo>
                  <a:pt x="1416939" y="683971"/>
                  <a:pt x="1394079" y="674370"/>
                  <a:pt x="1377620" y="655168"/>
                </a:cubicBezTo>
                <a:cubicBezTo>
                  <a:pt x="1361161" y="635965"/>
                  <a:pt x="1351712" y="604723"/>
                  <a:pt x="1349273" y="561442"/>
                </a:cubicBezTo>
                <a:cubicBezTo>
                  <a:pt x="1332205" y="598627"/>
                  <a:pt x="1308430" y="628345"/>
                  <a:pt x="1277950" y="650596"/>
                </a:cubicBezTo>
                <a:cubicBezTo>
                  <a:pt x="1247470" y="672846"/>
                  <a:pt x="1212113" y="683971"/>
                  <a:pt x="1171880" y="683971"/>
                </a:cubicBezTo>
                <a:cubicBezTo>
                  <a:pt x="1135913" y="683971"/>
                  <a:pt x="1106957" y="674522"/>
                  <a:pt x="1085012" y="655625"/>
                </a:cubicBezTo>
                <a:cubicBezTo>
                  <a:pt x="1063066" y="636727"/>
                  <a:pt x="1052093" y="610210"/>
                  <a:pt x="1052093" y="576072"/>
                </a:cubicBezTo>
                <a:cubicBezTo>
                  <a:pt x="1052093" y="537058"/>
                  <a:pt x="1067029" y="505054"/>
                  <a:pt x="1096899" y="480060"/>
                </a:cubicBezTo>
                <a:cubicBezTo>
                  <a:pt x="1126769" y="455066"/>
                  <a:pt x="1164565" y="435864"/>
                  <a:pt x="1210285" y="422453"/>
                </a:cubicBezTo>
                <a:cubicBezTo>
                  <a:pt x="1249909" y="411480"/>
                  <a:pt x="1293495" y="405384"/>
                  <a:pt x="1341044" y="404165"/>
                </a:cubicBezTo>
                <a:lnTo>
                  <a:pt x="1341044" y="381305"/>
                </a:lnTo>
                <a:cubicBezTo>
                  <a:pt x="1341044" y="329489"/>
                  <a:pt x="1334947" y="291389"/>
                  <a:pt x="1322756" y="267005"/>
                </a:cubicBezTo>
                <a:cubicBezTo>
                  <a:pt x="1310564" y="242621"/>
                  <a:pt x="1289533" y="230429"/>
                  <a:pt x="1259662" y="230429"/>
                </a:cubicBezTo>
                <a:cubicBezTo>
                  <a:pt x="1240155" y="230429"/>
                  <a:pt x="1224305" y="236068"/>
                  <a:pt x="1212113" y="247345"/>
                </a:cubicBezTo>
                <a:cubicBezTo>
                  <a:pt x="1199921" y="258623"/>
                  <a:pt x="1193825" y="275844"/>
                  <a:pt x="1193825" y="299009"/>
                </a:cubicBezTo>
                <a:cubicBezTo>
                  <a:pt x="1193825" y="331318"/>
                  <a:pt x="1204798" y="353873"/>
                  <a:pt x="1226744" y="366674"/>
                </a:cubicBezTo>
                <a:cubicBezTo>
                  <a:pt x="1220038" y="373380"/>
                  <a:pt x="1211047" y="378562"/>
                  <a:pt x="1199769" y="382219"/>
                </a:cubicBezTo>
                <a:cubicBezTo>
                  <a:pt x="1188491" y="385877"/>
                  <a:pt x="1176452" y="387706"/>
                  <a:pt x="1163650" y="387706"/>
                </a:cubicBezTo>
                <a:cubicBezTo>
                  <a:pt x="1135609" y="387706"/>
                  <a:pt x="1113511" y="379781"/>
                  <a:pt x="1097356" y="363931"/>
                </a:cubicBezTo>
                <a:cubicBezTo>
                  <a:pt x="1081202" y="348082"/>
                  <a:pt x="1073125" y="327965"/>
                  <a:pt x="1073125" y="303581"/>
                </a:cubicBezTo>
                <a:cubicBezTo>
                  <a:pt x="1073125" y="267614"/>
                  <a:pt x="1090498" y="239725"/>
                  <a:pt x="1125245" y="219913"/>
                </a:cubicBezTo>
                <a:cubicBezTo>
                  <a:pt x="1159993" y="200101"/>
                  <a:pt x="1207237" y="190195"/>
                  <a:pt x="1266977" y="190195"/>
                </a:cubicBezTo>
                <a:close/>
                <a:moveTo>
                  <a:pt x="760857" y="190195"/>
                </a:moveTo>
                <a:cubicBezTo>
                  <a:pt x="830961" y="190195"/>
                  <a:pt x="885673" y="212141"/>
                  <a:pt x="924992" y="256032"/>
                </a:cubicBezTo>
                <a:cubicBezTo>
                  <a:pt x="964311" y="299923"/>
                  <a:pt x="983971" y="361188"/>
                  <a:pt x="983971" y="439826"/>
                </a:cubicBezTo>
                <a:cubicBezTo>
                  <a:pt x="983971" y="517855"/>
                  <a:pt x="964311" y="578663"/>
                  <a:pt x="924992" y="622249"/>
                </a:cubicBezTo>
                <a:cubicBezTo>
                  <a:pt x="885673" y="665836"/>
                  <a:pt x="830961" y="687629"/>
                  <a:pt x="760857" y="687629"/>
                </a:cubicBezTo>
                <a:cubicBezTo>
                  <a:pt x="690753" y="687629"/>
                  <a:pt x="635889" y="665836"/>
                  <a:pt x="596265" y="622249"/>
                </a:cubicBezTo>
                <a:cubicBezTo>
                  <a:pt x="556641" y="578663"/>
                  <a:pt x="536829" y="517855"/>
                  <a:pt x="536829" y="439826"/>
                </a:cubicBezTo>
                <a:cubicBezTo>
                  <a:pt x="536829" y="361188"/>
                  <a:pt x="556489" y="299923"/>
                  <a:pt x="595808" y="256032"/>
                </a:cubicBezTo>
                <a:cubicBezTo>
                  <a:pt x="635127" y="212141"/>
                  <a:pt x="690143" y="190195"/>
                  <a:pt x="760857" y="190195"/>
                </a:cubicBezTo>
                <a:close/>
                <a:moveTo>
                  <a:pt x="31090" y="37490"/>
                </a:moveTo>
                <a:lnTo>
                  <a:pt x="475488" y="37490"/>
                </a:lnTo>
                <a:cubicBezTo>
                  <a:pt x="481584" y="37490"/>
                  <a:pt x="486309" y="40538"/>
                  <a:pt x="489661" y="46634"/>
                </a:cubicBezTo>
                <a:cubicBezTo>
                  <a:pt x="493014" y="52730"/>
                  <a:pt x="494691" y="60655"/>
                  <a:pt x="494691" y="70409"/>
                </a:cubicBezTo>
                <a:cubicBezTo>
                  <a:pt x="494691" y="84430"/>
                  <a:pt x="491643" y="98755"/>
                  <a:pt x="485547" y="113386"/>
                </a:cubicBezTo>
                <a:cubicBezTo>
                  <a:pt x="479451" y="128016"/>
                  <a:pt x="471525" y="137465"/>
                  <a:pt x="461772" y="141732"/>
                </a:cubicBezTo>
                <a:cubicBezTo>
                  <a:pt x="404469" y="113690"/>
                  <a:pt x="354787" y="95098"/>
                  <a:pt x="312725" y="85954"/>
                </a:cubicBezTo>
                <a:lnTo>
                  <a:pt x="313639" y="545897"/>
                </a:lnTo>
                <a:cubicBezTo>
                  <a:pt x="313639" y="594055"/>
                  <a:pt x="319431" y="632460"/>
                  <a:pt x="331013" y="661111"/>
                </a:cubicBezTo>
                <a:cubicBezTo>
                  <a:pt x="323698" y="667817"/>
                  <a:pt x="314097" y="673913"/>
                  <a:pt x="302209" y="679399"/>
                </a:cubicBezTo>
                <a:cubicBezTo>
                  <a:pt x="290322" y="684886"/>
                  <a:pt x="276759" y="687629"/>
                  <a:pt x="261518" y="687629"/>
                </a:cubicBezTo>
                <a:cubicBezTo>
                  <a:pt x="241401" y="687629"/>
                  <a:pt x="224943" y="682142"/>
                  <a:pt x="212141" y="671170"/>
                </a:cubicBezTo>
                <a:cubicBezTo>
                  <a:pt x="199339" y="660197"/>
                  <a:pt x="192939" y="645262"/>
                  <a:pt x="192939" y="626364"/>
                </a:cubicBezTo>
                <a:lnTo>
                  <a:pt x="192939" y="85954"/>
                </a:lnTo>
                <a:cubicBezTo>
                  <a:pt x="153315" y="94488"/>
                  <a:pt x="103632" y="113081"/>
                  <a:pt x="43891" y="141732"/>
                </a:cubicBezTo>
                <a:cubicBezTo>
                  <a:pt x="34747" y="137465"/>
                  <a:pt x="27127" y="128016"/>
                  <a:pt x="21031" y="113386"/>
                </a:cubicBezTo>
                <a:cubicBezTo>
                  <a:pt x="14935" y="98755"/>
                  <a:pt x="11887" y="84430"/>
                  <a:pt x="11887" y="70409"/>
                </a:cubicBezTo>
                <a:cubicBezTo>
                  <a:pt x="11887" y="60655"/>
                  <a:pt x="13411" y="52730"/>
                  <a:pt x="16459" y="46634"/>
                </a:cubicBezTo>
                <a:cubicBezTo>
                  <a:pt x="19507" y="40538"/>
                  <a:pt x="24384" y="37490"/>
                  <a:pt x="31090" y="37490"/>
                </a:cubicBezTo>
                <a:close/>
                <a:moveTo>
                  <a:pt x="1324585" y="0"/>
                </a:moveTo>
                <a:cubicBezTo>
                  <a:pt x="1339825" y="0"/>
                  <a:pt x="1358113" y="2896"/>
                  <a:pt x="1379449" y="8687"/>
                </a:cubicBezTo>
                <a:cubicBezTo>
                  <a:pt x="1400785" y="14478"/>
                  <a:pt x="1414196" y="19507"/>
                  <a:pt x="1419682" y="23774"/>
                </a:cubicBezTo>
                <a:lnTo>
                  <a:pt x="1275207" y="153619"/>
                </a:lnTo>
                <a:cubicBezTo>
                  <a:pt x="1253261" y="152400"/>
                  <a:pt x="1238936" y="149657"/>
                  <a:pt x="1232230" y="145390"/>
                </a:cubicBezTo>
                <a:lnTo>
                  <a:pt x="1314526" y="914"/>
                </a:lnTo>
                <a:cubicBezTo>
                  <a:pt x="1316355" y="305"/>
                  <a:pt x="1319708" y="0"/>
                  <a:pt x="132458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200" u="sng"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6" name="Hình tự do: Hình 15">
            <a:extLst>
              <a:ext uri="{FF2B5EF4-FFF2-40B4-BE49-F238E27FC236}">
                <a16:creationId xmlns:a16="http://schemas.microsoft.com/office/drawing/2014/main" xmlns="" id="{E4D8C433-F664-B211-3F0C-21A51072F9EB}"/>
              </a:ext>
            </a:extLst>
          </p:cNvPr>
          <p:cNvSpPr>
            <a:spLocks noChangeAspect="1"/>
          </p:cNvSpPr>
          <p:nvPr/>
        </p:nvSpPr>
        <p:spPr>
          <a:xfrm>
            <a:off x="10404862" y="5190300"/>
            <a:ext cx="6156426" cy="1999717"/>
          </a:xfrm>
          <a:custGeom>
            <a:avLst/>
            <a:gdLst/>
            <a:ahLst/>
            <a:cxnLst/>
            <a:rect l="l" t="t" r="r" b="b"/>
            <a:pathLst>
              <a:path w="6156426" h="1999717">
                <a:moveTo>
                  <a:pt x="2232508" y="1406272"/>
                </a:moveTo>
                <a:lnTo>
                  <a:pt x="2147468" y="1733627"/>
                </a:lnTo>
                <a:lnTo>
                  <a:pt x="2320290" y="1733627"/>
                </a:lnTo>
                <a:close/>
                <a:moveTo>
                  <a:pt x="5830900" y="1377011"/>
                </a:moveTo>
                <a:cubicBezTo>
                  <a:pt x="5787009" y="1377011"/>
                  <a:pt x="5754853" y="1400176"/>
                  <a:pt x="5734432" y="1446505"/>
                </a:cubicBezTo>
                <a:cubicBezTo>
                  <a:pt x="5714010" y="1492835"/>
                  <a:pt x="5703799" y="1566292"/>
                  <a:pt x="5703799" y="1666876"/>
                </a:cubicBezTo>
                <a:cubicBezTo>
                  <a:pt x="5703799" y="1767460"/>
                  <a:pt x="5714010" y="1840916"/>
                  <a:pt x="5734432" y="1887246"/>
                </a:cubicBezTo>
                <a:cubicBezTo>
                  <a:pt x="5754853" y="1933576"/>
                  <a:pt x="5787009" y="1956740"/>
                  <a:pt x="5830900" y="1956740"/>
                </a:cubicBezTo>
                <a:cubicBezTo>
                  <a:pt x="5874792" y="1956740"/>
                  <a:pt x="5906796" y="1933728"/>
                  <a:pt x="5926912" y="1887703"/>
                </a:cubicBezTo>
                <a:cubicBezTo>
                  <a:pt x="5947030" y="1841678"/>
                  <a:pt x="5957088" y="1768069"/>
                  <a:pt x="5957088" y="1666876"/>
                </a:cubicBezTo>
                <a:cubicBezTo>
                  <a:pt x="5957088" y="1565682"/>
                  <a:pt x="5947030" y="1492073"/>
                  <a:pt x="5926912" y="1446048"/>
                </a:cubicBezTo>
                <a:cubicBezTo>
                  <a:pt x="5906796" y="1400023"/>
                  <a:pt x="5874792" y="1377011"/>
                  <a:pt x="5830900" y="1377011"/>
                </a:cubicBezTo>
                <a:close/>
                <a:moveTo>
                  <a:pt x="820750" y="1377011"/>
                </a:moveTo>
                <a:cubicBezTo>
                  <a:pt x="776859" y="1377011"/>
                  <a:pt x="744703" y="1400176"/>
                  <a:pt x="724281" y="1446505"/>
                </a:cubicBezTo>
                <a:cubicBezTo>
                  <a:pt x="703860" y="1492835"/>
                  <a:pt x="693649" y="1566292"/>
                  <a:pt x="693649" y="1666876"/>
                </a:cubicBezTo>
                <a:cubicBezTo>
                  <a:pt x="693649" y="1767460"/>
                  <a:pt x="703860" y="1840916"/>
                  <a:pt x="724281" y="1887246"/>
                </a:cubicBezTo>
                <a:cubicBezTo>
                  <a:pt x="744703" y="1933576"/>
                  <a:pt x="776859" y="1956740"/>
                  <a:pt x="820750" y="1956740"/>
                </a:cubicBezTo>
                <a:cubicBezTo>
                  <a:pt x="864642" y="1956740"/>
                  <a:pt x="896646" y="1933728"/>
                  <a:pt x="916762" y="1887703"/>
                </a:cubicBezTo>
                <a:cubicBezTo>
                  <a:pt x="936879" y="1841678"/>
                  <a:pt x="946938" y="1768069"/>
                  <a:pt x="946938" y="1666876"/>
                </a:cubicBezTo>
                <a:cubicBezTo>
                  <a:pt x="946938" y="1565682"/>
                  <a:pt x="936879" y="1492073"/>
                  <a:pt x="916762" y="1446048"/>
                </a:cubicBezTo>
                <a:cubicBezTo>
                  <a:pt x="896646" y="1400023"/>
                  <a:pt x="864642" y="1377011"/>
                  <a:pt x="820750" y="1377011"/>
                </a:cubicBezTo>
                <a:close/>
                <a:moveTo>
                  <a:pt x="3684575" y="1336777"/>
                </a:moveTo>
                <a:cubicBezTo>
                  <a:pt x="3704692" y="1336777"/>
                  <a:pt x="3721151" y="1342264"/>
                  <a:pt x="3733952" y="1353236"/>
                </a:cubicBezTo>
                <a:cubicBezTo>
                  <a:pt x="3746754" y="1364209"/>
                  <a:pt x="3753155" y="1379144"/>
                  <a:pt x="3753155" y="1398042"/>
                </a:cubicBezTo>
                <a:lnTo>
                  <a:pt x="3753155" y="1621156"/>
                </a:lnTo>
                <a:lnTo>
                  <a:pt x="3996386" y="1621156"/>
                </a:lnTo>
                <a:lnTo>
                  <a:pt x="3996386" y="1478509"/>
                </a:lnTo>
                <a:cubicBezTo>
                  <a:pt x="3996386" y="1432180"/>
                  <a:pt x="3990594" y="1393775"/>
                  <a:pt x="3979012" y="1363295"/>
                </a:cubicBezTo>
                <a:cubicBezTo>
                  <a:pt x="3985718" y="1356589"/>
                  <a:pt x="3995014" y="1350493"/>
                  <a:pt x="4006901" y="1345007"/>
                </a:cubicBezTo>
                <a:cubicBezTo>
                  <a:pt x="4018788" y="1339520"/>
                  <a:pt x="4032352" y="1336777"/>
                  <a:pt x="4047592" y="1336777"/>
                </a:cubicBezTo>
                <a:cubicBezTo>
                  <a:pt x="4067099" y="1336777"/>
                  <a:pt x="4083406" y="1342264"/>
                  <a:pt x="4096512" y="1353236"/>
                </a:cubicBezTo>
                <a:cubicBezTo>
                  <a:pt x="4109618" y="1364209"/>
                  <a:pt x="4116172" y="1379144"/>
                  <a:pt x="4116172" y="1398042"/>
                </a:cubicBezTo>
                <a:lnTo>
                  <a:pt x="4116172" y="1857071"/>
                </a:lnTo>
                <a:cubicBezTo>
                  <a:pt x="4116172" y="1905229"/>
                  <a:pt x="4121963" y="1943634"/>
                  <a:pt x="4133546" y="1972285"/>
                </a:cubicBezTo>
                <a:cubicBezTo>
                  <a:pt x="4126840" y="1978991"/>
                  <a:pt x="4117544" y="1985087"/>
                  <a:pt x="4105656" y="1990573"/>
                </a:cubicBezTo>
                <a:cubicBezTo>
                  <a:pt x="4093769" y="1996060"/>
                  <a:pt x="4080206" y="1998803"/>
                  <a:pt x="4064965" y="1998803"/>
                </a:cubicBezTo>
                <a:cubicBezTo>
                  <a:pt x="4044848" y="1998803"/>
                  <a:pt x="4028390" y="1993316"/>
                  <a:pt x="4015588" y="1982344"/>
                </a:cubicBezTo>
                <a:cubicBezTo>
                  <a:pt x="4002786" y="1971371"/>
                  <a:pt x="3996386" y="1956436"/>
                  <a:pt x="3996386" y="1937538"/>
                </a:cubicBezTo>
                <a:lnTo>
                  <a:pt x="3996386" y="1685164"/>
                </a:lnTo>
                <a:lnTo>
                  <a:pt x="3753155" y="1685164"/>
                </a:lnTo>
                <a:lnTo>
                  <a:pt x="3753155" y="1857071"/>
                </a:lnTo>
                <a:cubicBezTo>
                  <a:pt x="3753155" y="1905229"/>
                  <a:pt x="3758946" y="1943634"/>
                  <a:pt x="3770528" y="1972285"/>
                </a:cubicBezTo>
                <a:cubicBezTo>
                  <a:pt x="3763823" y="1978991"/>
                  <a:pt x="3754527" y="1985087"/>
                  <a:pt x="3742639" y="1990573"/>
                </a:cubicBezTo>
                <a:cubicBezTo>
                  <a:pt x="3730752" y="1996060"/>
                  <a:pt x="3717188" y="1998803"/>
                  <a:pt x="3701948" y="1998803"/>
                </a:cubicBezTo>
                <a:cubicBezTo>
                  <a:pt x="3681832" y="1998803"/>
                  <a:pt x="3665372" y="1993316"/>
                  <a:pt x="3652571" y="1982344"/>
                </a:cubicBezTo>
                <a:cubicBezTo>
                  <a:pt x="3639770" y="1971371"/>
                  <a:pt x="3633368" y="1956436"/>
                  <a:pt x="3633368" y="1937538"/>
                </a:cubicBezTo>
                <a:lnTo>
                  <a:pt x="3633368" y="1478509"/>
                </a:lnTo>
                <a:cubicBezTo>
                  <a:pt x="3633368" y="1432180"/>
                  <a:pt x="3627578" y="1393775"/>
                  <a:pt x="3615995" y="1363295"/>
                </a:cubicBezTo>
                <a:cubicBezTo>
                  <a:pt x="3622700" y="1356589"/>
                  <a:pt x="3631997" y="1350493"/>
                  <a:pt x="3643884" y="1345007"/>
                </a:cubicBezTo>
                <a:cubicBezTo>
                  <a:pt x="3655771" y="1339520"/>
                  <a:pt x="3669335" y="1336777"/>
                  <a:pt x="3684575" y="1336777"/>
                </a:cubicBezTo>
                <a:close/>
                <a:moveTo>
                  <a:pt x="2655875" y="1336777"/>
                </a:moveTo>
                <a:cubicBezTo>
                  <a:pt x="2675992" y="1336777"/>
                  <a:pt x="2692451" y="1342264"/>
                  <a:pt x="2705252" y="1353236"/>
                </a:cubicBezTo>
                <a:cubicBezTo>
                  <a:pt x="2718054" y="1364209"/>
                  <a:pt x="2724455" y="1379144"/>
                  <a:pt x="2724455" y="1398042"/>
                </a:cubicBezTo>
                <a:lnTo>
                  <a:pt x="2724455" y="1857071"/>
                </a:lnTo>
                <a:cubicBezTo>
                  <a:pt x="2724455" y="1905229"/>
                  <a:pt x="2730246" y="1943634"/>
                  <a:pt x="2741828" y="1972285"/>
                </a:cubicBezTo>
                <a:cubicBezTo>
                  <a:pt x="2735123" y="1978991"/>
                  <a:pt x="2725827" y="1985087"/>
                  <a:pt x="2713939" y="1990573"/>
                </a:cubicBezTo>
                <a:cubicBezTo>
                  <a:pt x="2702052" y="1996060"/>
                  <a:pt x="2688489" y="1998803"/>
                  <a:pt x="2673248" y="1998803"/>
                </a:cubicBezTo>
                <a:cubicBezTo>
                  <a:pt x="2653132" y="1998803"/>
                  <a:pt x="2636672" y="1993316"/>
                  <a:pt x="2623871" y="1982344"/>
                </a:cubicBezTo>
                <a:cubicBezTo>
                  <a:pt x="2611070" y="1971371"/>
                  <a:pt x="2604668" y="1956436"/>
                  <a:pt x="2604668" y="1937538"/>
                </a:cubicBezTo>
                <a:lnTo>
                  <a:pt x="2604668" y="1478509"/>
                </a:lnTo>
                <a:cubicBezTo>
                  <a:pt x="2604668" y="1432180"/>
                  <a:pt x="2598878" y="1393775"/>
                  <a:pt x="2587295" y="1363295"/>
                </a:cubicBezTo>
                <a:cubicBezTo>
                  <a:pt x="2594000" y="1356589"/>
                  <a:pt x="2603297" y="1350493"/>
                  <a:pt x="2615184" y="1345007"/>
                </a:cubicBezTo>
                <a:cubicBezTo>
                  <a:pt x="2627071" y="1339520"/>
                  <a:pt x="2640635" y="1336777"/>
                  <a:pt x="2655875" y="1336777"/>
                </a:cubicBezTo>
                <a:close/>
                <a:moveTo>
                  <a:pt x="1446200" y="1336777"/>
                </a:moveTo>
                <a:cubicBezTo>
                  <a:pt x="1466317" y="1336777"/>
                  <a:pt x="1482776" y="1342264"/>
                  <a:pt x="1495578" y="1353236"/>
                </a:cubicBezTo>
                <a:cubicBezTo>
                  <a:pt x="1508379" y="1364209"/>
                  <a:pt x="1514780" y="1379144"/>
                  <a:pt x="1514780" y="1398042"/>
                </a:cubicBezTo>
                <a:lnTo>
                  <a:pt x="1514780" y="1621156"/>
                </a:lnTo>
                <a:lnTo>
                  <a:pt x="1758010" y="1621156"/>
                </a:lnTo>
                <a:lnTo>
                  <a:pt x="1758010" y="1478509"/>
                </a:lnTo>
                <a:cubicBezTo>
                  <a:pt x="1758010" y="1432180"/>
                  <a:pt x="1752219" y="1393775"/>
                  <a:pt x="1740637" y="1363295"/>
                </a:cubicBezTo>
                <a:cubicBezTo>
                  <a:pt x="1747342" y="1356589"/>
                  <a:pt x="1756639" y="1350493"/>
                  <a:pt x="1768526" y="1345007"/>
                </a:cubicBezTo>
                <a:cubicBezTo>
                  <a:pt x="1780413" y="1339520"/>
                  <a:pt x="1793977" y="1336777"/>
                  <a:pt x="1809217" y="1336777"/>
                </a:cubicBezTo>
                <a:cubicBezTo>
                  <a:pt x="1828724" y="1336777"/>
                  <a:pt x="1845031" y="1342264"/>
                  <a:pt x="1858137" y="1353236"/>
                </a:cubicBezTo>
                <a:cubicBezTo>
                  <a:pt x="1871244" y="1364209"/>
                  <a:pt x="1877797" y="1379144"/>
                  <a:pt x="1877797" y="1398042"/>
                </a:cubicBezTo>
                <a:lnTo>
                  <a:pt x="1877797" y="1857071"/>
                </a:lnTo>
                <a:cubicBezTo>
                  <a:pt x="1877797" y="1905229"/>
                  <a:pt x="1883588" y="1943634"/>
                  <a:pt x="1895170" y="1972285"/>
                </a:cubicBezTo>
                <a:cubicBezTo>
                  <a:pt x="1888465" y="1978991"/>
                  <a:pt x="1879168" y="1985087"/>
                  <a:pt x="1867281" y="1990573"/>
                </a:cubicBezTo>
                <a:cubicBezTo>
                  <a:pt x="1855394" y="1996060"/>
                  <a:pt x="1841830" y="1998803"/>
                  <a:pt x="1826590" y="1998803"/>
                </a:cubicBezTo>
                <a:cubicBezTo>
                  <a:pt x="1806474" y="1998803"/>
                  <a:pt x="1790014" y="1993316"/>
                  <a:pt x="1777213" y="1982344"/>
                </a:cubicBezTo>
                <a:cubicBezTo>
                  <a:pt x="1764411" y="1971371"/>
                  <a:pt x="1758010" y="1956436"/>
                  <a:pt x="1758010" y="1937538"/>
                </a:cubicBezTo>
                <a:lnTo>
                  <a:pt x="1758010" y="1685164"/>
                </a:lnTo>
                <a:lnTo>
                  <a:pt x="1514780" y="1685164"/>
                </a:lnTo>
                <a:lnTo>
                  <a:pt x="1514780" y="1857071"/>
                </a:lnTo>
                <a:cubicBezTo>
                  <a:pt x="1514780" y="1905229"/>
                  <a:pt x="1520571" y="1943634"/>
                  <a:pt x="1532154" y="1972285"/>
                </a:cubicBezTo>
                <a:cubicBezTo>
                  <a:pt x="1525448" y="1978991"/>
                  <a:pt x="1516152" y="1985087"/>
                  <a:pt x="1504264" y="1990573"/>
                </a:cubicBezTo>
                <a:cubicBezTo>
                  <a:pt x="1492377" y="1996060"/>
                  <a:pt x="1478814" y="1998803"/>
                  <a:pt x="1463574" y="1998803"/>
                </a:cubicBezTo>
                <a:cubicBezTo>
                  <a:pt x="1443457" y="1998803"/>
                  <a:pt x="1426998" y="1993316"/>
                  <a:pt x="1414196" y="1982344"/>
                </a:cubicBezTo>
                <a:cubicBezTo>
                  <a:pt x="1401394" y="1971371"/>
                  <a:pt x="1394994" y="1956436"/>
                  <a:pt x="1394994" y="1937538"/>
                </a:cubicBezTo>
                <a:lnTo>
                  <a:pt x="1394994" y="1478509"/>
                </a:lnTo>
                <a:cubicBezTo>
                  <a:pt x="1394994" y="1432180"/>
                  <a:pt x="1389202" y="1393775"/>
                  <a:pt x="1377620" y="1363295"/>
                </a:cubicBezTo>
                <a:cubicBezTo>
                  <a:pt x="1384325" y="1356589"/>
                  <a:pt x="1393622" y="1350493"/>
                  <a:pt x="1405509" y="1345007"/>
                </a:cubicBezTo>
                <a:cubicBezTo>
                  <a:pt x="1417396" y="1339520"/>
                  <a:pt x="1430960" y="1336777"/>
                  <a:pt x="1446200" y="1336777"/>
                </a:cubicBezTo>
                <a:close/>
                <a:moveTo>
                  <a:pt x="5830900" y="1335863"/>
                </a:moveTo>
                <a:cubicBezTo>
                  <a:pt x="5916244" y="1335863"/>
                  <a:pt x="5980710" y="1363600"/>
                  <a:pt x="6024296" y="1419073"/>
                </a:cubicBezTo>
                <a:cubicBezTo>
                  <a:pt x="6067882" y="1474547"/>
                  <a:pt x="6089676" y="1557148"/>
                  <a:pt x="6089676" y="1666876"/>
                </a:cubicBezTo>
                <a:cubicBezTo>
                  <a:pt x="6089676" y="1777213"/>
                  <a:pt x="6067882" y="1860119"/>
                  <a:pt x="6024296" y="1915592"/>
                </a:cubicBezTo>
                <a:cubicBezTo>
                  <a:pt x="5980710" y="1971066"/>
                  <a:pt x="5916244" y="1998803"/>
                  <a:pt x="5830900" y="1998803"/>
                </a:cubicBezTo>
                <a:cubicBezTo>
                  <a:pt x="5745556" y="1998803"/>
                  <a:pt x="5681091" y="1971066"/>
                  <a:pt x="5637504" y="1915592"/>
                </a:cubicBezTo>
                <a:cubicBezTo>
                  <a:pt x="5593918" y="1860119"/>
                  <a:pt x="5572125" y="1777213"/>
                  <a:pt x="5572125" y="1666876"/>
                </a:cubicBezTo>
                <a:cubicBezTo>
                  <a:pt x="5572125" y="1557148"/>
                  <a:pt x="5593918" y="1474547"/>
                  <a:pt x="5637504" y="1419073"/>
                </a:cubicBezTo>
                <a:cubicBezTo>
                  <a:pt x="5681091" y="1363600"/>
                  <a:pt x="5745556" y="1335863"/>
                  <a:pt x="5830900" y="1335863"/>
                </a:cubicBezTo>
                <a:close/>
                <a:moveTo>
                  <a:pt x="5284546" y="1335863"/>
                </a:moveTo>
                <a:cubicBezTo>
                  <a:pt x="5343068" y="1335863"/>
                  <a:pt x="5390008" y="1345007"/>
                  <a:pt x="5425364" y="1363295"/>
                </a:cubicBezTo>
                <a:cubicBezTo>
                  <a:pt x="5460720" y="1381583"/>
                  <a:pt x="5478400" y="1408100"/>
                  <a:pt x="5478400" y="1442848"/>
                </a:cubicBezTo>
                <a:cubicBezTo>
                  <a:pt x="5478400" y="1459307"/>
                  <a:pt x="5473675" y="1472566"/>
                  <a:pt x="5464226" y="1482624"/>
                </a:cubicBezTo>
                <a:cubicBezTo>
                  <a:pt x="5454777" y="1492682"/>
                  <a:pt x="5439080" y="1498016"/>
                  <a:pt x="5417134" y="1498626"/>
                </a:cubicBezTo>
                <a:cubicBezTo>
                  <a:pt x="5414696" y="1499236"/>
                  <a:pt x="5410428" y="1499540"/>
                  <a:pt x="5404333" y="1499540"/>
                </a:cubicBezTo>
                <a:cubicBezTo>
                  <a:pt x="5398846" y="1499540"/>
                  <a:pt x="5391836" y="1498931"/>
                  <a:pt x="5383302" y="1497712"/>
                </a:cubicBezTo>
                <a:cubicBezTo>
                  <a:pt x="5384520" y="1477595"/>
                  <a:pt x="5382082" y="1459916"/>
                  <a:pt x="5375986" y="1444676"/>
                </a:cubicBezTo>
                <a:cubicBezTo>
                  <a:pt x="5371110" y="1424560"/>
                  <a:pt x="5359832" y="1408253"/>
                  <a:pt x="5342154" y="1395756"/>
                </a:cubicBezTo>
                <a:cubicBezTo>
                  <a:pt x="5324475" y="1383259"/>
                  <a:pt x="5300701" y="1377011"/>
                  <a:pt x="5270830" y="1377011"/>
                </a:cubicBezTo>
                <a:cubicBezTo>
                  <a:pt x="5246446" y="1377011"/>
                  <a:pt x="5225262" y="1383107"/>
                  <a:pt x="5207280" y="1395299"/>
                </a:cubicBezTo>
                <a:cubicBezTo>
                  <a:pt x="5189296" y="1407491"/>
                  <a:pt x="5180304" y="1427608"/>
                  <a:pt x="5180304" y="1455649"/>
                </a:cubicBezTo>
                <a:cubicBezTo>
                  <a:pt x="5180304" y="1475156"/>
                  <a:pt x="5184572" y="1492530"/>
                  <a:pt x="5193106" y="1507770"/>
                </a:cubicBezTo>
                <a:cubicBezTo>
                  <a:pt x="5201641" y="1523010"/>
                  <a:pt x="5215966" y="1538250"/>
                  <a:pt x="5236084" y="1553490"/>
                </a:cubicBezTo>
                <a:cubicBezTo>
                  <a:pt x="5256200" y="1568730"/>
                  <a:pt x="5284851" y="1586713"/>
                  <a:pt x="5322037" y="1607440"/>
                </a:cubicBezTo>
                <a:cubicBezTo>
                  <a:pt x="5358613" y="1627556"/>
                  <a:pt x="5389093" y="1646606"/>
                  <a:pt x="5413476" y="1664590"/>
                </a:cubicBezTo>
                <a:cubicBezTo>
                  <a:pt x="5437860" y="1682573"/>
                  <a:pt x="5458282" y="1704366"/>
                  <a:pt x="5474742" y="1729969"/>
                </a:cubicBezTo>
                <a:cubicBezTo>
                  <a:pt x="5491201" y="1755572"/>
                  <a:pt x="5499430" y="1785443"/>
                  <a:pt x="5499430" y="1819580"/>
                </a:cubicBezTo>
                <a:cubicBezTo>
                  <a:pt x="5499430" y="1853108"/>
                  <a:pt x="5490744" y="1883436"/>
                  <a:pt x="5473370" y="1910563"/>
                </a:cubicBezTo>
                <a:cubicBezTo>
                  <a:pt x="5455996" y="1937690"/>
                  <a:pt x="5429479" y="1959331"/>
                  <a:pt x="5393818" y="1975486"/>
                </a:cubicBezTo>
                <a:cubicBezTo>
                  <a:pt x="5358156" y="1991640"/>
                  <a:pt x="5314417" y="1999717"/>
                  <a:pt x="5262601" y="1999717"/>
                </a:cubicBezTo>
                <a:cubicBezTo>
                  <a:pt x="5191278" y="1999717"/>
                  <a:pt x="5137328" y="1987678"/>
                  <a:pt x="5100752" y="1963598"/>
                </a:cubicBezTo>
                <a:cubicBezTo>
                  <a:pt x="5064176" y="1939519"/>
                  <a:pt x="5045888" y="1908277"/>
                  <a:pt x="5045888" y="1869872"/>
                </a:cubicBezTo>
                <a:cubicBezTo>
                  <a:pt x="5045888" y="1850365"/>
                  <a:pt x="5051680" y="1834363"/>
                  <a:pt x="5063262" y="1821866"/>
                </a:cubicBezTo>
                <a:cubicBezTo>
                  <a:pt x="5074844" y="1809370"/>
                  <a:pt x="5093742" y="1803121"/>
                  <a:pt x="5119954" y="1803121"/>
                </a:cubicBezTo>
                <a:cubicBezTo>
                  <a:pt x="5130927" y="1803121"/>
                  <a:pt x="5139766" y="1803731"/>
                  <a:pt x="5146472" y="1804950"/>
                </a:cubicBezTo>
                <a:cubicBezTo>
                  <a:pt x="5144643" y="1812875"/>
                  <a:pt x="5143729" y="1821104"/>
                  <a:pt x="5143729" y="1829639"/>
                </a:cubicBezTo>
                <a:cubicBezTo>
                  <a:pt x="5143729" y="1835735"/>
                  <a:pt x="5144338" y="1843050"/>
                  <a:pt x="5145558" y="1851584"/>
                </a:cubicBezTo>
                <a:cubicBezTo>
                  <a:pt x="5149824" y="1880845"/>
                  <a:pt x="5163236" y="1905534"/>
                  <a:pt x="5185791" y="1925651"/>
                </a:cubicBezTo>
                <a:cubicBezTo>
                  <a:pt x="5208346" y="1945768"/>
                  <a:pt x="5239740" y="1955826"/>
                  <a:pt x="5279974" y="1955826"/>
                </a:cubicBezTo>
                <a:cubicBezTo>
                  <a:pt x="5309844" y="1955826"/>
                  <a:pt x="5334534" y="1947749"/>
                  <a:pt x="5354040" y="1931594"/>
                </a:cubicBezTo>
                <a:cubicBezTo>
                  <a:pt x="5373548" y="1915440"/>
                  <a:pt x="5383302" y="1891818"/>
                  <a:pt x="5383302" y="1860728"/>
                </a:cubicBezTo>
                <a:cubicBezTo>
                  <a:pt x="5383302" y="1831468"/>
                  <a:pt x="5373700" y="1806931"/>
                  <a:pt x="5354498" y="1787119"/>
                </a:cubicBezTo>
                <a:cubicBezTo>
                  <a:pt x="5335296" y="1767307"/>
                  <a:pt x="5302225" y="1744295"/>
                  <a:pt x="5255286" y="1718082"/>
                </a:cubicBezTo>
                <a:cubicBezTo>
                  <a:pt x="5210785" y="1692479"/>
                  <a:pt x="5175733" y="1670076"/>
                  <a:pt x="5150130" y="1650874"/>
                </a:cubicBezTo>
                <a:cubicBezTo>
                  <a:pt x="5124526" y="1631671"/>
                  <a:pt x="5104562" y="1609726"/>
                  <a:pt x="5090236" y="1585037"/>
                </a:cubicBezTo>
                <a:cubicBezTo>
                  <a:pt x="5075911" y="1560348"/>
                  <a:pt x="5068748" y="1531240"/>
                  <a:pt x="5068748" y="1497712"/>
                </a:cubicBezTo>
                <a:cubicBezTo>
                  <a:pt x="5068748" y="1442848"/>
                  <a:pt x="5089018" y="1402157"/>
                  <a:pt x="5129556" y="1375639"/>
                </a:cubicBezTo>
                <a:cubicBezTo>
                  <a:pt x="5170094" y="1349122"/>
                  <a:pt x="5221758" y="1335863"/>
                  <a:pt x="5284546" y="1335863"/>
                </a:cubicBezTo>
                <a:close/>
                <a:moveTo>
                  <a:pt x="3302737" y="1335863"/>
                </a:moveTo>
                <a:cubicBezTo>
                  <a:pt x="3336874" y="1335863"/>
                  <a:pt x="3369488" y="1340130"/>
                  <a:pt x="3400578" y="1348664"/>
                </a:cubicBezTo>
                <a:cubicBezTo>
                  <a:pt x="3431667" y="1357199"/>
                  <a:pt x="3457118" y="1369696"/>
                  <a:pt x="3476930" y="1386155"/>
                </a:cubicBezTo>
                <a:cubicBezTo>
                  <a:pt x="3496742" y="1402614"/>
                  <a:pt x="3506648" y="1421816"/>
                  <a:pt x="3506648" y="1443762"/>
                </a:cubicBezTo>
                <a:cubicBezTo>
                  <a:pt x="3506648" y="1462660"/>
                  <a:pt x="3498114" y="1478966"/>
                  <a:pt x="3481045" y="1492682"/>
                </a:cubicBezTo>
                <a:cubicBezTo>
                  <a:pt x="3463976" y="1506398"/>
                  <a:pt x="3440506" y="1512952"/>
                  <a:pt x="3410636" y="1512342"/>
                </a:cubicBezTo>
                <a:cubicBezTo>
                  <a:pt x="3401492" y="1422121"/>
                  <a:pt x="3366135" y="1377011"/>
                  <a:pt x="3304566" y="1377011"/>
                </a:cubicBezTo>
                <a:cubicBezTo>
                  <a:pt x="3258846" y="1377011"/>
                  <a:pt x="3225013" y="1400938"/>
                  <a:pt x="3203067" y="1448791"/>
                </a:cubicBezTo>
                <a:cubicBezTo>
                  <a:pt x="3181122" y="1496645"/>
                  <a:pt x="3170149" y="1569340"/>
                  <a:pt x="3170149" y="1666876"/>
                </a:cubicBezTo>
                <a:cubicBezTo>
                  <a:pt x="3170149" y="1764412"/>
                  <a:pt x="3180816" y="1837106"/>
                  <a:pt x="3202153" y="1884960"/>
                </a:cubicBezTo>
                <a:cubicBezTo>
                  <a:pt x="3223489" y="1932814"/>
                  <a:pt x="3256712" y="1956740"/>
                  <a:pt x="3301822" y="1956740"/>
                </a:cubicBezTo>
                <a:cubicBezTo>
                  <a:pt x="3334741" y="1956740"/>
                  <a:pt x="3361563" y="1944548"/>
                  <a:pt x="3382290" y="1920164"/>
                </a:cubicBezTo>
                <a:cubicBezTo>
                  <a:pt x="3403016" y="1895780"/>
                  <a:pt x="3416427" y="1859204"/>
                  <a:pt x="3422523" y="1810436"/>
                </a:cubicBezTo>
                <a:cubicBezTo>
                  <a:pt x="3431058" y="1809217"/>
                  <a:pt x="3437458" y="1808608"/>
                  <a:pt x="3441726" y="1808608"/>
                </a:cubicBezTo>
                <a:cubicBezTo>
                  <a:pt x="3463671" y="1808608"/>
                  <a:pt x="3482721" y="1814094"/>
                  <a:pt x="3498876" y="1825067"/>
                </a:cubicBezTo>
                <a:cubicBezTo>
                  <a:pt x="3515030" y="1836040"/>
                  <a:pt x="3523107" y="1850975"/>
                  <a:pt x="3523107" y="1869872"/>
                </a:cubicBezTo>
                <a:cubicBezTo>
                  <a:pt x="3523107" y="1896695"/>
                  <a:pt x="3512134" y="1919860"/>
                  <a:pt x="3490189" y="1939367"/>
                </a:cubicBezTo>
                <a:cubicBezTo>
                  <a:pt x="3468243" y="1958874"/>
                  <a:pt x="3439744" y="1973657"/>
                  <a:pt x="3404692" y="1983715"/>
                </a:cubicBezTo>
                <a:cubicBezTo>
                  <a:pt x="3369640" y="1993774"/>
                  <a:pt x="3332912" y="1998803"/>
                  <a:pt x="3294507" y="1998803"/>
                </a:cubicBezTo>
                <a:cubicBezTo>
                  <a:pt x="3213430" y="1998803"/>
                  <a:pt x="3150490" y="1969847"/>
                  <a:pt x="3105684" y="1911935"/>
                </a:cubicBezTo>
                <a:cubicBezTo>
                  <a:pt x="3060878" y="1854023"/>
                  <a:pt x="3038475" y="1772336"/>
                  <a:pt x="3038475" y="1666876"/>
                </a:cubicBezTo>
                <a:cubicBezTo>
                  <a:pt x="3038475" y="1561415"/>
                  <a:pt x="3061640" y="1479881"/>
                  <a:pt x="3107970" y="1422274"/>
                </a:cubicBezTo>
                <a:cubicBezTo>
                  <a:pt x="3154299" y="1364666"/>
                  <a:pt x="3219222" y="1335863"/>
                  <a:pt x="3302737" y="1335863"/>
                </a:cubicBezTo>
                <a:close/>
                <a:moveTo>
                  <a:pt x="820750" y="1335863"/>
                </a:moveTo>
                <a:cubicBezTo>
                  <a:pt x="906094" y="1335863"/>
                  <a:pt x="970560" y="1363600"/>
                  <a:pt x="1014146" y="1419073"/>
                </a:cubicBezTo>
                <a:cubicBezTo>
                  <a:pt x="1057732" y="1474547"/>
                  <a:pt x="1079526" y="1557148"/>
                  <a:pt x="1079526" y="1666876"/>
                </a:cubicBezTo>
                <a:cubicBezTo>
                  <a:pt x="1079526" y="1777213"/>
                  <a:pt x="1057732" y="1860119"/>
                  <a:pt x="1014146" y="1915592"/>
                </a:cubicBezTo>
                <a:cubicBezTo>
                  <a:pt x="970560" y="1971066"/>
                  <a:pt x="906094" y="1998803"/>
                  <a:pt x="820750" y="1998803"/>
                </a:cubicBezTo>
                <a:cubicBezTo>
                  <a:pt x="735406" y="1998803"/>
                  <a:pt x="670941" y="1971066"/>
                  <a:pt x="627355" y="1915592"/>
                </a:cubicBezTo>
                <a:cubicBezTo>
                  <a:pt x="583768" y="1860119"/>
                  <a:pt x="561975" y="1777213"/>
                  <a:pt x="561975" y="1666876"/>
                </a:cubicBezTo>
                <a:cubicBezTo>
                  <a:pt x="561975" y="1557148"/>
                  <a:pt x="583768" y="1474547"/>
                  <a:pt x="627355" y="1419073"/>
                </a:cubicBezTo>
                <a:cubicBezTo>
                  <a:pt x="670941" y="1363600"/>
                  <a:pt x="735406" y="1335863"/>
                  <a:pt x="820750" y="1335863"/>
                </a:cubicBezTo>
                <a:close/>
                <a:moveTo>
                  <a:pt x="264262" y="1335863"/>
                </a:moveTo>
                <a:cubicBezTo>
                  <a:pt x="298399" y="1335863"/>
                  <a:pt x="331013" y="1340130"/>
                  <a:pt x="362103" y="1348664"/>
                </a:cubicBezTo>
                <a:cubicBezTo>
                  <a:pt x="393192" y="1357199"/>
                  <a:pt x="418643" y="1369696"/>
                  <a:pt x="438455" y="1386155"/>
                </a:cubicBezTo>
                <a:cubicBezTo>
                  <a:pt x="458267" y="1402614"/>
                  <a:pt x="468173" y="1421816"/>
                  <a:pt x="468173" y="1443762"/>
                </a:cubicBezTo>
                <a:cubicBezTo>
                  <a:pt x="468173" y="1462660"/>
                  <a:pt x="459639" y="1478966"/>
                  <a:pt x="442570" y="1492682"/>
                </a:cubicBezTo>
                <a:cubicBezTo>
                  <a:pt x="425501" y="1506398"/>
                  <a:pt x="402031" y="1512952"/>
                  <a:pt x="372161" y="1512342"/>
                </a:cubicBezTo>
                <a:cubicBezTo>
                  <a:pt x="363017" y="1422121"/>
                  <a:pt x="327660" y="1377011"/>
                  <a:pt x="266091" y="1377011"/>
                </a:cubicBezTo>
                <a:cubicBezTo>
                  <a:pt x="220371" y="1377011"/>
                  <a:pt x="186538" y="1400938"/>
                  <a:pt x="164592" y="1448791"/>
                </a:cubicBezTo>
                <a:cubicBezTo>
                  <a:pt x="142647" y="1496645"/>
                  <a:pt x="131674" y="1569340"/>
                  <a:pt x="131674" y="1666876"/>
                </a:cubicBezTo>
                <a:cubicBezTo>
                  <a:pt x="131674" y="1764412"/>
                  <a:pt x="142342" y="1837106"/>
                  <a:pt x="163678" y="1884960"/>
                </a:cubicBezTo>
                <a:cubicBezTo>
                  <a:pt x="185014" y="1932814"/>
                  <a:pt x="218237" y="1956740"/>
                  <a:pt x="263347" y="1956740"/>
                </a:cubicBezTo>
                <a:cubicBezTo>
                  <a:pt x="296266" y="1956740"/>
                  <a:pt x="323088" y="1944548"/>
                  <a:pt x="343815" y="1920164"/>
                </a:cubicBezTo>
                <a:cubicBezTo>
                  <a:pt x="364541" y="1895780"/>
                  <a:pt x="377952" y="1859204"/>
                  <a:pt x="384048" y="1810436"/>
                </a:cubicBezTo>
                <a:cubicBezTo>
                  <a:pt x="392583" y="1809217"/>
                  <a:pt x="398983" y="1808608"/>
                  <a:pt x="403251" y="1808608"/>
                </a:cubicBezTo>
                <a:cubicBezTo>
                  <a:pt x="425196" y="1808608"/>
                  <a:pt x="444246" y="1814094"/>
                  <a:pt x="460401" y="1825067"/>
                </a:cubicBezTo>
                <a:cubicBezTo>
                  <a:pt x="476555" y="1836040"/>
                  <a:pt x="484632" y="1850975"/>
                  <a:pt x="484632" y="1869872"/>
                </a:cubicBezTo>
                <a:cubicBezTo>
                  <a:pt x="484632" y="1896695"/>
                  <a:pt x="473659" y="1919860"/>
                  <a:pt x="451714" y="1939367"/>
                </a:cubicBezTo>
                <a:cubicBezTo>
                  <a:pt x="429768" y="1958874"/>
                  <a:pt x="401269" y="1973657"/>
                  <a:pt x="366217" y="1983715"/>
                </a:cubicBezTo>
                <a:cubicBezTo>
                  <a:pt x="331165" y="1993774"/>
                  <a:pt x="294437" y="1998803"/>
                  <a:pt x="256032" y="1998803"/>
                </a:cubicBezTo>
                <a:cubicBezTo>
                  <a:pt x="174955" y="1998803"/>
                  <a:pt x="112014" y="1969847"/>
                  <a:pt x="67209" y="1911935"/>
                </a:cubicBezTo>
                <a:cubicBezTo>
                  <a:pt x="22403" y="1854023"/>
                  <a:pt x="0" y="1772336"/>
                  <a:pt x="0" y="1666876"/>
                </a:cubicBezTo>
                <a:cubicBezTo>
                  <a:pt x="0" y="1561415"/>
                  <a:pt x="23165" y="1479881"/>
                  <a:pt x="69495" y="1422274"/>
                </a:cubicBezTo>
                <a:cubicBezTo>
                  <a:pt x="115824" y="1364666"/>
                  <a:pt x="180747" y="1335863"/>
                  <a:pt x="264262" y="1335863"/>
                </a:cubicBezTo>
                <a:close/>
                <a:moveTo>
                  <a:pt x="2264512" y="1334948"/>
                </a:moveTo>
                <a:cubicBezTo>
                  <a:pt x="2301088" y="1334948"/>
                  <a:pt x="2322729" y="1348055"/>
                  <a:pt x="2329434" y="1374268"/>
                </a:cubicBezTo>
                <a:lnTo>
                  <a:pt x="2492197" y="1914678"/>
                </a:lnTo>
                <a:cubicBezTo>
                  <a:pt x="2499512" y="1939672"/>
                  <a:pt x="2509266" y="1958569"/>
                  <a:pt x="2521458" y="1971371"/>
                </a:cubicBezTo>
                <a:cubicBezTo>
                  <a:pt x="2505609" y="1989659"/>
                  <a:pt x="2482139" y="1998803"/>
                  <a:pt x="2451050" y="1998803"/>
                </a:cubicBezTo>
                <a:cubicBezTo>
                  <a:pt x="2432152" y="1998803"/>
                  <a:pt x="2416150" y="1994840"/>
                  <a:pt x="2403044" y="1986916"/>
                </a:cubicBezTo>
                <a:cubicBezTo>
                  <a:pt x="2389937" y="1978991"/>
                  <a:pt x="2381860" y="1967408"/>
                  <a:pt x="2378812" y="1952168"/>
                </a:cubicBezTo>
                <a:lnTo>
                  <a:pt x="2337664" y="1798549"/>
                </a:lnTo>
                <a:lnTo>
                  <a:pt x="2131010" y="1798549"/>
                </a:lnTo>
                <a:lnTo>
                  <a:pt x="2100834" y="1916507"/>
                </a:lnTo>
                <a:cubicBezTo>
                  <a:pt x="2096567" y="1932356"/>
                  <a:pt x="2094434" y="1945768"/>
                  <a:pt x="2094434" y="1956740"/>
                </a:cubicBezTo>
                <a:cubicBezTo>
                  <a:pt x="2094434" y="1969542"/>
                  <a:pt x="2097786" y="1979296"/>
                  <a:pt x="2104492" y="1986001"/>
                </a:cubicBezTo>
                <a:cubicBezTo>
                  <a:pt x="2092910" y="1990268"/>
                  <a:pt x="2082394" y="1993469"/>
                  <a:pt x="2072945" y="1995602"/>
                </a:cubicBezTo>
                <a:cubicBezTo>
                  <a:pt x="2063496" y="1997736"/>
                  <a:pt x="2052066" y="1998803"/>
                  <a:pt x="2038655" y="1998803"/>
                </a:cubicBezTo>
                <a:cubicBezTo>
                  <a:pt x="2015490" y="1998803"/>
                  <a:pt x="1998574" y="1994840"/>
                  <a:pt x="1987906" y="1986916"/>
                </a:cubicBezTo>
                <a:cubicBezTo>
                  <a:pt x="1977238" y="1978991"/>
                  <a:pt x="1971904" y="1966189"/>
                  <a:pt x="1971904" y="1948511"/>
                </a:cubicBezTo>
                <a:cubicBezTo>
                  <a:pt x="1971904" y="1933880"/>
                  <a:pt x="1975866" y="1913154"/>
                  <a:pt x="1983791" y="1886332"/>
                </a:cubicBezTo>
                <a:lnTo>
                  <a:pt x="2163928" y="1351408"/>
                </a:lnTo>
                <a:cubicBezTo>
                  <a:pt x="2197456" y="1340435"/>
                  <a:pt x="2230984" y="1334948"/>
                  <a:pt x="2264512" y="1334948"/>
                </a:cubicBezTo>
                <a:close/>
                <a:moveTo>
                  <a:pt x="4763490" y="1195045"/>
                </a:moveTo>
                <a:cubicBezTo>
                  <a:pt x="4769587" y="1201751"/>
                  <a:pt x="4775226" y="1212266"/>
                  <a:pt x="4780407" y="1226592"/>
                </a:cubicBezTo>
                <a:cubicBezTo>
                  <a:pt x="4785588" y="1240918"/>
                  <a:pt x="4788179" y="1255091"/>
                  <a:pt x="4788179" y="1269112"/>
                </a:cubicBezTo>
                <a:cubicBezTo>
                  <a:pt x="4788179" y="1301420"/>
                  <a:pt x="4766234" y="1329462"/>
                  <a:pt x="4722342" y="1353236"/>
                </a:cubicBezTo>
                <a:cubicBezTo>
                  <a:pt x="4735144" y="1364819"/>
                  <a:pt x="4741545" y="1379754"/>
                  <a:pt x="4741545" y="1398042"/>
                </a:cubicBezTo>
                <a:lnTo>
                  <a:pt x="4741545" y="1705280"/>
                </a:lnTo>
                <a:cubicBezTo>
                  <a:pt x="4741545" y="1802816"/>
                  <a:pt x="4721428" y="1876121"/>
                  <a:pt x="4681194" y="1925194"/>
                </a:cubicBezTo>
                <a:cubicBezTo>
                  <a:pt x="4640961" y="1974266"/>
                  <a:pt x="4581220" y="1998803"/>
                  <a:pt x="4501972" y="1998803"/>
                </a:cubicBezTo>
                <a:cubicBezTo>
                  <a:pt x="4423944" y="1998803"/>
                  <a:pt x="4365574" y="1975028"/>
                  <a:pt x="4326864" y="1927480"/>
                </a:cubicBezTo>
                <a:cubicBezTo>
                  <a:pt x="4288156" y="1879931"/>
                  <a:pt x="4268800" y="1805864"/>
                  <a:pt x="4268800" y="1705280"/>
                </a:cubicBezTo>
                <a:lnTo>
                  <a:pt x="4268800" y="1478509"/>
                </a:lnTo>
                <a:cubicBezTo>
                  <a:pt x="4268800" y="1432180"/>
                  <a:pt x="4263010" y="1393775"/>
                  <a:pt x="4251426" y="1363295"/>
                </a:cubicBezTo>
                <a:cubicBezTo>
                  <a:pt x="4258132" y="1356589"/>
                  <a:pt x="4267429" y="1350493"/>
                  <a:pt x="4279316" y="1345007"/>
                </a:cubicBezTo>
                <a:cubicBezTo>
                  <a:pt x="4291203" y="1339520"/>
                  <a:pt x="4304767" y="1336777"/>
                  <a:pt x="4320006" y="1336777"/>
                </a:cubicBezTo>
                <a:cubicBezTo>
                  <a:pt x="4339514" y="1336777"/>
                  <a:pt x="4355668" y="1342264"/>
                  <a:pt x="4368470" y="1353236"/>
                </a:cubicBezTo>
                <a:cubicBezTo>
                  <a:pt x="4381272" y="1364209"/>
                  <a:pt x="4387672" y="1379144"/>
                  <a:pt x="4387672" y="1398042"/>
                </a:cubicBezTo>
                <a:lnTo>
                  <a:pt x="4387672" y="1711681"/>
                </a:lnTo>
                <a:cubicBezTo>
                  <a:pt x="4387672" y="1797635"/>
                  <a:pt x="4396816" y="1859966"/>
                  <a:pt x="4415104" y="1898676"/>
                </a:cubicBezTo>
                <a:cubicBezTo>
                  <a:pt x="4433392" y="1937386"/>
                  <a:pt x="4462348" y="1956740"/>
                  <a:pt x="4501972" y="1956740"/>
                </a:cubicBezTo>
                <a:cubicBezTo>
                  <a:pt x="4543425" y="1956740"/>
                  <a:pt x="4573905" y="1936319"/>
                  <a:pt x="4593412" y="1895476"/>
                </a:cubicBezTo>
                <a:cubicBezTo>
                  <a:pt x="4612920" y="1854632"/>
                  <a:pt x="4622673" y="1793368"/>
                  <a:pt x="4622673" y="1711681"/>
                </a:cubicBezTo>
                <a:lnTo>
                  <a:pt x="4622673" y="1478509"/>
                </a:lnTo>
                <a:cubicBezTo>
                  <a:pt x="4622673" y="1432180"/>
                  <a:pt x="4616882" y="1393775"/>
                  <a:pt x="4605299" y="1363295"/>
                </a:cubicBezTo>
                <a:cubicBezTo>
                  <a:pt x="4619930" y="1349884"/>
                  <a:pt x="4637304" y="1341349"/>
                  <a:pt x="4657420" y="1337692"/>
                </a:cubicBezTo>
                <a:cubicBezTo>
                  <a:pt x="4688510" y="1324890"/>
                  <a:pt x="4704054" y="1305992"/>
                  <a:pt x="4704054" y="1280999"/>
                </a:cubicBezTo>
                <a:cubicBezTo>
                  <a:pt x="4704054" y="1271245"/>
                  <a:pt x="4702074" y="1261644"/>
                  <a:pt x="4698111" y="1252195"/>
                </a:cubicBezTo>
                <a:cubicBezTo>
                  <a:pt x="4694149" y="1242746"/>
                  <a:pt x="4689120" y="1234974"/>
                  <a:pt x="4683024" y="1228878"/>
                </a:cubicBezTo>
                <a:cubicBezTo>
                  <a:pt x="4690948" y="1222782"/>
                  <a:pt x="4703750" y="1215924"/>
                  <a:pt x="4721428" y="1208304"/>
                </a:cubicBezTo>
                <a:cubicBezTo>
                  <a:pt x="4739106" y="1200684"/>
                  <a:pt x="4753128" y="1196264"/>
                  <a:pt x="4763490" y="1195045"/>
                </a:cubicBezTo>
                <a:close/>
                <a:moveTo>
                  <a:pt x="4447108" y="1184987"/>
                </a:moveTo>
                <a:cubicBezTo>
                  <a:pt x="4457472" y="1184987"/>
                  <a:pt x="4467682" y="1186663"/>
                  <a:pt x="4477740" y="1190016"/>
                </a:cubicBezTo>
                <a:cubicBezTo>
                  <a:pt x="4487799" y="1193369"/>
                  <a:pt x="4499229" y="1198398"/>
                  <a:pt x="4512030" y="1205104"/>
                </a:cubicBezTo>
                <a:cubicBezTo>
                  <a:pt x="4525442" y="1211809"/>
                  <a:pt x="4536719" y="1216838"/>
                  <a:pt x="4545863" y="1220191"/>
                </a:cubicBezTo>
                <a:cubicBezTo>
                  <a:pt x="4555008" y="1223544"/>
                  <a:pt x="4564762" y="1225220"/>
                  <a:pt x="4575124" y="1225220"/>
                </a:cubicBezTo>
                <a:cubicBezTo>
                  <a:pt x="4589145" y="1225220"/>
                  <a:pt x="4599356" y="1222325"/>
                  <a:pt x="4605756" y="1216534"/>
                </a:cubicBezTo>
                <a:cubicBezTo>
                  <a:pt x="4612158" y="1210742"/>
                  <a:pt x="4618406" y="1201751"/>
                  <a:pt x="4624502" y="1189559"/>
                </a:cubicBezTo>
                <a:cubicBezTo>
                  <a:pt x="4631208" y="1189559"/>
                  <a:pt x="4636389" y="1190016"/>
                  <a:pt x="4640046" y="1190930"/>
                </a:cubicBezTo>
                <a:cubicBezTo>
                  <a:pt x="4643704" y="1191845"/>
                  <a:pt x="4647362" y="1193826"/>
                  <a:pt x="4651019" y="1196874"/>
                </a:cubicBezTo>
                <a:cubicBezTo>
                  <a:pt x="4646142" y="1226135"/>
                  <a:pt x="4636542" y="1249452"/>
                  <a:pt x="4622216" y="1266826"/>
                </a:cubicBezTo>
                <a:cubicBezTo>
                  <a:pt x="4607890" y="1284199"/>
                  <a:pt x="4589145" y="1292886"/>
                  <a:pt x="4565980" y="1292886"/>
                </a:cubicBezTo>
                <a:cubicBezTo>
                  <a:pt x="4555618" y="1292886"/>
                  <a:pt x="4545558" y="1291210"/>
                  <a:pt x="4535805" y="1287857"/>
                </a:cubicBezTo>
                <a:cubicBezTo>
                  <a:pt x="4526052" y="1284504"/>
                  <a:pt x="4514774" y="1279475"/>
                  <a:pt x="4501972" y="1272769"/>
                </a:cubicBezTo>
                <a:cubicBezTo>
                  <a:pt x="4489170" y="1266673"/>
                  <a:pt x="4478198" y="1261949"/>
                  <a:pt x="4469054" y="1258596"/>
                </a:cubicBezTo>
                <a:cubicBezTo>
                  <a:pt x="4459910" y="1255243"/>
                  <a:pt x="4450766" y="1253567"/>
                  <a:pt x="4441622" y="1253567"/>
                </a:cubicBezTo>
                <a:cubicBezTo>
                  <a:pt x="4425772" y="1253567"/>
                  <a:pt x="4413580" y="1256767"/>
                  <a:pt x="4405046" y="1263168"/>
                </a:cubicBezTo>
                <a:cubicBezTo>
                  <a:pt x="4396512" y="1269569"/>
                  <a:pt x="4389501" y="1278256"/>
                  <a:pt x="4384014" y="1289228"/>
                </a:cubicBezTo>
                <a:lnTo>
                  <a:pt x="4379442" y="1290143"/>
                </a:lnTo>
                <a:cubicBezTo>
                  <a:pt x="4372128" y="1290143"/>
                  <a:pt x="4364812" y="1287095"/>
                  <a:pt x="4357497" y="1280999"/>
                </a:cubicBezTo>
                <a:cubicBezTo>
                  <a:pt x="4360545" y="1246861"/>
                  <a:pt x="4370451" y="1222325"/>
                  <a:pt x="4387215" y="1207390"/>
                </a:cubicBezTo>
                <a:cubicBezTo>
                  <a:pt x="4403979" y="1192454"/>
                  <a:pt x="4423944" y="1184987"/>
                  <a:pt x="4447108" y="1184987"/>
                </a:cubicBezTo>
                <a:close/>
                <a:moveTo>
                  <a:pt x="5826328" y="1162127"/>
                </a:moveTo>
                <a:cubicBezTo>
                  <a:pt x="5840958" y="1162127"/>
                  <a:pt x="5851322" y="1163651"/>
                  <a:pt x="5857418" y="1166699"/>
                </a:cubicBezTo>
                <a:lnTo>
                  <a:pt x="5982690" y="1286485"/>
                </a:lnTo>
                <a:cubicBezTo>
                  <a:pt x="5982690" y="1289533"/>
                  <a:pt x="5980100" y="1294105"/>
                  <a:pt x="5974918" y="1300201"/>
                </a:cubicBezTo>
                <a:cubicBezTo>
                  <a:pt x="5969737" y="1306297"/>
                  <a:pt x="5965012" y="1310260"/>
                  <a:pt x="5960746" y="1312088"/>
                </a:cubicBezTo>
                <a:lnTo>
                  <a:pt x="5827242" y="1239851"/>
                </a:lnTo>
                <a:lnTo>
                  <a:pt x="5692826" y="1312088"/>
                </a:lnTo>
                <a:cubicBezTo>
                  <a:pt x="5689168" y="1310260"/>
                  <a:pt x="5684748" y="1306297"/>
                  <a:pt x="5679568" y="1300201"/>
                </a:cubicBezTo>
                <a:cubicBezTo>
                  <a:pt x="5674386" y="1294105"/>
                  <a:pt x="5671490" y="1289533"/>
                  <a:pt x="5670880" y="1286485"/>
                </a:cubicBezTo>
                <a:lnTo>
                  <a:pt x="5796153" y="1166699"/>
                </a:lnTo>
                <a:cubicBezTo>
                  <a:pt x="5802250" y="1163651"/>
                  <a:pt x="5812308" y="1162127"/>
                  <a:pt x="5826328" y="1162127"/>
                </a:cubicBezTo>
                <a:close/>
                <a:moveTo>
                  <a:pt x="894817" y="1158469"/>
                </a:moveTo>
                <a:cubicBezTo>
                  <a:pt x="905790" y="1163346"/>
                  <a:pt x="918439" y="1173404"/>
                  <a:pt x="932764" y="1188644"/>
                </a:cubicBezTo>
                <a:cubicBezTo>
                  <a:pt x="947090" y="1203884"/>
                  <a:pt x="956691" y="1218210"/>
                  <a:pt x="961568" y="1231621"/>
                </a:cubicBezTo>
                <a:lnTo>
                  <a:pt x="782346" y="1304773"/>
                </a:lnTo>
                <a:cubicBezTo>
                  <a:pt x="778688" y="1302944"/>
                  <a:pt x="774573" y="1298677"/>
                  <a:pt x="770001" y="1291972"/>
                </a:cubicBezTo>
                <a:cubicBezTo>
                  <a:pt x="765429" y="1285266"/>
                  <a:pt x="763143" y="1280694"/>
                  <a:pt x="763143" y="1278256"/>
                </a:cubicBezTo>
                <a:close/>
                <a:moveTo>
                  <a:pt x="6089676" y="1095376"/>
                </a:moveTo>
                <a:cubicBezTo>
                  <a:pt x="6100648" y="1100252"/>
                  <a:pt x="6113298" y="1110311"/>
                  <a:pt x="6127623" y="1125551"/>
                </a:cubicBezTo>
                <a:cubicBezTo>
                  <a:pt x="6141948" y="1140791"/>
                  <a:pt x="6151550" y="1155116"/>
                  <a:pt x="6156426" y="1168528"/>
                </a:cubicBezTo>
                <a:lnTo>
                  <a:pt x="5977204" y="1241680"/>
                </a:lnTo>
                <a:cubicBezTo>
                  <a:pt x="5973547" y="1239851"/>
                  <a:pt x="5969432" y="1235584"/>
                  <a:pt x="5964860" y="1228878"/>
                </a:cubicBezTo>
                <a:cubicBezTo>
                  <a:pt x="5960288" y="1222172"/>
                  <a:pt x="5958002" y="1217600"/>
                  <a:pt x="5958002" y="1215162"/>
                </a:cubicBezTo>
                <a:close/>
                <a:moveTo>
                  <a:pt x="1880083" y="310897"/>
                </a:moveTo>
                <a:lnTo>
                  <a:pt x="1795044" y="638252"/>
                </a:lnTo>
                <a:lnTo>
                  <a:pt x="1967865" y="638252"/>
                </a:lnTo>
                <a:close/>
                <a:moveTo>
                  <a:pt x="5459426" y="281636"/>
                </a:moveTo>
                <a:cubicBezTo>
                  <a:pt x="5415534" y="281636"/>
                  <a:pt x="5383378" y="304801"/>
                  <a:pt x="5362956" y="351130"/>
                </a:cubicBezTo>
                <a:cubicBezTo>
                  <a:pt x="5342534" y="397460"/>
                  <a:pt x="5332324" y="470917"/>
                  <a:pt x="5332324" y="571501"/>
                </a:cubicBezTo>
                <a:cubicBezTo>
                  <a:pt x="5332324" y="672085"/>
                  <a:pt x="5342534" y="745541"/>
                  <a:pt x="5362956" y="791871"/>
                </a:cubicBezTo>
                <a:cubicBezTo>
                  <a:pt x="5383378" y="838201"/>
                  <a:pt x="5415534" y="861365"/>
                  <a:pt x="5459426" y="861365"/>
                </a:cubicBezTo>
                <a:cubicBezTo>
                  <a:pt x="5503316" y="861365"/>
                  <a:pt x="5535321" y="838353"/>
                  <a:pt x="5555438" y="792328"/>
                </a:cubicBezTo>
                <a:cubicBezTo>
                  <a:pt x="5575554" y="746303"/>
                  <a:pt x="5585612" y="672694"/>
                  <a:pt x="5585612" y="571501"/>
                </a:cubicBezTo>
                <a:cubicBezTo>
                  <a:pt x="5585612" y="470307"/>
                  <a:pt x="5575554" y="396698"/>
                  <a:pt x="5555438" y="350673"/>
                </a:cubicBezTo>
                <a:cubicBezTo>
                  <a:pt x="5535321" y="304648"/>
                  <a:pt x="5503316" y="281636"/>
                  <a:pt x="5459426" y="281636"/>
                </a:cubicBezTo>
                <a:close/>
                <a:moveTo>
                  <a:pt x="3868750" y="281636"/>
                </a:moveTo>
                <a:cubicBezTo>
                  <a:pt x="3824859" y="281636"/>
                  <a:pt x="3792703" y="304801"/>
                  <a:pt x="3772281" y="351130"/>
                </a:cubicBezTo>
                <a:cubicBezTo>
                  <a:pt x="3751860" y="397460"/>
                  <a:pt x="3741649" y="470917"/>
                  <a:pt x="3741649" y="571501"/>
                </a:cubicBezTo>
                <a:cubicBezTo>
                  <a:pt x="3741649" y="672085"/>
                  <a:pt x="3751860" y="745541"/>
                  <a:pt x="3772281" y="791871"/>
                </a:cubicBezTo>
                <a:cubicBezTo>
                  <a:pt x="3792703" y="838201"/>
                  <a:pt x="3824859" y="861365"/>
                  <a:pt x="3868750" y="861365"/>
                </a:cubicBezTo>
                <a:cubicBezTo>
                  <a:pt x="3912642" y="861365"/>
                  <a:pt x="3944646" y="838353"/>
                  <a:pt x="3964762" y="792328"/>
                </a:cubicBezTo>
                <a:cubicBezTo>
                  <a:pt x="3984879" y="746303"/>
                  <a:pt x="3994938" y="672694"/>
                  <a:pt x="3994938" y="571501"/>
                </a:cubicBezTo>
                <a:cubicBezTo>
                  <a:pt x="3994938" y="470307"/>
                  <a:pt x="3984879" y="396698"/>
                  <a:pt x="3964762" y="350673"/>
                </a:cubicBezTo>
                <a:cubicBezTo>
                  <a:pt x="3944646" y="304648"/>
                  <a:pt x="3912642" y="281636"/>
                  <a:pt x="3868750" y="281636"/>
                </a:cubicBezTo>
                <a:close/>
                <a:moveTo>
                  <a:pt x="2300707" y="242317"/>
                </a:moveTo>
                <a:cubicBezTo>
                  <a:pt x="2315947" y="242317"/>
                  <a:pt x="2325396" y="244145"/>
                  <a:pt x="2329053" y="247803"/>
                </a:cubicBezTo>
                <a:cubicBezTo>
                  <a:pt x="2344293" y="269749"/>
                  <a:pt x="2387880" y="328575"/>
                  <a:pt x="2459812" y="424282"/>
                </a:cubicBezTo>
                <a:cubicBezTo>
                  <a:pt x="2525040" y="511455"/>
                  <a:pt x="2573960" y="577901"/>
                  <a:pt x="2606574" y="623621"/>
                </a:cubicBezTo>
                <a:cubicBezTo>
                  <a:pt x="2639187" y="669341"/>
                  <a:pt x="2662200" y="706832"/>
                  <a:pt x="2675611" y="736093"/>
                </a:cubicBezTo>
                <a:lnTo>
                  <a:pt x="2645436" y="325527"/>
                </a:lnTo>
                <a:lnTo>
                  <a:pt x="2644521" y="312725"/>
                </a:lnTo>
                <a:cubicBezTo>
                  <a:pt x="2644521" y="292609"/>
                  <a:pt x="2649246" y="276454"/>
                  <a:pt x="2658694" y="264262"/>
                </a:cubicBezTo>
                <a:cubicBezTo>
                  <a:pt x="2668143" y="252070"/>
                  <a:pt x="2682012" y="245060"/>
                  <a:pt x="2700300" y="243231"/>
                </a:cubicBezTo>
                <a:cubicBezTo>
                  <a:pt x="2719807" y="242012"/>
                  <a:pt x="2736266" y="245974"/>
                  <a:pt x="2749677" y="255118"/>
                </a:cubicBezTo>
                <a:cubicBezTo>
                  <a:pt x="2741752" y="278893"/>
                  <a:pt x="2737790" y="316383"/>
                  <a:pt x="2737790" y="367589"/>
                </a:cubicBezTo>
                <a:lnTo>
                  <a:pt x="2736876" y="763525"/>
                </a:lnTo>
                <a:cubicBezTo>
                  <a:pt x="2736876" y="817779"/>
                  <a:pt x="2738704" y="859232"/>
                  <a:pt x="2742362" y="887883"/>
                </a:cubicBezTo>
                <a:cubicBezTo>
                  <a:pt x="2738095" y="892150"/>
                  <a:pt x="2730932" y="895655"/>
                  <a:pt x="2720874" y="898399"/>
                </a:cubicBezTo>
                <a:cubicBezTo>
                  <a:pt x="2710815" y="901142"/>
                  <a:pt x="2700300" y="902513"/>
                  <a:pt x="2689327" y="902513"/>
                </a:cubicBezTo>
                <a:cubicBezTo>
                  <a:pt x="2676525" y="902513"/>
                  <a:pt x="2667381" y="900989"/>
                  <a:pt x="2661895" y="897941"/>
                </a:cubicBezTo>
                <a:cubicBezTo>
                  <a:pt x="2497912" y="705917"/>
                  <a:pt x="2383308" y="548945"/>
                  <a:pt x="2318080" y="427025"/>
                </a:cubicBezTo>
                <a:lnTo>
                  <a:pt x="2343684" y="834848"/>
                </a:lnTo>
                <a:cubicBezTo>
                  <a:pt x="2345512" y="854355"/>
                  <a:pt x="2340026" y="870662"/>
                  <a:pt x="2327224" y="883768"/>
                </a:cubicBezTo>
                <a:cubicBezTo>
                  <a:pt x="2314423" y="896875"/>
                  <a:pt x="2300098" y="903428"/>
                  <a:pt x="2284248" y="903428"/>
                </a:cubicBezTo>
                <a:cubicBezTo>
                  <a:pt x="2265350" y="903428"/>
                  <a:pt x="2248891" y="898246"/>
                  <a:pt x="2234870" y="887883"/>
                </a:cubicBezTo>
                <a:cubicBezTo>
                  <a:pt x="2246452" y="856793"/>
                  <a:pt x="2252243" y="814731"/>
                  <a:pt x="2252243" y="761696"/>
                </a:cubicBezTo>
                <a:lnTo>
                  <a:pt x="2252243" y="383134"/>
                </a:lnTo>
                <a:cubicBezTo>
                  <a:pt x="2252243" y="332537"/>
                  <a:pt x="2250110" y="290475"/>
                  <a:pt x="2245843" y="256947"/>
                </a:cubicBezTo>
                <a:cubicBezTo>
                  <a:pt x="2249500" y="252070"/>
                  <a:pt x="2256663" y="248413"/>
                  <a:pt x="2267331" y="245974"/>
                </a:cubicBezTo>
                <a:cubicBezTo>
                  <a:pt x="2277999" y="243536"/>
                  <a:pt x="2289124" y="242317"/>
                  <a:pt x="2300707" y="242317"/>
                </a:cubicBezTo>
                <a:close/>
                <a:moveTo>
                  <a:pt x="452857" y="242317"/>
                </a:moveTo>
                <a:cubicBezTo>
                  <a:pt x="468097" y="242317"/>
                  <a:pt x="477546" y="244145"/>
                  <a:pt x="481203" y="247803"/>
                </a:cubicBezTo>
                <a:cubicBezTo>
                  <a:pt x="496443" y="269749"/>
                  <a:pt x="540030" y="328575"/>
                  <a:pt x="611962" y="424282"/>
                </a:cubicBezTo>
                <a:cubicBezTo>
                  <a:pt x="677190" y="511455"/>
                  <a:pt x="726110" y="577901"/>
                  <a:pt x="758724" y="623621"/>
                </a:cubicBezTo>
                <a:cubicBezTo>
                  <a:pt x="791337" y="669341"/>
                  <a:pt x="814350" y="706832"/>
                  <a:pt x="827761" y="736093"/>
                </a:cubicBezTo>
                <a:lnTo>
                  <a:pt x="797586" y="325527"/>
                </a:lnTo>
                <a:lnTo>
                  <a:pt x="796671" y="312725"/>
                </a:lnTo>
                <a:cubicBezTo>
                  <a:pt x="796671" y="292609"/>
                  <a:pt x="801396" y="276454"/>
                  <a:pt x="810844" y="264262"/>
                </a:cubicBezTo>
                <a:cubicBezTo>
                  <a:pt x="820293" y="252070"/>
                  <a:pt x="834162" y="245060"/>
                  <a:pt x="852450" y="243231"/>
                </a:cubicBezTo>
                <a:cubicBezTo>
                  <a:pt x="871957" y="242012"/>
                  <a:pt x="888416" y="245974"/>
                  <a:pt x="901827" y="255118"/>
                </a:cubicBezTo>
                <a:cubicBezTo>
                  <a:pt x="893902" y="278893"/>
                  <a:pt x="889940" y="316383"/>
                  <a:pt x="889940" y="367589"/>
                </a:cubicBezTo>
                <a:lnTo>
                  <a:pt x="889026" y="763525"/>
                </a:lnTo>
                <a:cubicBezTo>
                  <a:pt x="889026" y="817779"/>
                  <a:pt x="890854" y="859232"/>
                  <a:pt x="894512" y="887883"/>
                </a:cubicBezTo>
                <a:cubicBezTo>
                  <a:pt x="890245" y="892150"/>
                  <a:pt x="883082" y="895655"/>
                  <a:pt x="873024" y="898399"/>
                </a:cubicBezTo>
                <a:cubicBezTo>
                  <a:pt x="862965" y="901142"/>
                  <a:pt x="852450" y="902513"/>
                  <a:pt x="841477" y="902513"/>
                </a:cubicBezTo>
                <a:cubicBezTo>
                  <a:pt x="828675" y="902513"/>
                  <a:pt x="819531" y="900989"/>
                  <a:pt x="814045" y="897941"/>
                </a:cubicBezTo>
                <a:cubicBezTo>
                  <a:pt x="650062" y="705917"/>
                  <a:pt x="535458" y="548945"/>
                  <a:pt x="470230" y="427025"/>
                </a:cubicBezTo>
                <a:lnTo>
                  <a:pt x="495834" y="834848"/>
                </a:lnTo>
                <a:cubicBezTo>
                  <a:pt x="497662" y="854355"/>
                  <a:pt x="492176" y="870662"/>
                  <a:pt x="479374" y="883768"/>
                </a:cubicBezTo>
                <a:cubicBezTo>
                  <a:pt x="466573" y="896875"/>
                  <a:pt x="452247" y="903428"/>
                  <a:pt x="436398" y="903428"/>
                </a:cubicBezTo>
                <a:cubicBezTo>
                  <a:pt x="417500" y="903428"/>
                  <a:pt x="401041" y="898246"/>
                  <a:pt x="387020" y="887883"/>
                </a:cubicBezTo>
                <a:cubicBezTo>
                  <a:pt x="398602" y="856793"/>
                  <a:pt x="404394" y="814731"/>
                  <a:pt x="404394" y="761696"/>
                </a:cubicBezTo>
                <a:lnTo>
                  <a:pt x="404394" y="383134"/>
                </a:lnTo>
                <a:cubicBezTo>
                  <a:pt x="404394" y="332537"/>
                  <a:pt x="402260" y="290475"/>
                  <a:pt x="397993" y="256947"/>
                </a:cubicBezTo>
                <a:cubicBezTo>
                  <a:pt x="401650" y="252070"/>
                  <a:pt x="408813" y="248413"/>
                  <a:pt x="419481" y="245974"/>
                </a:cubicBezTo>
                <a:cubicBezTo>
                  <a:pt x="430149" y="243536"/>
                  <a:pt x="441274" y="242317"/>
                  <a:pt x="452857" y="242317"/>
                </a:cubicBezTo>
                <a:close/>
                <a:moveTo>
                  <a:pt x="4303700" y="241402"/>
                </a:moveTo>
                <a:cubicBezTo>
                  <a:pt x="4323817" y="241402"/>
                  <a:pt x="4340276" y="246889"/>
                  <a:pt x="4353078" y="257861"/>
                </a:cubicBezTo>
                <a:cubicBezTo>
                  <a:pt x="4365880" y="268834"/>
                  <a:pt x="4372280" y="283769"/>
                  <a:pt x="4372280" y="302667"/>
                </a:cubicBezTo>
                <a:lnTo>
                  <a:pt x="4372280" y="761696"/>
                </a:lnTo>
                <a:cubicBezTo>
                  <a:pt x="4372280" y="809854"/>
                  <a:pt x="4378071" y="848259"/>
                  <a:pt x="4389654" y="876910"/>
                </a:cubicBezTo>
                <a:cubicBezTo>
                  <a:pt x="4382948" y="883616"/>
                  <a:pt x="4373652" y="889712"/>
                  <a:pt x="4361764" y="895198"/>
                </a:cubicBezTo>
                <a:cubicBezTo>
                  <a:pt x="4349877" y="900685"/>
                  <a:pt x="4336314" y="903428"/>
                  <a:pt x="4321074" y="903428"/>
                </a:cubicBezTo>
                <a:cubicBezTo>
                  <a:pt x="4300957" y="903428"/>
                  <a:pt x="4284498" y="897941"/>
                  <a:pt x="4271696" y="886969"/>
                </a:cubicBezTo>
                <a:cubicBezTo>
                  <a:pt x="4258894" y="875996"/>
                  <a:pt x="4252494" y="861061"/>
                  <a:pt x="4252494" y="842163"/>
                </a:cubicBezTo>
                <a:lnTo>
                  <a:pt x="4252494" y="383134"/>
                </a:lnTo>
                <a:cubicBezTo>
                  <a:pt x="4252494" y="336805"/>
                  <a:pt x="4246702" y="298400"/>
                  <a:pt x="4235120" y="267920"/>
                </a:cubicBezTo>
                <a:cubicBezTo>
                  <a:pt x="4241826" y="261214"/>
                  <a:pt x="4251122" y="255118"/>
                  <a:pt x="4263010" y="249632"/>
                </a:cubicBezTo>
                <a:cubicBezTo>
                  <a:pt x="4274896" y="244145"/>
                  <a:pt x="4288460" y="241402"/>
                  <a:pt x="4303700" y="241402"/>
                </a:cubicBezTo>
                <a:close/>
                <a:moveTo>
                  <a:pt x="1093775" y="241402"/>
                </a:moveTo>
                <a:cubicBezTo>
                  <a:pt x="1113892" y="241402"/>
                  <a:pt x="1130351" y="246889"/>
                  <a:pt x="1143153" y="257861"/>
                </a:cubicBezTo>
                <a:cubicBezTo>
                  <a:pt x="1155954" y="268834"/>
                  <a:pt x="1162355" y="283769"/>
                  <a:pt x="1162355" y="302667"/>
                </a:cubicBezTo>
                <a:lnTo>
                  <a:pt x="1162355" y="525781"/>
                </a:lnTo>
                <a:lnTo>
                  <a:pt x="1405585" y="525781"/>
                </a:lnTo>
                <a:lnTo>
                  <a:pt x="1405585" y="383134"/>
                </a:lnTo>
                <a:cubicBezTo>
                  <a:pt x="1405585" y="336805"/>
                  <a:pt x="1399794" y="298400"/>
                  <a:pt x="1388212" y="267920"/>
                </a:cubicBezTo>
                <a:cubicBezTo>
                  <a:pt x="1394917" y="261214"/>
                  <a:pt x="1404214" y="255118"/>
                  <a:pt x="1416101" y="249632"/>
                </a:cubicBezTo>
                <a:cubicBezTo>
                  <a:pt x="1427988" y="244145"/>
                  <a:pt x="1441552" y="241402"/>
                  <a:pt x="1456792" y="241402"/>
                </a:cubicBezTo>
                <a:cubicBezTo>
                  <a:pt x="1476299" y="241402"/>
                  <a:pt x="1492606" y="246889"/>
                  <a:pt x="1505712" y="257861"/>
                </a:cubicBezTo>
                <a:cubicBezTo>
                  <a:pt x="1518819" y="268834"/>
                  <a:pt x="1525372" y="283769"/>
                  <a:pt x="1525372" y="302667"/>
                </a:cubicBezTo>
                <a:lnTo>
                  <a:pt x="1525372" y="761696"/>
                </a:lnTo>
                <a:cubicBezTo>
                  <a:pt x="1525372" y="809854"/>
                  <a:pt x="1531163" y="848259"/>
                  <a:pt x="1542745" y="876910"/>
                </a:cubicBezTo>
                <a:cubicBezTo>
                  <a:pt x="1536040" y="883616"/>
                  <a:pt x="1526743" y="889712"/>
                  <a:pt x="1514856" y="895198"/>
                </a:cubicBezTo>
                <a:cubicBezTo>
                  <a:pt x="1502969" y="900685"/>
                  <a:pt x="1489406" y="903428"/>
                  <a:pt x="1474165" y="903428"/>
                </a:cubicBezTo>
                <a:cubicBezTo>
                  <a:pt x="1454048" y="903428"/>
                  <a:pt x="1437589" y="897941"/>
                  <a:pt x="1424788" y="886969"/>
                </a:cubicBezTo>
                <a:cubicBezTo>
                  <a:pt x="1411986" y="875996"/>
                  <a:pt x="1405585" y="861061"/>
                  <a:pt x="1405585" y="842163"/>
                </a:cubicBezTo>
                <a:lnTo>
                  <a:pt x="1405585" y="589789"/>
                </a:lnTo>
                <a:lnTo>
                  <a:pt x="1162355" y="589789"/>
                </a:lnTo>
                <a:lnTo>
                  <a:pt x="1162355" y="761696"/>
                </a:lnTo>
                <a:cubicBezTo>
                  <a:pt x="1162355" y="809854"/>
                  <a:pt x="1168146" y="848259"/>
                  <a:pt x="1179729" y="876910"/>
                </a:cubicBezTo>
                <a:cubicBezTo>
                  <a:pt x="1173023" y="883616"/>
                  <a:pt x="1163727" y="889712"/>
                  <a:pt x="1151839" y="895198"/>
                </a:cubicBezTo>
                <a:cubicBezTo>
                  <a:pt x="1139952" y="900685"/>
                  <a:pt x="1126388" y="903428"/>
                  <a:pt x="1111149" y="903428"/>
                </a:cubicBezTo>
                <a:cubicBezTo>
                  <a:pt x="1091032" y="903428"/>
                  <a:pt x="1074573" y="897941"/>
                  <a:pt x="1061771" y="886969"/>
                </a:cubicBezTo>
                <a:cubicBezTo>
                  <a:pt x="1048969" y="875996"/>
                  <a:pt x="1042569" y="861061"/>
                  <a:pt x="1042569" y="842163"/>
                </a:cubicBezTo>
                <a:lnTo>
                  <a:pt x="1042569" y="383134"/>
                </a:lnTo>
                <a:cubicBezTo>
                  <a:pt x="1042569" y="336805"/>
                  <a:pt x="1036777" y="298400"/>
                  <a:pt x="1025195" y="267920"/>
                </a:cubicBezTo>
                <a:cubicBezTo>
                  <a:pt x="1031900" y="261214"/>
                  <a:pt x="1041197" y="255118"/>
                  <a:pt x="1053084" y="249632"/>
                </a:cubicBezTo>
                <a:cubicBezTo>
                  <a:pt x="1064971" y="244145"/>
                  <a:pt x="1078535" y="241402"/>
                  <a:pt x="1093775" y="241402"/>
                </a:cubicBezTo>
                <a:close/>
                <a:moveTo>
                  <a:pt x="5459426" y="240488"/>
                </a:moveTo>
                <a:cubicBezTo>
                  <a:pt x="5544770" y="240488"/>
                  <a:pt x="5609235" y="268225"/>
                  <a:pt x="5652821" y="323698"/>
                </a:cubicBezTo>
                <a:cubicBezTo>
                  <a:pt x="5696408" y="379172"/>
                  <a:pt x="5718200" y="461773"/>
                  <a:pt x="5718200" y="571501"/>
                </a:cubicBezTo>
                <a:cubicBezTo>
                  <a:pt x="5718200" y="681838"/>
                  <a:pt x="5696408" y="764744"/>
                  <a:pt x="5652821" y="820217"/>
                </a:cubicBezTo>
                <a:cubicBezTo>
                  <a:pt x="5609235" y="875691"/>
                  <a:pt x="5544770" y="903428"/>
                  <a:pt x="5459426" y="903428"/>
                </a:cubicBezTo>
                <a:cubicBezTo>
                  <a:pt x="5374082" y="903428"/>
                  <a:pt x="5309616" y="875691"/>
                  <a:pt x="5266030" y="820217"/>
                </a:cubicBezTo>
                <a:cubicBezTo>
                  <a:pt x="5222444" y="764744"/>
                  <a:pt x="5200650" y="681838"/>
                  <a:pt x="5200650" y="571501"/>
                </a:cubicBezTo>
                <a:cubicBezTo>
                  <a:pt x="5200650" y="461773"/>
                  <a:pt x="5222444" y="379172"/>
                  <a:pt x="5266030" y="323698"/>
                </a:cubicBezTo>
                <a:cubicBezTo>
                  <a:pt x="5309616" y="268225"/>
                  <a:pt x="5374082" y="240488"/>
                  <a:pt x="5459426" y="240488"/>
                </a:cubicBezTo>
                <a:close/>
                <a:moveTo>
                  <a:pt x="4913071" y="240488"/>
                </a:moveTo>
                <a:cubicBezTo>
                  <a:pt x="4971593" y="240488"/>
                  <a:pt x="5018532" y="249632"/>
                  <a:pt x="5053888" y="267920"/>
                </a:cubicBezTo>
                <a:cubicBezTo>
                  <a:pt x="5089246" y="286208"/>
                  <a:pt x="5106924" y="312725"/>
                  <a:pt x="5106924" y="347473"/>
                </a:cubicBezTo>
                <a:cubicBezTo>
                  <a:pt x="5106924" y="363932"/>
                  <a:pt x="5102200" y="377191"/>
                  <a:pt x="5092751" y="387249"/>
                </a:cubicBezTo>
                <a:cubicBezTo>
                  <a:pt x="5083302" y="397307"/>
                  <a:pt x="5067604" y="402641"/>
                  <a:pt x="5045660" y="403251"/>
                </a:cubicBezTo>
                <a:cubicBezTo>
                  <a:pt x="5043221" y="403861"/>
                  <a:pt x="5038954" y="404165"/>
                  <a:pt x="5032858" y="404165"/>
                </a:cubicBezTo>
                <a:cubicBezTo>
                  <a:pt x="5027371" y="404165"/>
                  <a:pt x="5020361" y="403556"/>
                  <a:pt x="5011826" y="402337"/>
                </a:cubicBezTo>
                <a:cubicBezTo>
                  <a:pt x="5013046" y="382220"/>
                  <a:pt x="5010607" y="364541"/>
                  <a:pt x="5004512" y="349301"/>
                </a:cubicBezTo>
                <a:cubicBezTo>
                  <a:pt x="4999634" y="329185"/>
                  <a:pt x="4988357" y="312878"/>
                  <a:pt x="4970678" y="300381"/>
                </a:cubicBezTo>
                <a:cubicBezTo>
                  <a:pt x="4953000" y="287884"/>
                  <a:pt x="4929226" y="281636"/>
                  <a:pt x="4899355" y="281636"/>
                </a:cubicBezTo>
                <a:cubicBezTo>
                  <a:pt x="4874972" y="281636"/>
                  <a:pt x="4853788" y="287732"/>
                  <a:pt x="4835804" y="299924"/>
                </a:cubicBezTo>
                <a:cubicBezTo>
                  <a:pt x="4817822" y="312116"/>
                  <a:pt x="4808830" y="332233"/>
                  <a:pt x="4808830" y="360274"/>
                </a:cubicBezTo>
                <a:cubicBezTo>
                  <a:pt x="4808830" y="379781"/>
                  <a:pt x="4813097" y="397155"/>
                  <a:pt x="4821632" y="412395"/>
                </a:cubicBezTo>
                <a:cubicBezTo>
                  <a:pt x="4830166" y="427635"/>
                  <a:pt x="4844492" y="442875"/>
                  <a:pt x="4864608" y="458115"/>
                </a:cubicBezTo>
                <a:cubicBezTo>
                  <a:pt x="4884725" y="473355"/>
                  <a:pt x="4913376" y="491338"/>
                  <a:pt x="4950562" y="512065"/>
                </a:cubicBezTo>
                <a:cubicBezTo>
                  <a:pt x="4987138" y="532181"/>
                  <a:pt x="5017618" y="551231"/>
                  <a:pt x="5042002" y="569215"/>
                </a:cubicBezTo>
                <a:cubicBezTo>
                  <a:pt x="5066386" y="587198"/>
                  <a:pt x="5086808" y="608991"/>
                  <a:pt x="5103266" y="634594"/>
                </a:cubicBezTo>
                <a:cubicBezTo>
                  <a:pt x="5119726" y="660197"/>
                  <a:pt x="5127955" y="690068"/>
                  <a:pt x="5127955" y="724205"/>
                </a:cubicBezTo>
                <a:cubicBezTo>
                  <a:pt x="5127955" y="757733"/>
                  <a:pt x="5119268" y="788061"/>
                  <a:pt x="5101895" y="815188"/>
                </a:cubicBezTo>
                <a:cubicBezTo>
                  <a:pt x="5084521" y="842315"/>
                  <a:pt x="5058004" y="863956"/>
                  <a:pt x="5022342" y="880111"/>
                </a:cubicBezTo>
                <a:cubicBezTo>
                  <a:pt x="4986680" y="896265"/>
                  <a:pt x="4942942" y="904342"/>
                  <a:pt x="4891126" y="904342"/>
                </a:cubicBezTo>
                <a:cubicBezTo>
                  <a:pt x="4819802" y="904342"/>
                  <a:pt x="4765852" y="892303"/>
                  <a:pt x="4729277" y="868223"/>
                </a:cubicBezTo>
                <a:cubicBezTo>
                  <a:pt x="4692701" y="844144"/>
                  <a:pt x="4674413" y="812902"/>
                  <a:pt x="4674413" y="774497"/>
                </a:cubicBezTo>
                <a:cubicBezTo>
                  <a:pt x="4674413" y="754990"/>
                  <a:pt x="4680204" y="738988"/>
                  <a:pt x="4691786" y="726491"/>
                </a:cubicBezTo>
                <a:cubicBezTo>
                  <a:pt x="4703368" y="713995"/>
                  <a:pt x="4722266" y="707746"/>
                  <a:pt x="4748480" y="707746"/>
                </a:cubicBezTo>
                <a:cubicBezTo>
                  <a:pt x="4759452" y="707746"/>
                  <a:pt x="4768291" y="708356"/>
                  <a:pt x="4774997" y="709575"/>
                </a:cubicBezTo>
                <a:cubicBezTo>
                  <a:pt x="4773168" y="717500"/>
                  <a:pt x="4772254" y="725729"/>
                  <a:pt x="4772254" y="734264"/>
                </a:cubicBezTo>
                <a:cubicBezTo>
                  <a:pt x="4772254" y="740360"/>
                  <a:pt x="4772864" y="747675"/>
                  <a:pt x="4774082" y="756209"/>
                </a:cubicBezTo>
                <a:cubicBezTo>
                  <a:pt x="4778350" y="785470"/>
                  <a:pt x="4791761" y="810159"/>
                  <a:pt x="4814316" y="830276"/>
                </a:cubicBezTo>
                <a:cubicBezTo>
                  <a:pt x="4836871" y="850393"/>
                  <a:pt x="4868266" y="860451"/>
                  <a:pt x="4908499" y="860451"/>
                </a:cubicBezTo>
                <a:cubicBezTo>
                  <a:pt x="4938370" y="860451"/>
                  <a:pt x="4963058" y="852374"/>
                  <a:pt x="4982566" y="836219"/>
                </a:cubicBezTo>
                <a:cubicBezTo>
                  <a:pt x="5002073" y="820065"/>
                  <a:pt x="5011826" y="796443"/>
                  <a:pt x="5011826" y="765353"/>
                </a:cubicBezTo>
                <a:cubicBezTo>
                  <a:pt x="5011826" y="736093"/>
                  <a:pt x="5002226" y="711556"/>
                  <a:pt x="4983022" y="691744"/>
                </a:cubicBezTo>
                <a:cubicBezTo>
                  <a:pt x="4963820" y="671932"/>
                  <a:pt x="4930750" y="648920"/>
                  <a:pt x="4883810" y="622707"/>
                </a:cubicBezTo>
                <a:cubicBezTo>
                  <a:pt x="4839310" y="597104"/>
                  <a:pt x="4804258" y="574701"/>
                  <a:pt x="4778654" y="555499"/>
                </a:cubicBezTo>
                <a:cubicBezTo>
                  <a:pt x="4753051" y="536296"/>
                  <a:pt x="4733086" y="514351"/>
                  <a:pt x="4718762" y="489662"/>
                </a:cubicBezTo>
                <a:cubicBezTo>
                  <a:pt x="4704436" y="464973"/>
                  <a:pt x="4697272" y="435865"/>
                  <a:pt x="4697272" y="402337"/>
                </a:cubicBezTo>
                <a:cubicBezTo>
                  <a:pt x="4697272" y="347473"/>
                  <a:pt x="4717542" y="306782"/>
                  <a:pt x="4758080" y="280264"/>
                </a:cubicBezTo>
                <a:cubicBezTo>
                  <a:pt x="4798618" y="253747"/>
                  <a:pt x="4850282" y="240488"/>
                  <a:pt x="4913071" y="240488"/>
                </a:cubicBezTo>
                <a:close/>
                <a:moveTo>
                  <a:pt x="3087700" y="240488"/>
                </a:moveTo>
                <a:cubicBezTo>
                  <a:pt x="3130982" y="240488"/>
                  <a:pt x="3156585" y="255728"/>
                  <a:pt x="3164510" y="286208"/>
                </a:cubicBezTo>
                <a:lnTo>
                  <a:pt x="3299841" y="816560"/>
                </a:lnTo>
                <a:lnTo>
                  <a:pt x="3422371" y="321869"/>
                </a:lnTo>
                <a:cubicBezTo>
                  <a:pt x="3426638" y="306020"/>
                  <a:pt x="3428772" y="292609"/>
                  <a:pt x="3428772" y="281636"/>
                </a:cubicBezTo>
                <a:cubicBezTo>
                  <a:pt x="3428772" y="270053"/>
                  <a:pt x="3426028" y="260300"/>
                  <a:pt x="3420542" y="252375"/>
                </a:cubicBezTo>
                <a:cubicBezTo>
                  <a:pt x="3439440" y="244450"/>
                  <a:pt x="3460776" y="240488"/>
                  <a:pt x="3484550" y="240488"/>
                </a:cubicBezTo>
                <a:cubicBezTo>
                  <a:pt x="3508324" y="240488"/>
                  <a:pt x="3525546" y="244450"/>
                  <a:pt x="3536214" y="252375"/>
                </a:cubicBezTo>
                <a:cubicBezTo>
                  <a:pt x="3546882" y="260300"/>
                  <a:pt x="3552216" y="272797"/>
                  <a:pt x="3552216" y="289865"/>
                </a:cubicBezTo>
                <a:cubicBezTo>
                  <a:pt x="3552216" y="306325"/>
                  <a:pt x="3547948" y="326746"/>
                  <a:pt x="3539414" y="351130"/>
                </a:cubicBezTo>
                <a:lnTo>
                  <a:pt x="3363849" y="886969"/>
                </a:lnTo>
                <a:cubicBezTo>
                  <a:pt x="3336417" y="897941"/>
                  <a:pt x="3309595" y="903428"/>
                  <a:pt x="3283382" y="903428"/>
                </a:cubicBezTo>
                <a:cubicBezTo>
                  <a:pt x="3262046" y="903428"/>
                  <a:pt x="3245282" y="900837"/>
                  <a:pt x="3233090" y="895655"/>
                </a:cubicBezTo>
                <a:cubicBezTo>
                  <a:pt x="3220898" y="890474"/>
                  <a:pt x="3212973" y="882092"/>
                  <a:pt x="3209316" y="870509"/>
                </a:cubicBezTo>
                <a:lnTo>
                  <a:pt x="3045638" y="323698"/>
                </a:lnTo>
                <a:cubicBezTo>
                  <a:pt x="3038323" y="298095"/>
                  <a:pt x="3028569" y="278893"/>
                  <a:pt x="3016377" y="266091"/>
                </a:cubicBezTo>
                <a:cubicBezTo>
                  <a:pt x="3032227" y="249022"/>
                  <a:pt x="3056001" y="240488"/>
                  <a:pt x="3087700" y="240488"/>
                </a:cubicBezTo>
                <a:close/>
                <a:moveTo>
                  <a:pt x="1912087" y="239573"/>
                </a:moveTo>
                <a:cubicBezTo>
                  <a:pt x="1948663" y="239573"/>
                  <a:pt x="1970304" y="252680"/>
                  <a:pt x="1977009" y="278893"/>
                </a:cubicBezTo>
                <a:lnTo>
                  <a:pt x="2139772" y="819303"/>
                </a:lnTo>
                <a:cubicBezTo>
                  <a:pt x="2147088" y="844297"/>
                  <a:pt x="2156841" y="863194"/>
                  <a:pt x="2169033" y="875996"/>
                </a:cubicBezTo>
                <a:cubicBezTo>
                  <a:pt x="2153184" y="894284"/>
                  <a:pt x="2129714" y="903428"/>
                  <a:pt x="2098624" y="903428"/>
                </a:cubicBezTo>
                <a:cubicBezTo>
                  <a:pt x="2079727" y="903428"/>
                  <a:pt x="2063724" y="899465"/>
                  <a:pt x="2050618" y="891541"/>
                </a:cubicBezTo>
                <a:cubicBezTo>
                  <a:pt x="2037512" y="883616"/>
                  <a:pt x="2029435" y="872033"/>
                  <a:pt x="2026386" y="856793"/>
                </a:cubicBezTo>
                <a:lnTo>
                  <a:pt x="1985239" y="703174"/>
                </a:lnTo>
                <a:lnTo>
                  <a:pt x="1778584" y="703174"/>
                </a:lnTo>
                <a:lnTo>
                  <a:pt x="1748409" y="821132"/>
                </a:lnTo>
                <a:cubicBezTo>
                  <a:pt x="1744142" y="836981"/>
                  <a:pt x="1742008" y="850393"/>
                  <a:pt x="1742008" y="861365"/>
                </a:cubicBezTo>
                <a:cubicBezTo>
                  <a:pt x="1742008" y="874167"/>
                  <a:pt x="1745361" y="883921"/>
                  <a:pt x="1752067" y="890626"/>
                </a:cubicBezTo>
                <a:cubicBezTo>
                  <a:pt x="1740484" y="894893"/>
                  <a:pt x="1729969" y="898094"/>
                  <a:pt x="1720520" y="900227"/>
                </a:cubicBezTo>
                <a:cubicBezTo>
                  <a:pt x="1711071" y="902361"/>
                  <a:pt x="1699641" y="903428"/>
                  <a:pt x="1686230" y="903428"/>
                </a:cubicBezTo>
                <a:cubicBezTo>
                  <a:pt x="1663065" y="903428"/>
                  <a:pt x="1646149" y="899465"/>
                  <a:pt x="1635481" y="891541"/>
                </a:cubicBezTo>
                <a:cubicBezTo>
                  <a:pt x="1624813" y="883616"/>
                  <a:pt x="1619479" y="870814"/>
                  <a:pt x="1619479" y="853136"/>
                </a:cubicBezTo>
                <a:cubicBezTo>
                  <a:pt x="1619479" y="838505"/>
                  <a:pt x="1623441" y="817779"/>
                  <a:pt x="1631366" y="790957"/>
                </a:cubicBezTo>
                <a:lnTo>
                  <a:pt x="1811503" y="256033"/>
                </a:lnTo>
                <a:cubicBezTo>
                  <a:pt x="1845031" y="245060"/>
                  <a:pt x="1878558" y="239573"/>
                  <a:pt x="1912087" y="239573"/>
                </a:cubicBezTo>
                <a:close/>
                <a:moveTo>
                  <a:pt x="4113810" y="141733"/>
                </a:moveTo>
                <a:cubicBezTo>
                  <a:pt x="4119906" y="148438"/>
                  <a:pt x="4125544" y="158954"/>
                  <a:pt x="4130726" y="173279"/>
                </a:cubicBezTo>
                <a:cubicBezTo>
                  <a:pt x="4135908" y="187605"/>
                  <a:pt x="4138498" y="201778"/>
                  <a:pt x="4138498" y="215799"/>
                </a:cubicBezTo>
                <a:cubicBezTo>
                  <a:pt x="4138498" y="234697"/>
                  <a:pt x="4130574" y="252375"/>
                  <a:pt x="4114724" y="268834"/>
                </a:cubicBezTo>
                <a:cubicBezTo>
                  <a:pt x="4098874" y="285293"/>
                  <a:pt x="4077843" y="299314"/>
                  <a:pt x="4051630" y="310897"/>
                </a:cubicBezTo>
                <a:cubicBezTo>
                  <a:pt x="4102227" y="366370"/>
                  <a:pt x="4127526" y="453238"/>
                  <a:pt x="4127526" y="571501"/>
                </a:cubicBezTo>
                <a:cubicBezTo>
                  <a:pt x="4127526" y="681838"/>
                  <a:pt x="4105732" y="764744"/>
                  <a:pt x="4062146" y="820217"/>
                </a:cubicBezTo>
                <a:cubicBezTo>
                  <a:pt x="4018560" y="875691"/>
                  <a:pt x="3954094" y="903428"/>
                  <a:pt x="3868750" y="903428"/>
                </a:cubicBezTo>
                <a:cubicBezTo>
                  <a:pt x="3783406" y="903428"/>
                  <a:pt x="3718941" y="875691"/>
                  <a:pt x="3675355" y="820217"/>
                </a:cubicBezTo>
                <a:cubicBezTo>
                  <a:pt x="3631768" y="764744"/>
                  <a:pt x="3609975" y="681838"/>
                  <a:pt x="3609975" y="571501"/>
                </a:cubicBezTo>
                <a:cubicBezTo>
                  <a:pt x="3609975" y="461773"/>
                  <a:pt x="3631768" y="379172"/>
                  <a:pt x="3675355" y="323698"/>
                </a:cubicBezTo>
                <a:cubicBezTo>
                  <a:pt x="3718941" y="268225"/>
                  <a:pt x="3783406" y="240488"/>
                  <a:pt x="3868750" y="240488"/>
                </a:cubicBezTo>
                <a:cubicBezTo>
                  <a:pt x="3927882" y="240488"/>
                  <a:pt x="3977259" y="253899"/>
                  <a:pt x="4016884" y="280721"/>
                </a:cubicBezTo>
                <a:cubicBezTo>
                  <a:pt x="4041877" y="267920"/>
                  <a:pt x="4054374" y="250241"/>
                  <a:pt x="4054374" y="227686"/>
                </a:cubicBezTo>
                <a:cubicBezTo>
                  <a:pt x="4054374" y="217933"/>
                  <a:pt x="4052392" y="208331"/>
                  <a:pt x="4048430" y="198883"/>
                </a:cubicBezTo>
                <a:cubicBezTo>
                  <a:pt x="4044468" y="189434"/>
                  <a:pt x="4039438" y="181661"/>
                  <a:pt x="4033342" y="175565"/>
                </a:cubicBezTo>
                <a:cubicBezTo>
                  <a:pt x="4041267" y="169469"/>
                  <a:pt x="4054069" y="162611"/>
                  <a:pt x="4071748" y="154991"/>
                </a:cubicBezTo>
                <a:cubicBezTo>
                  <a:pt x="4089426" y="147371"/>
                  <a:pt x="4103446" y="142952"/>
                  <a:pt x="4113810" y="141733"/>
                </a:cubicBezTo>
                <a:close/>
                <a:moveTo>
                  <a:pt x="5454854" y="66751"/>
                </a:moveTo>
                <a:cubicBezTo>
                  <a:pt x="5469484" y="66751"/>
                  <a:pt x="5479847" y="68275"/>
                  <a:pt x="5485943" y="71323"/>
                </a:cubicBezTo>
                <a:lnTo>
                  <a:pt x="5611216" y="191110"/>
                </a:lnTo>
                <a:cubicBezTo>
                  <a:pt x="5611216" y="194158"/>
                  <a:pt x="5608625" y="198730"/>
                  <a:pt x="5603444" y="204826"/>
                </a:cubicBezTo>
                <a:cubicBezTo>
                  <a:pt x="5598262" y="210922"/>
                  <a:pt x="5593537" y="214885"/>
                  <a:pt x="5589270" y="216713"/>
                </a:cubicBezTo>
                <a:lnTo>
                  <a:pt x="5455768" y="144476"/>
                </a:lnTo>
                <a:lnTo>
                  <a:pt x="5321351" y="216713"/>
                </a:lnTo>
                <a:cubicBezTo>
                  <a:pt x="5317694" y="214885"/>
                  <a:pt x="5313274" y="210922"/>
                  <a:pt x="5308092" y="204826"/>
                </a:cubicBezTo>
                <a:cubicBezTo>
                  <a:pt x="5302910" y="198730"/>
                  <a:pt x="5300015" y="194158"/>
                  <a:pt x="5299406" y="191110"/>
                </a:cubicBezTo>
                <a:lnTo>
                  <a:pt x="5424678" y="71323"/>
                </a:lnTo>
                <a:cubicBezTo>
                  <a:pt x="5430774" y="68275"/>
                  <a:pt x="5440832" y="66751"/>
                  <a:pt x="5454854" y="66751"/>
                </a:cubicBezTo>
                <a:close/>
                <a:moveTo>
                  <a:pt x="1888312" y="66751"/>
                </a:moveTo>
                <a:cubicBezTo>
                  <a:pt x="1902943" y="66751"/>
                  <a:pt x="1913306" y="68275"/>
                  <a:pt x="1919402" y="71323"/>
                </a:cubicBezTo>
                <a:lnTo>
                  <a:pt x="2044675" y="191110"/>
                </a:lnTo>
                <a:cubicBezTo>
                  <a:pt x="2044675" y="194158"/>
                  <a:pt x="2042084" y="198730"/>
                  <a:pt x="2036902" y="204826"/>
                </a:cubicBezTo>
                <a:cubicBezTo>
                  <a:pt x="2031721" y="210922"/>
                  <a:pt x="2026996" y="214885"/>
                  <a:pt x="2022729" y="216713"/>
                </a:cubicBezTo>
                <a:lnTo>
                  <a:pt x="1889227" y="144476"/>
                </a:lnTo>
                <a:lnTo>
                  <a:pt x="1754810" y="216713"/>
                </a:lnTo>
                <a:cubicBezTo>
                  <a:pt x="1751152" y="214885"/>
                  <a:pt x="1746733" y="210922"/>
                  <a:pt x="1741551" y="204826"/>
                </a:cubicBezTo>
                <a:cubicBezTo>
                  <a:pt x="1736370" y="198730"/>
                  <a:pt x="1733474" y="194158"/>
                  <a:pt x="1732864" y="191110"/>
                </a:cubicBezTo>
                <a:lnTo>
                  <a:pt x="1858137" y="71323"/>
                </a:lnTo>
                <a:cubicBezTo>
                  <a:pt x="1864233" y="68275"/>
                  <a:pt x="1874292" y="66751"/>
                  <a:pt x="1888312" y="66751"/>
                </a:cubicBezTo>
                <a:close/>
                <a:moveTo>
                  <a:pt x="3940074" y="63094"/>
                </a:moveTo>
                <a:cubicBezTo>
                  <a:pt x="3951046" y="67971"/>
                  <a:pt x="3963696" y="78029"/>
                  <a:pt x="3978021" y="93269"/>
                </a:cubicBezTo>
                <a:cubicBezTo>
                  <a:pt x="3992346" y="108509"/>
                  <a:pt x="4001948" y="122835"/>
                  <a:pt x="4006825" y="136246"/>
                </a:cubicBezTo>
                <a:lnTo>
                  <a:pt x="3827602" y="209398"/>
                </a:lnTo>
                <a:cubicBezTo>
                  <a:pt x="3823945" y="207569"/>
                  <a:pt x="3819830" y="203302"/>
                  <a:pt x="3815258" y="196597"/>
                </a:cubicBezTo>
                <a:cubicBezTo>
                  <a:pt x="3810686" y="189891"/>
                  <a:pt x="3808400" y="185319"/>
                  <a:pt x="3808400" y="182881"/>
                </a:cubicBezTo>
                <a:close/>
                <a:moveTo>
                  <a:pt x="5718200" y="0"/>
                </a:moveTo>
                <a:cubicBezTo>
                  <a:pt x="5729174" y="4877"/>
                  <a:pt x="5741823" y="14935"/>
                  <a:pt x="5756148" y="30175"/>
                </a:cubicBezTo>
                <a:cubicBezTo>
                  <a:pt x="5770474" y="45415"/>
                  <a:pt x="5780075" y="59741"/>
                  <a:pt x="5784952" y="73152"/>
                </a:cubicBezTo>
                <a:lnTo>
                  <a:pt x="5605730" y="146305"/>
                </a:lnTo>
                <a:cubicBezTo>
                  <a:pt x="5602072" y="144476"/>
                  <a:pt x="5597957" y="140209"/>
                  <a:pt x="5593384" y="133503"/>
                </a:cubicBezTo>
                <a:cubicBezTo>
                  <a:pt x="5588813" y="126797"/>
                  <a:pt x="5586527" y="122225"/>
                  <a:pt x="5586527" y="119787"/>
                </a:cubicBezTo>
                <a:close/>
              </a:path>
            </a:pathLst>
          </a:custGeom>
          <a:solidFill>
            <a:schemeClr val="tx1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vi-VN" sz="7200" b="0" cap="none" spc="0">
              <a:ln w="0"/>
              <a:solidFill>
                <a:schemeClr val="tx1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xmlns="" id="{2EF18854-F67F-B030-94F7-BCC40810ECE5}"/>
              </a:ext>
            </a:extLst>
          </p:cNvPr>
          <p:cNvSpPr/>
          <p:nvPr/>
        </p:nvSpPr>
        <p:spPr>
          <a:xfrm>
            <a:off x="12218421" y="7658100"/>
            <a:ext cx="2461758" cy="91387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/>
              <a:t>Tiết 2</a:t>
            </a:r>
            <a:endParaRPr lang="en-US" sz="540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190</TotalTime>
  <Words>2</Words>
  <Application>Microsoft Office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#9Slide03 Arima Madurai Black</vt:lpstr>
      <vt:lpstr>Calibri</vt:lpstr>
      <vt:lpstr>Office Theme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t19</dc:title>
  <dc:subject>9Slide.vn</dc:subject>
  <dc:creator>Hi There</dc:creator>
  <dc:description>9Slide.vn</dc:description>
  <cp:lastModifiedBy>THANH HUONG</cp:lastModifiedBy>
  <cp:revision>22</cp:revision>
  <dcterms:created xsi:type="dcterms:W3CDTF">2006-08-16T00:00:00Z</dcterms:created>
  <dcterms:modified xsi:type="dcterms:W3CDTF">2025-02-26T06:54:36Z</dcterms:modified>
  <cp:category>9Slide.vn</cp:category>
  <dc:identifier>DAF1Kgzwy4o</dc:identifier>
</cp:coreProperties>
</file>