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0"/>
  </p:notesMasterIdLst>
  <p:sldIdLst>
    <p:sldId id="256" r:id="rId2"/>
    <p:sldId id="290" r:id="rId3"/>
    <p:sldId id="453" r:id="rId4"/>
    <p:sldId id="291" r:id="rId5"/>
    <p:sldId id="288" r:id="rId6"/>
    <p:sldId id="296" r:id="rId7"/>
    <p:sldId id="292" r:id="rId8"/>
    <p:sldId id="454" r:id="rId9"/>
    <p:sldId id="455" r:id="rId10"/>
    <p:sldId id="456" r:id="rId11"/>
    <p:sldId id="457" r:id="rId12"/>
    <p:sldId id="458" r:id="rId13"/>
    <p:sldId id="459" r:id="rId14"/>
    <p:sldId id="460" r:id="rId15"/>
    <p:sldId id="297" r:id="rId16"/>
    <p:sldId id="461" r:id="rId17"/>
    <p:sldId id="298" r:id="rId18"/>
    <p:sldId id="29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3" autoAdjust="0"/>
    <p:restoredTop sz="94660" autoAdjust="0"/>
  </p:normalViewPr>
  <p:slideViewPr>
    <p:cSldViewPr snapToGrid="0">
      <p:cViewPr>
        <p:scale>
          <a:sx n="75" d="100"/>
          <a:sy n="75" d="100"/>
        </p:scale>
        <p:origin x="-320" y="22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15B3B5-6A73-4699-BDE3-FD187C24E3BB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E3B580-A243-4A07-905A-BC0C44A61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825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E3B580-A243-4A07-905A-BC0C44A61DC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260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4056B7-353F-4605-A0A2-46AB4DCF18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3147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E3B580-A243-4A07-905A-BC0C44A61DC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290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7F888B-8199-1EDD-0DC6-047889236A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CE45C56-3C0B-E4CD-BC28-3CC427B601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A1C38D-A7B2-11DD-919B-3C8CEC25F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7AD92-7760-4ED9-8F2A-2B15CB87D264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DF5EFDF-00F6-29A8-2E89-2B08231D7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81AEA7E-CD6B-4C5C-9A02-FFFAFF11B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F629-5FFB-4BC1-8DA7-7C92DBFC4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368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3E0A8A-24C5-754F-37F4-289D5A2C2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B9DBF86-42A4-1659-B10D-BDA91A6721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EB5A5D1-0621-48B5-68B4-C58C28558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7AD92-7760-4ED9-8F2A-2B15CB87D264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740CB08-FF68-65E6-FF1E-F80B88C24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668672F-C2C7-B733-1EC5-7D4261FEA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F629-5FFB-4BC1-8DA7-7C92DBFC4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06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95103E1-23E7-DD90-701B-7E66F1E474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3EF43EB-E08C-9589-037E-91B8F98D1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A9BA90A-B70B-F785-DDBA-26A410FF5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7AD92-7760-4ED9-8F2A-2B15CB87D264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9260E52-B6D8-498A-FF1E-58B5BB037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33B4770-BBD7-A805-F068-1B5C0CA33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F629-5FFB-4BC1-8DA7-7C92DBFC4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756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2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5" name="Google Shape;2415;p14"/>
          <p:cNvSpPr txBox="1">
            <a:spLocks noGrp="1"/>
          </p:cNvSpPr>
          <p:nvPr>
            <p:ph type="title"/>
          </p:nvPr>
        </p:nvSpPr>
        <p:spPr>
          <a:xfrm>
            <a:off x="1888857" y="2906167"/>
            <a:ext cx="4201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416" name="Google Shape;2416;p14"/>
          <p:cNvSpPr txBox="1">
            <a:spLocks noGrp="1"/>
          </p:cNvSpPr>
          <p:nvPr>
            <p:ph type="title" idx="2" hasCustomPrompt="1"/>
          </p:nvPr>
        </p:nvSpPr>
        <p:spPr>
          <a:xfrm>
            <a:off x="1888857" y="1758081"/>
            <a:ext cx="4201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417" name="Google Shape;2417;p14"/>
          <p:cNvSpPr txBox="1">
            <a:spLocks noGrp="1"/>
          </p:cNvSpPr>
          <p:nvPr>
            <p:ph type="subTitle" idx="1"/>
          </p:nvPr>
        </p:nvSpPr>
        <p:spPr>
          <a:xfrm>
            <a:off x="2547000" y="4006133"/>
            <a:ext cx="3543200" cy="9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452267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xmlns="" id="{2F967DDE-5030-41F2-9A2A-3984A8D4DCB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8A710E1D-8E5F-49C9-98BD-73DCBBC8BD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96" b="71342"/>
          <a:stretch/>
        </p:blipFill>
        <p:spPr>
          <a:xfrm>
            <a:off x="0" y="0"/>
            <a:ext cx="2493818" cy="363629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86EE8480-F136-4A6B-BA44-E936F43FEC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14" r="82" b="82259"/>
          <a:stretch/>
        </p:blipFill>
        <p:spPr>
          <a:xfrm>
            <a:off x="10111143" y="0"/>
            <a:ext cx="2080857" cy="187828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7697500C-0729-4AF2-9B7C-D5AEAE9603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6" r="796" b="4212"/>
          <a:stretch/>
        </p:blipFill>
        <p:spPr>
          <a:xfrm flipH="1">
            <a:off x="0" y="910413"/>
            <a:ext cx="12191999" cy="5947587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B3F5C8D6-99E7-44E6-B616-FEFEDF97F38F}"/>
              </a:ext>
            </a:extLst>
          </p:cNvPr>
          <p:cNvSpPr/>
          <p:nvPr userDrawn="1"/>
        </p:nvSpPr>
        <p:spPr>
          <a:xfrm>
            <a:off x="7849590" y="1692234"/>
            <a:ext cx="4342409" cy="5165766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99724B21-FF83-42DF-B8B6-D05599C12298}"/>
              </a:ext>
            </a:extLst>
          </p:cNvPr>
          <p:cNvSpPr/>
          <p:nvPr userDrawn="1"/>
        </p:nvSpPr>
        <p:spPr>
          <a:xfrm>
            <a:off x="0" y="1878281"/>
            <a:ext cx="10402783" cy="4979719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017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24CB8D-9286-8B68-9528-CA4315890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47AF45-9B94-BCDA-AC7C-259D4386F8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1139D7-30E7-FA4F-EC9E-8FB02F748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7AD92-7760-4ED9-8F2A-2B15CB87D264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6D7F956-1F8B-319A-BF84-1F088AB4D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BDB5FF8-9699-144C-00EB-9295C980A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F629-5FFB-4BC1-8DA7-7C92DBFC4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446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7D78B3-B6DC-0C5D-4382-9F9BAD45E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1FF2D1E-9CAE-0A50-024F-F5A5E57D35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D05BAB8-7246-B60A-ADB9-4A73A448E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7AD92-7760-4ED9-8F2A-2B15CB87D264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3810B2-C066-7FA0-F6D1-64D0C5571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A7999AC-72CF-1377-CB67-0E7050007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F629-5FFB-4BC1-8DA7-7C92DBFC4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252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4275F4-F086-3C0F-B45D-9E2A6A3EE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6ADDAC-1576-1D98-AE66-54B7B59DFE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3E87BD7-E8DB-4B48-0CA2-6B81B8E44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E0E1FFC-EC8E-3EE6-E3FC-B9084301D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7AD92-7760-4ED9-8F2A-2B15CB87D264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C0D3A67-7895-08AF-8C83-41047F51B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978BD4C-AFC7-88DD-74D4-1D206EF28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F629-5FFB-4BC1-8DA7-7C92DBFC4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62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87AD72-8CDE-F87D-6971-D3C8A92B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3D892ED-9CAC-0F4B-2651-FA3ACC4CF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95E9CA1-8436-CE26-3161-FD1B17F09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25D901B-AA8B-CE4D-5935-DD0177E35E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FD36BBF-A603-35B6-005E-48936EE892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D4F2813-01F2-4C89-DC71-64E999E16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7AD92-7760-4ED9-8F2A-2B15CB87D264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8C6A5C9-CED4-0979-E8A1-BC93ADC2C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03EB332-655A-09D8-3BA7-C98CCA7DB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F629-5FFB-4BC1-8DA7-7C92DBFC4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80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622C79-4239-6375-6985-85FBA958D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4B228C1-9E4D-AA63-9039-25368A4F7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7AD92-7760-4ED9-8F2A-2B15CB87D264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BD42FF8-B62E-E52F-3184-E6332E03C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ACD7E54-204E-83BA-DAA1-B812C7BD9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F629-5FFB-4BC1-8DA7-7C92DBFC4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053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9649FE7-41A2-9786-DF14-4A4FCFC55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7AD92-7760-4ED9-8F2A-2B15CB87D264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EE6D2D0-F6DB-DC94-AAD3-D61A21736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08FC2F8-69D5-FD02-8C84-3DE8EAD2A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F629-5FFB-4BC1-8DA7-7C92DBFC4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658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D5FE11-B71B-41F9-EDE1-4232F3CC5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EE9F9C-BE88-45EF-D9F5-E6048777F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513E167-CA4C-EFC7-948E-8E5584A12E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878C300-2A9C-62AD-D792-0D4513C97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7AD92-7760-4ED9-8F2A-2B15CB87D264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EA53899-A3C7-9A0A-145F-AA7B12128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93E428D-3B09-F268-114C-1AB70761B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F629-5FFB-4BC1-8DA7-7C92DBFC4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056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3556BD-251C-541C-DE83-2926DE455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E132E6F-441F-0419-CA39-F580784589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391AEF6-7078-953E-63F8-17B65AD765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995AFBD-B51C-BF35-3864-8DEA8EBEB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7AD92-7760-4ED9-8F2A-2B15CB87D264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8FF6FFD-D744-27DE-CD16-2B261A7CA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DE22391-C76F-C275-415D-B6307B8FF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F629-5FFB-4BC1-8DA7-7C92DBFC4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02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xmlns="" id="{88372866-C293-01AA-BC47-B566290218BD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9004258-A84C-82E2-F6A7-893563CE5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1CFFC00-CC2A-3227-EEAA-0A5BB13C71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AA07DD8-EB9C-3F99-ED93-75F95D4224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7AD92-7760-4ED9-8F2A-2B15CB87D264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1EF0AE9-5BCC-6C63-7EEA-3A6FA0F68A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6000D04-E86F-F5CE-E7C1-96A3A78202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2F629-5FFB-4BC1-8DA7-7C92DBFC4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856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69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26.png"/><Relationship Id="rId4" Type="http://schemas.openxmlformats.org/officeDocument/2006/relationships/image" Target="../media/image1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mushrooms next to a tree stump&#10;&#10;Description automatically generated">
            <a:extLst>
              <a:ext uri="{FF2B5EF4-FFF2-40B4-BE49-F238E27FC236}">
                <a16:creationId xmlns:a16="http://schemas.microsoft.com/office/drawing/2014/main" xmlns="" id="{806580D6-FFAA-47D6-8014-618FABED81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114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C3262686-D533-2DAC-F945-F6948C7CBDA8}"/>
              </a:ext>
            </a:extLst>
          </p:cNvPr>
          <p:cNvSpPr/>
          <p:nvPr/>
        </p:nvSpPr>
        <p:spPr>
          <a:xfrm>
            <a:off x="1238250" y="1317170"/>
            <a:ext cx="9629775" cy="4264480"/>
          </a:xfrm>
          <a:prstGeom prst="roundRect">
            <a:avLst>
              <a:gd name="adj" fmla="val 11731"/>
            </a:avLst>
          </a:prstGeom>
          <a:solidFill>
            <a:schemeClr val="bg1">
              <a:alpha val="83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文本框 21">
            <a:extLst>
              <a:ext uri="{FF2B5EF4-FFF2-40B4-BE49-F238E27FC236}">
                <a16:creationId xmlns:a16="http://schemas.microsoft.com/office/drawing/2014/main" xmlns="" id="{26CBC59B-3074-9C1A-3A95-0B6BA0AB9B34}"/>
              </a:ext>
            </a:extLst>
          </p:cNvPr>
          <p:cNvSpPr txBox="1"/>
          <p:nvPr/>
        </p:nvSpPr>
        <p:spPr>
          <a:xfrm>
            <a:off x="2496344" y="1600200"/>
            <a:ext cx="6799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12700">
                  <a:noFill/>
                </a:ln>
                <a:solidFill>
                  <a:srgbClr val="002060"/>
                </a:solidFill>
                <a:ea typeface="微软雅黑" panose="020B0503020204020204" pitchFamily="34" charset="-122"/>
              </a:rPr>
              <a:t>Thứ</a:t>
            </a:r>
            <a:r>
              <a:rPr lang="en-US" altLang="zh-CN" sz="4000" b="1" dirty="0">
                <a:ln w="12700">
                  <a:noFill/>
                </a:ln>
                <a:solidFill>
                  <a:srgbClr val="002060"/>
                </a:solidFill>
                <a:ea typeface="微软雅黑" panose="020B0503020204020204" pitchFamily="34" charset="-122"/>
              </a:rPr>
              <a:t> … </a:t>
            </a:r>
            <a:r>
              <a:rPr lang="en-US" altLang="zh-CN" sz="4000" b="1" dirty="0" err="1">
                <a:ln w="12700">
                  <a:noFill/>
                </a:ln>
                <a:solidFill>
                  <a:srgbClr val="002060"/>
                </a:solidFill>
                <a:ea typeface="微软雅黑" panose="020B0503020204020204" pitchFamily="34" charset="-122"/>
              </a:rPr>
              <a:t>ngày</a:t>
            </a:r>
            <a:r>
              <a:rPr lang="en-US" altLang="zh-CN" sz="4000" b="1" dirty="0">
                <a:ln w="12700">
                  <a:noFill/>
                </a:ln>
                <a:solidFill>
                  <a:srgbClr val="002060"/>
                </a:solidFill>
                <a:ea typeface="微软雅黑" panose="020B0503020204020204" pitchFamily="34" charset="-122"/>
              </a:rPr>
              <a:t> … </a:t>
            </a:r>
            <a:r>
              <a:rPr lang="en-US" altLang="zh-CN" sz="4000" b="1" dirty="0" err="1">
                <a:ln w="12700">
                  <a:noFill/>
                </a:ln>
                <a:solidFill>
                  <a:srgbClr val="002060"/>
                </a:solidFill>
                <a:ea typeface="微软雅黑" panose="020B0503020204020204" pitchFamily="34" charset="-122"/>
              </a:rPr>
              <a:t>tháng</a:t>
            </a:r>
            <a:r>
              <a:rPr lang="en-US" altLang="zh-CN" sz="4000" b="1" dirty="0">
                <a:ln w="12700">
                  <a:noFill/>
                </a:ln>
                <a:solidFill>
                  <a:srgbClr val="002060"/>
                </a:solidFill>
                <a:ea typeface="微软雅黑" panose="020B0503020204020204" pitchFamily="34" charset="-122"/>
              </a:rPr>
              <a:t> … </a:t>
            </a:r>
            <a:r>
              <a:rPr lang="en-US" altLang="zh-CN" sz="4000" b="1" dirty="0" err="1">
                <a:ln w="12700">
                  <a:noFill/>
                </a:ln>
                <a:solidFill>
                  <a:srgbClr val="002060"/>
                </a:solidFill>
                <a:ea typeface="微软雅黑" panose="020B0503020204020204" pitchFamily="34" charset="-122"/>
              </a:rPr>
              <a:t>năm</a:t>
            </a:r>
            <a:r>
              <a:rPr lang="en-US" altLang="zh-CN" sz="4000" b="1" dirty="0">
                <a:ln w="12700">
                  <a:noFill/>
                </a:ln>
                <a:solidFill>
                  <a:srgbClr val="002060"/>
                </a:solidFill>
                <a:ea typeface="微软雅黑" panose="020B0503020204020204" pitchFamily="34" charset="-122"/>
              </a:rPr>
              <a:t> …</a:t>
            </a:r>
            <a:endParaRPr lang="zh-CN" altLang="en-US" sz="4000" b="1" dirty="0">
              <a:ln w="12700">
                <a:noFill/>
              </a:ln>
              <a:solidFill>
                <a:srgbClr val="002060"/>
              </a:solidFill>
              <a:ea typeface="微软雅黑" panose="020B0503020204020204" pitchFamily="34" charset="-122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F8ECD5E-E5B3-1244-2F76-66B0FDED38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4619" y="2047875"/>
            <a:ext cx="3889585" cy="12863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DEFE361-AD46-63F7-2874-1F9F440F76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994" y="3031899"/>
            <a:ext cx="9815411" cy="22801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12561B0-F5EA-2D76-F0FF-C4025522B2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9530" y="2820501"/>
            <a:ext cx="2213040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9574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65CCB280-7557-84C5-5A04-0FFE51725D94}"/>
              </a:ext>
            </a:extLst>
          </p:cNvPr>
          <p:cNvSpPr/>
          <p:nvPr/>
        </p:nvSpPr>
        <p:spPr>
          <a:xfrm>
            <a:off x="245327" y="379141"/>
            <a:ext cx="11563814" cy="62446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98E69FD-43A7-0F0C-7869-5018F0BB6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871" y="550592"/>
            <a:ext cx="7010400" cy="9437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24B863C-F25C-8AB7-EDF8-35869CBB214B}"/>
              </a:ext>
            </a:extLst>
          </p:cNvPr>
          <p:cNvSpPr txBox="1"/>
          <p:nvPr/>
        </p:nvSpPr>
        <p:spPr>
          <a:xfrm>
            <a:off x="4686300" y="1938802"/>
            <a:ext cx="6362700" cy="2800767"/>
          </a:xfrm>
          <a:custGeom>
            <a:avLst/>
            <a:gdLst>
              <a:gd name="connsiteX0" fmla="*/ 0 w 6362700"/>
              <a:gd name="connsiteY0" fmla="*/ 0 h 2800767"/>
              <a:gd name="connsiteX1" fmla="*/ 6362700 w 6362700"/>
              <a:gd name="connsiteY1" fmla="*/ 0 h 2800767"/>
              <a:gd name="connsiteX2" fmla="*/ 6362700 w 6362700"/>
              <a:gd name="connsiteY2" fmla="*/ 2800767 h 2800767"/>
              <a:gd name="connsiteX3" fmla="*/ 0 w 6362700"/>
              <a:gd name="connsiteY3" fmla="*/ 2800767 h 2800767"/>
              <a:gd name="connsiteX4" fmla="*/ 0 w 6362700"/>
              <a:gd name="connsiteY4" fmla="*/ 0 h 2800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62700" h="2800767" fill="none" extrusionOk="0">
                <a:moveTo>
                  <a:pt x="0" y="0"/>
                </a:moveTo>
                <a:cubicBezTo>
                  <a:pt x="2044883" y="5222"/>
                  <a:pt x="3184080" y="24918"/>
                  <a:pt x="6362700" y="0"/>
                </a:cubicBezTo>
                <a:cubicBezTo>
                  <a:pt x="6201455" y="824835"/>
                  <a:pt x="6318940" y="1838800"/>
                  <a:pt x="6362700" y="2800767"/>
                </a:cubicBezTo>
                <a:cubicBezTo>
                  <a:pt x="5476603" y="2636006"/>
                  <a:pt x="2699412" y="2918917"/>
                  <a:pt x="0" y="2800767"/>
                </a:cubicBezTo>
                <a:cubicBezTo>
                  <a:pt x="-55725" y="1748758"/>
                  <a:pt x="17072" y="400304"/>
                  <a:pt x="0" y="0"/>
                </a:cubicBezTo>
                <a:close/>
              </a:path>
              <a:path w="6362700" h="2800767" stroke="0" extrusionOk="0">
                <a:moveTo>
                  <a:pt x="0" y="0"/>
                </a:moveTo>
                <a:cubicBezTo>
                  <a:pt x="1280900" y="11849"/>
                  <a:pt x="4556927" y="-161459"/>
                  <a:pt x="6362700" y="0"/>
                </a:cubicBezTo>
                <a:cubicBezTo>
                  <a:pt x="6365830" y="576155"/>
                  <a:pt x="6261524" y="1970127"/>
                  <a:pt x="6362700" y="2800767"/>
                </a:cubicBezTo>
                <a:cubicBezTo>
                  <a:pt x="5292456" y="2654907"/>
                  <a:pt x="2711728" y="2722443"/>
                  <a:pt x="0" y="2800767"/>
                </a:cubicBezTo>
                <a:cubicBezTo>
                  <a:pt x="74291" y="1938890"/>
                  <a:pt x="168006" y="818816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Nấm sò: </a:t>
            </a:r>
            <a:r>
              <a:rPr lang="vi-VN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thường mọc thành chùm, gồm nhiều tai nấm xen kẽ nhau như bậc thang, có màu trắng.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EEFE84F-6D5D-9C3C-CBC4-887606062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2009776"/>
            <a:ext cx="3748935" cy="310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6770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65CCB280-7557-84C5-5A04-0FFE51725D94}"/>
              </a:ext>
            </a:extLst>
          </p:cNvPr>
          <p:cNvSpPr/>
          <p:nvPr/>
        </p:nvSpPr>
        <p:spPr>
          <a:xfrm>
            <a:off x="245327" y="379141"/>
            <a:ext cx="11563814" cy="62446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98E69FD-43A7-0F0C-7869-5018F0BB6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871" y="550592"/>
            <a:ext cx="7010400" cy="9437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24B863C-F25C-8AB7-EDF8-35869CBB214B}"/>
              </a:ext>
            </a:extLst>
          </p:cNvPr>
          <p:cNvSpPr txBox="1"/>
          <p:nvPr/>
        </p:nvSpPr>
        <p:spPr>
          <a:xfrm>
            <a:off x="4686300" y="2234077"/>
            <a:ext cx="6362700" cy="2123658"/>
          </a:xfrm>
          <a:custGeom>
            <a:avLst/>
            <a:gdLst>
              <a:gd name="connsiteX0" fmla="*/ 0 w 6362700"/>
              <a:gd name="connsiteY0" fmla="*/ 0 h 2123658"/>
              <a:gd name="connsiteX1" fmla="*/ 6362700 w 6362700"/>
              <a:gd name="connsiteY1" fmla="*/ 0 h 2123658"/>
              <a:gd name="connsiteX2" fmla="*/ 6362700 w 6362700"/>
              <a:gd name="connsiteY2" fmla="*/ 2123658 h 2123658"/>
              <a:gd name="connsiteX3" fmla="*/ 0 w 6362700"/>
              <a:gd name="connsiteY3" fmla="*/ 2123658 h 2123658"/>
              <a:gd name="connsiteX4" fmla="*/ 0 w 6362700"/>
              <a:gd name="connsiteY4" fmla="*/ 0 h 2123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62700" h="2123658" fill="none" extrusionOk="0">
                <a:moveTo>
                  <a:pt x="0" y="0"/>
                </a:moveTo>
                <a:cubicBezTo>
                  <a:pt x="2044883" y="5222"/>
                  <a:pt x="3184080" y="24918"/>
                  <a:pt x="6362700" y="0"/>
                </a:cubicBezTo>
                <a:cubicBezTo>
                  <a:pt x="6201455" y="461505"/>
                  <a:pt x="6318940" y="1389397"/>
                  <a:pt x="6362700" y="2123658"/>
                </a:cubicBezTo>
                <a:cubicBezTo>
                  <a:pt x="5476603" y="1958897"/>
                  <a:pt x="2699412" y="2241808"/>
                  <a:pt x="0" y="2123658"/>
                </a:cubicBezTo>
                <a:cubicBezTo>
                  <a:pt x="-55725" y="1434903"/>
                  <a:pt x="17072" y="221841"/>
                  <a:pt x="0" y="0"/>
                </a:cubicBezTo>
                <a:close/>
              </a:path>
              <a:path w="6362700" h="2123658" stroke="0" extrusionOk="0">
                <a:moveTo>
                  <a:pt x="0" y="0"/>
                </a:moveTo>
                <a:cubicBezTo>
                  <a:pt x="1280900" y="11849"/>
                  <a:pt x="4556927" y="-161459"/>
                  <a:pt x="6362700" y="0"/>
                </a:cubicBezTo>
                <a:cubicBezTo>
                  <a:pt x="6365830" y="976229"/>
                  <a:pt x="6261524" y="1422122"/>
                  <a:pt x="6362700" y="2123658"/>
                </a:cubicBezTo>
                <a:cubicBezTo>
                  <a:pt x="5292456" y="1977798"/>
                  <a:pt x="2711728" y="2045334"/>
                  <a:pt x="0" y="2123658"/>
                </a:cubicBezTo>
                <a:cubicBezTo>
                  <a:pt x="74291" y="1341921"/>
                  <a:pt x="168006" y="763567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Nấm kim châm: </a:t>
            </a:r>
            <a:r>
              <a:rPr lang="vi-VN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 phần mũ nấm nhỏ, thân nấm dài nhỏ, có màu trắng.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0114B1F-C0A6-F86B-309A-F69CFC50BB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837" y="2038350"/>
            <a:ext cx="362875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885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65CCB280-7557-84C5-5A04-0FFE51725D94}"/>
              </a:ext>
            </a:extLst>
          </p:cNvPr>
          <p:cNvSpPr/>
          <p:nvPr/>
        </p:nvSpPr>
        <p:spPr>
          <a:xfrm>
            <a:off x="245327" y="379141"/>
            <a:ext cx="11563814" cy="62446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98E69FD-43A7-0F0C-7869-5018F0BB6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871" y="550592"/>
            <a:ext cx="7010400" cy="9437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24B863C-F25C-8AB7-EDF8-35869CBB214B}"/>
              </a:ext>
            </a:extLst>
          </p:cNvPr>
          <p:cNvSpPr txBox="1"/>
          <p:nvPr/>
        </p:nvSpPr>
        <p:spPr>
          <a:xfrm>
            <a:off x="4686299" y="2567345"/>
            <a:ext cx="6791325" cy="1446550"/>
          </a:xfrm>
          <a:custGeom>
            <a:avLst/>
            <a:gdLst>
              <a:gd name="connsiteX0" fmla="*/ 0 w 6791325"/>
              <a:gd name="connsiteY0" fmla="*/ 0 h 1446550"/>
              <a:gd name="connsiteX1" fmla="*/ 6791325 w 6791325"/>
              <a:gd name="connsiteY1" fmla="*/ 0 h 1446550"/>
              <a:gd name="connsiteX2" fmla="*/ 6791325 w 6791325"/>
              <a:gd name="connsiteY2" fmla="*/ 1446550 h 1446550"/>
              <a:gd name="connsiteX3" fmla="*/ 0 w 6791325"/>
              <a:gd name="connsiteY3" fmla="*/ 1446550 h 1446550"/>
              <a:gd name="connsiteX4" fmla="*/ 0 w 6791325"/>
              <a:gd name="connsiteY4" fmla="*/ 0 h 14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91325" h="1446550" fill="none" extrusionOk="0">
                <a:moveTo>
                  <a:pt x="0" y="0"/>
                </a:moveTo>
                <a:cubicBezTo>
                  <a:pt x="2510698" y="5222"/>
                  <a:pt x="5551123" y="24918"/>
                  <a:pt x="6791325" y="0"/>
                </a:cubicBezTo>
                <a:cubicBezTo>
                  <a:pt x="6702067" y="169848"/>
                  <a:pt x="6827112" y="914679"/>
                  <a:pt x="6791325" y="1446550"/>
                </a:cubicBezTo>
                <a:cubicBezTo>
                  <a:pt x="5698465" y="1281789"/>
                  <a:pt x="726732" y="1564700"/>
                  <a:pt x="0" y="1446550"/>
                </a:cubicBezTo>
                <a:cubicBezTo>
                  <a:pt x="-30996" y="1232956"/>
                  <a:pt x="-127314" y="425700"/>
                  <a:pt x="0" y="0"/>
                </a:cubicBezTo>
                <a:close/>
              </a:path>
              <a:path w="6791325" h="1446550" stroke="0" extrusionOk="0">
                <a:moveTo>
                  <a:pt x="0" y="0"/>
                </a:moveTo>
                <a:cubicBezTo>
                  <a:pt x="2508680" y="11849"/>
                  <a:pt x="4523670" y="-161459"/>
                  <a:pt x="6791325" y="0"/>
                </a:cubicBezTo>
                <a:cubicBezTo>
                  <a:pt x="6788048" y="353962"/>
                  <a:pt x="6866986" y="871797"/>
                  <a:pt x="6791325" y="1446550"/>
                </a:cubicBezTo>
                <a:cubicBezTo>
                  <a:pt x="4500896" y="1300690"/>
                  <a:pt x="2415443" y="1368226"/>
                  <a:pt x="0" y="1446550"/>
                </a:cubicBezTo>
                <a:cubicBezTo>
                  <a:pt x="-120278" y="1140606"/>
                  <a:pt x="58904" y="661228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Nấm hương: </a:t>
            </a:r>
            <a:r>
              <a:rPr lang="vi-VN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 dạng như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cái </a:t>
            </a:r>
            <a:r>
              <a:rPr lang="vi-VN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ô, màu nâu nhạt.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D68A4CF-B794-80A2-4052-D313C41EE7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4" y="2152650"/>
            <a:ext cx="3859213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2040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65CCB280-7557-84C5-5A04-0FFE51725D94}"/>
              </a:ext>
            </a:extLst>
          </p:cNvPr>
          <p:cNvSpPr/>
          <p:nvPr/>
        </p:nvSpPr>
        <p:spPr>
          <a:xfrm>
            <a:off x="245327" y="379141"/>
            <a:ext cx="11563814" cy="62446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7FF0BEE3-C8A7-16F6-4A77-2DCBC7356D66}"/>
              </a:ext>
            </a:extLst>
          </p:cNvPr>
          <p:cNvGrpSpPr/>
          <p:nvPr/>
        </p:nvGrpSpPr>
        <p:grpSpPr>
          <a:xfrm>
            <a:off x="452074" y="127011"/>
            <a:ext cx="11156345" cy="1485796"/>
            <a:chOff x="5569152" y="4815954"/>
            <a:chExt cx="11156345" cy="148579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8BEF5B12-C69F-007A-390A-3170B82546BA}"/>
                </a:ext>
              </a:extLst>
            </p:cNvPr>
            <p:cNvGrpSpPr/>
            <p:nvPr/>
          </p:nvGrpSpPr>
          <p:grpSpPr>
            <a:xfrm>
              <a:off x="5569152" y="4815954"/>
              <a:ext cx="11122891" cy="1356101"/>
              <a:chOff x="7698203" y="4402256"/>
              <a:chExt cx="10328198" cy="1356101"/>
            </a:xfrm>
          </p:grpSpPr>
          <p:sp>
            <p:nvSpPr>
              <p:cNvPr id="9" name="Flowchart: Manual Input 8">
                <a:extLst>
                  <a:ext uri="{FF2B5EF4-FFF2-40B4-BE49-F238E27FC236}">
                    <a16:creationId xmlns:a16="http://schemas.microsoft.com/office/drawing/2014/main" xmlns="" id="{FC8235E1-C251-C790-44BD-1977B79D8926}"/>
                  </a:ext>
                </a:extLst>
              </p:cNvPr>
              <p:cNvSpPr/>
              <p:nvPr/>
            </p:nvSpPr>
            <p:spPr>
              <a:xfrm>
                <a:off x="7970293" y="4685092"/>
                <a:ext cx="10056108" cy="1073265"/>
              </a:xfrm>
              <a:prstGeom prst="flowChartManualInput">
                <a:avLst/>
              </a:prstGeom>
              <a:solidFill>
                <a:srgbClr val="FFC000">
                  <a:lumMod val="20000"/>
                  <a:lumOff val="80000"/>
                </a:srgbClr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xmlns="" id="{E73B7BBB-5610-01C4-E85B-CAB1AF8728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98203" y="4402256"/>
                <a:ext cx="544180" cy="980933"/>
              </a:xfrm>
              <a:prstGeom prst="rect">
                <a:avLst/>
              </a:prstGeom>
            </p:spPr>
          </p:pic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0845E531-CCAA-566F-790B-5FB0800AF7A7}"/>
                </a:ext>
              </a:extLst>
            </p:cNvPr>
            <p:cNvSpPr txBox="1"/>
            <p:nvPr/>
          </p:nvSpPr>
          <p:spPr>
            <a:xfrm>
              <a:off x="6121016" y="5224532"/>
              <a:ext cx="1060448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2. 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Hãy nêu tên một số nấm ăn khác và chia sẻ với bạn theo sơ đồ gợi ý bên.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FC156EF-5750-9555-B785-6339EB7835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820" y="1966226"/>
            <a:ext cx="5965139" cy="374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7579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65CCB280-7557-84C5-5A04-0FFE51725D94}"/>
              </a:ext>
            </a:extLst>
          </p:cNvPr>
          <p:cNvSpPr/>
          <p:nvPr/>
        </p:nvSpPr>
        <p:spPr>
          <a:xfrm>
            <a:off x="245327" y="379141"/>
            <a:ext cx="11563814" cy="62446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8704DB9A-EB54-19E6-9542-5C816159DBCE}"/>
              </a:ext>
            </a:extLst>
          </p:cNvPr>
          <p:cNvSpPr/>
          <p:nvPr/>
        </p:nvSpPr>
        <p:spPr>
          <a:xfrm>
            <a:off x="4724400" y="2924175"/>
            <a:ext cx="2352675" cy="178117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/>
              <a:t>Nấm</a:t>
            </a:r>
            <a:r>
              <a:rPr lang="en-US" sz="4000" dirty="0"/>
              <a:t> </a:t>
            </a:r>
            <a:r>
              <a:rPr lang="en-US" sz="4000" dirty="0" err="1"/>
              <a:t>mỡ</a:t>
            </a:r>
            <a:endParaRPr lang="en-US" sz="40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C971E68C-F57A-3052-00BA-BAA3EC81F749}"/>
              </a:ext>
            </a:extLst>
          </p:cNvPr>
          <p:cNvCxnSpPr>
            <a:cxnSpLocks/>
            <a:endCxn id="2" idx="0"/>
          </p:cNvCxnSpPr>
          <p:nvPr/>
        </p:nvCxnSpPr>
        <p:spPr>
          <a:xfrm>
            <a:off x="5900738" y="2390775"/>
            <a:ext cx="0" cy="5334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9AEE6DF2-D04B-2A2F-271A-3B3A6D69F0A0}"/>
              </a:ext>
            </a:extLst>
          </p:cNvPr>
          <p:cNvSpPr/>
          <p:nvPr/>
        </p:nvSpPr>
        <p:spPr>
          <a:xfrm>
            <a:off x="4772025" y="619125"/>
            <a:ext cx="2247900" cy="178117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</a:rPr>
              <a:t>Mũ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tròn</a:t>
            </a:r>
            <a:r>
              <a:rPr lang="en-US" sz="2800" dirty="0">
                <a:solidFill>
                  <a:srgbClr val="002060"/>
                </a:solidFill>
              </a:rPr>
              <a:t> to, </a:t>
            </a:r>
            <a:r>
              <a:rPr lang="en-US" sz="2800" dirty="0" err="1">
                <a:solidFill>
                  <a:srgbClr val="002060"/>
                </a:solidFill>
              </a:rPr>
              <a:t>thân</a:t>
            </a:r>
            <a:r>
              <a:rPr lang="en-US" sz="2800" dirty="0">
                <a:solidFill>
                  <a:srgbClr val="002060"/>
                </a:solidFill>
              </a:rPr>
              <a:t> to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AC3994C0-FCD6-966E-6B76-AC8FDCBFF41F}"/>
              </a:ext>
            </a:extLst>
          </p:cNvPr>
          <p:cNvCxnSpPr>
            <a:cxnSpLocks/>
          </p:cNvCxnSpPr>
          <p:nvPr/>
        </p:nvCxnSpPr>
        <p:spPr>
          <a:xfrm flipH="1">
            <a:off x="4195763" y="4152900"/>
            <a:ext cx="604837" cy="48577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5B56B0F4-2D58-F066-CA5B-20EE451AC8DE}"/>
              </a:ext>
            </a:extLst>
          </p:cNvPr>
          <p:cNvSpPr/>
          <p:nvPr/>
        </p:nvSpPr>
        <p:spPr>
          <a:xfrm>
            <a:off x="1981200" y="4181475"/>
            <a:ext cx="2352675" cy="178117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</a:rPr>
              <a:t>Đồng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cỏ</a:t>
            </a:r>
            <a:endParaRPr lang="en-US" sz="2800" dirty="0">
              <a:solidFill>
                <a:srgbClr val="002060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176F764E-D3F8-68EA-791A-A81E69AAE0E8}"/>
              </a:ext>
            </a:extLst>
          </p:cNvPr>
          <p:cNvCxnSpPr>
            <a:cxnSpLocks/>
          </p:cNvCxnSpPr>
          <p:nvPr/>
        </p:nvCxnSpPr>
        <p:spPr>
          <a:xfrm>
            <a:off x="7000875" y="4162425"/>
            <a:ext cx="619125" cy="6096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EE0EBEDA-680E-ABE4-DA75-F1A56E889ACB}"/>
              </a:ext>
            </a:extLst>
          </p:cNvPr>
          <p:cNvSpPr/>
          <p:nvPr/>
        </p:nvSpPr>
        <p:spPr>
          <a:xfrm>
            <a:off x="7458075" y="4295775"/>
            <a:ext cx="2352675" cy="178117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</a:rPr>
              <a:t>Màu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trắng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239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7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65CCB280-7557-84C5-5A04-0FFE51725D94}"/>
              </a:ext>
            </a:extLst>
          </p:cNvPr>
          <p:cNvSpPr/>
          <p:nvPr/>
        </p:nvSpPr>
        <p:spPr>
          <a:xfrm>
            <a:off x="245327" y="379141"/>
            <a:ext cx="11563814" cy="62446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 Box 17">
            <a:extLst>
              <a:ext uri="{FF2B5EF4-FFF2-40B4-BE49-F238E27FC236}">
                <a16:creationId xmlns:a16="http://schemas.microsoft.com/office/drawing/2014/main" xmlns="" id="{872E1362-3E5A-0371-0B09-B2EF439B9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8896" y="1045280"/>
            <a:ext cx="9754403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3. </a:t>
            </a:r>
            <a:r>
              <a:rPr lang="vi-VN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Kể tên một số nấm em đã được ăn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09FEA08-8F6B-1BB6-2324-9AF97F803C75}"/>
              </a:ext>
            </a:extLst>
          </p:cNvPr>
          <p:cNvSpPr txBox="1"/>
          <p:nvPr/>
        </p:nvSpPr>
        <p:spPr>
          <a:xfrm>
            <a:off x="2243506" y="2811201"/>
            <a:ext cx="8949631" cy="1938992"/>
          </a:xfrm>
          <a:custGeom>
            <a:avLst/>
            <a:gdLst>
              <a:gd name="connsiteX0" fmla="*/ 0 w 8949631"/>
              <a:gd name="connsiteY0" fmla="*/ 0 h 1938992"/>
              <a:gd name="connsiteX1" fmla="*/ 8949631 w 8949631"/>
              <a:gd name="connsiteY1" fmla="*/ 0 h 1938992"/>
              <a:gd name="connsiteX2" fmla="*/ 8949631 w 8949631"/>
              <a:gd name="connsiteY2" fmla="*/ 1938992 h 1938992"/>
              <a:gd name="connsiteX3" fmla="*/ 0 w 8949631"/>
              <a:gd name="connsiteY3" fmla="*/ 1938992 h 1938992"/>
              <a:gd name="connsiteX4" fmla="*/ 0 w 8949631"/>
              <a:gd name="connsiteY4" fmla="*/ 0 h 193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49631" h="1938992" fill="none" extrusionOk="0">
                <a:moveTo>
                  <a:pt x="0" y="0"/>
                </a:moveTo>
                <a:cubicBezTo>
                  <a:pt x="3581328" y="5222"/>
                  <a:pt x="5324968" y="24918"/>
                  <a:pt x="8949631" y="0"/>
                </a:cubicBezTo>
                <a:cubicBezTo>
                  <a:pt x="8788386" y="738305"/>
                  <a:pt x="8905871" y="1407801"/>
                  <a:pt x="8949631" y="1938992"/>
                </a:cubicBezTo>
                <a:cubicBezTo>
                  <a:pt x="7436663" y="1774231"/>
                  <a:pt x="4164690" y="2057142"/>
                  <a:pt x="0" y="1938992"/>
                </a:cubicBezTo>
                <a:cubicBezTo>
                  <a:pt x="-55725" y="1490404"/>
                  <a:pt x="17072" y="314236"/>
                  <a:pt x="0" y="0"/>
                </a:cubicBezTo>
                <a:close/>
              </a:path>
              <a:path w="8949631" h="1938992" stroke="0" extrusionOk="0">
                <a:moveTo>
                  <a:pt x="0" y="0"/>
                </a:moveTo>
                <a:cubicBezTo>
                  <a:pt x="1318866" y="11849"/>
                  <a:pt x="6530415" y="-161459"/>
                  <a:pt x="8949631" y="0"/>
                </a:cubicBezTo>
                <a:cubicBezTo>
                  <a:pt x="8952761" y="920782"/>
                  <a:pt x="8848455" y="1107979"/>
                  <a:pt x="8949631" y="1938992"/>
                </a:cubicBezTo>
                <a:cubicBezTo>
                  <a:pt x="4585242" y="1793132"/>
                  <a:pt x="3195561" y="1860668"/>
                  <a:pt x="0" y="1938992"/>
                </a:cubicBezTo>
                <a:cubicBezTo>
                  <a:pt x="74291" y="991210"/>
                  <a:pt x="168006" y="302097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Ví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dụ</a:t>
            </a:r>
            <a:r>
              <a:rPr lang="vi-VN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 nấm đùi gà, nấm tai mèo, nấm hương, nấm kim châm, nấm bào ngư, nấm đông trùng hạ thảo…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7" name="Freeform: Shape 34">
            <a:extLst>
              <a:ext uri="{FF2B5EF4-FFF2-40B4-BE49-F238E27FC236}">
                <a16:creationId xmlns:a16="http://schemas.microsoft.com/office/drawing/2014/main" xmlns="" id="{AFDBA029-369E-67AA-DE18-B9DE3F820210}"/>
              </a:ext>
            </a:extLst>
          </p:cNvPr>
          <p:cNvSpPr/>
          <p:nvPr/>
        </p:nvSpPr>
        <p:spPr>
          <a:xfrm>
            <a:off x="1450790" y="1861048"/>
            <a:ext cx="1119009" cy="846002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11139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65CCB280-7557-84C5-5A04-0FFE51725D94}"/>
              </a:ext>
            </a:extLst>
          </p:cNvPr>
          <p:cNvSpPr/>
          <p:nvPr/>
        </p:nvSpPr>
        <p:spPr>
          <a:xfrm>
            <a:off x="245327" y="379141"/>
            <a:ext cx="11563814" cy="62446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1BA09C3-3A49-9B5D-431C-594DA14B7D85}"/>
              </a:ext>
            </a:extLst>
          </p:cNvPr>
          <p:cNvSpPr txBox="1"/>
          <p:nvPr/>
        </p:nvSpPr>
        <p:spPr>
          <a:xfrm>
            <a:off x="895350" y="676275"/>
            <a:ext cx="104489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0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Hãy xác định tên của các loại nấm ăn ở hình 3, dựa vào các cụm từ gợi ý sau: </a:t>
            </a:r>
            <a:r>
              <a:rPr lang="vi-VN" sz="3200" b="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nấm mỡ, nấm đùi gà, nấm rơm</a:t>
            </a:r>
            <a:r>
              <a:rPr lang="vi-VN" sz="3200" b="0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0A231B0-9301-AF75-F832-CFB6CA381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2762" y="1995487"/>
            <a:ext cx="5838668" cy="4119563"/>
          </a:xfrm>
          <a:prstGeom prst="rect">
            <a:avLst/>
          </a:prstGeom>
        </p:spPr>
      </p:pic>
      <p:sp>
        <p:nvSpPr>
          <p:cNvPr id="11" name="Text Box 17">
            <a:extLst>
              <a:ext uri="{FF2B5EF4-FFF2-40B4-BE49-F238E27FC236}">
                <a16:creationId xmlns:a16="http://schemas.microsoft.com/office/drawing/2014/main" xmlns="" id="{7D9DE394-543A-6723-8B45-CDA4880DF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022" y="2845505"/>
            <a:ext cx="3105954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Nấm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đùi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gà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2" name="Text Box 17">
            <a:extLst>
              <a:ext uri="{FF2B5EF4-FFF2-40B4-BE49-F238E27FC236}">
                <a16:creationId xmlns:a16="http://schemas.microsoft.com/office/drawing/2014/main" xmlns="" id="{D09929F7-0C22-C2E9-0B4B-91B2F2169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0625" y="2950280"/>
            <a:ext cx="2771774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Nấm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rơm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4" name="Text Box 17">
            <a:extLst>
              <a:ext uri="{FF2B5EF4-FFF2-40B4-BE49-F238E27FC236}">
                <a16:creationId xmlns:a16="http://schemas.microsoft.com/office/drawing/2014/main" xmlns="" id="{8255F2C7-1ED2-2046-1440-DE627F1F3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0575" y="5817305"/>
            <a:ext cx="2771774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Nấm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mỡ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0455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2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65CCB280-7557-84C5-5A04-0FFE51725D94}"/>
              </a:ext>
            </a:extLst>
          </p:cNvPr>
          <p:cNvSpPr/>
          <p:nvPr/>
        </p:nvSpPr>
        <p:spPr>
          <a:xfrm>
            <a:off x="245327" y="379141"/>
            <a:ext cx="11563814" cy="62446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70EED949-7E89-B349-7670-A8BCBC57BDA2}"/>
              </a:ext>
            </a:extLst>
          </p:cNvPr>
          <p:cNvGrpSpPr/>
          <p:nvPr/>
        </p:nvGrpSpPr>
        <p:grpSpPr>
          <a:xfrm>
            <a:off x="284341" y="260363"/>
            <a:ext cx="4173124" cy="980933"/>
            <a:chOff x="5569152" y="4815954"/>
            <a:chExt cx="3712040" cy="98093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683B51C1-6A9F-E9F2-5C5E-9B53B569F802}"/>
                </a:ext>
              </a:extLst>
            </p:cNvPr>
            <p:cNvGrpSpPr/>
            <p:nvPr/>
          </p:nvGrpSpPr>
          <p:grpSpPr>
            <a:xfrm>
              <a:off x="5569152" y="4815954"/>
              <a:ext cx="3438370" cy="980933"/>
              <a:chOff x="7698203" y="4402256"/>
              <a:chExt cx="3192710" cy="980933"/>
            </a:xfrm>
          </p:grpSpPr>
          <p:sp>
            <p:nvSpPr>
              <p:cNvPr id="16" name="Flowchart: Manual Input 15">
                <a:extLst>
                  <a:ext uri="{FF2B5EF4-FFF2-40B4-BE49-F238E27FC236}">
                    <a16:creationId xmlns:a16="http://schemas.microsoft.com/office/drawing/2014/main" xmlns="" id="{C3522872-0431-FA21-B962-0170606D670C}"/>
                  </a:ext>
                </a:extLst>
              </p:cNvPr>
              <p:cNvSpPr/>
              <p:nvPr/>
            </p:nvSpPr>
            <p:spPr>
              <a:xfrm>
                <a:off x="7970293" y="4685092"/>
                <a:ext cx="2920620" cy="631847"/>
              </a:xfrm>
              <a:prstGeom prst="flowChartManualInpu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xmlns="" id="{83D06BE3-695C-66C3-E0A4-3739C5C29D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98203" y="4402256"/>
                <a:ext cx="544180" cy="980933"/>
              </a:xfrm>
              <a:prstGeom prst="rect">
                <a:avLst/>
              </a:prstGeom>
            </p:spPr>
          </p:pic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2E5F1068-9FBC-1A61-E44B-C006323BF31D}"/>
                </a:ext>
              </a:extLst>
            </p:cNvPr>
            <p:cNvSpPr txBox="1"/>
            <p:nvPr/>
          </p:nvSpPr>
          <p:spPr>
            <a:xfrm>
              <a:off x="6258212" y="5070296"/>
              <a:ext cx="30229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Em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có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biết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91BEAF2-20D5-D3BB-0662-06B859229FC2}"/>
              </a:ext>
            </a:extLst>
          </p:cNvPr>
          <p:cNvSpPr txBox="1"/>
          <p:nvPr/>
        </p:nvSpPr>
        <p:spPr>
          <a:xfrm>
            <a:off x="503793" y="1621775"/>
            <a:ext cx="606845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Aft>
                <a:spcPts val="500"/>
              </a:spcAft>
            </a:pP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 nhiều nấm được sử dụng làm thuốc trong y học cổ truyền như nấm linh chi, nấm đông trùng hạ thảo (hình 4),... Các nấm quý này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giúp tăng cường sức khoẻ và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hỗ trợ điều trị một số bệnh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 con người.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20571E5-A0CC-A675-F786-AE3CBB24D9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6062" y="1819275"/>
            <a:ext cx="4886325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7878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B7BDE427-2DB8-4608-89F3-07327489BD68}"/>
              </a:ext>
            </a:extLst>
          </p:cNvPr>
          <p:cNvSpPr/>
          <p:nvPr/>
        </p:nvSpPr>
        <p:spPr>
          <a:xfrm>
            <a:off x="1547661" y="1026250"/>
            <a:ext cx="9063259" cy="4575950"/>
          </a:xfrm>
          <a:prstGeom prst="roundRect">
            <a:avLst>
              <a:gd name="adj" fmla="val 10270"/>
            </a:avLst>
          </a:prstGeom>
          <a:solidFill>
            <a:schemeClr val="bg1">
              <a:alpha val="63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76200">
                <a:solidFill>
                  <a:srgbClr val="434343"/>
                </a:solidFill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6074C5CE-72B6-4E24-BEAF-6ACD529100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68119" y="1846993"/>
            <a:ext cx="2912480" cy="6401055"/>
          </a:xfrm>
          <a:prstGeom prst="rect">
            <a:avLst/>
          </a:prstGeom>
        </p:spPr>
      </p:pic>
      <p:grpSp>
        <p:nvGrpSpPr>
          <p:cNvPr id="65" name="Google Shape;7561;p54">
            <a:extLst>
              <a:ext uri="{FF2B5EF4-FFF2-40B4-BE49-F238E27FC236}">
                <a16:creationId xmlns:a16="http://schemas.microsoft.com/office/drawing/2014/main" xmlns="" id="{D64FD698-5A90-4121-A2BC-35FF50309B0A}"/>
              </a:ext>
            </a:extLst>
          </p:cNvPr>
          <p:cNvGrpSpPr/>
          <p:nvPr/>
        </p:nvGrpSpPr>
        <p:grpSpPr>
          <a:xfrm>
            <a:off x="0" y="161729"/>
            <a:ext cx="2123483" cy="1175393"/>
            <a:chOff x="5205307" y="859734"/>
            <a:chExt cx="1645890" cy="877283"/>
          </a:xfrm>
        </p:grpSpPr>
        <p:sp>
          <p:nvSpPr>
            <p:cNvPr id="66" name="Google Shape;7562;p54">
              <a:extLst>
                <a:ext uri="{FF2B5EF4-FFF2-40B4-BE49-F238E27FC236}">
                  <a16:creationId xmlns:a16="http://schemas.microsoft.com/office/drawing/2014/main" xmlns="" id="{7C629317-5944-4BA7-AEB8-42F9D95DC5CC}"/>
                </a:ext>
              </a:extLst>
            </p:cNvPr>
            <p:cNvSpPr/>
            <p:nvPr/>
          </p:nvSpPr>
          <p:spPr>
            <a:xfrm>
              <a:off x="5957303" y="859734"/>
              <a:ext cx="893894" cy="877283"/>
            </a:xfrm>
            <a:custGeom>
              <a:avLst/>
              <a:gdLst/>
              <a:ahLst/>
              <a:cxnLst/>
              <a:rect l="l" t="t" r="r" b="b"/>
              <a:pathLst>
                <a:path w="36055" h="35385" extrusionOk="0">
                  <a:moveTo>
                    <a:pt x="28506" y="1"/>
                  </a:moveTo>
                  <a:cubicBezTo>
                    <a:pt x="27596" y="1"/>
                    <a:pt x="26793" y="322"/>
                    <a:pt x="26151" y="938"/>
                  </a:cubicBezTo>
                  <a:cubicBezTo>
                    <a:pt x="25107" y="1393"/>
                    <a:pt x="24197" y="2142"/>
                    <a:pt x="23448" y="3106"/>
                  </a:cubicBezTo>
                  <a:cubicBezTo>
                    <a:pt x="22082" y="1874"/>
                    <a:pt x="20343" y="1205"/>
                    <a:pt x="18496" y="1205"/>
                  </a:cubicBezTo>
                  <a:cubicBezTo>
                    <a:pt x="18228" y="1205"/>
                    <a:pt x="17961" y="1205"/>
                    <a:pt x="17720" y="1232"/>
                  </a:cubicBezTo>
                  <a:cubicBezTo>
                    <a:pt x="17291" y="884"/>
                    <a:pt x="16756" y="670"/>
                    <a:pt x="16194" y="590"/>
                  </a:cubicBezTo>
                  <a:cubicBezTo>
                    <a:pt x="16007" y="563"/>
                    <a:pt x="15846" y="563"/>
                    <a:pt x="15659" y="563"/>
                  </a:cubicBezTo>
                  <a:cubicBezTo>
                    <a:pt x="13972" y="563"/>
                    <a:pt x="12527" y="1767"/>
                    <a:pt x="12313" y="3427"/>
                  </a:cubicBezTo>
                  <a:cubicBezTo>
                    <a:pt x="11671" y="3213"/>
                    <a:pt x="10975" y="3106"/>
                    <a:pt x="10252" y="3106"/>
                  </a:cubicBezTo>
                  <a:cubicBezTo>
                    <a:pt x="8111" y="3106"/>
                    <a:pt x="6077" y="4150"/>
                    <a:pt x="4819" y="5889"/>
                  </a:cubicBezTo>
                  <a:cubicBezTo>
                    <a:pt x="3802" y="7254"/>
                    <a:pt x="3400" y="8967"/>
                    <a:pt x="3668" y="10654"/>
                  </a:cubicBezTo>
                  <a:cubicBezTo>
                    <a:pt x="2490" y="10975"/>
                    <a:pt x="1473" y="11697"/>
                    <a:pt x="831" y="12768"/>
                  </a:cubicBezTo>
                  <a:cubicBezTo>
                    <a:pt x="161" y="13946"/>
                    <a:pt x="1" y="15311"/>
                    <a:pt x="456" y="16596"/>
                  </a:cubicBezTo>
                  <a:cubicBezTo>
                    <a:pt x="938" y="17880"/>
                    <a:pt x="1874" y="18951"/>
                    <a:pt x="3025" y="19620"/>
                  </a:cubicBezTo>
                  <a:cubicBezTo>
                    <a:pt x="2999" y="19754"/>
                    <a:pt x="2972" y="19888"/>
                    <a:pt x="2972" y="20022"/>
                  </a:cubicBezTo>
                  <a:lnTo>
                    <a:pt x="2972" y="20102"/>
                  </a:lnTo>
                  <a:cubicBezTo>
                    <a:pt x="2891" y="20396"/>
                    <a:pt x="2865" y="20691"/>
                    <a:pt x="2838" y="21012"/>
                  </a:cubicBezTo>
                  <a:lnTo>
                    <a:pt x="2838" y="21039"/>
                  </a:lnTo>
                  <a:cubicBezTo>
                    <a:pt x="2811" y="21306"/>
                    <a:pt x="2811" y="21574"/>
                    <a:pt x="2758" y="21895"/>
                  </a:cubicBezTo>
                  <a:lnTo>
                    <a:pt x="2758" y="21975"/>
                  </a:lnTo>
                  <a:lnTo>
                    <a:pt x="2758" y="22832"/>
                  </a:lnTo>
                  <a:lnTo>
                    <a:pt x="2758" y="22939"/>
                  </a:lnTo>
                  <a:cubicBezTo>
                    <a:pt x="2758" y="23207"/>
                    <a:pt x="2811" y="23474"/>
                    <a:pt x="2838" y="23742"/>
                  </a:cubicBezTo>
                  <a:lnTo>
                    <a:pt x="2838" y="23876"/>
                  </a:lnTo>
                  <a:cubicBezTo>
                    <a:pt x="2865" y="24170"/>
                    <a:pt x="2891" y="24438"/>
                    <a:pt x="2972" y="24759"/>
                  </a:cubicBezTo>
                  <a:lnTo>
                    <a:pt x="2972" y="24813"/>
                  </a:lnTo>
                  <a:cubicBezTo>
                    <a:pt x="2999" y="24920"/>
                    <a:pt x="2999" y="25027"/>
                    <a:pt x="3025" y="25080"/>
                  </a:cubicBezTo>
                  <a:lnTo>
                    <a:pt x="2410" y="26927"/>
                  </a:lnTo>
                  <a:cubicBezTo>
                    <a:pt x="2035" y="27998"/>
                    <a:pt x="2196" y="29175"/>
                    <a:pt x="2865" y="30059"/>
                  </a:cubicBezTo>
                  <a:cubicBezTo>
                    <a:pt x="3507" y="30969"/>
                    <a:pt x="4578" y="31531"/>
                    <a:pt x="5675" y="31531"/>
                  </a:cubicBezTo>
                  <a:lnTo>
                    <a:pt x="6023" y="31531"/>
                  </a:lnTo>
                  <a:lnTo>
                    <a:pt x="6478" y="31504"/>
                  </a:lnTo>
                  <a:lnTo>
                    <a:pt x="6639" y="31665"/>
                  </a:lnTo>
                  <a:lnTo>
                    <a:pt x="6773" y="31798"/>
                  </a:lnTo>
                  <a:cubicBezTo>
                    <a:pt x="7013" y="32013"/>
                    <a:pt x="7228" y="32200"/>
                    <a:pt x="7415" y="32387"/>
                  </a:cubicBezTo>
                  <a:cubicBezTo>
                    <a:pt x="7442" y="32414"/>
                    <a:pt x="7495" y="32441"/>
                    <a:pt x="7522" y="32441"/>
                  </a:cubicBezTo>
                  <a:cubicBezTo>
                    <a:pt x="7763" y="32655"/>
                    <a:pt x="7977" y="32815"/>
                    <a:pt x="8245" y="33003"/>
                  </a:cubicBezTo>
                  <a:lnTo>
                    <a:pt x="8378" y="33110"/>
                  </a:lnTo>
                  <a:lnTo>
                    <a:pt x="9181" y="33618"/>
                  </a:lnTo>
                  <a:lnTo>
                    <a:pt x="9288" y="33645"/>
                  </a:lnTo>
                  <a:cubicBezTo>
                    <a:pt x="9556" y="33779"/>
                    <a:pt x="9797" y="33940"/>
                    <a:pt x="10065" y="34047"/>
                  </a:cubicBezTo>
                  <a:lnTo>
                    <a:pt x="10172" y="34127"/>
                  </a:lnTo>
                  <a:cubicBezTo>
                    <a:pt x="10439" y="34261"/>
                    <a:pt x="10707" y="34341"/>
                    <a:pt x="11001" y="34475"/>
                  </a:cubicBezTo>
                  <a:lnTo>
                    <a:pt x="11135" y="34555"/>
                  </a:lnTo>
                  <a:cubicBezTo>
                    <a:pt x="11430" y="34689"/>
                    <a:pt x="11724" y="34796"/>
                    <a:pt x="12045" y="34850"/>
                  </a:cubicBezTo>
                  <a:lnTo>
                    <a:pt x="12072" y="34850"/>
                  </a:lnTo>
                  <a:cubicBezTo>
                    <a:pt x="12340" y="34930"/>
                    <a:pt x="12634" y="35010"/>
                    <a:pt x="12982" y="35091"/>
                  </a:cubicBezTo>
                  <a:lnTo>
                    <a:pt x="13062" y="35117"/>
                  </a:lnTo>
                  <a:cubicBezTo>
                    <a:pt x="13384" y="35198"/>
                    <a:pt x="13678" y="35251"/>
                    <a:pt x="13999" y="35278"/>
                  </a:cubicBezTo>
                  <a:lnTo>
                    <a:pt x="14106" y="35278"/>
                  </a:lnTo>
                  <a:cubicBezTo>
                    <a:pt x="14668" y="35358"/>
                    <a:pt x="15284" y="35385"/>
                    <a:pt x="15846" y="35385"/>
                  </a:cubicBezTo>
                  <a:lnTo>
                    <a:pt x="16114" y="35385"/>
                  </a:lnTo>
                  <a:cubicBezTo>
                    <a:pt x="16462" y="35385"/>
                    <a:pt x="16783" y="35358"/>
                    <a:pt x="17051" y="35331"/>
                  </a:cubicBezTo>
                  <a:lnTo>
                    <a:pt x="17131" y="35331"/>
                  </a:lnTo>
                  <a:cubicBezTo>
                    <a:pt x="17800" y="35251"/>
                    <a:pt x="18416" y="35144"/>
                    <a:pt x="19058" y="34984"/>
                  </a:cubicBezTo>
                  <a:lnTo>
                    <a:pt x="19165" y="34957"/>
                  </a:lnTo>
                  <a:cubicBezTo>
                    <a:pt x="19754" y="34796"/>
                    <a:pt x="20369" y="34582"/>
                    <a:pt x="20958" y="34314"/>
                  </a:cubicBezTo>
                  <a:lnTo>
                    <a:pt x="21065" y="34288"/>
                  </a:lnTo>
                  <a:cubicBezTo>
                    <a:pt x="21360" y="34154"/>
                    <a:pt x="21627" y="34020"/>
                    <a:pt x="21868" y="33886"/>
                  </a:cubicBezTo>
                  <a:lnTo>
                    <a:pt x="21895" y="33886"/>
                  </a:lnTo>
                  <a:lnTo>
                    <a:pt x="22618" y="33485"/>
                  </a:lnTo>
                  <a:lnTo>
                    <a:pt x="22778" y="33378"/>
                  </a:lnTo>
                  <a:cubicBezTo>
                    <a:pt x="23046" y="33217"/>
                    <a:pt x="23287" y="33056"/>
                    <a:pt x="23501" y="32869"/>
                  </a:cubicBezTo>
                  <a:lnTo>
                    <a:pt x="28506" y="29229"/>
                  </a:lnTo>
                  <a:cubicBezTo>
                    <a:pt x="28694" y="29095"/>
                    <a:pt x="28854" y="28961"/>
                    <a:pt x="29068" y="28801"/>
                  </a:cubicBezTo>
                  <a:lnTo>
                    <a:pt x="29229" y="28667"/>
                  </a:lnTo>
                  <a:cubicBezTo>
                    <a:pt x="29336" y="28560"/>
                    <a:pt x="29470" y="28453"/>
                    <a:pt x="29577" y="28372"/>
                  </a:cubicBezTo>
                  <a:lnTo>
                    <a:pt x="29711" y="28239"/>
                  </a:lnTo>
                  <a:lnTo>
                    <a:pt x="29764" y="28158"/>
                  </a:lnTo>
                  <a:cubicBezTo>
                    <a:pt x="29871" y="28051"/>
                    <a:pt x="29978" y="27971"/>
                    <a:pt x="30059" y="27891"/>
                  </a:cubicBezTo>
                  <a:cubicBezTo>
                    <a:pt x="30112" y="27837"/>
                    <a:pt x="30166" y="27784"/>
                    <a:pt x="30192" y="27730"/>
                  </a:cubicBezTo>
                  <a:lnTo>
                    <a:pt x="30273" y="27650"/>
                  </a:lnTo>
                  <a:cubicBezTo>
                    <a:pt x="30380" y="27569"/>
                    <a:pt x="30433" y="27489"/>
                    <a:pt x="30514" y="27382"/>
                  </a:cubicBezTo>
                  <a:cubicBezTo>
                    <a:pt x="30567" y="27329"/>
                    <a:pt x="30594" y="27302"/>
                    <a:pt x="30647" y="27221"/>
                  </a:cubicBezTo>
                  <a:lnTo>
                    <a:pt x="30674" y="27195"/>
                  </a:lnTo>
                  <a:cubicBezTo>
                    <a:pt x="30781" y="27088"/>
                    <a:pt x="30835" y="26981"/>
                    <a:pt x="30942" y="26900"/>
                  </a:cubicBezTo>
                  <a:cubicBezTo>
                    <a:pt x="30969" y="26820"/>
                    <a:pt x="31049" y="26766"/>
                    <a:pt x="31076" y="26713"/>
                  </a:cubicBezTo>
                  <a:lnTo>
                    <a:pt x="31102" y="26686"/>
                  </a:lnTo>
                  <a:cubicBezTo>
                    <a:pt x="31183" y="26579"/>
                    <a:pt x="31263" y="26499"/>
                    <a:pt x="31343" y="26392"/>
                  </a:cubicBezTo>
                  <a:cubicBezTo>
                    <a:pt x="31370" y="26311"/>
                    <a:pt x="31450" y="26258"/>
                    <a:pt x="31477" y="26178"/>
                  </a:cubicBezTo>
                  <a:lnTo>
                    <a:pt x="31504" y="26151"/>
                  </a:lnTo>
                  <a:cubicBezTo>
                    <a:pt x="31584" y="26044"/>
                    <a:pt x="31638" y="25963"/>
                    <a:pt x="31745" y="25830"/>
                  </a:cubicBezTo>
                  <a:cubicBezTo>
                    <a:pt x="31772" y="25749"/>
                    <a:pt x="31852" y="25696"/>
                    <a:pt x="31879" y="25589"/>
                  </a:cubicBezTo>
                  <a:cubicBezTo>
                    <a:pt x="31932" y="25482"/>
                    <a:pt x="32013" y="25348"/>
                    <a:pt x="32066" y="25241"/>
                  </a:cubicBezTo>
                  <a:cubicBezTo>
                    <a:pt x="32120" y="25187"/>
                    <a:pt x="32146" y="25107"/>
                    <a:pt x="32200" y="25027"/>
                  </a:cubicBezTo>
                  <a:cubicBezTo>
                    <a:pt x="32280" y="24893"/>
                    <a:pt x="32334" y="24786"/>
                    <a:pt x="32414" y="24652"/>
                  </a:cubicBezTo>
                  <a:cubicBezTo>
                    <a:pt x="32441" y="24572"/>
                    <a:pt x="32468" y="24518"/>
                    <a:pt x="32521" y="24411"/>
                  </a:cubicBezTo>
                  <a:cubicBezTo>
                    <a:pt x="32575" y="24277"/>
                    <a:pt x="32655" y="24170"/>
                    <a:pt x="32682" y="24010"/>
                  </a:cubicBezTo>
                  <a:lnTo>
                    <a:pt x="32789" y="23822"/>
                  </a:lnTo>
                  <a:cubicBezTo>
                    <a:pt x="32842" y="23688"/>
                    <a:pt x="32869" y="23555"/>
                    <a:pt x="32949" y="23367"/>
                  </a:cubicBezTo>
                  <a:cubicBezTo>
                    <a:pt x="32976" y="23314"/>
                    <a:pt x="32976" y="23233"/>
                    <a:pt x="33003" y="23207"/>
                  </a:cubicBezTo>
                  <a:cubicBezTo>
                    <a:pt x="33083" y="23073"/>
                    <a:pt x="33110" y="22939"/>
                    <a:pt x="33137" y="22778"/>
                  </a:cubicBezTo>
                  <a:cubicBezTo>
                    <a:pt x="33137" y="22778"/>
                    <a:pt x="33190" y="22645"/>
                    <a:pt x="33217" y="22564"/>
                  </a:cubicBezTo>
                  <a:cubicBezTo>
                    <a:pt x="33244" y="22430"/>
                    <a:pt x="33324" y="22270"/>
                    <a:pt x="33351" y="22136"/>
                  </a:cubicBezTo>
                  <a:lnTo>
                    <a:pt x="33378" y="21975"/>
                  </a:lnTo>
                  <a:cubicBezTo>
                    <a:pt x="33404" y="21815"/>
                    <a:pt x="33458" y="21627"/>
                    <a:pt x="33511" y="21467"/>
                  </a:cubicBezTo>
                  <a:lnTo>
                    <a:pt x="33538" y="21333"/>
                  </a:lnTo>
                  <a:cubicBezTo>
                    <a:pt x="33592" y="21172"/>
                    <a:pt x="33618" y="20958"/>
                    <a:pt x="33645" y="20798"/>
                  </a:cubicBezTo>
                  <a:lnTo>
                    <a:pt x="33672" y="20691"/>
                  </a:lnTo>
                  <a:cubicBezTo>
                    <a:pt x="33726" y="20530"/>
                    <a:pt x="33752" y="20343"/>
                    <a:pt x="33752" y="20155"/>
                  </a:cubicBezTo>
                  <a:cubicBezTo>
                    <a:pt x="35117" y="19540"/>
                    <a:pt x="36054" y="18282"/>
                    <a:pt x="36054" y="16863"/>
                  </a:cubicBezTo>
                  <a:cubicBezTo>
                    <a:pt x="36027" y="15685"/>
                    <a:pt x="35519" y="14722"/>
                    <a:pt x="34662" y="13999"/>
                  </a:cubicBezTo>
                  <a:cubicBezTo>
                    <a:pt x="34636" y="13865"/>
                    <a:pt x="34555" y="13732"/>
                    <a:pt x="34528" y="13651"/>
                  </a:cubicBezTo>
                  <a:cubicBezTo>
                    <a:pt x="34823" y="12848"/>
                    <a:pt x="34716" y="11938"/>
                    <a:pt x="34288" y="11135"/>
                  </a:cubicBezTo>
                  <a:cubicBezTo>
                    <a:pt x="33726" y="10118"/>
                    <a:pt x="32628" y="9449"/>
                    <a:pt x="31343" y="9289"/>
                  </a:cubicBezTo>
                  <a:cubicBezTo>
                    <a:pt x="31183" y="9262"/>
                    <a:pt x="30969" y="9262"/>
                    <a:pt x="30808" y="9262"/>
                  </a:cubicBezTo>
                  <a:cubicBezTo>
                    <a:pt x="30567" y="9262"/>
                    <a:pt x="30300" y="9289"/>
                    <a:pt x="30085" y="9315"/>
                  </a:cubicBezTo>
                  <a:cubicBezTo>
                    <a:pt x="29363" y="8619"/>
                    <a:pt x="28613" y="7977"/>
                    <a:pt x="27730" y="7442"/>
                  </a:cubicBezTo>
                  <a:cubicBezTo>
                    <a:pt x="27810" y="7254"/>
                    <a:pt x="27891" y="7040"/>
                    <a:pt x="27998" y="6880"/>
                  </a:cubicBezTo>
                  <a:cubicBezTo>
                    <a:pt x="28024" y="6826"/>
                    <a:pt x="28078" y="6773"/>
                    <a:pt x="28105" y="6719"/>
                  </a:cubicBezTo>
                  <a:cubicBezTo>
                    <a:pt x="28239" y="6719"/>
                    <a:pt x="28372" y="6746"/>
                    <a:pt x="28506" y="6746"/>
                  </a:cubicBezTo>
                  <a:cubicBezTo>
                    <a:pt x="30166" y="6746"/>
                    <a:pt x="31611" y="5541"/>
                    <a:pt x="31852" y="3882"/>
                  </a:cubicBezTo>
                  <a:cubicBezTo>
                    <a:pt x="31986" y="2972"/>
                    <a:pt x="31772" y="2062"/>
                    <a:pt x="31236" y="1366"/>
                  </a:cubicBezTo>
                  <a:cubicBezTo>
                    <a:pt x="30701" y="616"/>
                    <a:pt x="29898" y="161"/>
                    <a:pt x="29042" y="28"/>
                  </a:cubicBezTo>
                  <a:cubicBezTo>
                    <a:pt x="28881" y="1"/>
                    <a:pt x="28694" y="1"/>
                    <a:pt x="285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67" name="Google Shape;7563;p54">
              <a:extLst>
                <a:ext uri="{FF2B5EF4-FFF2-40B4-BE49-F238E27FC236}">
                  <a16:creationId xmlns:a16="http://schemas.microsoft.com/office/drawing/2014/main" xmlns="" id="{1A18577D-4028-455B-9307-A8AD5FBB2C39}"/>
                </a:ext>
              </a:extLst>
            </p:cNvPr>
            <p:cNvGrpSpPr/>
            <p:nvPr/>
          </p:nvGrpSpPr>
          <p:grpSpPr>
            <a:xfrm>
              <a:off x="5205307" y="912913"/>
              <a:ext cx="1585343" cy="749800"/>
              <a:chOff x="5391532" y="1259663"/>
              <a:chExt cx="1585343" cy="749800"/>
            </a:xfrm>
          </p:grpSpPr>
          <p:grpSp>
            <p:nvGrpSpPr>
              <p:cNvPr id="68" name="Google Shape;7564;p54">
                <a:extLst>
                  <a:ext uri="{FF2B5EF4-FFF2-40B4-BE49-F238E27FC236}">
                    <a16:creationId xmlns:a16="http://schemas.microsoft.com/office/drawing/2014/main" xmlns="" id="{54F6738D-A0CC-44B9-8EA6-5BC856AB21F9}"/>
                  </a:ext>
                </a:extLst>
              </p:cNvPr>
              <p:cNvGrpSpPr/>
              <p:nvPr/>
            </p:nvGrpSpPr>
            <p:grpSpPr>
              <a:xfrm>
                <a:off x="6206000" y="1259663"/>
                <a:ext cx="770875" cy="749800"/>
                <a:chOff x="1364275" y="1684325"/>
                <a:chExt cx="770875" cy="749800"/>
              </a:xfrm>
            </p:grpSpPr>
            <p:sp>
              <p:nvSpPr>
                <p:cNvPr id="70" name="Google Shape;7565;p54">
                  <a:extLst>
                    <a:ext uri="{FF2B5EF4-FFF2-40B4-BE49-F238E27FC236}">
                      <a16:creationId xmlns:a16="http://schemas.microsoft.com/office/drawing/2014/main" xmlns="" id="{F0B59CD2-8A99-498B-AF09-F21CFF92C663}"/>
                    </a:ext>
                  </a:extLst>
                </p:cNvPr>
                <p:cNvSpPr/>
                <p:nvPr/>
              </p:nvSpPr>
              <p:spPr>
                <a:xfrm>
                  <a:off x="1516175" y="1714575"/>
                  <a:ext cx="388125" cy="39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25" h="15606" extrusionOk="0">
                      <a:moveTo>
                        <a:pt x="9836" y="1"/>
                      </a:moveTo>
                      <a:cubicBezTo>
                        <a:pt x="6776" y="1"/>
                        <a:pt x="3791" y="2848"/>
                        <a:pt x="4952" y="6532"/>
                      </a:cubicBezTo>
                      <a:cubicBezTo>
                        <a:pt x="5166" y="7175"/>
                        <a:pt x="5434" y="7790"/>
                        <a:pt x="5835" y="8432"/>
                      </a:cubicBezTo>
                      <a:cubicBezTo>
                        <a:pt x="5969" y="8673"/>
                        <a:pt x="5835" y="8968"/>
                        <a:pt x="5541" y="9021"/>
                      </a:cubicBezTo>
                      <a:lnTo>
                        <a:pt x="2329" y="9557"/>
                      </a:lnTo>
                      <a:cubicBezTo>
                        <a:pt x="857" y="9771"/>
                        <a:pt x="0" y="11296"/>
                        <a:pt x="455" y="12688"/>
                      </a:cubicBezTo>
                      <a:cubicBezTo>
                        <a:pt x="937" y="14000"/>
                        <a:pt x="2088" y="14937"/>
                        <a:pt x="3453" y="15177"/>
                      </a:cubicBezTo>
                      <a:lnTo>
                        <a:pt x="6237" y="15606"/>
                      </a:lnTo>
                      <a:lnTo>
                        <a:pt x="15524" y="5917"/>
                      </a:lnTo>
                      <a:cubicBezTo>
                        <a:pt x="15524" y="5917"/>
                        <a:pt x="14909" y="3695"/>
                        <a:pt x="13811" y="2143"/>
                      </a:cubicBezTo>
                      <a:cubicBezTo>
                        <a:pt x="12760" y="643"/>
                        <a:pt x="11290" y="1"/>
                        <a:pt x="9836" y="1"/>
                      </a:cubicBezTo>
                      <a:close/>
                    </a:path>
                  </a:pathLst>
                </a:custGeom>
                <a:solidFill>
                  <a:srgbClr val="3D85C6">
                    <a:alpha val="289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Google Shape;7566;p54">
                  <a:extLst>
                    <a:ext uri="{FF2B5EF4-FFF2-40B4-BE49-F238E27FC236}">
                      <a16:creationId xmlns:a16="http://schemas.microsoft.com/office/drawing/2014/main" xmlns="" id="{34D7365E-BD62-4E6D-94B6-18F6E0D97A75}"/>
                    </a:ext>
                  </a:extLst>
                </p:cNvPr>
                <p:cNvSpPr/>
                <p:nvPr/>
              </p:nvSpPr>
              <p:spPr>
                <a:xfrm>
                  <a:off x="1364275" y="1762800"/>
                  <a:ext cx="302475" cy="30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9" h="12152" extrusionOk="0">
                      <a:moveTo>
                        <a:pt x="7685" y="0"/>
                      </a:moveTo>
                      <a:cubicBezTo>
                        <a:pt x="5296" y="0"/>
                        <a:pt x="2973" y="2223"/>
                        <a:pt x="3882" y="5112"/>
                      </a:cubicBezTo>
                      <a:cubicBezTo>
                        <a:pt x="4042" y="5593"/>
                        <a:pt x="4230" y="6102"/>
                        <a:pt x="4551" y="6584"/>
                      </a:cubicBezTo>
                      <a:cubicBezTo>
                        <a:pt x="4631" y="6744"/>
                        <a:pt x="4551" y="6985"/>
                        <a:pt x="4337" y="7012"/>
                      </a:cubicBezTo>
                      <a:lnTo>
                        <a:pt x="1821" y="7414"/>
                      </a:lnTo>
                      <a:cubicBezTo>
                        <a:pt x="696" y="7601"/>
                        <a:pt x="1" y="8779"/>
                        <a:pt x="402" y="9876"/>
                      </a:cubicBezTo>
                      <a:cubicBezTo>
                        <a:pt x="750" y="10920"/>
                        <a:pt x="1660" y="11669"/>
                        <a:pt x="2731" y="11830"/>
                      </a:cubicBezTo>
                      <a:lnTo>
                        <a:pt x="4899" y="12151"/>
                      </a:lnTo>
                      <a:lnTo>
                        <a:pt x="12099" y="4603"/>
                      </a:lnTo>
                      <a:cubicBezTo>
                        <a:pt x="12099" y="4603"/>
                        <a:pt x="11644" y="2837"/>
                        <a:pt x="10787" y="1659"/>
                      </a:cubicBezTo>
                      <a:cubicBezTo>
                        <a:pt x="9962" y="498"/>
                        <a:pt x="8816" y="0"/>
                        <a:pt x="7685" y="0"/>
                      </a:cubicBezTo>
                      <a:close/>
                    </a:path>
                  </a:pathLst>
                </a:custGeom>
                <a:solidFill>
                  <a:srgbClr val="C7E1E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Google Shape;7567;p54">
                  <a:extLst>
                    <a:ext uri="{FF2B5EF4-FFF2-40B4-BE49-F238E27FC236}">
                      <a16:creationId xmlns:a16="http://schemas.microsoft.com/office/drawing/2014/main" xmlns="" id="{1523DC34-CD53-4D26-95B8-23DD2C53A348}"/>
                    </a:ext>
                  </a:extLst>
                </p:cNvPr>
                <p:cNvSpPr/>
                <p:nvPr/>
              </p:nvSpPr>
              <p:spPr>
                <a:xfrm>
                  <a:off x="1364275" y="1762800"/>
                  <a:ext cx="302475" cy="30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9" h="12152" extrusionOk="0">
                      <a:moveTo>
                        <a:pt x="7685" y="0"/>
                      </a:moveTo>
                      <a:cubicBezTo>
                        <a:pt x="5296" y="0"/>
                        <a:pt x="2973" y="2223"/>
                        <a:pt x="3882" y="5112"/>
                      </a:cubicBezTo>
                      <a:cubicBezTo>
                        <a:pt x="4042" y="5593"/>
                        <a:pt x="4230" y="6102"/>
                        <a:pt x="4551" y="6584"/>
                      </a:cubicBezTo>
                      <a:cubicBezTo>
                        <a:pt x="4631" y="6744"/>
                        <a:pt x="4551" y="6985"/>
                        <a:pt x="4337" y="7012"/>
                      </a:cubicBezTo>
                      <a:lnTo>
                        <a:pt x="1821" y="7414"/>
                      </a:lnTo>
                      <a:cubicBezTo>
                        <a:pt x="696" y="7601"/>
                        <a:pt x="1" y="8779"/>
                        <a:pt x="402" y="9876"/>
                      </a:cubicBezTo>
                      <a:cubicBezTo>
                        <a:pt x="750" y="10920"/>
                        <a:pt x="1660" y="11669"/>
                        <a:pt x="2731" y="11830"/>
                      </a:cubicBezTo>
                      <a:lnTo>
                        <a:pt x="4899" y="12151"/>
                      </a:lnTo>
                      <a:lnTo>
                        <a:pt x="12099" y="4603"/>
                      </a:lnTo>
                      <a:cubicBezTo>
                        <a:pt x="12099" y="4603"/>
                        <a:pt x="11644" y="2837"/>
                        <a:pt x="10787" y="1659"/>
                      </a:cubicBezTo>
                      <a:cubicBezTo>
                        <a:pt x="9962" y="498"/>
                        <a:pt x="8816" y="0"/>
                        <a:pt x="7685" y="0"/>
                      </a:cubicBezTo>
                      <a:close/>
                    </a:path>
                  </a:pathLst>
                </a:custGeom>
                <a:solidFill>
                  <a:srgbClr val="CAF2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Google Shape;7568;p54">
                  <a:extLst>
                    <a:ext uri="{FF2B5EF4-FFF2-40B4-BE49-F238E27FC236}">
                      <a16:creationId xmlns:a16="http://schemas.microsoft.com/office/drawing/2014/main" xmlns="" id="{3535CBFA-2BA4-4BD3-A142-5CC3314C721F}"/>
                    </a:ext>
                  </a:extLst>
                </p:cNvPr>
                <p:cNvSpPr/>
                <p:nvPr/>
              </p:nvSpPr>
              <p:spPr>
                <a:xfrm>
                  <a:off x="1401075" y="1822875"/>
                  <a:ext cx="714000" cy="61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60" h="24448" extrusionOk="0">
                      <a:moveTo>
                        <a:pt x="16779" y="0"/>
                      </a:moveTo>
                      <a:cubicBezTo>
                        <a:pt x="14638" y="0"/>
                        <a:pt x="12478" y="654"/>
                        <a:pt x="10627" y="2013"/>
                      </a:cubicBezTo>
                      <a:lnTo>
                        <a:pt x="5595" y="5653"/>
                      </a:lnTo>
                      <a:cubicBezTo>
                        <a:pt x="991" y="9025"/>
                        <a:pt x="1" y="15583"/>
                        <a:pt x="3373" y="20213"/>
                      </a:cubicBezTo>
                      <a:cubicBezTo>
                        <a:pt x="5413" y="22976"/>
                        <a:pt x="8581" y="24447"/>
                        <a:pt x="11795" y="24447"/>
                      </a:cubicBezTo>
                      <a:cubicBezTo>
                        <a:pt x="13936" y="24447"/>
                        <a:pt x="16098" y="23794"/>
                        <a:pt x="17960" y="22435"/>
                      </a:cubicBezTo>
                      <a:lnTo>
                        <a:pt x="22939" y="18795"/>
                      </a:lnTo>
                      <a:cubicBezTo>
                        <a:pt x="27569" y="15422"/>
                        <a:pt x="28560" y="8865"/>
                        <a:pt x="25187" y="4234"/>
                      </a:cubicBezTo>
                      <a:cubicBezTo>
                        <a:pt x="23163" y="1472"/>
                        <a:pt x="19992" y="0"/>
                        <a:pt x="1677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Google Shape;7569;p54">
                  <a:extLst>
                    <a:ext uri="{FF2B5EF4-FFF2-40B4-BE49-F238E27FC236}">
                      <a16:creationId xmlns:a16="http://schemas.microsoft.com/office/drawing/2014/main" xmlns="" id="{66AE95C4-50C4-4B05-A52E-426C05A3BFE0}"/>
                    </a:ext>
                  </a:extLst>
                </p:cNvPr>
                <p:cNvSpPr/>
                <p:nvPr/>
              </p:nvSpPr>
              <p:spPr>
                <a:xfrm>
                  <a:off x="1401075" y="1954150"/>
                  <a:ext cx="380100" cy="47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4" h="19199" extrusionOk="0">
                      <a:moveTo>
                        <a:pt x="6157" y="0"/>
                      </a:moveTo>
                      <a:lnTo>
                        <a:pt x="5648" y="375"/>
                      </a:lnTo>
                      <a:cubicBezTo>
                        <a:pt x="1018" y="3774"/>
                        <a:pt x="1" y="10332"/>
                        <a:pt x="3373" y="14962"/>
                      </a:cubicBezTo>
                      <a:cubicBezTo>
                        <a:pt x="5422" y="17740"/>
                        <a:pt x="8587" y="19198"/>
                        <a:pt x="11791" y="19198"/>
                      </a:cubicBezTo>
                      <a:cubicBezTo>
                        <a:pt x="12940" y="19198"/>
                        <a:pt x="14094" y="19011"/>
                        <a:pt x="15204" y="18629"/>
                      </a:cubicBezTo>
                      <a:cubicBezTo>
                        <a:pt x="11831" y="18362"/>
                        <a:pt x="8566" y="16729"/>
                        <a:pt x="6371" y="13758"/>
                      </a:cubicBezTo>
                      <a:cubicBezTo>
                        <a:pt x="3346" y="9583"/>
                        <a:pt x="3400" y="4069"/>
                        <a:pt x="6157" y="0"/>
                      </a:cubicBezTo>
                      <a:close/>
                    </a:path>
                  </a:pathLst>
                </a:custGeom>
                <a:solidFill>
                  <a:srgbClr val="612B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Google Shape;7570;p54">
                  <a:extLst>
                    <a:ext uri="{FF2B5EF4-FFF2-40B4-BE49-F238E27FC236}">
                      <a16:creationId xmlns:a16="http://schemas.microsoft.com/office/drawing/2014/main" xmlns="" id="{B0934C6D-7A60-4EFA-B560-1A327EEFB605}"/>
                    </a:ext>
                  </a:extLst>
                </p:cNvPr>
                <p:cNvSpPr/>
                <p:nvPr/>
              </p:nvSpPr>
              <p:spPr>
                <a:xfrm>
                  <a:off x="1484725" y="1877875"/>
                  <a:ext cx="418900" cy="54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56" h="21654" extrusionOk="0">
                      <a:moveTo>
                        <a:pt x="6959" y="0"/>
                      </a:moveTo>
                      <a:lnTo>
                        <a:pt x="2811" y="3051"/>
                      </a:lnTo>
                      <a:cubicBezTo>
                        <a:pt x="54" y="7093"/>
                        <a:pt x="0" y="12607"/>
                        <a:pt x="3025" y="16809"/>
                      </a:cubicBezTo>
                      <a:cubicBezTo>
                        <a:pt x="5166" y="19753"/>
                        <a:pt x="8485" y="21413"/>
                        <a:pt x="11858" y="21654"/>
                      </a:cubicBezTo>
                      <a:cubicBezTo>
                        <a:pt x="12794" y="21306"/>
                        <a:pt x="13704" y="20851"/>
                        <a:pt x="14588" y="20235"/>
                      </a:cubicBezTo>
                      <a:lnTo>
                        <a:pt x="16756" y="18629"/>
                      </a:lnTo>
                      <a:cubicBezTo>
                        <a:pt x="13116" y="18602"/>
                        <a:pt x="9502" y="16943"/>
                        <a:pt x="7174" y="13758"/>
                      </a:cubicBezTo>
                      <a:cubicBezTo>
                        <a:pt x="4149" y="9609"/>
                        <a:pt x="4203" y="4095"/>
                        <a:pt x="6959" y="0"/>
                      </a:cubicBezTo>
                      <a:close/>
                    </a:path>
                  </a:pathLst>
                </a:custGeom>
                <a:solidFill>
                  <a:srgbClr val="FDC6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Google Shape;7571;p54">
                  <a:extLst>
                    <a:ext uri="{FF2B5EF4-FFF2-40B4-BE49-F238E27FC236}">
                      <a16:creationId xmlns:a16="http://schemas.microsoft.com/office/drawing/2014/main" xmlns="" id="{9C74394B-7E4D-4503-B820-4D5899E7BBB4}"/>
                    </a:ext>
                  </a:extLst>
                </p:cNvPr>
                <p:cNvSpPr/>
                <p:nvPr/>
              </p:nvSpPr>
              <p:spPr>
                <a:xfrm>
                  <a:off x="1587100" y="1829025"/>
                  <a:ext cx="429625" cy="51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85" h="20583" extrusionOk="0">
                      <a:moveTo>
                        <a:pt x="6879" y="0"/>
                      </a:moveTo>
                      <a:lnTo>
                        <a:pt x="6879" y="0"/>
                      </a:lnTo>
                      <a:cubicBezTo>
                        <a:pt x="5568" y="321"/>
                        <a:pt x="4283" y="884"/>
                        <a:pt x="3159" y="1713"/>
                      </a:cubicBezTo>
                      <a:lnTo>
                        <a:pt x="2811" y="1954"/>
                      </a:lnTo>
                      <a:cubicBezTo>
                        <a:pt x="81" y="5996"/>
                        <a:pt x="1" y="11536"/>
                        <a:pt x="3052" y="15712"/>
                      </a:cubicBezTo>
                      <a:cubicBezTo>
                        <a:pt x="5354" y="18843"/>
                        <a:pt x="8967" y="20556"/>
                        <a:pt x="12634" y="20583"/>
                      </a:cubicBezTo>
                      <a:lnTo>
                        <a:pt x="15444" y="18522"/>
                      </a:lnTo>
                      <a:cubicBezTo>
                        <a:pt x="16060" y="18040"/>
                        <a:pt x="16676" y="17505"/>
                        <a:pt x="17184" y="16916"/>
                      </a:cubicBezTo>
                      <a:cubicBezTo>
                        <a:pt x="13705" y="16782"/>
                        <a:pt x="10305" y="15096"/>
                        <a:pt x="8084" y="12072"/>
                      </a:cubicBezTo>
                      <a:cubicBezTo>
                        <a:pt x="5434" y="8458"/>
                        <a:pt x="5140" y="3828"/>
                        <a:pt x="687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Google Shape;7572;p54">
                  <a:extLst>
                    <a:ext uri="{FF2B5EF4-FFF2-40B4-BE49-F238E27FC236}">
                      <a16:creationId xmlns:a16="http://schemas.microsoft.com/office/drawing/2014/main" xmlns="" id="{DCA1FCB7-DA21-47CA-95F2-ABF1B68FDEEC}"/>
                    </a:ext>
                  </a:extLst>
                </p:cNvPr>
                <p:cNvSpPr/>
                <p:nvPr/>
              </p:nvSpPr>
              <p:spPr>
                <a:xfrm>
                  <a:off x="1905600" y="1970500"/>
                  <a:ext cx="137275" cy="8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1" h="3496" extrusionOk="0">
                      <a:moveTo>
                        <a:pt x="4229" y="0"/>
                      </a:moveTo>
                      <a:cubicBezTo>
                        <a:pt x="4138" y="0"/>
                        <a:pt x="4041" y="14"/>
                        <a:pt x="3936" y="42"/>
                      </a:cubicBezTo>
                      <a:cubicBezTo>
                        <a:pt x="2672" y="385"/>
                        <a:pt x="1306" y="419"/>
                        <a:pt x="810" y="419"/>
                      </a:cubicBezTo>
                      <a:cubicBezTo>
                        <a:pt x="686" y="419"/>
                        <a:pt x="617" y="417"/>
                        <a:pt x="617" y="417"/>
                      </a:cubicBezTo>
                      <a:cubicBezTo>
                        <a:pt x="108" y="524"/>
                        <a:pt x="1" y="1113"/>
                        <a:pt x="215" y="1755"/>
                      </a:cubicBezTo>
                      <a:lnTo>
                        <a:pt x="1393" y="1675"/>
                      </a:lnTo>
                      <a:cubicBezTo>
                        <a:pt x="1426" y="1672"/>
                        <a:pt x="1460" y="1670"/>
                        <a:pt x="1493" y="1670"/>
                      </a:cubicBezTo>
                      <a:cubicBezTo>
                        <a:pt x="2014" y="1670"/>
                        <a:pt x="2467" y="2058"/>
                        <a:pt x="2517" y="2612"/>
                      </a:cubicBezTo>
                      <a:lnTo>
                        <a:pt x="2597" y="3495"/>
                      </a:lnTo>
                      <a:cubicBezTo>
                        <a:pt x="2758" y="3495"/>
                        <a:pt x="2892" y="3442"/>
                        <a:pt x="3052" y="3388"/>
                      </a:cubicBezTo>
                      <a:cubicBezTo>
                        <a:pt x="5251" y="2639"/>
                        <a:pt x="5490" y="0"/>
                        <a:pt x="4229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Google Shape;7573;p54">
                  <a:extLst>
                    <a:ext uri="{FF2B5EF4-FFF2-40B4-BE49-F238E27FC236}">
                      <a16:creationId xmlns:a16="http://schemas.microsoft.com/office/drawing/2014/main" xmlns="" id="{D13C5089-338D-41F5-8155-D752C78839C7}"/>
                    </a:ext>
                  </a:extLst>
                </p:cNvPr>
                <p:cNvSpPr/>
                <p:nvPr/>
              </p:nvSpPr>
              <p:spPr>
                <a:xfrm>
                  <a:off x="1941750" y="2051850"/>
                  <a:ext cx="28800" cy="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258" extrusionOk="0">
                      <a:moveTo>
                        <a:pt x="0" y="0"/>
                      </a:moveTo>
                      <a:cubicBezTo>
                        <a:pt x="279" y="171"/>
                        <a:pt x="574" y="257"/>
                        <a:pt x="901" y="257"/>
                      </a:cubicBezTo>
                      <a:cubicBezTo>
                        <a:pt x="982" y="257"/>
                        <a:pt x="1066" y="252"/>
                        <a:pt x="1151" y="241"/>
                      </a:cubicBezTo>
                      <a:lnTo>
                        <a:pt x="1151" y="241"/>
                      </a:lnTo>
                      <a:cubicBezTo>
                        <a:pt x="1110" y="244"/>
                        <a:pt x="1068" y="245"/>
                        <a:pt x="1027" y="245"/>
                      </a:cubicBezTo>
                      <a:cubicBezTo>
                        <a:pt x="667" y="245"/>
                        <a:pt x="312" y="144"/>
                        <a:pt x="0" y="0"/>
                      </a:cubicBezTo>
                      <a:close/>
                    </a:path>
                  </a:pathLst>
                </a:custGeom>
                <a:solidFill>
                  <a:srgbClr val="FFA06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Google Shape;7574;p54">
                  <a:extLst>
                    <a:ext uri="{FF2B5EF4-FFF2-40B4-BE49-F238E27FC236}">
                      <a16:creationId xmlns:a16="http://schemas.microsoft.com/office/drawing/2014/main" xmlns="" id="{2E501142-CAD0-4019-9442-5FBB8B13CEC4}"/>
                    </a:ext>
                  </a:extLst>
                </p:cNvPr>
                <p:cNvSpPr/>
                <p:nvPr/>
              </p:nvSpPr>
              <p:spPr>
                <a:xfrm>
                  <a:off x="1910975" y="2012250"/>
                  <a:ext cx="59575" cy="4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3" h="1830" extrusionOk="0">
                      <a:moveTo>
                        <a:pt x="1278" y="0"/>
                      </a:moveTo>
                      <a:cubicBezTo>
                        <a:pt x="1245" y="0"/>
                        <a:pt x="1211" y="2"/>
                        <a:pt x="1178" y="5"/>
                      </a:cubicBezTo>
                      <a:lnTo>
                        <a:pt x="0" y="85"/>
                      </a:lnTo>
                      <a:cubicBezTo>
                        <a:pt x="80" y="246"/>
                        <a:pt x="134" y="460"/>
                        <a:pt x="241" y="621"/>
                      </a:cubicBezTo>
                      <a:cubicBezTo>
                        <a:pt x="455" y="942"/>
                        <a:pt x="803" y="1317"/>
                        <a:pt x="1231" y="1584"/>
                      </a:cubicBezTo>
                      <a:cubicBezTo>
                        <a:pt x="1543" y="1728"/>
                        <a:pt x="1898" y="1829"/>
                        <a:pt x="2258" y="1829"/>
                      </a:cubicBezTo>
                      <a:cubicBezTo>
                        <a:pt x="2299" y="1829"/>
                        <a:pt x="2341" y="1828"/>
                        <a:pt x="2382" y="1825"/>
                      </a:cubicBezTo>
                      <a:lnTo>
                        <a:pt x="2302" y="942"/>
                      </a:lnTo>
                      <a:cubicBezTo>
                        <a:pt x="2277" y="388"/>
                        <a:pt x="1802" y="0"/>
                        <a:pt x="1278" y="0"/>
                      </a:cubicBezTo>
                      <a:close/>
                    </a:path>
                  </a:pathLst>
                </a:custGeom>
                <a:solidFill>
                  <a:srgbClr val="F66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Google Shape;7575;p54">
                  <a:extLst>
                    <a:ext uri="{FF2B5EF4-FFF2-40B4-BE49-F238E27FC236}">
                      <a16:creationId xmlns:a16="http://schemas.microsoft.com/office/drawing/2014/main" xmlns="" id="{8067780B-D04A-46A7-B0C0-2E2376EF0845}"/>
                    </a:ext>
                  </a:extLst>
                </p:cNvPr>
                <p:cNvSpPr/>
                <p:nvPr/>
              </p:nvSpPr>
              <p:spPr>
                <a:xfrm>
                  <a:off x="1783150" y="1912650"/>
                  <a:ext cx="54225" cy="2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9" h="1133" extrusionOk="0">
                      <a:moveTo>
                        <a:pt x="1358" y="1"/>
                      </a:moveTo>
                      <a:cubicBezTo>
                        <a:pt x="1207" y="1"/>
                        <a:pt x="1039" y="24"/>
                        <a:pt x="857" y="81"/>
                      </a:cubicBezTo>
                      <a:cubicBezTo>
                        <a:pt x="402" y="215"/>
                        <a:pt x="108" y="509"/>
                        <a:pt x="28" y="750"/>
                      </a:cubicBezTo>
                      <a:cubicBezTo>
                        <a:pt x="1" y="965"/>
                        <a:pt x="108" y="1098"/>
                        <a:pt x="242" y="1125"/>
                      </a:cubicBezTo>
                      <a:cubicBezTo>
                        <a:pt x="265" y="1130"/>
                        <a:pt x="290" y="1132"/>
                        <a:pt x="315" y="1132"/>
                      </a:cubicBezTo>
                      <a:cubicBezTo>
                        <a:pt x="432" y="1132"/>
                        <a:pt x="565" y="1084"/>
                        <a:pt x="697" y="1018"/>
                      </a:cubicBezTo>
                      <a:cubicBezTo>
                        <a:pt x="857" y="965"/>
                        <a:pt x="1045" y="911"/>
                        <a:pt x="1179" y="857"/>
                      </a:cubicBezTo>
                      <a:cubicBezTo>
                        <a:pt x="1312" y="831"/>
                        <a:pt x="1473" y="750"/>
                        <a:pt x="1634" y="724"/>
                      </a:cubicBezTo>
                      <a:cubicBezTo>
                        <a:pt x="1794" y="697"/>
                        <a:pt x="1982" y="643"/>
                        <a:pt x="2062" y="563"/>
                      </a:cubicBezTo>
                      <a:cubicBezTo>
                        <a:pt x="2169" y="456"/>
                        <a:pt x="2169" y="295"/>
                        <a:pt x="1982" y="162"/>
                      </a:cubicBezTo>
                      <a:cubicBezTo>
                        <a:pt x="1844" y="76"/>
                        <a:pt x="1629" y="1"/>
                        <a:pt x="1358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Google Shape;7576;p54">
                  <a:extLst>
                    <a:ext uri="{FF2B5EF4-FFF2-40B4-BE49-F238E27FC236}">
                      <a16:creationId xmlns:a16="http://schemas.microsoft.com/office/drawing/2014/main" xmlns="" id="{A61F7E47-AFAD-4034-A05B-A59FB1300841}"/>
                    </a:ext>
                  </a:extLst>
                </p:cNvPr>
                <p:cNvSpPr/>
                <p:nvPr/>
              </p:nvSpPr>
              <p:spPr>
                <a:xfrm>
                  <a:off x="2044800" y="1917750"/>
                  <a:ext cx="57575" cy="23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3" h="933" extrusionOk="0">
                      <a:moveTo>
                        <a:pt x="1087" y="1"/>
                      </a:moveTo>
                      <a:cubicBezTo>
                        <a:pt x="673" y="1"/>
                        <a:pt x="353" y="140"/>
                        <a:pt x="214" y="279"/>
                      </a:cubicBezTo>
                      <a:cubicBezTo>
                        <a:pt x="0" y="439"/>
                        <a:pt x="27" y="627"/>
                        <a:pt x="161" y="680"/>
                      </a:cubicBezTo>
                      <a:cubicBezTo>
                        <a:pt x="295" y="734"/>
                        <a:pt x="482" y="787"/>
                        <a:pt x="643" y="787"/>
                      </a:cubicBezTo>
                      <a:cubicBezTo>
                        <a:pt x="803" y="787"/>
                        <a:pt x="1017" y="787"/>
                        <a:pt x="1151" y="814"/>
                      </a:cubicBezTo>
                      <a:cubicBezTo>
                        <a:pt x="1312" y="814"/>
                        <a:pt x="1472" y="841"/>
                        <a:pt x="1633" y="894"/>
                      </a:cubicBezTo>
                      <a:cubicBezTo>
                        <a:pt x="1765" y="913"/>
                        <a:pt x="1885" y="932"/>
                        <a:pt x="1990" y="932"/>
                      </a:cubicBezTo>
                      <a:cubicBezTo>
                        <a:pt x="2034" y="932"/>
                        <a:pt x="2076" y="929"/>
                        <a:pt x="2115" y="921"/>
                      </a:cubicBezTo>
                      <a:cubicBezTo>
                        <a:pt x="2249" y="841"/>
                        <a:pt x="2302" y="707"/>
                        <a:pt x="2222" y="520"/>
                      </a:cubicBezTo>
                      <a:cubicBezTo>
                        <a:pt x="2115" y="305"/>
                        <a:pt x="1767" y="91"/>
                        <a:pt x="1285" y="11"/>
                      </a:cubicBezTo>
                      <a:cubicBezTo>
                        <a:pt x="1217" y="4"/>
                        <a:pt x="1151" y="1"/>
                        <a:pt x="1087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Google Shape;7577;p54">
                  <a:extLst>
                    <a:ext uri="{FF2B5EF4-FFF2-40B4-BE49-F238E27FC236}">
                      <a16:creationId xmlns:a16="http://schemas.microsoft.com/office/drawing/2014/main" xmlns="" id="{A9FEF7C7-7660-40CB-B941-22D4A733B35F}"/>
                    </a:ext>
                  </a:extLst>
                </p:cNvPr>
                <p:cNvSpPr/>
                <p:nvPr/>
              </p:nvSpPr>
              <p:spPr>
                <a:xfrm>
                  <a:off x="1828000" y="1988900"/>
                  <a:ext cx="42850" cy="4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" h="1664" extrusionOk="0">
                      <a:moveTo>
                        <a:pt x="852" y="1"/>
                      </a:moveTo>
                      <a:cubicBezTo>
                        <a:pt x="836" y="1"/>
                        <a:pt x="820" y="1"/>
                        <a:pt x="803" y="2"/>
                      </a:cubicBezTo>
                      <a:cubicBezTo>
                        <a:pt x="348" y="56"/>
                        <a:pt x="0" y="457"/>
                        <a:pt x="54" y="885"/>
                      </a:cubicBezTo>
                      <a:cubicBezTo>
                        <a:pt x="79" y="1324"/>
                        <a:pt x="453" y="1663"/>
                        <a:pt x="864" y="1663"/>
                      </a:cubicBezTo>
                      <a:cubicBezTo>
                        <a:pt x="879" y="1663"/>
                        <a:pt x="895" y="1663"/>
                        <a:pt x="910" y="1662"/>
                      </a:cubicBezTo>
                      <a:cubicBezTo>
                        <a:pt x="1392" y="1608"/>
                        <a:pt x="1713" y="1207"/>
                        <a:pt x="1686" y="778"/>
                      </a:cubicBezTo>
                      <a:cubicBezTo>
                        <a:pt x="1661" y="340"/>
                        <a:pt x="1287" y="1"/>
                        <a:pt x="852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Google Shape;7578;p54">
                  <a:extLst>
                    <a:ext uri="{FF2B5EF4-FFF2-40B4-BE49-F238E27FC236}">
                      <a16:creationId xmlns:a16="http://schemas.microsoft.com/office/drawing/2014/main" xmlns="" id="{7CFEAFC1-C4F5-4A6A-A5BB-25C42EF043AF}"/>
                    </a:ext>
                  </a:extLst>
                </p:cNvPr>
                <p:cNvSpPr/>
                <p:nvPr/>
              </p:nvSpPr>
              <p:spPr>
                <a:xfrm>
                  <a:off x="2062200" y="1974225"/>
                  <a:ext cx="42850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" h="1635" extrusionOk="0">
                      <a:moveTo>
                        <a:pt x="803" y="0"/>
                      </a:moveTo>
                      <a:cubicBezTo>
                        <a:pt x="348" y="27"/>
                        <a:pt x="0" y="429"/>
                        <a:pt x="54" y="857"/>
                      </a:cubicBezTo>
                      <a:cubicBezTo>
                        <a:pt x="79" y="1320"/>
                        <a:pt x="451" y="1635"/>
                        <a:pt x="860" y="1635"/>
                      </a:cubicBezTo>
                      <a:cubicBezTo>
                        <a:pt x="877" y="1635"/>
                        <a:pt x="894" y="1634"/>
                        <a:pt x="910" y="1633"/>
                      </a:cubicBezTo>
                      <a:cubicBezTo>
                        <a:pt x="1392" y="1606"/>
                        <a:pt x="1713" y="1205"/>
                        <a:pt x="1686" y="777"/>
                      </a:cubicBezTo>
                      <a:cubicBezTo>
                        <a:pt x="1660" y="322"/>
                        <a:pt x="1285" y="0"/>
                        <a:pt x="803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Google Shape;7579;p54">
                  <a:extLst>
                    <a:ext uri="{FF2B5EF4-FFF2-40B4-BE49-F238E27FC236}">
                      <a16:creationId xmlns:a16="http://schemas.microsoft.com/office/drawing/2014/main" xmlns="" id="{633D13F7-0DAE-4DDD-BC56-0C251E269592}"/>
                    </a:ext>
                  </a:extLst>
                </p:cNvPr>
                <p:cNvSpPr/>
                <p:nvPr/>
              </p:nvSpPr>
              <p:spPr>
                <a:xfrm>
                  <a:off x="1822650" y="2014825"/>
                  <a:ext cx="6225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0" h="1160" extrusionOk="0">
                      <a:moveTo>
                        <a:pt x="1271" y="0"/>
                      </a:moveTo>
                      <a:cubicBezTo>
                        <a:pt x="720" y="0"/>
                        <a:pt x="311" y="288"/>
                        <a:pt x="134" y="518"/>
                      </a:cubicBezTo>
                      <a:cubicBezTo>
                        <a:pt x="0" y="678"/>
                        <a:pt x="0" y="919"/>
                        <a:pt x="161" y="1053"/>
                      </a:cubicBezTo>
                      <a:cubicBezTo>
                        <a:pt x="214" y="1106"/>
                        <a:pt x="294" y="1160"/>
                        <a:pt x="402" y="1160"/>
                      </a:cubicBezTo>
                      <a:cubicBezTo>
                        <a:pt x="482" y="1160"/>
                        <a:pt x="589" y="1080"/>
                        <a:pt x="723" y="1053"/>
                      </a:cubicBezTo>
                      <a:cubicBezTo>
                        <a:pt x="741" y="1034"/>
                        <a:pt x="942" y="808"/>
                        <a:pt x="1306" y="808"/>
                      </a:cubicBezTo>
                      <a:cubicBezTo>
                        <a:pt x="1465" y="808"/>
                        <a:pt x="1654" y="851"/>
                        <a:pt x="1874" y="973"/>
                      </a:cubicBezTo>
                      <a:cubicBezTo>
                        <a:pt x="1936" y="1008"/>
                        <a:pt x="2004" y="1026"/>
                        <a:pt x="2072" y="1026"/>
                      </a:cubicBezTo>
                      <a:cubicBezTo>
                        <a:pt x="2207" y="1026"/>
                        <a:pt x="2338" y="955"/>
                        <a:pt x="2409" y="812"/>
                      </a:cubicBezTo>
                      <a:cubicBezTo>
                        <a:pt x="2489" y="625"/>
                        <a:pt x="2436" y="384"/>
                        <a:pt x="2222" y="277"/>
                      </a:cubicBezTo>
                      <a:cubicBezTo>
                        <a:pt x="1876" y="77"/>
                        <a:pt x="1555" y="0"/>
                        <a:pt x="1271" y="0"/>
                      </a:cubicBezTo>
                      <a:close/>
                    </a:path>
                  </a:pathLst>
                </a:custGeom>
                <a:solidFill>
                  <a:srgbClr val="FABB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Google Shape;7580;p54">
                  <a:extLst>
                    <a:ext uri="{FF2B5EF4-FFF2-40B4-BE49-F238E27FC236}">
                      <a16:creationId xmlns:a16="http://schemas.microsoft.com/office/drawing/2014/main" xmlns="" id="{BE3493A7-7518-49FA-9511-7591B4DECA09}"/>
                    </a:ext>
                  </a:extLst>
                </p:cNvPr>
                <p:cNvSpPr/>
                <p:nvPr/>
              </p:nvSpPr>
              <p:spPr>
                <a:xfrm>
                  <a:off x="2061525" y="1998700"/>
                  <a:ext cx="53550" cy="2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2" h="1056" extrusionOk="0">
                      <a:moveTo>
                        <a:pt x="1096" y="1"/>
                      </a:moveTo>
                      <a:cubicBezTo>
                        <a:pt x="640" y="1"/>
                        <a:pt x="293" y="236"/>
                        <a:pt x="134" y="413"/>
                      </a:cubicBezTo>
                      <a:cubicBezTo>
                        <a:pt x="0" y="601"/>
                        <a:pt x="0" y="815"/>
                        <a:pt x="161" y="949"/>
                      </a:cubicBezTo>
                      <a:cubicBezTo>
                        <a:pt x="268" y="1029"/>
                        <a:pt x="348" y="1056"/>
                        <a:pt x="429" y="1056"/>
                      </a:cubicBezTo>
                      <a:cubicBezTo>
                        <a:pt x="562" y="1056"/>
                        <a:pt x="670" y="1029"/>
                        <a:pt x="750" y="949"/>
                      </a:cubicBezTo>
                      <a:cubicBezTo>
                        <a:pt x="768" y="931"/>
                        <a:pt x="895" y="804"/>
                        <a:pt x="1114" y="804"/>
                      </a:cubicBezTo>
                      <a:cubicBezTo>
                        <a:pt x="1221" y="804"/>
                        <a:pt x="1350" y="834"/>
                        <a:pt x="1499" y="922"/>
                      </a:cubicBezTo>
                      <a:cubicBezTo>
                        <a:pt x="1565" y="954"/>
                        <a:pt x="1633" y="970"/>
                        <a:pt x="1698" y="970"/>
                      </a:cubicBezTo>
                      <a:cubicBezTo>
                        <a:pt x="1846" y="970"/>
                        <a:pt x="1979" y="891"/>
                        <a:pt x="2035" y="761"/>
                      </a:cubicBezTo>
                      <a:cubicBezTo>
                        <a:pt x="2142" y="547"/>
                        <a:pt x="2088" y="333"/>
                        <a:pt x="1874" y="226"/>
                      </a:cubicBezTo>
                      <a:cubicBezTo>
                        <a:pt x="1593" y="63"/>
                        <a:pt x="1330" y="1"/>
                        <a:pt x="1096" y="1"/>
                      </a:cubicBezTo>
                      <a:close/>
                    </a:path>
                  </a:pathLst>
                </a:custGeom>
                <a:solidFill>
                  <a:srgbClr val="FABB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Google Shape;7581;p54">
                  <a:extLst>
                    <a:ext uri="{FF2B5EF4-FFF2-40B4-BE49-F238E27FC236}">
                      <a16:creationId xmlns:a16="http://schemas.microsoft.com/office/drawing/2014/main" xmlns="" id="{8F35E2C6-45F5-416E-9D9E-A6E3557A7AD2}"/>
                    </a:ext>
                  </a:extLst>
                </p:cNvPr>
                <p:cNvSpPr/>
                <p:nvPr/>
              </p:nvSpPr>
              <p:spPr>
                <a:xfrm>
                  <a:off x="1418775" y="2243225"/>
                  <a:ext cx="86725" cy="9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9" h="3755" extrusionOk="0">
                      <a:moveTo>
                        <a:pt x="1113" y="0"/>
                      </a:moveTo>
                      <a:lnTo>
                        <a:pt x="176" y="2730"/>
                      </a:lnTo>
                      <a:cubicBezTo>
                        <a:pt x="0" y="3207"/>
                        <a:pt x="390" y="3755"/>
                        <a:pt x="902" y="3755"/>
                      </a:cubicBezTo>
                      <a:cubicBezTo>
                        <a:pt x="936" y="3755"/>
                        <a:pt x="971" y="3752"/>
                        <a:pt x="1006" y="3747"/>
                      </a:cubicBezTo>
                      <a:lnTo>
                        <a:pt x="3468" y="3506"/>
                      </a:lnTo>
                      <a:lnTo>
                        <a:pt x="1113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Google Shape;7582;p54">
                  <a:extLst>
                    <a:ext uri="{FF2B5EF4-FFF2-40B4-BE49-F238E27FC236}">
                      <a16:creationId xmlns:a16="http://schemas.microsoft.com/office/drawing/2014/main" xmlns="" id="{CFFFDE0D-2254-4F9D-93AE-B18821960ADD}"/>
                    </a:ext>
                  </a:extLst>
                </p:cNvPr>
                <p:cNvSpPr/>
                <p:nvPr/>
              </p:nvSpPr>
              <p:spPr>
                <a:xfrm>
                  <a:off x="1904950" y="1694500"/>
                  <a:ext cx="113550" cy="16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2" h="6439" extrusionOk="0">
                      <a:moveTo>
                        <a:pt x="4042" y="0"/>
                      </a:moveTo>
                      <a:cubicBezTo>
                        <a:pt x="4033" y="0"/>
                        <a:pt x="4024" y="1"/>
                        <a:pt x="4015" y="1"/>
                      </a:cubicBezTo>
                      <a:cubicBezTo>
                        <a:pt x="2757" y="215"/>
                        <a:pt x="1686" y="1045"/>
                        <a:pt x="1017" y="2143"/>
                      </a:cubicBezTo>
                      <a:cubicBezTo>
                        <a:pt x="268" y="3347"/>
                        <a:pt x="27" y="4792"/>
                        <a:pt x="0" y="6157"/>
                      </a:cubicBezTo>
                      <a:cubicBezTo>
                        <a:pt x="0" y="6345"/>
                        <a:pt x="154" y="6438"/>
                        <a:pt x="308" y="6438"/>
                      </a:cubicBezTo>
                      <a:cubicBezTo>
                        <a:pt x="462" y="6438"/>
                        <a:pt x="616" y="6345"/>
                        <a:pt x="616" y="6157"/>
                      </a:cubicBezTo>
                      <a:cubicBezTo>
                        <a:pt x="643" y="4926"/>
                        <a:pt x="857" y="3615"/>
                        <a:pt x="1472" y="2517"/>
                      </a:cubicBezTo>
                      <a:cubicBezTo>
                        <a:pt x="2088" y="1527"/>
                        <a:pt x="3025" y="751"/>
                        <a:pt x="4202" y="590"/>
                      </a:cubicBezTo>
                      <a:cubicBezTo>
                        <a:pt x="4542" y="512"/>
                        <a:pt x="4397" y="0"/>
                        <a:pt x="4042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Google Shape;7583;p54">
                  <a:extLst>
                    <a:ext uri="{FF2B5EF4-FFF2-40B4-BE49-F238E27FC236}">
                      <a16:creationId xmlns:a16="http://schemas.microsoft.com/office/drawing/2014/main" xmlns="" id="{C5631544-27D9-4CFC-A56D-9FE7B9688290}"/>
                    </a:ext>
                  </a:extLst>
                </p:cNvPr>
                <p:cNvSpPr/>
                <p:nvPr/>
              </p:nvSpPr>
              <p:spPr>
                <a:xfrm>
                  <a:off x="1696850" y="1713250"/>
                  <a:ext cx="129575" cy="14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3" h="5922" extrusionOk="0">
                      <a:moveTo>
                        <a:pt x="375" y="1"/>
                      </a:moveTo>
                      <a:cubicBezTo>
                        <a:pt x="0" y="1"/>
                        <a:pt x="0" y="563"/>
                        <a:pt x="375" y="563"/>
                      </a:cubicBezTo>
                      <a:cubicBezTo>
                        <a:pt x="1606" y="590"/>
                        <a:pt x="2677" y="1286"/>
                        <a:pt x="3373" y="2303"/>
                      </a:cubicBezTo>
                      <a:cubicBezTo>
                        <a:pt x="4095" y="3293"/>
                        <a:pt x="4416" y="4524"/>
                        <a:pt x="4631" y="5729"/>
                      </a:cubicBezTo>
                      <a:cubicBezTo>
                        <a:pt x="4641" y="5863"/>
                        <a:pt x="4727" y="5921"/>
                        <a:pt x="4827" y="5921"/>
                      </a:cubicBezTo>
                      <a:cubicBezTo>
                        <a:pt x="4986" y="5921"/>
                        <a:pt x="5182" y="5772"/>
                        <a:pt x="5166" y="5541"/>
                      </a:cubicBezTo>
                      <a:cubicBezTo>
                        <a:pt x="4952" y="4203"/>
                        <a:pt x="4523" y="2865"/>
                        <a:pt x="3721" y="1794"/>
                      </a:cubicBezTo>
                      <a:cubicBezTo>
                        <a:pt x="2918" y="777"/>
                        <a:pt x="1713" y="28"/>
                        <a:pt x="375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Google Shape;7584;p54">
                  <a:extLst>
                    <a:ext uri="{FF2B5EF4-FFF2-40B4-BE49-F238E27FC236}">
                      <a16:creationId xmlns:a16="http://schemas.microsoft.com/office/drawing/2014/main" xmlns="" id="{E4AF6E80-4071-4899-BAB0-4A2E6D45B8BC}"/>
                    </a:ext>
                  </a:extLst>
                </p:cNvPr>
                <p:cNvSpPr/>
                <p:nvPr/>
              </p:nvSpPr>
              <p:spPr>
                <a:xfrm>
                  <a:off x="1672075" y="1698850"/>
                  <a:ext cx="38850" cy="3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4" h="1448" extrusionOk="0">
                      <a:moveTo>
                        <a:pt x="742" y="0"/>
                      </a:moveTo>
                      <a:cubicBezTo>
                        <a:pt x="403" y="0"/>
                        <a:pt x="125" y="250"/>
                        <a:pt x="54" y="604"/>
                      </a:cubicBezTo>
                      <a:cubicBezTo>
                        <a:pt x="1" y="1005"/>
                        <a:pt x="268" y="1380"/>
                        <a:pt x="670" y="1433"/>
                      </a:cubicBezTo>
                      <a:cubicBezTo>
                        <a:pt x="718" y="1443"/>
                        <a:pt x="765" y="1448"/>
                        <a:pt x="812" y="1448"/>
                      </a:cubicBezTo>
                      <a:cubicBezTo>
                        <a:pt x="1151" y="1448"/>
                        <a:pt x="1429" y="1198"/>
                        <a:pt x="1500" y="844"/>
                      </a:cubicBezTo>
                      <a:cubicBezTo>
                        <a:pt x="1553" y="443"/>
                        <a:pt x="1286" y="68"/>
                        <a:pt x="884" y="15"/>
                      </a:cubicBezTo>
                      <a:cubicBezTo>
                        <a:pt x="836" y="5"/>
                        <a:pt x="789" y="0"/>
                        <a:pt x="74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Google Shape;7585;p54">
                  <a:extLst>
                    <a:ext uri="{FF2B5EF4-FFF2-40B4-BE49-F238E27FC236}">
                      <a16:creationId xmlns:a16="http://schemas.microsoft.com/office/drawing/2014/main" xmlns="" id="{09CF809A-57F8-401D-A677-86FA7FF4CC16}"/>
                    </a:ext>
                  </a:extLst>
                </p:cNvPr>
                <p:cNvSpPr/>
                <p:nvPr/>
              </p:nvSpPr>
              <p:spPr>
                <a:xfrm>
                  <a:off x="1991925" y="1684325"/>
                  <a:ext cx="39500" cy="3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0" h="1467" extrusionOk="0">
                      <a:moveTo>
                        <a:pt x="809" y="0"/>
                      </a:moveTo>
                      <a:cubicBezTo>
                        <a:pt x="448" y="0"/>
                        <a:pt x="130" y="255"/>
                        <a:pt x="81" y="622"/>
                      </a:cubicBezTo>
                      <a:cubicBezTo>
                        <a:pt x="1" y="1024"/>
                        <a:pt x="268" y="1399"/>
                        <a:pt x="670" y="1452"/>
                      </a:cubicBezTo>
                      <a:cubicBezTo>
                        <a:pt x="718" y="1462"/>
                        <a:pt x="766" y="1466"/>
                        <a:pt x="813" y="1466"/>
                      </a:cubicBezTo>
                      <a:cubicBezTo>
                        <a:pt x="1157" y="1466"/>
                        <a:pt x="1456" y="1217"/>
                        <a:pt x="1526" y="863"/>
                      </a:cubicBezTo>
                      <a:cubicBezTo>
                        <a:pt x="1580" y="462"/>
                        <a:pt x="1312" y="87"/>
                        <a:pt x="911" y="7"/>
                      </a:cubicBezTo>
                      <a:cubicBezTo>
                        <a:pt x="876" y="2"/>
                        <a:pt x="842" y="0"/>
                        <a:pt x="80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Google Shape;7586;p54">
                  <a:extLst>
                    <a:ext uri="{FF2B5EF4-FFF2-40B4-BE49-F238E27FC236}">
                      <a16:creationId xmlns:a16="http://schemas.microsoft.com/office/drawing/2014/main" xmlns="" id="{FCBAE7F8-953C-4A41-ACC7-AB24FD10760D}"/>
                    </a:ext>
                  </a:extLst>
                </p:cNvPr>
                <p:cNvSpPr/>
                <p:nvPr/>
              </p:nvSpPr>
              <p:spPr>
                <a:xfrm>
                  <a:off x="1419825" y="2043825"/>
                  <a:ext cx="658450" cy="38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38" h="15570" extrusionOk="0">
                      <a:moveTo>
                        <a:pt x="2008" y="0"/>
                      </a:moveTo>
                      <a:lnTo>
                        <a:pt x="2008" y="0"/>
                      </a:lnTo>
                      <a:cubicBezTo>
                        <a:pt x="0" y="3480"/>
                        <a:pt x="107" y="7923"/>
                        <a:pt x="2623" y="11322"/>
                      </a:cubicBezTo>
                      <a:cubicBezTo>
                        <a:pt x="4648" y="14101"/>
                        <a:pt x="7820" y="15569"/>
                        <a:pt x="11034" y="15569"/>
                      </a:cubicBezTo>
                      <a:cubicBezTo>
                        <a:pt x="13174" y="15569"/>
                        <a:pt x="15333" y="14918"/>
                        <a:pt x="17184" y="13570"/>
                      </a:cubicBezTo>
                      <a:lnTo>
                        <a:pt x="22162" y="9930"/>
                      </a:lnTo>
                      <a:cubicBezTo>
                        <a:pt x="24598" y="8164"/>
                        <a:pt x="26043" y="5487"/>
                        <a:pt x="26338" y="2677"/>
                      </a:cubicBezTo>
                      <a:lnTo>
                        <a:pt x="26338" y="2677"/>
                      </a:lnTo>
                      <a:cubicBezTo>
                        <a:pt x="25642" y="3908"/>
                        <a:pt x="24705" y="4978"/>
                        <a:pt x="23500" y="5888"/>
                      </a:cubicBezTo>
                      <a:lnTo>
                        <a:pt x="18522" y="9529"/>
                      </a:lnTo>
                      <a:cubicBezTo>
                        <a:pt x="16671" y="10877"/>
                        <a:pt x="14512" y="11528"/>
                        <a:pt x="12372" y="11528"/>
                      </a:cubicBezTo>
                      <a:cubicBezTo>
                        <a:pt x="9158" y="11528"/>
                        <a:pt x="5986" y="10060"/>
                        <a:pt x="3961" y="7280"/>
                      </a:cubicBezTo>
                      <a:cubicBezTo>
                        <a:pt x="2356" y="5112"/>
                        <a:pt x="1740" y="2489"/>
                        <a:pt x="2008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0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2" name="Google Shape;7587;p54">
                  <a:extLst>
                    <a:ext uri="{FF2B5EF4-FFF2-40B4-BE49-F238E27FC236}">
                      <a16:creationId xmlns:a16="http://schemas.microsoft.com/office/drawing/2014/main" xmlns="" id="{B582DBDC-4A94-4386-B90E-979A5D5AD8AA}"/>
                    </a:ext>
                  </a:extLst>
                </p:cNvPr>
                <p:cNvSpPr/>
                <p:nvPr/>
              </p:nvSpPr>
              <p:spPr>
                <a:xfrm>
                  <a:off x="1401075" y="1954150"/>
                  <a:ext cx="380100" cy="47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4" h="19199" extrusionOk="0">
                      <a:moveTo>
                        <a:pt x="6157" y="0"/>
                      </a:moveTo>
                      <a:lnTo>
                        <a:pt x="5648" y="375"/>
                      </a:lnTo>
                      <a:cubicBezTo>
                        <a:pt x="1018" y="3774"/>
                        <a:pt x="1" y="10332"/>
                        <a:pt x="3373" y="14962"/>
                      </a:cubicBezTo>
                      <a:cubicBezTo>
                        <a:pt x="5422" y="17740"/>
                        <a:pt x="8587" y="19198"/>
                        <a:pt x="11791" y="19198"/>
                      </a:cubicBezTo>
                      <a:cubicBezTo>
                        <a:pt x="12940" y="19198"/>
                        <a:pt x="14094" y="19011"/>
                        <a:pt x="15204" y="18629"/>
                      </a:cubicBezTo>
                      <a:cubicBezTo>
                        <a:pt x="11831" y="18362"/>
                        <a:pt x="8566" y="16729"/>
                        <a:pt x="6371" y="13758"/>
                      </a:cubicBezTo>
                      <a:cubicBezTo>
                        <a:pt x="3346" y="9583"/>
                        <a:pt x="3400" y="4069"/>
                        <a:pt x="615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3" name="Google Shape;7588;p54">
                  <a:extLst>
                    <a:ext uri="{FF2B5EF4-FFF2-40B4-BE49-F238E27FC236}">
                      <a16:creationId xmlns:a16="http://schemas.microsoft.com/office/drawing/2014/main" xmlns="" id="{1FA6EBCC-B8FF-456E-83A4-66494DB7E3FC}"/>
                    </a:ext>
                  </a:extLst>
                </p:cNvPr>
                <p:cNvSpPr/>
                <p:nvPr/>
              </p:nvSpPr>
              <p:spPr>
                <a:xfrm>
                  <a:off x="1813950" y="2027750"/>
                  <a:ext cx="87000" cy="5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0" h="2142" extrusionOk="0">
                      <a:moveTo>
                        <a:pt x="1740" y="1"/>
                      </a:moveTo>
                      <a:cubicBezTo>
                        <a:pt x="776" y="1"/>
                        <a:pt x="0" y="482"/>
                        <a:pt x="0" y="1071"/>
                      </a:cubicBezTo>
                      <a:cubicBezTo>
                        <a:pt x="0" y="1660"/>
                        <a:pt x="776" y="2142"/>
                        <a:pt x="1740" y="2142"/>
                      </a:cubicBezTo>
                      <a:cubicBezTo>
                        <a:pt x="2703" y="2142"/>
                        <a:pt x="3480" y="1660"/>
                        <a:pt x="3480" y="1071"/>
                      </a:cubicBezTo>
                      <a:cubicBezTo>
                        <a:pt x="3480" y="482"/>
                        <a:pt x="2703" y="1"/>
                        <a:pt x="174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4" name="Google Shape;7589;p54">
                  <a:extLst>
                    <a:ext uri="{FF2B5EF4-FFF2-40B4-BE49-F238E27FC236}">
                      <a16:creationId xmlns:a16="http://schemas.microsoft.com/office/drawing/2014/main" xmlns="" id="{CD576A30-753C-47D3-BDFA-9565D5AFCF5D}"/>
                    </a:ext>
                  </a:extLst>
                </p:cNvPr>
                <p:cNvSpPr/>
                <p:nvPr/>
              </p:nvSpPr>
              <p:spPr>
                <a:xfrm>
                  <a:off x="2048150" y="2011700"/>
                  <a:ext cx="87000" cy="5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0" h="2142" extrusionOk="0">
                      <a:moveTo>
                        <a:pt x="1740" y="0"/>
                      </a:moveTo>
                      <a:cubicBezTo>
                        <a:pt x="776" y="0"/>
                        <a:pt x="0" y="482"/>
                        <a:pt x="0" y="1071"/>
                      </a:cubicBezTo>
                      <a:cubicBezTo>
                        <a:pt x="0" y="1660"/>
                        <a:pt x="776" y="2142"/>
                        <a:pt x="1740" y="2142"/>
                      </a:cubicBezTo>
                      <a:cubicBezTo>
                        <a:pt x="2703" y="2142"/>
                        <a:pt x="3480" y="1660"/>
                        <a:pt x="3480" y="1071"/>
                      </a:cubicBezTo>
                      <a:cubicBezTo>
                        <a:pt x="3480" y="482"/>
                        <a:pt x="2703" y="0"/>
                        <a:pt x="174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9" name="Google Shape;7590;p54">
                <a:extLst>
                  <a:ext uri="{FF2B5EF4-FFF2-40B4-BE49-F238E27FC236}">
                    <a16:creationId xmlns:a16="http://schemas.microsoft.com/office/drawing/2014/main" xmlns="" id="{AC6E7841-9FE9-4AE3-9DC4-B5D3B6961C84}"/>
                  </a:ext>
                </a:extLst>
              </p:cNvPr>
              <p:cNvSpPr/>
              <p:nvPr/>
            </p:nvSpPr>
            <p:spPr>
              <a:xfrm>
                <a:off x="5391532" y="1519471"/>
                <a:ext cx="895011" cy="434426"/>
              </a:xfrm>
              <a:custGeom>
                <a:avLst/>
                <a:gdLst/>
                <a:ahLst/>
                <a:cxnLst/>
                <a:rect l="l" t="t" r="r" b="b"/>
                <a:pathLst>
                  <a:path w="34450" h="18086" extrusionOk="0">
                    <a:moveTo>
                      <a:pt x="34450" y="16441"/>
                    </a:moveTo>
                    <a:cubicBezTo>
                      <a:pt x="27893" y="19125"/>
                      <a:pt x="18766" y="18634"/>
                      <a:pt x="13324" y="14097"/>
                    </a:cubicBezTo>
                    <a:cubicBezTo>
                      <a:pt x="9733" y="11103"/>
                      <a:pt x="7989" y="1474"/>
                      <a:pt x="12457" y="98"/>
                    </a:cubicBezTo>
                    <a:cubicBezTo>
                      <a:pt x="16228" y="-1063"/>
                      <a:pt x="18033" y="8764"/>
                      <a:pt x="15282" y="11593"/>
                    </a:cubicBezTo>
                    <a:cubicBezTo>
                      <a:pt x="11706" y="15270"/>
                      <a:pt x="5022" y="14435"/>
                      <a:pt x="0" y="13391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913C65C-C818-4093-B6FC-8BDA14387832}"/>
              </a:ext>
            </a:extLst>
          </p:cNvPr>
          <p:cNvSpPr/>
          <p:nvPr/>
        </p:nvSpPr>
        <p:spPr>
          <a:xfrm>
            <a:off x="1225812" y="4145098"/>
            <a:ext cx="2334638" cy="1489043"/>
          </a:xfrm>
          <a:custGeom>
            <a:avLst/>
            <a:gdLst>
              <a:gd name="connsiteX0" fmla="*/ 0 w 1971709"/>
              <a:gd name="connsiteY0" fmla="*/ 0 h 1275034"/>
              <a:gd name="connsiteX1" fmla="*/ 1971709 w 1971709"/>
              <a:gd name="connsiteY1" fmla="*/ 0 h 1275034"/>
              <a:gd name="connsiteX2" fmla="*/ 1971709 w 1971709"/>
              <a:gd name="connsiteY2" fmla="*/ 1275034 h 1275034"/>
              <a:gd name="connsiteX3" fmla="*/ 0 w 1971709"/>
              <a:gd name="connsiteY3" fmla="*/ 1275034 h 1275034"/>
              <a:gd name="connsiteX4" fmla="*/ 0 w 1971709"/>
              <a:gd name="connsiteY4" fmla="*/ 0 h 1275034"/>
              <a:gd name="connsiteX0" fmla="*/ 0 w 2010619"/>
              <a:gd name="connsiteY0" fmla="*/ 0 h 1372311"/>
              <a:gd name="connsiteX1" fmla="*/ 2010619 w 2010619"/>
              <a:gd name="connsiteY1" fmla="*/ 97277 h 1372311"/>
              <a:gd name="connsiteX2" fmla="*/ 2010619 w 2010619"/>
              <a:gd name="connsiteY2" fmla="*/ 1372311 h 1372311"/>
              <a:gd name="connsiteX3" fmla="*/ 38910 w 2010619"/>
              <a:gd name="connsiteY3" fmla="*/ 1372311 h 1372311"/>
              <a:gd name="connsiteX4" fmla="*/ 0 w 2010619"/>
              <a:gd name="connsiteY4" fmla="*/ 0 h 1372311"/>
              <a:gd name="connsiteX0" fmla="*/ 0 w 2010619"/>
              <a:gd name="connsiteY0" fmla="*/ 0 h 1372311"/>
              <a:gd name="connsiteX1" fmla="*/ 2010619 w 2010619"/>
              <a:gd name="connsiteY1" fmla="*/ 97277 h 1372311"/>
              <a:gd name="connsiteX2" fmla="*/ 2010619 w 2010619"/>
              <a:gd name="connsiteY2" fmla="*/ 1372311 h 1372311"/>
              <a:gd name="connsiteX3" fmla="*/ 38910 w 2010619"/>
              <a:gd name="connsiteY3" fmla="*/ 1372311 h 1372311"/>
              <a:gd name="connsiteX4" fmla="*/ 0 w 2010619"/>
              <a:gd name="connsiteY4" fmla="*/ 0 h 1372311"/>
              <a:gd name="connsiteX0" fmla="*/ 0 w 2010619"/>
              <a:gd name="connsiteY0" fmla="*/ 0 h 1372311"/>
              <a:gd name="connsiteX1" fmla="*/ 1971708 w 2010619"/>
              <a:gd name="connsiteY1" fmla="*/ 0 h 1372311"/>
              <a:gd name="connsiteX2" fmla="*/ 2010619 w 2010619"/>
              <a:gd name="connsiteY2" fmla="*/ 1372311 h 1372311"/>
              <a:gd name="connsiteX3" fmla="*/ 38910 w 2010619"/>
              <a:gd name="connsiteY3" fmla="*/ 1372311 h 1372311"/>
              <a:gd name="connsiteX4" fmla="*/ 0 w 2010619"/>
              <a:gd name="connsiteY4" fmla="*/ 0 h 1372311"/>
              <a:gd name="connsiteX0" fmla="*/ 0 w 2037708"/>
              <a:gd name="connsiteY0" fmla="*/ 0 h 1372311"/>
              <a:gd name="connsiteX1" fmla="*/ 1971708 w 2037708"/>
              <a:gd name="connsiteY1" fmla="*/ 0 h 1372311"/>
              <a:gd name="connsiteX2" fmla="*/ 2010619 w 2037708"/>
              <a:gd name="connsiteY2" fmla="*/ 1372311 h 1372311"/>
              <a:gd name="connsiteX3" fmla="*/ 38910 w 2037708"/>
              <a:gd name="connsiteY3" fmla="*/ 1372311 h 1372311"/>
              <a:gd name="connsiteX4" fmla="*/ 0 w 2037708"/>
              <a:gd name="connsiteY4" fmla="*/ 0 h 1372311"/>
              <a:gd name="connsiteX0" fmla="*/ 0 w 2166261"/>
              <a:gd name="connsiteY0" fmla="*/ 0 h 1469588"/>
              <a:gd name="connsiteX1" fmla="*/ 1971708 w 2166261"/>
              <a:gd name="connsiteY1" fmla="*/ 0 h 1469588"/>
              <a:gd name="connsiteX2" fmla="*/ 2166261 w 2166261"/>
              <a:gd name="connsiteY2" fmla="*/ 1469588 h 1469588"/>
              <a:gd name="connsiteX3" fmla="*/ 38910 w 2166261"/>
              <a:gd name="connsiteY3" fmla="*/ 1372311 h 1469588"/>
              <a:gd name="connsiteX4" fmla="*/ 0 w 2166261"/>
              <a:gd name="connsiteY4" fmla="*/ 0 h 1469588"/>
              <a:gd name="connsiteX0" fmla="*/ 97278 w 2263539"/>
              <a:gd name="connsiteY0" fmla="*/ 0 h 1489043"/>
              <a:gd name="connsiteX1" fmla="*/ 2068986 w 2263539"/>
              <a:gd name="connsiteY1" fmla="*/ 0 h 1489043"/>
              <a:gd name="connsiteX2" fmla="*/ 2263539 w 2263539"/>
              <a:gd name="connsiteY2" fmla="*/ 1469588 h 1489043"/>
              <a:gd name="connsiteX3" fmla="*/ 0 w 2263539"/>
              <a:gd name="connsiteY3" fmla="*/ 1489043 h 1489043"/>
              <a:gd name="connsiteX4" fmla="*/ 97278 w 2263539"/>
              <a:gd name="connsiteY4" fmla="*/ 0 h 1489043"/>
              <a:gd name="connsiteX0" fmla="*/ 19457 w 2263539"/>
              <a:gd name="connsiteY0" fmla="*/ 0 h 1489043"/>
              <a:gd name="connsiteX1" fmla="*/ 2068986 w 2263539"/>
              <a:gd name="connsiteY1" fmla="*/ 0 h 1489043"/>
              <a:gd name="connsiteX2" fmla="*/ 2263539 w 2263539"/>
              <a:gd name="connsiteY2" fmla="*/ 1469588 h 1489043"/>
              <a:gd name="connsiteX3" fmla="*/ 0 w 2263539"/>
              <a:gd name="connsiteY3" fmla="*/ 1489043 h 1489043"/>
              <a:gd name="connsiteX4" fmla="*/ 19457 w 2263539"/>
              <a:gd name="connsiteY4" fmla="*/ 0 h 1489043"/>
              <a:gd name="connsiteX0" fmla="*/ 19457 w 2263539"/>
              <a:gd name="connsiteY0" fmla="*/ 0 h 1489043"/>
              <a:gd name="connsiteX1" fmla="*/ 2068986 w 2263539"/>
              <a:gd name="connsiteY1" fmla="*/ 0 h 1489043"/>
              <a:gd name="connsiteX2" fmla="*/ 2263539 w 2263539"/>
              <a:gd name="connsiteY2" fmla="*/ 1469588 h 1489043"/>
              <a:gd name="connsiteX3" fmla="*/ 0 w 2263539"/>
              <a:gd name="connsiteY3" fmla="*/ 1489043 h 1489043"/>
              <a:gd name="connsiteX4" fmla="*/ 19457 w 2263539"/>
              <a:gd name="connsiteY4" fmla="*/ 0 h 1489043"/>
              <a:gd name="connsiteX0" fmla="*/ 97278 w 2263539"/>
              <a:gd name="connsiteY0" fmla="*/ 0 h 1489043"/>
              <a:gd name="connsiteX1" fmla="*/ 2068986 w 2263539"/>
              <a:gd name="connsiteY1" fmla="*/ 0 h 1489043"/>
              <a:gd name="connsiteX2" fmla="*/ 2263539 w 2263539"/>
              <a:gd name="connsiteY2" fmla="*/ 1469588 h 1489043"/>
              <a:gd name="connsiteX3" fmla="*/ 0 w 2263539"/>
              <a:gd name="connsiteY3" fmla="*/ 1489043 h 1489043"/>
              <a:gd name="connsiteX4" fmla="*/ 97278 w 2263539"/>
              <a:gd name="connsiteY4" fmla="*/ 0 h 1489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3539" h="1489043">
                <a:moveTo>
                  <a:pt x="97278" y="0"/>
                </a:moveTo>
                <a:lnTo>
                  <a:pt x="2068986" y="0"/>
                </a:lnTo>
                <a:cubicBezTo>
                  <a:pt x="2198687" y="437982"/>
                  <a:pt x="2250569" y="1012151"/>
                  <a:pt x="2263539" y="1469588"/>
                </a:cubicBezTo>
                <a:lnTo>
                  <a:pt x="0" y="1489043"/>
                </a:lnTo>
                <a:cubicBezTo>
                  <a:pt x="6486" y="992695"/>
                  <a:pt x="71336" y="496348"/>
                  <a:pt x="97278" y="0"/>
                </a:cubicBezTo>
                <a:close/>
              </a:path>
            </a:pathLst>
          </a:custGeom>
          <a:solidFill>
            <a:srgbClr val="F9F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61F56A8-F494-7424-83DC-1B29C7DE1A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1383" y="1368373"/>
            <a:ext cx="6712278" cy="4121253"/>
          </a:xfrm>
          <a:prstGeom prst="rect">
            <a:avLst/>
          </a:prstGeom>
        </p:spPr>
      </p:pic>
      <p:pic>
        <p:nvPicPr>
          <p:cNvPr id="4" name="NAM">
            <a:extLst>
              <a:ext uri="{FF2B5EF4-FFF2-40B4-BE49-F238E27FC236}">
                <a16:creationId xmlns:a16="http://schemas.microsoft.com/office/drawing/2014/main" xmlns="" id="{F8EE86B7-D349-8EF6-DCD5-B789AAC6DF8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50" y="4221795"/>
            <a:ext cx="1558193" cy="143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3603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B7BDE427-2DB8-4608-89F3-07327489BD68}"/>
              </a:ext>
            </a:extLst>
          </p:cNvPr>
          <p:cNvSpPr/>
          <p:nvPr/>
        </p:nvSpPr>
        <p:spPr>
          <a:xfrm>
            <a:off x="1547661" y="1026250"/>
            <a:ext cx="9063259" cy="4575950"/>
          </a:xfrm>
          <a:prstGeom prst="roundRect">
            <a:avLst>
              <a:gd name="adj" fmla="val 10270"/>
            </a:avLst>
          </a:prstGeom>
          <a:solidFill>
            <a:schemeClr val="bg1">
              <a:alpha val="63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76200">
                <a:solidFill>
                  <a:srgbClr val="434343"/>
                </a:solidFill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6074C5CE-72B6-4E24-BEAF-6ACD529100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68119" y="1846993"/>
            <a:ext cx="2912480" cy="6401055"/>
          </a:xfrm>
          <a:prstGeom prst="rect">
            <a:avLst/>
          </a:prstGeom>
        </p:spPr>
      </p:pic>
      <p:grpSp>
        <p:nvGrpSpPr>
          <p:cNvPr id="65" name="Google Shape;7561;p54">
            <a:extLst>
              <a:ext uri="{FF2B5EF4-FFF2-40B4-BE49-F238E27FC236}">
                <a16:creationId xmlns:a16="http://schemas.microsoft.com/office/drawing/2014/main" xmlns="" id="{D64FD698-5A90-4121-A2BC-35FF50309B0A}"/>
              </a:ext>
            </a:extLst>
          </p:cNvPr>
          <p:cNvGrpSpPr/>
          <p:nvPr/>
        </p:nvGrpSpPr>
        <p:grpSpPr>
          <a:xfrm>
            <a:off x="0" y="161729"/>
            <a:ext cx="2123483" cy="1175393"/>
            <a:chOff x="5205307" y="859734"/>
            <a:chExt cx="1645890" cy="877283"/>
          </a:xfrm>
        </p:grpSpPr>
        <p:sp>
          <p:nvSpPr>
            <p:cNvPr id="66" name="Google Shape;7562;p54">
              <a:extLst>
                <a:ext uri="{FF2B5EF4-FFF2-40B4-BE49-F238E27FC236}">
                  <a16:creationId xmlns:a16="http://schemas.microsoft.com/office/drawing/2014/main" xmlns="" id="{7C629317-5944-4BA7-AEB8-42F9D95DC5CC}"/>
                </a:ext>
              </a:extLst>
            </p:cNvPr>
            <p:cNvSpPr/>
            <p:nvPr/>
          </p:nvSpPr>
          <p:spPr>
            <a:xfrm>
              <a:off x="5957303" y="859734"/>
              <a:ext cx="893894" cy="877283"/>
            </a:xfrm>
            <a:custGeom>
              <a:avLst/>
              <a:gdLst/>
              <a:ahLst/>
              <a:cxnLst/>
              <a:rect l="l" t="t" r="r" b="b"/>
              <a:pathLst>
                <a:path w="36055" h="35385" extrusionOk="0">
                  <a:moveTo>
                    <a:pt x="28506" y="1"/>
                  </a:moveTo>
                  <a:cubicBezTo>
                    <a:pt x="27596" y="1"/>
                    <a:pt x="26793" y="322"/>
                    <a:pt x="26151" y="938"/>
                  </a:cubicBezTo>
                  <a:cubicBezTo>
                    <a:pt x="25107" y="1393"/>
                    <a:pt x="24197" y="2142"/>
                    <a:pt x="23448" y="3106"/>
                  </a:cubicBezTo>
                  <a:cubicBezTo>
                    <a:pt x="22082" y="1874"/>
                    <a:pt x="20343" y="1205"/>
                    <a:pt x="18496" y="1205"/>
                  </a:cubicBezTo>
                  <a:cubicBezTo>
                    <a:pt x="18228" y="1205"/>
                    <a:pt x="17961" y="1205"/>
                    <a:pt x="17720" y="1232"/>
                  </a:cubicBezTo>
                  <a:cubicBezTo>
                    <a:pt x="17291" y="884"/>
                    <a:pt x="16756" y="670"/>
                    <a:pt x="16194" y="590"/>
                  </a:cubicBezTo>
                  <a:cubicBezTo>
                    <a:pt x="16007" y="563"/>
                    <a:pt x="15846" y="563"/>
                    <a:pt x="15659" y="563"/>
                  </a:cubicBezTo>
                  <a:cubicBezTo>
                    <a:pt x="13972" y="563"/>
                    <a:pt x="12527" y="1767"/>
                    <a:pt x="12313" y="3427"/>
                  </a:cubicBezTo>
                  <a:cubicBezTo>
                    <a:pt x="11671" y="3213"/>
                    <a:pt x="10975" y="3106"/>
                    <a:pt x="10252" y="3106"/>
                  </a:cubicBezTo>
                  <a:cubicBezTo>
                    <a:pt x="8111" y="3106"/>
                    <a:pt x="6077" y="4150"/>
                    <a:pt x="4819" y="5889"/>
                  </a:cubicBezTo>
                  <a:cubicBezTo>
                    <a:pt x="3802" y="7254"/>
                    <a:pt x="3400" y="8967"/>
                    <a:pt x="3668" y="10654"/>
                  </a:cubicBezTo>
                  <a:cubicBezTo>
                    <a:pt x="2490" y="10975"/>
                    <a:pt x="1473" y="11697"/>
                    <a:pt x="831" y="12768"/>
                  </a:cubicBezTo>
                  <a:cubicBezTo>
                    <a:pt x="161" y="13946"/>
                    <a:pt x="1" y="15311"/>
                    <a:pt x="456" y="16596"/>
                  </a:cubicBezTo>
                  <a:cubicBezTo>
                    <a:pt x="938" y="17880"/>
                    <a:pt x="1874" y="18951"/>
                    <a:pt x="3025" y="19620"/>
                  </a:cubicBezTo>
                  <a:cubicBezTo>
                    <a:pt x="2999" y="19754"/>
                    <a:pt x="2972" y="19888"/>
                    <a:pt x="2972" y="20022"/>
                  </a:cubicBezTo>
                  <a:lnTo>
                    <a:pt x="2972" y="20102"/>
                  </a:lnTo>
                  <a:cubicBezTo>
                    <a:pt x="2891" y="20396"/>
                    <a:pt x="2865" y="20691"/>
                    <a:pt x="2838" y="21012"/>
                  </a:cubicBezTo>
                  <a:lnTo>
                    <a:pt x="2838" y="21039"/>
                  </a:lnTo>
                  <a:cubicBezTo>
                    <a:pt x="2811" y="21306"/>
                    <a:pt x="2811" y="21574"/>
                    <a:pt x="2758" y="21895"/>
                  </a:cubicBezTo>
                  <a:lnTo>
                    <a:pt x="2758" y="21975"/>
                  </a:lnTo>
                  <a:lnTo>
                    <a:pt x="2758" y="22832"/>
                  </a:lnTo>
                  <a:lnTo>
                    <a:pt x="2758" y="22939"/>
                  </a:lnTo>
                  <a:cubicBezTo>
                    <a:pt x="2758" y="23207"/>
                    <a:pt x="2811" y="23474"/>
                    <a:pt x="2838" y="23742"/>
                  </a:cubicBezTo>
                  <a:lnTo>
                    <a:pt x="2838" y="23876"/>
                  </a:lnTo>
                  <a:cubicBezTo>
                    <a:pt x="2865" y="24170"/>
                    <a:pt x="2891" y="24438"/>
                    <a:pt x="2972" y="24759"/>
                  </a:cubicBezTo>
                  <a:lnTo>
                    <a:pt x="2972" y="24813"/>
                  </a:lnTo>
                  <a:cubicBezTo>
                    <a:pt x="2999" y="24920"/>
                    <a:pt x="2999" y="25027"/>
                    <a:pt x="3025" y="25080"/>
                  </a:cubicBezTo>
                  <a:lnTo>
                    <a:pt x="2410" y="26927"/>
                  </a:lnTo>
                  <a:cubicBezTo>
                    <a:pt x="2035" y="27998"/>
                    <a:pt x="2196" y="29175"/>
                    <a:pt x="2865" y="30059"/>
                  </a:cubicBezTo>
                  <a:cubicBezTo>
                    <a:pt x="3507" y="30969"/>
                    <a:pt x="4578" y="31531"/>
                    <a:pt x="5675" y="31531"/>
                  </a:cubicBezTo>
                  <a:lnTo>
                    <a:pt x="6023" y="31531"/>
                  </a:lnTo>
                  <a:lnTo>
                    <a:pt x="6478" y="31504"/>
                  </a:lnTo>
                  <a:lnTo>
                    <a:pt x="6639" y="31665"/>
                  </a:lnTo>
                  <a:lnTo>
                    <a:pt x="6773" y="31798"/>
                  </a:lnTo>
                  <a:cubicBezTo>
                    <a:pt x="7013" y="32013"/>
                    <a:pt x="7228" y="32200"/>
                    <a:pt x="7415" y="32387"/>
                  </a:cubicBezTo>
                  <a:cubicBezTo>
                    <a:pt x="7442" y="32414"/>
                    <a:pt x="7495" y="32441"/>
                    <a:pt x="7522" y="32441"/>
                  </a:cubicBezTo>
                  <a:cubicBezTo>
                    <a:pt x="7763" y="32655"/>
                    <a:pt x="7977" y="32815"/>
                    <a:pt x="8245" y="33003"/>
                  </a:cubicBezTo>
                  <a:lnTo>
                    <a:pt x="8378" y="33110"/>
                  </a:lnTo>
                  <a:lnTo>
                    <a:pt x="9181" y="33618"/>
                  </a:lnTo>
                  <a:lnTo>
                    <a:pt x="9288" y="33645"/>
                  </a:lnTo>
                  <a:cubicBezTo>
                    <a:pt x="9556" y="33779"/>
                    <a:pt x="9797" y="33940"/>
                    <a:pt x="10065" y="34047"/>
                  </a:cubicBezTo>
                  <a:lnTo>
                    <a:pt x="10172" y="34127"/>
                  </a:lnTo>
                  <a:cubicBezTo>
                    <a:pt x="10439" y="34261"/>
                    <a:pt x="10707" y="34341"/>
                    <a:pt x="11001" y="34475"/>
                  </a:cubicBezTo>
                  <a:lnTo>
                    <a:pt x="11135" y="34555"/>
                  </a:lnTo>
                  <a:cubicBezTo>
                    <a:pt x="11430" y="34689"/>
                    <a:pt x="11724" y="34796"/>
                    <a:pt x="12045" y="34850"/>
                  </a:cubicBezTo>
                  <a:lnTo>
                    <a:pt x="12072" y="34850"/>
                  </a:lnTo>
                  <a:cubicBezTo>
                    <a:pt x="12340" y="34930"/>
                    <a:pt x="12634" y="35010"/>
                    <a:pt x="12982" y="35091"/>
                  </a:cubicBezTo>
                  <a:lnTo>
                    <a:pt x="13062" y="35117"/>
                  </a:lnTo>
                  <a:cubicBezTo>
                    <a:pt x="13384" y="35198"/>
                    <a:pt x="13678" y="35251"/>
                    <a:pt x="13999" y="35278"/>
                  </a:cubicBezTo>
                  <a:lnTo>
                    <a:pt x="14106" y="35278"/>
                  </a:lnTo>
                  <a:cubicBezTo>
                    <a:pt x="14668" y="35358"/>
                    <a:pt x="15284" y="35385"/>
                    <a:pt x="15846" y="35385"/>
                  </a:cubicBezTo>
                  <a:lnTo>
                    <a:pt x="16114" y="35385"/>
                  </a:lnTo>
                  <a:cubicBezTo>
                    <a:pt x="16462" y="35385"/>
                    <a:pt x="16783" y="35358"/>
                    <a:pt x="17051" y="35331"/>
                  </a:cubicBezTo>
                  <a:lnTo>
                    <a:pt x="17131" y="35331"/>
                  </a:lnTo>
                  <a:cubicBezTo>
                    <a:pt x="17800" y="35251"/>
                    <a:pt x="18416" y="35144"/>
                    <a:pt x="19058" y="34984"/>
                  </a:cubicBezTo>
                  <a:lnTo>
                    <a:pt x="19165" y="34957"/>
                  </a:lnTo>
                  <a:cubicBezTo>
                    <a:pt x="19754" y="34796"/>
                    <a:pt x="20369" y="34582"/>
                    <a:pt x="20958" y="34314"/>
                  </a:cubicBezTo>
                  <a:lnTo>
                    <a:pt x="21065" y="34288"/>
                  </a:lnTo>
                  <a:cubicBezTo>
                    <a:pt x="21360" y="34154"/>
                    <a:pt x="21627" y="34020"/>
                    <a:pt x="21868" y="33886"/>
                  </a:cubicBezTo>
                  <a:lnTo>
                    <a:pt x="21895" y="33886"/>
                  </a:lnTo>
                  <a:lnTo>
                    <a:pt x="22618" y="33485"/>
                  </a:lnTo>
                  <a:lnTo>
                    <a:pt x="22778" y="33378"/>
                  </a:lnTo>
                  <a:cubicBezTo>
                    <a:pt x="23046" y="33217"/>
                    <a:pt x="23287" y="33056"/>
                    <a:pt x="23501" y="32869"/>
                  </a:cubicBezTo>
                  <a:lnTo>
                    <a:pt x="28506" y="29229"/>
                  </a:lnTo>
                  <a:cubicBezTo>
                    <a:pt x="28694" y="29095"/>
                    <a:pt x="28854" y="28961"/>
                    <a:pt x="29068" y="28801"/>
                  </a:cubicBezTo>
                  <a:lnTo>
                    <a:pt x="29229" y="28667"/>
                  </a:lnTo>
                  <a:cubicBezTo>
                    <a:pt x="29336" y="28560"/>
                    <a:pt x="29470" y="28453"/>
                    <a:pt x="29577" y="28372"/>
                  </a:cubicBezTo>
                  <a:lnTo>
                    <a:pt x="29711" y="28239"/>
                  </a:lnTo>
                  <a:lnTo>
                    <a:pt x="29764" y="28158"/>
                  </a:lnTo>
                  <a:cubicBezTo>
                    <a:pt x="29871" y="28051"/>
                    <a:pt x="29978" y="27971"/>
                    <a:pt x="30059" y="27891"/>
                  </a:cubicBezTo>
                  <a:cubicBezTo>
                    <a:pt x="30112" y="27837"/>
                    <a:pt x="30166" y="27784"/>
                    <a:pt x="30192" y="27730"/>
                  </a:cubicBezTo>
                  <a:lnTo>
                    <a:pt x="30273" y="27650"/>
                  </a:lnTo>
                  <a:cubicBezTo>
                    <a:pt x="30380" y="27569"/>
                    <a:pt x="30433" y="27489"/>
                    <a:pt x="30514" y="27382"/>
                  </a:cubicBezTo>
                  <a:cubicBezTo>
                    <a:pt x="30567" y="27329"/>
                    <a:pt x="30594" y="27302"/>
                    <a:pt x="30647" y="27221"/>
                  </a:cubicBezTo>
                  <a:lnTo>
                    <a:pt x="30674" y="27195"/>
                  </a:lnTo>
                  <a:cubicBezTo>
                    <a:pt x="30781" y="27088"/>
                    <a:pt x="30835" y="26981"/>
                    <a:pt x="30942" y="26900"/>
                  </a:cubicBezTo>
                  <a:cubicBezTo>
                    <a:pt x="30969" y="26820"/>
                    <a:pt x="31049" y="26766"/>
                    <a:pt x="31076" y="26713"/>
                  </a:cubicBezTo>
                  <a:lnTo>
                    <a:pt x="31102" y="26686"/>
                  </a:lnTo>
                  <a:cubicBezTo>
                    <a:pt x="31183" y="26579"/>
                    <a:pt x="31263" y="26499"/>
                    <a:pt x="31343" y="26392"/>
                  </a:cubicBezTo>
                  <a:cubicBezTo>
                    <a:pt x="31370" y="26311"/>
                    <a:pt x="31450" y="26258"/>
                    <a:pt x="31477" y="26178"/>
                  </a:cubicBezTo>
                  <a:lnTo>
                    <a:pt x="31504" y="26151"/>
                  </a:lnTo>
                  <a:cubicBezTo>
                    <a:pt x="31584" y="26044"/>
                    <a:pt x="31638" y="25963"/>
                    <a:pt x="31745" y="25830"/>
                  </a:cubicBezTo>
                  <a:cubicBezTo>
                    <a:pt x="31772" y="25749"/>
                    <a:pt x="31852" y="25696"/>
                    <a:pt x="31879" y="25589"/>
                  </a:cubicBezTo>
                  <a:cubicBezTo>
                    <a:pt x="31932" y="25482"/>
                    <a:pt x="32013" y="25348"/>
                    <a:pt x="32066" y="25241"/>
                  </a:cubicBezTo>
                  <a:cubicBezTo>
                    <a:pt x="32120" y="25187"/>
                    <a:pt x="32146" y="25107"/>
                    <a:pt x="32200" y="25027"/>
                  </a:cubicBezTo>
                  <a:cubicBezTo>
                    <a:pt x="32280" y="24893"/>
                    <a:pt x="32334" y="24786"/>
                    <a:pt x="32414" y="24652"/>
                  </a:cubicBezTo>
                  <a:cubicBezTo>
                    <a:pt x="32441" y="24572"/>
                    <a:pt x="32468" y="24518"/>
                    <a:pt x="32521" y="24411"/>
                  </a:cubicBezTo>
                  <a:cubicBezTo>
                    <a:pt x="32575" y="24277"/>
                    <a:pt x="32655" y="24170"/>
                    <a:pt x="32682" y="24010"/>
                  </a:cubicBezTo>
                  <a:lnTo>
                    <a:pt x="32789" y="23822"/>
                  </a:lnTo>
                  <a:cubicBezTo>
                    <a:pt x="32842" y="23688"/>
                    <a:pt x="32869" y="23555"/>
                    <a:pt x="32949" y="23367"/>
                  </a:cubicBezTo>
                  <a:cubicBezTo>
                    <a:pt x="32976" y="23314"/>
                    <a:pt x="32976" y="23233"/>
                    <a:pt x="33003" y="23207"/>
                  </a:cubicBezTo>
                  <a:cubicBezTo>
                    <a:pt x="33083" y="23073"/>
                    <a:pt x="33110" y="22939"/>
                    <a:pt x="33137" y="22778"/>
                  </a:cubicBezTo>
                  <a:cubicBezTo>
                    <a:pt x="33137" y="22778"/>
                    <a:pt x="33190" y="22645"/>
                    <a:pt x="33217" y="22564"/>
                  </a:cubicBezTo>
                  <a:cubicBezTo>
                    <a:pt x="33244" y="22430"/>
                    <a:pt x="33324" y="22270"/>
                    <a:pt x="33351" y="22136"/>
                  </a:cubicBezTo>
                  <a:lnTo>
                    <a:pt x="33378" y="21975"/>
                  </a:lnTo>
                  <a:cubicBezTo>
                    <a:pt x="33404" y="21815"/>
                    <a:pt x="33458" y="21627"/>
                    <a:pt x="33511" y="21467"/>
                  </a:cubicBezTo>
                  <a:lnTo>
                    <a:pt x="33538" y="21333"/>
                  </a:lnTo>
                  <a:cubicBezTo>
                    <a:pt x="33592" y="21172"/>
                    <a:pt x="33618" y="20958"/>
                    <a:pt x="33645" y="20798"/>
                  </a:cubicBezTo>
                  <a:lnTo>
                    <a:pt x="33672" y="20691"/>
                  </a:lnTo>
                  <a:cubicBezTo>
                    <a:pt x="33726" y="20530"/>
                    <a:pt x="33752" y="20343"/>
                    <a:pt x="33752" y="20155"/>
                  </a:cubicBezTo>
                  <a:cubicBezTo>
                    <a:pt x="35117" y="19540"/>
                    <a:pt x="36054" y="18282"/>
                    <a:pt x="36054" y="16863"/>
                  </a:cubicBezTo>
                  <a:cubicBezTo>
                    <a:pt x="36027" y="15685"/>
                    <a:pt x="35519" y="14722"/>
                    <a:pt x="34662" y="13999"/>
                  </a:cubicBezTo>
                  <a:cubicBezTo>
                    <a:pt x="34636" y="13865"/>
                    <a:pt x="34555" y="13732"/>
                    <a:pt x="34528" y="13651"/>
                  </a:cubicBezTo>
                  <a:cubicBezTo>
                    <a:pt x="34823" y="12848"/>
                    <a:pt x="34716" y="11938"/>
                    <a:pt x="34288" y="11135"/>
                  </a:cubicBezTo>
                  <a:cubicBezTo>
                    <a:pt x="33726" y="10118"/>
                    <a:pt x="32628" y="9449"/>
                    <a:pt x="31343" y="9289"/>
                  </a:cubicBezTo>
                  <a:cubicBezTo>
                    <a:pt x="31183" y="9262"/>
                    <a:pt x="30969" y="9262"/>
                    <a:pt x="30808" y="9262"/>
                  </a:cubicBezTo>
                  <a:cubicBezTo>
                    <a:pt x="30567" y="9262"/>
                    <a:pt x="30300" y="9289"/>
                    <a:pt x="30085" y="9315"/>
                  </a:cubicBezTo>
                  <a:cubicBezTo>
                    <a:pt x="29363" y="8619"/>
                    <a:pt x="28613" y="7977"/>
                    <a:pt x="27730" y="7442"/>
                  </a:cubicBezTo>
                  <a:cubicBezTo>
                    <a:pt x="27810" y="7254"/>
                    <a:pt x="27891" y="7040"/>
                    <a:pt x="27998" y="6880"/>
                  </a:cubicBezTo>
                  <a:cubicBezTo>
                    <a:pt x="28024" y="6826"/>
                    <a:pt x="28078" y="6773"/>
                    <a:pt x="28105" y="6719"/>
                  </a:cubicBezTo>
                  <a:cubicBezTo>
                    <a:pt x="28239" y="6719"/>
                    <a:pt x="28372" y="6746"/>
                    <a:pt x="28506" y="6746"/>
                  </a:cubicBezTo>
                  <a:cubicBezTo>
                    <a:pt x="30166" y="6746"/>
                    <a:pt x="31611" y="5541"/>
                    <a:pt x="31852" y="3882"/>
                  </a:cubicBezTo>
                  <a:cubicBezTo>
                    <a:pt x="31986" y="2972"/>
                    <a:pt x="31772" y="2062"/>
                    <a:pt x="31236" y="1366"/>
                  </a:cubicBezTo>
                  <a:cubicBezTo>
                    <a:pt x="30701" y="616"/>
                    <a:pt x="29898" y="161"/>
                    <a:pt x="29042" y="28"/>
                  </a:cubicBezTo>
                  <a:cubicBezTo>
                    <a:pt x="28881" y="1"/>
                    <a:pt x="28694" y="1"/>
                    <a:pt x="285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67" name="Google Shape;7563;p54">
              <a:extLst>
                <a:ext uri="{FF2B5EF4-FFF2-40B4-BE49-F238E27FC236}">
                  <a16:creationId xmlns:a16="http://schemas.microsoft.com/office/drawing/2014/main" xmlns="" id="{1A18577D-4028-455B-9307-A8AD5FBB2C39}"/>
                </a:ext>
              </a:extLst>
            </p:cNvPr>
            <p:cNvGrpSpPr/>
            <p:nvPr/>
          </p:nvGrpSpPr>
          <p:grpSpPr>
            <a:xfrm>
              <a:off x="5205307" y="912913"/>
              <a:ext cx="1585343" cy="749800"/>
              <a:chOff x="5391532" y="1259663"/>
              <a:chExt cx="1585343" cy="749800"/>
            </a:xfrm>
          </p:grpSpPr>
          <p:grpSp>
            <p:nvGrpSpPr>
              <p:cNvPr id="68" name="Google Shape;7564;p54">
                <a:extLst>
                  <a:ext uri="{FF2B5EF4-FFF2-40B4-BE49-F238E27FC236}">
                    <a16:creationId xmlns:a16="http://schemas.microsoft.com/office/drawing/2014/main" xmlns="" id="{54F6738D-A0CC-44B9-8EA6-5BC856AB21F9}"/>
                  </a:ext>
                </a:extLst>
              </p:cNvPr>
              <p:cNvGrpSpPr/>
              <p:nvPr/>
            </p:nvGrpSpPr>
            <p:grpSpPr>
              <a:xfrm>
                <a:off x="6206000" y="1259663"/>
                <a:ext cx="770875" cy="749800"/>
                <a:chOff x="1364275" y="1684325"/>
                <a:chExt cx="770875" cy="749800"/>
              </a:xfrm>
            </p:grpSpPr>
            <p:sp>
              <p:nvSpPr>
                <p:cNvPr id="70" name="Google Shape;7565;p54">
                  <a:extLst>
                    <a:ext uri="{FF2B5EF4-FFF2-40B4-BE49-F238E27FC236}">
                      <a16:creationId xmlns:a16="http://schemas.microsoft.com/office/drawing/2014/main" xmlns="" id="{F0B59CD2-8A99-498B-AF09-F21CFF92C663}"/>
                    </a:ext>
                  </a:extLst>
                </p:cNvPr>
                <p:cNvSpPr/>
                <p:nvPr/>
              </p:nvSpPr>
              <p:spPr>
                <a:xfrm>
                  <a:off x="1516175" y="1714575"/>
                  <a:ext cx="388125" cy="39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25" h="15606" extrusionOk="0">
                      <a:moveTo>
                        <a:pt x="9836" y="1"/>
                      </a:moveTo>
                      <a:cubicBezTo>
                        <a:pt x="6776" y="1"/>
                        <a:pt x="3791" y="2848"/>
                        <a:pt x="4952" y="6532"/>
                      </a:cubicBezTo>
                      <a:cubicBezTo>
                        <a:pt x="5166" y="7175"/>
                        <a:pt x="5434" y="7790"/>
                        <a:pt x="5835" y="8432"/>
                      </a:cubicBezTo>
                      <a:cubicBezTo>
                        <a:pt x="5969" y="8673"/>
                        <a:pt x="5835" y="8968"/>
                        <a:pt x="5541" y="9021"/>
                      </a:cubicBezTo>
                      <a:lnTo>
                        <a:pt x="2329" y="9557"/>
                      </a:lnTo>
                      <a:cubicBezTo>
                        <a:pt x="857" y="9771"/>
                        <a:pt x="0" y="11296"/>
                        <a:pt x="455" y="12688"/>
                      </a:cubicBezTo>
                      <a:cubicBezTo>
                        <a:pt x="937" y="14000"/>
                        <a:pt x="2088" y="14937"/>
                        <a:pt x="3453" y="15177"/>
                      </a:cubicBezTo>
                      <a:lnTo>
                        <a:pt x="6237" y="15606"/>
                      </a:lnTo>
                      <a:lnTo>
                        <a:pt x="15524" y="5917"/>
                      </a:lnTo>
                      <a:cubicBezTo>
                        <a:pt x="15524" y="5917"/>
                        <a:pt x="14909" y="3695"/>
                        <a:pt x="13811" y="2143"/>
                      </a:cubicBezTo>
                      <a:cubicBezTo>
                        <a:pt x="12760" y="643"/>
                        <a:pt x="11290" y="1"/>
                        <a:pt x="9836" y="1"/>
                      </a:cubicBezTo>
                      <a:close/>
                    </a:path>
                  </a:pathLst>
                </a:custGeom>
                <a:solidFill>
                  <a:srgbClr val="3D85C6">
                    <a:alpha val="289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Google Shape;7566;p54">
                  <a:extLst>
                    <a:ext uri="{FF2B5EF4-FFF2-40B4-BE49-F238E27FC236}">
                      <a16:creationId xmlns:a16="http://schemas.microsoft.com/office/drawing/2014/main" xmlns="" id="{34D7365E-BD62-4E6D-94B6-18F6E0D97A75}"/>
                    </a:ext>
                  </a:extLst>
                </p:cNvPr>
                <p:cNvSpPr/>
                <p:nvPr/>
              </p:nvSpPr>
              <p:spPr>
                <a:xfrm>
                  <a:off x="1364275" y="1762800"/>
                  <a:ext cx="302475" cy="30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9" h="12152" extrusionOk="0">
                      <a:moveTo>
                        <a:pt x="7685" y="0"/>
                      </a:moveTo>
                      <a:cubicBezTo>
                        <a:pt x="5296" y="0"/>
                        <a:pt x="2973" y="2223"/>
                        <a:pt x="3882" y="5112"/>
                      </a:cubicBezTo>
                      <a:cubicBezTo>
                        <a:pt x="4042" y="5593"/>
                        <a:pt x="4230" y="6102"/>
                        <a:pt x="4551" y="6584"/>
                      </a:cubicBezTo>
                      <a:cubicBezTo>
                        <a:pt x="4631" y="6744"/>
                        <a:pt x="4551" y="6985"/>
                        <a:pt x="4337" y="7012"/>
                      </a:cubicBezTo>
                      <a:lnTo>
                        <a:pt x="1821" y="7414"/>
                      </a:lnTo>
                      <a:cubicBezTo>
                        <a:pt x="696" y="7601"/>
                        <a:pt x="1" y="8779"/>
                        <a:pt x="402" y="9876"/>
                      </a:cubicBezTo>
                      <a:cubicBezTo>
                        <a:pt x="750" y="10920"/>
                        <a:pt x="1660" y="11669"/>
                        <a:pt x="2731" y="11830"/>
                      </a:cubicBezTo>
                      <a:lnTo>
                        <a:pt x="4899" y="12151"/>
                      </a:lnTo>
                      <a:lnTo>
                        <a:pt x="12099" y="4603"/>
                      </a:lnTo>
                      <a:cubicBezTo>
                        <a:pt x="12099" y="4603"/>
                        <a:pt x="11644" y="2837"/>
                        <a:pt x="10787" y="1659"/>
                      </a:cubicBezTo>
                      <a:cubicBezTo>
                        <a:pt x="9962" y="498"/>
                        <a:pt x="8816" y="0"/>
                        <a:pt x="7685" y="0"/>
                      </a:cubicBezTo>
                      <a:close/>
                    </a:path>
                  </a:pathLst>
                </a:custGeom>
                <a:solidFill>
                  <a:srgbClr val="C7E1E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Google Shape;7567;p54">
                  <a:extLst>
                    <a:ext uri="{FF2B5EF4-FFF2-40B4-BE49-F238E27FC236}">
                      <a16:creationId xmlns:a16="http://schemas.microsoft.com/office/drawing/2014/main" xmlns="" id="{1523DC34-CD53-4D26-95B8-23DD2C53A348}"/>
                    </a:ext>
                  </a:extLst>
                </p:cNvPr>
                <p:cNvSpPr/>
                <p:nvPr/>
              </p:nvSpPr>
              <p:spPr>
                <a:xfrm>
                  <a:off x="1364275" y="1762800"/>
                  <a:ext cx="302475" cy="30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9" h="12152" extrusionOk="0">
                      <a:moveTo>
                        <a:pt x="7685" y="0"/>
                      </a:moveTo>
                      <a:cubicBezTo>
                        <a:pt x="5296" y="0"/>
                        <a:pt x="2973" y="2223"/>
                        <a:pt x="3882" y="5112"/>
                      </a:cubicBezTo>
                      <a:cubicBezTo>
                        <a:pt x="4042" y="5593"/>
                        <a:pt x="4230" y="6102"/>
                        <a:pt x="4551" y="6584"/>
                      </a:cubicBezTo>
                      <a:cubicBezTo>
                        <a:pt x="4631" y="6744"/>
                        <a:pt x="4551" y="6985"/>
                        <a:pt x="4337" y="7012"/>
                      </a:cubicBezTo>
                      <a:lnTo>
                        <a:pt x="1821" y="7414"/>
                      </a:lnTo>
                      <a:cubicBezTo>
                        <a:pt x="696" y="7601"/>
                        <a:pt x="1" y="8779"/>
                        <a:pt x="402" y="9876"/>
                      </a:cubicBezTo>
                      <a:cubicBezTo>
                        <a:pt x="750" y="10920"/>
                        <a:pt x="1660" y="11669"/>
                        <a:pt x="2731" y="11830"/>
                      </a:cubicBezTo>
                      <a:lnTo>
                        <a:pt x="4899" y="12151"/>
                      </a:lnTo>
                      <a:lnTo>
                        <a:pt x="12099" y="4603"/>
                      </a:lnTo>
                      <a:cubicBezTo>
                        <a:pt x="12099" y="4603"/>
                        <a:pt x="11644" y="2837"/>
                        <a:pt x="10787" y="1659"/>
                      </a:cubicBezTo>
                      <a:cubicBezTo>
                        <a:pt x="9962" y="498"/>
                        <a:pt x="8816" y="0"/>
                        <a:pt x="7685" y="0"/>
                      </a:cubicBezTo>
                      <a:close/>
                    </a:path>
                  </a:pathLst>
                </a:custGeom>
                <a:solidFill>
                  <a:srgbClr val="CAF2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Google Shape;7568;p54">
                  <a:extLst>
                    <a:ext uri="{FF2B5EF4-FFF2-40B4-BE49-F238E27FC236}">
                      <a16:creationId xmlns:a16="http://schemas.microsoft.com/office/drawing/2014/main" xmlns="" id="{3535CBFA-2BA4-4BD3-A142-5CC3314C721F}"/>
                    </a:ext>
                  </a:extLst>
                </p:cNvPr>
                <p:cNvSpPr/>
                <p:nvPr/>
              </p:nvSpPr>
              <p:spPr>
                <a:xfrm>
                  <a:off x="1401075" y="1822875"/>
                  <a:ext cx="714000" cy="61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60" h="24448" extrusionOk="0">
                      <a:moveTo>
                        <a:pt x="16779" y="0"/>
                      </a:moveTo>
                      <a:cubicBezTo>
                        <a:pt x="14638" y="0"/>
                        <a:pt x="12478" y="654"/>
                        <a:pt x="10627" y="2013"/>
                      </a:cubicBezTo>
                      <a:lnTo>
                        <a:pt x="5595" y="5653"/>
                      </a:lnTo>
                      <a:cubicBezTo>
                        <a:pt x="991" y="9025"/>
                        <a:pt x="1" y="15583"/>
                        <a:pt x="3373" y="20213"/>
                      </a:cubicBezTo>
                      <a:cubicBezTo>
                        <a:pt x="5413" y="22976"/>
                        <a:pt x="8581" y="24447"/>
                        <a:pt x="11795" y="24447"/>
                      </a:cubicBezTo>
                      <a:cubicBezTo>
                        <a:pt x="13936" y="24447"/>
                        <a:pt x="16098" y="23794"/>
                        <a:pt x="17960" y="22435"/>
                      </a:cubicBezTo>
                      <a:lnTo>
                        <a:pt x="22939" y="18795"/>
                      </a:lnTo>
                      <a:cubicBezTo>
                        <a:pt x="27569" y="15422"/>
                        <a:pt x="28560" y="8865"/>
                        <a:pt x="25187" y="4234"/>
                      </a:cubicBezTo>
                      <a:cubicBezTo>
                        <a:pt x="23163" y="1472"/>
                        <a:pt x="19992" y="0"/>
                        <a:pt x="1677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Google Shape;7569;p54">
                  <a:extLst>
                    <a:ext uri="{FF2B5EF4-FFF2-40B4-BE49-F238E27FC236}">
                      <a16:creationId xmlns:a16="http://schemas.microsoft.com/office/drawing/2014/main" xmlns="" id="{66AE95C4-50C4-4B05-A52E-426C05A3BFE0}"/>
                    </a:ext>
                  </a:extLst>
                </p:cNvPr>
                <p:cNvSpPr/>
                <p:nvPr/>
              </p:nvSpPr>
              <p:spPr>
                <a:xfrm>
                  <a:off x="1401075" y="1954150"/>
                  <a:ext cx="380100" cy="47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4" h="19199" extrusionOk="0">
                      <a:moveTo>
                        <a:pt x="6157" y="0"/>
                      </a:moveTo>
                      <a:lnTo>
                        <a:pt x="5648" y="375"/>
                      </a:lnTo>
                      <a:cubicBezTo>
                        <a:pt x="1018" y="3774"/>
                        <a:pt x="1" y="10332"/>
                        <a:pt x="3373" y="14962"/>
                      </a:cubicBezTo>
                      <a:cubicBezTo>
                        <a:pt x="5422" y="17740"/>
                        <a:pt x="8587" y="19198"/>
                        <a:pt x="11791" y="19198"/>
                      </a:cubicBezTo>
                      <a:cubicBezTo>
                        <a:pt x="12940" y="19198"/>
                        <a:pt x="14094" y="19011"/>
                        <a:pt x="15204" y="18629"/>
                      </a:cubicBezTo>
                      <a:cubicBezTo>
                        <a:pt x="11831" y="18362"/>
                        <a:pt x="8566" y="16729"/>
                        <a:pt x="6371" y="13758"/>
                      </a:cubicBezTo>
                      <a:cubicBezTo>
                        <a:pt x="3346" y="9583"/>
                        <a:pt x="3400" y="4069"/>
                        <a:pt x="6157" y="0"/>
                      </a:cubicBezTo>
                      <a:close/>
                    </a:path>
                  </a:pathLst>
                </a:custGeom>
                <a:solidFill>
                  <a:srgbClr val="612B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Google Shape;7570;p54">
                  <a:extLst>
                    <a:ext uri="{FF2B5EF4-FFF2-40B4-BE49-F238E27FC236}">
                      <a16:creationId xmlns:a16="http://schemas.microsoft.com/office/drawing/2014/main" xmlns="" id="{B0934C6D-7A60-4EFA-B560-1A327EEFB605}"/>
                    </a:ext>
                  </a:extLst>
                </p:cNvPr>
                <p:cNvSpPr/>
                <p:nvPr/>
              </p:nvSpPr>
              <p:spPr>
                <a:xfrm>
                  <a:off x="1484725" y="1877875"/>
                  <a:ext cx="418900" cy="54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56" h="21654" extrusionOk="0">
                      <a:moveTo>
                        <a:pt x="6959" y="0"/>
                      </a:moveTo>
                      <a:lnTo>
                        <a:pt x="2811" y="3051"/>
                      </a:lnTo>
                      <a:cubicBezTo>
                        <a:pt x="54" y="7093"/>
                        <a:pt x="0" y="12607"/>
                        <a:pt x="3025" y="16809"/>
                      </a:cubicBezTo>
                      <a:cubicBezTo>
                        <a:pt x="5166" y="19753"/>
                        <a:pt x="8485" y="21413"/>
                        <a:pt x="11858" y="21654"/>
                      </a:cubicBezTo>
                      <a:cubicBezTo>
                        <a:pt x="12794" y="21306"/>
                        <a:pt x="13704" y="20851"/>
                        <a:pt x="14588" y="20235"/>
                      </a:cubicBezTo>
                      <a:lnTo>
                        <a:pt x="16756" y="18629"/>
                      </a:lnTo>
                      <a:cubicBezTo>
                        <a:pt x="13116" y="18602"/>
                        <a:pt x="9502" y="16943"/>
                        <a:pt x="7174" y="13758"/>
                      </a:cubicBezTo>
                      <a:cubicBezTo>
                        <a:pt x="4149" y="9609"/>
                        <a:pt x="4203" y="4095"/>
                        <a:pt x="6959" y="0"/>
                      </a:cubicBezTo>
                      <a:close/>
                    </a:path>
                  </a:pathLst>
                </a:custGeom>
                <a:solidFill>
                  <a:srgbClr val="FDC6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Google Shape;7571;p54">
                  <a:extLst>
                    <a:ext uri="{FF2B5EF4-FFF2-40B4-BE49-F238E27FC236}">
                      <a16:creationId xmlns:a16="http://schemas.microsoft.com/office/drawing/2014/main" xmlns="" id="{9C74394B-7E4D-4503-B820-4D5899E7BBB4}"/>
                    </a:ext>
                  </a:extLst>
                </p:cNvPr>
                <p:cNvSpPr/>
                <p:nvPr/>
              </p:nvSpPr>
              <p:spPr>
                <a:xfrm>
                  <a:off x="1587100" y="1829025"/>
                  <a:ext cx="429625" cy="51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85" h="20583" extrusionOk="0">
                      <a:moveTo>
                        <a:pt x="6879" y="0"/>
                      </a:moveTo>
                      <a:lnTo>
                        <a:pt x="6879" y="0"/>
                      </a:lnTo>
                      <a:cubicBezTo>
                        <a:pt x="5568" y="321"/>
                        <a:pt x="4283" y="884"/>
                        <a:pt x="3159" y="1713"/>
                      </a:cubicBezTo>
                      <a:lnTo>
                        <a:pt x="2811" y="1954"/>
                      </a:lnTo>
                      <a:cubicBezTo>
                        <a:pt x="81" y="5996"/>
                        <a:pt x="1" y="11536"/>
                        <a:pt x="3052" y="15712"/>
                      </a:cubicBezTo>
                      <a:cubicBezTo>
                        <a:pt x="5354" y="18843"/>
                        <a:pt x="8967" y="20556"/>
                        <a:pt x="12634" y="20583"/>
                      </a:cubicBezTo>
                      <a:lnTo>
                        <a:pt x="15444" y="18522"/>
                      </a:lnTo>
                      <a:cubicBezTo>
                        <a:pt x="16060" y="18040"/>
                        <a:pt x="16676" y="17505"/>
                        <a:pt x="17184" y="16916"/>
                      </a:cubicBezTo>
                      <a:cubicBezTo>
                        <a:pt x="13705" y="16782"/>
                        <a:pt x="10305" y="15096"/>
                        <a:pt x="8084" y="12072"/>
                      </a:cubicBezTo>
                      <a:cubicBezTo>
                        <a:pt x="5434" y="8458"/>
                        <a:pt x="5140" y="3828"/>
                        <a:pt x="687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Google Shape;7572;p54">
                  <a:extLst>
                    <a:ext uri="{FF2B5EF4-FFF2-40B4-BE49-F238E27FC236}">
                      <a16:creationId xmlns:a16="http://schemas.microsoft.com/office/drawing/2014/main" xmlns="" id="{DCA1FCB7-DA21-47CA-95F2-ABF1B68FDEEC}"/>
                    </a:ext>
                  </a:extLst>
                </p:cNvPr>
                <p:cNvSpPr/>
                <p:nvPr/>
              </p:nvSpPr>
              <p:spPr>
                <a:xfrm>
                  <a:off x="1905600" y="1970500"/>
                  <a:ext cx="137275" cy="8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1" h="3496" extrusionOk="0">
                      <a:moveTo>
                        <a:pt x="4229" y="0"/>
                      </a:moveTo>
                      <a:cubicBezTo>
                        <a:pt x="4138" y="0"/>
                        <a:pt x="4041" y="14"/>
                        <a:pt x="3936" y="42"/>
                      </a:cubicBezTo>
                      <a:cubicBezTo>
                        <a:pt x="2672" y="385"/>
                        <a:pt x="1306" y="419"/>
                        <a:pt x="810" y="419"/>
                      </a:cubicBezTo>
                      <a:cubicBezTo>
                        <a:pt x="686" y="419"/>
                        <a:pt x="617" y="417"/>
                        <a:pt x="617" y="417"/>
                      </a:cubicBezTo>
                      <a:cubicBezTo>
                        <a:pt x="108" y="524"/>
                        <a:pt x="1" y="1113"/>
                        <a:pt x="215" y="1755"/>
                      </a:cubicBezTo>
                      <a:lnTo>
                        <a:pt x="1393" y="1675"/>
                      </a:lnTo>
                      <a:cubicBezTo>
                        <a:pt x="1426" y="1672"/>
                        <a:pt x="1460" y="1670"/>
                        <a:pt x="1493" y="1670"/>
                      </a:cubicBezTo>
                      <a:cubicBezTo>
                        <a:pt x="2014" y="1670"/>
                        <a:pt x="2467" y="2058"/>
                        <a:pt x="2517" y="2612"/>
                      </a:cubicBezTo>
                      <a:lnTo>
                        <a:pt x="2597" y="3495"/>
                      </a:lnTo>
                      <a:cubicBezTo>
                        <a:pt x="2758" y="3495"/>
                        <a:pt x="2892" y="3442"/>
                        <a:pt x="3052" y="3388"/>
                      </a:cubicBezTo>
                      <a:cubicBezTo>
                        <a:pt x="5251" y="2639"/>
                        <a:pt x="5490" y="0"/>
                        <a:pt x="4229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Google Shape;7573;p54">
                  <a:extLst>
                    <a:ext uri="{FF2B5EF4-FFF2-40B4-BE49-F238E27FC236}">
                      <a16:creationId xmlns:a16="http://schemas.microsoft.com/office/drawing/2014/main" xmlns="" id="{D13C5089-338D-41F5-8155-D752C78839C7}"/>
                    </a:ext>
                  </a:extLst>
                </p:cNvPr>
                <p:cNvSpPr/>
                <p:nvPr/>
              </p:nvSpPr>
              <p:spPr>
                <a:xfrm>
                  <a:off x="1941750" y="2051850"/>
                  <a:ext cx="28800" cy="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258" extrusionOk="0">
                      <a:moveTo>
                        <a:pt x="0" y="0"/>
                      </a:moveTo>
                      <a:cubicBezTo>
                        <a:pt x="279" y="171"/>
                        <a:pt x="574" y="257"/>
                        <a:pt x="901" y="257"/>
                      </a:cubicBezTo>
                      <a:cubicBezTo>
                        <a:pt x="982" y="257"/>
                        <a:pt x="1066" y="252"/>
                        <a:pt x="1151" y="241"/>
                      </a:cubicBezTo>
                      <a:lnTo>
                        <a:pt x="1151" y="241"/>
                      </a:lnTo>
                      <a:cubicBezTo>
                        <a:pt x="1110" y="244"/>
                        <a:pt x="1068" y="245"/>
                        <a:pt x="1027" y="245"/>
                      </a:cubicBezTo>
                      <a:cubicBezTo>
                        <a:pt x="667" y="245"/>
                        <a:pt x="312" y="144"/>
                        <a:pt x="0" y="0"/>
                      </a:cubicBezTo>
                      <a:close/>
                    </a:path>
                  </a:pathLst>
                </a:custGeom>
                <a:solidFill>
                  <a:srgbClr val="FFA06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Google Shape;7574;p54">
                  <a:extLst>
                    <a:ext uri="{FF2B5EF4-FFF2-40B4-BE49-F238E27FC236}">
                      <a16:creationId xmlns:a16="http://schemas.microsoft.com/office/drawing/2014/main" xmlns="" id="{2E501142-CAD0-4019-9442-5FBB8B13CEC4}"/>
                    </a:ext>
                  </a:extLst>
                </p:cNvPr>
                <p:cNvSpPr/>
                <p:nvPr/>
              </p:nvSpPr>
              <p:spPr>
                <a:xfrm>
                  <a:off x="1910975" y="2012250"/>
                  <a:ext cx="59575" cy="4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3" h="1830" extrusionOk="0">
                      <a:moveTo>
                        <a:pt x="1278" y="0"/>
                      </a:moveTo>
                      <a:cubicBezTo>
                        <a:pt x="1245" y="0"/>
                        <a:pt x="1211" y="2"/>
                        <a:pt x="1178" y="5"/>
                      </a:cubicBezTo>
                      <a:lnTo>
                        <a:pt x="0" y="85"/>
                      </a:lnTo>
                      <a:cubicBezTo>
                        <a:pt x="80" y="246"/>
                        <a:pt x="134" y="460"/>
                        <a:pt x="241" y="621"/>
                      </a:cubicBezTo>
                      <a:cubicBezTo>
                        <a:pt x="455" y="942"/>
                        <a:pt x="803" y="1317"/>
                        <a:pt x="1231" y="1584"/>
                      </a:cubicBezTo>
                      <a:cubicBezTo>
                        <a:pt x="1543" y="1728"/>
                        <a:pt x="1898" y="1829"/>
                        <a:pt x="2258" y="1829"/>
                      </a:cubicBezTo>
                      <a:cubicBezTo>
                        <a:pt x="2299" y="1829"/>
                        <a:pt x="2341" y="1828"/>
                        <a:pt x="2382" y="1825"/>
                      </a:cubicBezTo>
                      <a:lnTo>
                        <a:pt x="2302" y="942"/>
                      </a:lnTo>
                      <a:cubicBezTo>
                        <a:pt x="2277" y="388"/>
                        <a:pt x="1802" y="0"/>
                        <a:pt x="1278" y="0"/>
                      </a:cubicBezTo>
                      <a:close/>
                    </a:path>
                  </a:pathLst>
                </a:custGeom>
                <a:solidFill>
                  <a:srgbClr val="F66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Google Shape;7575;p54">
                  <a:extLst>
                    <a:ext uri="{FF2B5EF4-FFF2-40B4-BE49-F238E27FC236}">
                      <a16:creationId xmlns:a16="http://schemas.microsoft.com/office/drawing/2014/main" xmlns="" id="{8067780B-D04A-46A7-B0C0-2E2376EF0845}"/>
                    </a:ext>
                  </a:extLst>
                </p:cNvPr>
                <p:cNvSpPr/>
                <p:nvPr/>
              </p:nvSpPr>
              <p:spPr>
                <a:xfrm>
                  <a:off x="1783150" y="1912650"/>
                  <a:ext cx="54225" cy="2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9" h="1133" extrusionOk="0">
                      <a:moveTo>
                        <a:pt x="1358" y="1"/>
                      </a:moveTo>
                      <a:cubicBezTo>
                        <a:pt x="1207" y="1"/>
                        <a:pt x="1039" y="24"/>
                        <a:pt x="857" y="81"/>
                      </a:cubicBezTo>
                      <a:cubicBezTo>
                        <a:pt x="402" y="215"/>
                        <a:pt x="108" y="509"/>
                        <a:pt x="28" y="750"/>
                      </a:cubicBezTo>
                      <a:cubicBezTo>
                        <a:pt x="1" y="965"/>
                        <a:pt x="108" y="1098"/>
                        <a:pt x="242" y="1125"/>
                      </a:cubicBezTo>
                      <a:cubicBezTo>
                        <a:pt x="265" y="1130"/>
                        <a:pt x="290" y="1132"/>
                        <a:pt x="315" y="1132"/>
                      </a:cubicBezTo>
                      <a:cubicBezTo>
                        <a:pt x="432" y="1132"/>
                        <a:pt x="565" y="1084"/>
                        <a:pt x="697" y="1018"/>
                      </a:cubicBezTo>
                      <a:cubicBezTo>
                        <a:pt x="857" y="965"/>
                        <a:pt x="1045" y="911"/>
                        <a:pt x="1179" y="857"/>
                      </a:cubicBezTo>
                      <a:cubicBezTo>
                        <a:pt x="1312" y="831"/>
                        <a:pt x="1473" y="750"/>
                        <a:pt x="1634" y="724"/>
                      </a:cubicBezTo>
                      <a:cubicBezTo>
                        <a:pt x="1794" y="697"/>
                        <a:pt x="1982" y="643"/>
                        <a:pt x="2062" y="563"/>
                      </a:cubicBezTo>
                      <a:cubicBezTo>
                        <a:pt x="2169" y="456"/>
                        <a:pt x="2169" y="295"/>
                        <a:pt x="1982" y="162"/>
                      </a:cubicBezTo>
                      <a:cubicBezTo>
                        <a:pt x="1844" y="76"/>
                        <a:pt x="1629" y="1"/>
                        <a:pt x="1358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Google Shape;7576;p54">
                  <a:extLst>
                    <a:ext uri="{FF2B5EF4-FFF2-40B4-BE49-F238E27FC236}">
                      <a16:creationId xmlns:a16="http://schemas.microsoft.com/office/drawing/2014/main" xmlns="" id="{A61F7E47-AFAD-4034-A05B-A59FB1300841}"/>
                    </a:ext>
                  </a:extLst>
                </p:cNvPr>
                <p:cNvSpPr/>
                <p:nvPr/>
              </p:nvSpPr>
              <p:spPr>
                <a:xfrm>
                  <a:off x="2044800" y="1917750"/>
                  <a:ext cx="57575" cy="23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3" h="933" extrusionOk="0">
                      <a:moveTo>
                        <a:pt x="1087" y="1"/>
                      </a:moveTo>
                      <a:cubicBezTo>
                        <a:pt x="673" y="1"/>
                        <a:pt x="353" y="140"/>
                        <a:pt x="214" y="279"/>
                      </a:cubicBezTo>
                      <a:cubicBezTo>
                        <a:pt x="0" y="439"/>
                        <a:pt x="27" y="627"/>
                        <a:pt x="161" y="680"/>
                      </a:cubicBezTo>
                      <a:cubicBezTo>
                        <a:pt x="295" y="734"/>
                        <a:pt x="482" y="787"/>
                        <a:pt x="643" y="787"/>
                      </a:cubicBezTo>
                      <a:cubicBezTo>
                        <a:pt x="803" y="787"/>
                        <a:pt x="1017" y="787"/>
                        <a:pt x="1151" y="814"/>
                      </a:cubicBezTo>
                      <a:cubicBezTo>
                        <a:pt x="1312" y="814"/>
                        <a:pt x="1472" y="841"/>
                        <a:pt x="1633" y="894"/>
                      </a:cubicBezTo>
                      <a:cubicBezTo>
                        <a:pt x="1765" y="913"/>
                        <a:pt x="1885" y="932"/>
                        <a:pt x="1990" y="932"/>
                      </a:cubicBezTo>
                      <a:cubicBezTo>
                        <a:pt x="2034" y="932"/>
                        <a:pt x="2076" y="929"/>
                        <a:pt x="2115" y="921"/>
                      </a:cubicBezTo>
                      <a:cubicBezTo>
                        <a:pt x="2249" y="841"/>
                        <a:pt x="2302" y="707"/>
                        <a:pt x="2222" y="520"/>
                      </a:cubicBezTo>
                      <a:cubicBezTo>
                        <a:pt x="2115" y="305"/>
                        <a:pt x="1767" y="91"/>
                        <a:pt x="1285" y="11"/>
                      </a:cubicBezTo>
                      <a:cubicBezTo>
                        <a:pt x="1217" y="4"/>
                        <a:pt x="1151" y="1"/>
                        <a:pt x="1087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Google Shape;7577;p54">
                  <a:extLst>
                    <a:ext uri="{FF2B5EF4-FFF2-40B4-BE49-F238E27FC236}">
                      <a16:creationId xmlns:a16="http://schemas.microsoft.com/office/drawing/2014/main" xmlns="" id="{A9FEF7C7-7660-40CB-B941-22D4A733B35F}"/>
                    </a:ext>
                  </a:extLst>
                </p:cNvPr>
                <p:cNvSpPr/>
                <p:nvPr/>
              </p:nvSpPr>
              <p:spPr>
                <a:xfrm>
                  <a:off x="1828000" y="1988900"/>
                  <a:ext cx="42850" cy="4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" h="1664" extrusionOk="0">
                      <a:moveTo>
                        <a:pt x="852" y="1"/>
                      </a:moveTo>
                      <a:cubicBezTo>
                        <a:pt x="836" y="1"/>
                        <a:pt x="820" y="1"/>
                        <a:pt x="803" y="2"/>
                      </a:cubicBezTo>
                      <a:cubicBezTo>
                        <a:pt x="348" y="56"/>
                        <a:pt x="0" y="457"/>
                        <a:pt x="54" y="885"/>
                      </a:cubicBezTo>
                      <a:cubicBezTo>
                        <a:pt x="79" y="1324"/>
                        <a:pt x="453" y="1663"/>
                        <a:pt x="864" y="1663"/>
                      </a:cubicBezTo>
                      <a:cubicBezTo>
                        <a:pt x="879" y="1663"/>
                        <a:pt x="895" y="1663"/>
                        <a:pt x="910" y="1662"/>
                      </a:cubicBezTo>
                      <a:cubicBezTo>
                        <a:pt x="1392" y="1608"/>
                        <a:pt x="1713" y="1207"/>
                        <a:pt x="1686" y="778"/>
                      </a:cubicBezTo>
                      <a:cubicBezTo>
                        <a:pt x="1661" y="340"/>
                        <a:pt x="1287" y="1"/>
                        <a:pt x="852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Google Shape;7578;p54">
                  <a:extLst>
                    <a:ext uri="{FF2B5EF4-FFF2-40B4-BE49-F238E27FC236}">
                      <a16:creationId xmlns:a16="http://schemas.microsoft.com/office/drawing/2014/main" xmlns="" id="{7CFEAFC1-C4F5-4A6A-A5BB-25C42EF043AF}"/>
                    </a:ext>
                  </a:extLst>
                </p:cNvPr>
                <p:cNvSpPr/>
                <p:nvPr/>
              </p:nvSpPr>
              <p:spPr>
                <a:xfrm>
                  <a:off x="2062200" y="1974225"/>
                  <a:ext cx="42850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" h="1635" extrusionOk="0">
                      <a:moveTo>
                        <a:pt x="803" y="0"/>
                      </a:moveTo>
                      <a:cubicBezTo>
                        <a:pt x="348" y="27"/>
                        <a:pt x="0" y="429"/>
                        <a:pt x="54" y="857"/>
                      </a:cubicBezTo>
                      <a:cubicBezTo>
                        <a:pt x="79" y="1320"/>
                        <a:pt x="451" y="1635"/>
                        <a:pt x="860" y="1635"/>
                      </a:cubicBezTo>
                      <a:cubicBezTo>
                        <a:pt x="877" y="1635"/>
                        <a:pt x="894" y="1634"/>
                        <a:pt x="910" y="1633"/>
                      </a:cubicBezTo>
                      <a:cubicBezTo>
                        <a:pt x="1392" y="1606"/>
                        <a:pt x="1713" y="1205"/>
                        <a:pt x="1686" y="777"/>
                      </a:cubicBezTo>
                      <a:cubicBezTo>
                        <a:pt x="1660" y="322"/>
                        <a:pt x="1285" y="0"/>
                        <a:pt x="803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Google Shape;7579;p54">
                  <a:extLst>
                    <a:ext uri="{FF2B5EF4-FFF2-40B4-BE49-F238E27FC236}">
                      <a16:creationId xmlns:a16="http://schemas.microsoft.com/office/drawing/2014/main" xmlns="" id="{633D13F7-0DAE-4DDD-BC56-0C251E269592}"/>
                    </a:ext>
                  </a:extLst>
                </p:cNvPr>
                <p:cNvSpPr/>
                <p:nvPr/>
              </p:nvSpPr>
              <p:spPr>
                <a:xfrm>
                  <a:off x="1822650" y="2014825"/>
                  <a:ext cx="6225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0" h="1160" extrusionOk="0">
                      <a:moveTo>
                        <a:pt x="1271" y="0"/>
                      </a:moveTo>
                      <a:cubicBezTo>
                        <a:pt x="720" y="0"/>
                        <a:pt x="311" y="288"/>
                        <a:pt x="134" y="518"/>
                      </a:cubicBezTo>
                      <a:cubicBezTo>
                        <a:pt x="0" y="678"/>
                        <a:pt x="0" y="919"/>
                        <a:pt x="161" y="1053"/>
                      </a:cubicBezTo>
                      <a:cubicBezTo>
                        <a:pt x="214" y="1106"/>
                        <a:pt x="294" y="1160"/>
                        <a:pt x="402" y="1160"/>
                      </a:cubicBezTo>
                      <a:cubicBezTo>
                        <a:pt x="482" y="1160"/>
                        <a:pt x="589" y="1080"/>
                        <a:pt x="723" y="1053"/>
                      </a:cubicBezTo>
                      <a:cubicBezTo>
                        <a:pt x="741" y="1034"/>
                        <a:pt x="942" y="808"/>
                        <a:pt x="1306" y="808"/>
                      </a:cubicBezTo>
                      <a:cubicBezTo>
                        <a:pt x="1465" y="808"/>
                        <a:pt x="1654" y="851"/>
                        <a:pt x="1874" y="973"/>
                      </a:cubicBezTo>
                      <a:cubicBezTo>
                        <a:pt x="1936" y="1008"/>
                        <a:pt x="2004" y="1026"/>
                        <a:pt x="2072" y="1026"/>
                      </a:cubicBezTo>
                      <a:cubicBezTo>
                        <a:pt x="2207" y="1026"/>
                        <a:pt x="2338" y="955"/>
                        <a:pt x="2409" y="812"/>
                      </a:cubicBezTo>
                      <a:cubicBezTo>
                        <a:pt x="2489" y="625"/>
                        <a:pt x="2436" y="384"/>
                        <a:pt x="2222" y="277"/>
                      </a:cubicBezTo>
                      <a:cubicBezTo>
                        <a:pt x="1876" y="77"/>
                        <a:pt x="1555" y="0"/>
                        <a:pt x="1271" y="0"/>
                      </a:cubicBezTo>
                      <a:close/>
                    </a:path>
                  </a:pathLst>
                </a:custGeom>
                <a:solidFill>
                  <a:srgbClr val="FABB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Google Shape;7580;p54">
                  <a:extLst>
                    <a:ext uri="{FF2B5EF4-FFF2-40B4-BE49-F238E27FC236}">
                      <a16:creationId xmlns:a16="http://schemas.microsoft.com/office/drawing/2014/main" xmlns="" id="{BE3493A7-7518-49FA-9511-7591B4DECA09}"/>
                    </a:ext>
                  </a:extLst>
                </p:cNvPr>
                <p:cNvSpPr/>
                <p:nvPr/>
              </p:nvSpPr>
              <p:spPr>
                <a:xfrm>
                  <a:off x="2061525" y="1998700"/>
                  <a:ext cx="53550" cy="2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2" h="1056" extrusionOk="0">
                      <a:moveTo>
                        <a:pt x="1096" y="1"/>
                      </a:moveTo>
                      <a:cubicBezTo>
                        <a:pt x="640" y="1"/>
                        <a:pt x="293" y="236"/>
                        <a:pt x="134" y="413"/>
                      </a:cubicBezTo>
                      <a:cubicBezTo>
                        <a:pt x="0" y="601"/>
                        <a:pt x="0" y="815"/>
                        <a:pt x="161" y="949"/>
                      </a:cubicBezTo>
                      <a:cubicBezTo>
                        <a:pt x="268" y="1029"/>
                        <a:pt x="348" y="1056"/>
                        <a:pt x="429" y="1056"/>
                      </a:cubicBezTo>
                      <a:cubicBezTo>
                        <a:pt x="562" y="1056"/>
                        <a:pt x="670" y="1029"/>
                        <a:pt x="750" y="949"/>
                      </a:cubicBezTo>
                      <a:cubicBezTo>
                        <a:pt x="768" y="931"/>
                        <a:pt x="895" y="804"/>
                        <a:pt x="1114" y="804"/>
                      </a:cubicBezTo>
                      <a:cubicBezTo>
                        <a:pt x="1221" y="804"/>
                        <a:pt x="1350" y="834"/>
                        <a:pt x="1499" y="922"/>
                      </a:cubicBezTo>
                      <a:cubicBezTo>
                        <a:pt x="1565" y="954"/>
                        <a:pt x="1633" y="970"/>
                        <a:pt x="1698" y="970"/>
                      </a:cubicBezTo>
                      <a:cubicBezTo>
                        <a:pt x="1846" y="970"/>
                        <a:pt x="1979" y="891"/>
                        <a:pt x="2035" y="761"/>
                      </a:cubicBezTo>
                      <a:cubicBezTo>
                        <a:pt x="2142" y="547"/>
                        <a:pt x="2088" y="333"/>
                        <a:pt x="1874" y="226"/>
                      </a:cubicBezTo>
                      <a:cubicBezTo>
                        <a:pt x="1593" y="63"/>
                        <a:pt x="1330" y="1"/>
                        <a:pt x="1096" y="1"/>
                      </a:cubicBezTo>
                      <a:close/>
                    </a:path>
                  </a:pathLst>
                </a:custGeom>
                <a:solidFill>
                  <a:srgbClr val="FABB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Google Shape;7581;p54">
                  <a:extLst>
                    <a:ext uri="{FF2B5EF4-FFF2-40B4-BE49-F238E27FC236}">
                      <a16:creationId xmlns:a16="http://schemas.microsoft.com/office/drawing/2014/main" xmlns="" id="{8F35E2C6-45F5-416E-9D9E-A6E3557A7AD2}"/>
                    </a:ext>
                  </a:extLst>
                </p:cNvPr>
                <p:cNvSpPr/>
                <p:nvPr/>
              </p:nvSpPr>
              <p:spPr>
                <a:xfrm>
                  <a:off x="1418775" y="2243225"/>
                  <a:ext cx="86725" cy="9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9" h="3755" extrusionOk="0">
                      <a:moveTo>
                        <a:pt x="1113" y="0"/>
                      </a:moveTo>
                      <a:lnTo>
                        <a:pt x="176" y="2730"/>
                      </a:lnTo>
                      <a:cubicBezTo>
                        <a:pt x="0" y="3207"/>
                        <a:pt x="390" y="3755"/>
                        <a:pt x="902" y="3755"/>
                      </a:cubicBezTo>
                      <a:cubicBezTo>
                        <a:pt x="936" y="3755"/>
                        <a:pt x="971" y="3752"/>
                        <a:pt x="1006" y="3747"/>
                      </a:cubicBezTo>
                      <a:lnTo>
                        <a:pt x="3468" y="3506"/>
                      </a:lnTo>
                      <a:lnTo>
                        <a:pt x="1113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Google Shape;7582;p54">
                  <a:extLst>
                    <a:ext uri="{FF2B5EF4-FFF2-40B4-BE49-F238E27FC236}">
                      <a16:creationId xmlns:a16="http://schemas.microsoft.com/office/drawing/2014/main" xmlns="" id="{CFFFDE0D-2254-4F9D-93AE-B18821960ADD}"/>
                    </a:ext>
                  </a:extLst>
                </p:cNvPr>
                <p:cNvSpPr/>
                <p:nvPr/>
              </p:nvSpPr>
              <p:spPr>
                <a:xfrm>
                  <a:off x="1904950" y="1694500"/>
                  <a:ext cx="113550" cy="16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2" h="6439" extrusionOk="0">
                      <a:moveTo>
                        <a:pt x="4042" y="0"/>
                      </a:moveTo>
                      <a:cubicBezTo>
                        <a:pt x="4033" y="0"/>
                        <a:pt x="4024" y="1"/>
                        <a:pt x="4015" y="1"/>
                      </a:cubicBezTo>
                      <a:cubicBezTo>
                        <a:pt x="2757" y="215"/>
                        <a:pt x="1686" y="1045"/>
                        <a:pt x="1017" y="2143"/>
                      </a:cubicBezTo>
                      <a:cubicBezTo>
                        <a:pt x="268" y="3347"/>
                        <a:pt x="27" y="4792"/>
                        <a:pt x="0" y="6157"/>
                      </a:cubicBezTo>
                      <a:cubicBezTo>
                        <a:pt x="0" y="6345"/>
                        <a:pt x="154" y="6438"/>
                        <a:pt x="308" y="6438"/>
                      </a:cubicBezTo>
                      <a:cubicBezTo>
                        <a:pt x="462" y="6438"/>
                        <a:pt x="616" y="6345"/>
                        <a:pt x="616" y="6157"/>
                      </a:cubicBezTo>
                      <a:cubicBezTo>
                        <a:pt x="643" y="4926"/>
                        <a:pt x="857" y="3615"/>
                        <a:pt x="1472" y="2517"/>
                      </a:cubicBezTo>
                      <a:cubicBezTo>
                        <a:pt x="2088" y="1527"/>
                        <a:pt x="3025" y="751"/>
                        <a:pt x="4202" y="590"/>
                      </a:cubicBezTo>
                      <a:cubicBezTo>
                        <a:pt x="4542" y="512"/>
                        <a:pt x="4397" y="0"/>
                        <a:pt x="4042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Google Shape;7583;p54">
                  <a:extLst>
                    <a:ext uri="{FF2B5EF4-FFF2-40B4-BE49-F238E27FC236}">
                      <a16:creationId xmlns:a16="http://schemas.microsoft.com/office/drawing/2014/main" xmlns="" id="{C5631544-27D9-4CFC-A56D-9FE7B9688290}"/>
                    </a:ext>
                  </a:extLst>
                </p:cNvPr>
                <p:cNvSpPr/>
                <p:nvPr/>
              </p:nvSpPr>
              <p:spPr>
                <a:xfrm>
                  <a:off x="1696850" y="1713250"/>
                  <a:ext cx="129575" cy="14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3" h="5922" extrusionOk="0">
                      <a:moveTo>
                        <a:pt x="375" y="1"/>
                      </a:moveTo>
                      <a:cubicBezTo>
                        <a:pt x="0" y="1"/>
                        <a:pt x="0" y="563"/>
                        <a:pt x="375" y="563"/>
                      </a:cubicBezTo>
                      <a:cubicBezTo>
                        <a:pt x="1606" y="590"/>
                        <a:pt x="2677" y="1286"/>
                        <a:pt x="3373" y="2303"/>
                      </a:cubicBezTo>
                      <a:cubicBezTo>
                        <a:pt x="4095" y="3293"/>
                        <a:pt x="4416" y="4524"/>
                        <a:pt x="4631" y="5729"/>
                      </a:cubicBezTo>
                      <a:cubicBezTo>
                        <a:pt x="4641" y="5863"/>
                        <a:pt x="4727" y="5921"/>
                        <a:pt x="4827" y="5921"/>
                      </a:cubicBezTo>
                      <a:cubicBezTo>
                        <a:pt x="4986" y="5921"/>
                        <a:pt x="5182" y="5772"/>
                        <a:pt x="5166" y="5541"/>
                      </a:cubicBezTo>
                      <a:cubicBezTo>
                        <a:pt x="4952" y="4203"/>
                        <a:pt x="4523" y="2865"/>
                        <a:pt x="3721" y="1794"/>
                      </a:cubicBezTo>
                      <a:cubicBezTo>
                        <a:pt x="2918" y="777"/>
                        <a:pt x="1713" y="28"/>
                        <a:pt x="375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Google Shape;7584;p54">
                  <a:extLst>
                    <a:ext uri="{FF2B5EF4-FFF2-40B4-BE49-F238E27FC236}">
                      <a16:creationId xmlns:a16="http://schemas.microsoft.com/office/drawing/2014/main" xmlns="" id="{E4AF6E80-4071-4899-BAB0-4A2E6D45B8BC}"/>
                    </a:ext>
                  </a:extLst>
                </p:cNvPr>
                <p:cNvSpPr/>
                <p:nvPr/>
              </p:nvSpPr>
              <p:spPr>
                <a:xfrm>
                  <a:off x="1672075" y="1698850"/>
                  <a:ext cx="38850" cy="3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4" h="1448" extrusionOk="0">
                      <a:moveTo>
                        <a:pt x="742" y="0"/>
                      </a:moveTo>
                      <a:cubicBezTo>
                        <a:pt x="403" y="0"/>
                        <a:pt x="125" y="250"/>
                        <a:pt x="54" y="604"/>
                      </a:cubicBezTo>
                      <a:cubicBezTo>
                        <a:pt x="1" y="1005"/>
                        <a:pt x="268" y="1380"/>
                        <a:pt x="670" y="1433"/>
                      </a:cubicBezTo>
                      <a:cubicBezTo>
                        <a:pt x="718" y="1443"/>
                        <a:pt x="765" y="1448"/>
                        <a:pt x="812" y="1448"/>
                      </a:cubicBezTo>
                      <a:cubicBezTo>
                        <a:pt x="1151" y="1448"/>
                        <a:pt x="1429" y="1198"/>
                        <a:pt x="1500" y="844"/>
                      </a:cubicBezTo>
                      <a:cubicBezTo>
                        <a:pt x="1553" y="443"/>
                        <a:pt x="1286" y="68"/>
                        <a:pt x="884" y="15"/>
                      </a:cubicBezTo>
                      <a:cubicBezTo>
                        <a:pt x="836" y="5"/>
                        <a:pt x="789" y="0"/>
                        <a:pt x="74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Google Shape;7585;p54">
                  <a:extLst>
                    <a:ext uri="{FF2B5EF4-FFF2-40B4-BE49-F238E27FC236}">
                      <a16:creationId xmlns:a16="http://schemas.microsoft.com/office/drawing/2014/main" xmlns="" id="{09CF809A-57F8-401D-A677-86FA7FF4CC16}"/>
                    </a:ext>
                  </a:extLst>
                </p:cNvPr>
                <p:cNvSpPr/>
                <p:nvPr/>
              </p:nvSpPr>
              <p:spPr>
                <a:xfrm>
                  <a:off x="1991925" y="1684325"/>
                  <a:ext cx="39500" cy="3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0" h="1467" extrusionOk="0">
                      <a:moveTo>
                        <a:pt x="809" y="0"/>
                      </a:moveTo>
                      <a:cubicBezTo>
                        <a:pt x="448" y="0"/>
                        <a:pt x="130" y="255"/>
                        <a:pt x="81" y="622"/>
                      </a:cubicBezTo>
                      <a:cubicBezTo>
                        <a:pt x="1" y="1024"/>
                        <a:pt x="268" y="1399"/>
                        <a:pt x="670" y="1452"/>
                      </a:cubicBezTo>
                      <a:cubicBezTo>
                        <a:pt x="718" y="1462"/>
                        <a:pt x="766" y="1466"/>
                        <a:pt x="813" y="1466"/>
                      </a:cubicBezTo>
                      <a:cubicBezTo>
                        <a:pt x="1157" y="1466"/>
                        <a:pt x="1456" y="1217"/>
                        <a:pt x="1526" y="863"/>
                      </a:cubicBezTo>
                      <a:cubicBezTo>
                        <a:pt x="1580" y="462"/>
                        <a:pt x="1312" y="87"/>
                        <a:pt x="911" y="7"/>
                      </a:cubicBezTo>
                      <a:cubicBezTo>
                        <a:pt x="876" y="2"/>
                        <a:pt x="842" y="0"/>
                        <a:pt x="80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Google Shape;7586;p54">
                  <a:extLst>
                    <a:ext uri="{FF2B5EF4-FFF2-40B4-BE49-F238E27FC236}">
                      <a16:creationId xmlns:a16="http://schemas.microsoft.com/office/drawing/2014/main" xmlns="" id="{FCBAE7F8-953C-4A41-ACC7-AB24FD10760D}"/>
                    </a:ext>
                  </a:extLst>
                </p:cNvPr>
                <p:cNvSpPr/>
                <p:nvPr/>
              </p:nvSpPr>
              <p:spPr>
                <a:xfrm>
                  <a:off x="1419825" y="2043825"/>
                  <a:ext cx="658450" cy="38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38" h="15570" extrusionOk="0">
                      <a:moveTo>
                        <a:pt x="2008" y="0"/>
                      </a:moveTo>
                      <a:lnTo>
                        <a:pt x="2008" y="0"/>
                      </a:lnTo>
                      <a:cubicBezTo>
                        <a:pt x="0" y="3480"/>
                        <a:pt x="107" y="7923"/>
                        <a:pt x="2623" y="11322"/>
                      </a:cubicBezTo>
                      <a:cubicBezTo>
                        <a:pt x="4648" y="14101"/>
                        <a:pt x="7820" y="15569"/>
                        <a:pt x="11034" y="15569"/>
                      </a:cubicBezTo>
                      <a:cubicBezTo>
                        <a:pt x="13174" y="15569"/>
                        <a:pt x="15333" y="14918"/>
                        <a:pt x="17184" y="13570"/>
                      </a:cubicBezTo>
                      <a:lnTo>
                        <a:pt x="22162" y="9930"/>
                      </a:lnTo>
                      <a:cubicBezTo>
                        <a:pt x="24598" y="8164"/>
                        <a:pt x="26043" y="5487"/>
                        <a:pt x="26338" y="2677"/>
                      </a:cubicBezTo>
                      <a:lnTo>
                        <a:pt x="26338" y="2677"/>
                      </a:lnTo>
                      <a:cubicBezTo>
                        <a:pt x="25642" y="3908"/>
                        <a:pt x="24705" y="4978"/>
                        <a:pt x="23500" y="5888"/>
                      </a:cubicBezTo>
                      <a:lnTo>
                        <a:pt x="18522" y="9529"/>
                      </a:lnTo>
                      <a:cubicBezTo>
                        <a:pt x="16671" y="10877"/>
                        <a:pt x="14512" y="11528"/>
                        <a:pt x="12372" y="11528"/>
                      </a:cubicBezTo>
                      <a:cubicBezTo>
                        <a:pt x="9158" y="11528"/>
                        <a:pt x="5986" y="10060"/>
                        <a:pt x="3961" y="7280"/>
                      </a:cubicBezTo>
                      <a:cubicBezTo>
                        <a:pt x="2356" y="5112"/>
                        <a:pt x="1740" y="2489"/>
                        <a:pt x="2008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0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2" name="Google Shape;7587;p54">
                  <a:extLst>
                    <a:ext uri="{FF2B5EF4-FFF2-40B4-BE49-F238E27FC236}">
                      <a16:creationId xmlns:a16="http://schemas.microsoft.com/office/drawing/2014/main" xmlns="" id="{B582DBDC-4A94-4386-B90E-979A5D5AD8AA}"/>
                    </a:ext>
                  </a:extLst>
                </p:cNvPr>
                <p:cNvSpPr/>
                <p:nvPr/>
              </p:nvSpPr>
              <p:spPr>
                <a:xfrm>
                  <a:off x="1401075" y="1954150"/>
                  <a:ext cx="380100" cy="47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4" h="19199" extrusionOk="0">
                      <a:moveTo>
                        <a:pt x="6157" y="0"/>
                      </a:moveTo>
                      <a:lnTo>
                        <a:pt x="5648" y="375"/>
                      </a:lnTo>
                      <a:cubicBezTo>
                        <a:pt x="1018" y="3774"/>
                        <a:pt x="1" y="10332"/>
                        <a:pt x="3373" y="14962"/>
                      </a:cubicBezTo>
                      <a:cubicBezTo>
                        <a:pt x="5422" y="17740"/>
                        <a:pt x="8587" y="19198"/>
                        <a:pt x="11791" y="19198"/>
                      </a:cubicBezTo>
                      <a:cubicBezTo>
                        <a:pt x="12940" y="19198"/>
                        <a:pt x="14094" y="19011"/>
                        <a:pt x="15204" y="18629"/>
                      </a:cubicBezTo>
                      <a:cubicBezTo>
                        <a:pt x="11831" y="18362"/>
                        <a:pt x="8566" y="16729"/>
                        <a:pt x="6371" y="13758"/>
                      </a:cubicBezTo>
                      <a:cubicBezTo>
                        <a:pt x="3346" y="9583"/>
                        <a:pt x="3400" y="4069"/>
                        <a:pt x="615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3" name="Google Shape;7588;p54">
                  <a:extLst>
                    <a:ext uri="{FF2B5EF4-FFF2-40B4-BE49-F238E27FC236}">
                      <a16:creationId xmlns:a16="http://schemas.microsoft.com/office/drawing/2014/main" xmlns="" id="{1FA6EBCC-B8FF-456E-83A4-66494DB7E3FC}"/>
                    </a:ext>
                  </a:extLst>
                </p:cNvPr>
                <p:cNvSpPr/>
                <p:nvPr/>
              </p:nvSpPr>
              <p:spPr>
                <a:xfrm>
                  <a:off x="1813950" y="2027750"/>
                  <a:ext cx="87000" cy="5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0" h="2142" extrusionOk="0">
                      <a:moveTo>
                        <a:pt x="1740" y="1"/>
                      </a:moveTo>
                      <a:cubicBezTo>
                        <a:pt x="776" y="1"/>
                        <a:pt x="0" y="482"/>
                        <a:pt x="0" y="1071"/>
                      </a:cubicBezTo>
                      <a:cubicBezTo>
                        <a:pt x="0" y="1660"/>
                        <a:pt x="776" y="2142"/>
                        <a:pt x="1740" y="2142"/>
                      </a:cubicBezTo>
                      <a:cubicBezTo>
                        <a:pt x="2703" y="2142"/>
                        <a:pt x="3480" y="1660"/>
                        <a:pt x="3480" y="1071"/>
                      </a:cubicBezTo>
                      <a:cubicBezTo>
                        <a:pt x="3480" y="482"/>
                        <a:pt x="2703" y="1"/>
                        <a:pt x="174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4" name="Google Shape;7589;p54">
                  <a:extLst>
                    <a:ext uri="{FF2B5EF4-FFF2-40B4-BE49-F238E27FC236}">
                      <a16:creationId xmlns:a16="http://schemas.microsoft.com/office/drawing/2014/main" xmlns="" id="{CD576A30-753C-47D3-BDFA-9565D5AFCF5D}"/>
                    </a:ext>
                  </a:extLst>
                </p:cNvPr>
                <p:cNvSpPr/>
                <p:nvPr/>
              </p:nvSpPr>
              <p:spPr>
                <a:xfrm>
                  <a:off x="2048150" y="2011700"/>
                  <a:ext cx="87000" cy="5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0" h="2142" extrusionOk="0">
                      <a:moveTo>
                        <a:pt x="1740" y="0"/>
                      </a:moveTo>
                      <a:cubicBezTo>
                        <a:pt x="776" y="0"/>
                        <a:pt x="0" y="482"/>
                        <a:pt x="0" y="1071"/>
                      </a:cubicBezTo>
                      <a:cubicBezTo>
                        <a:pt x="0" y="1660"/>
                        <a:pt x="776" y="2142"/>
                        <a:pt x="1740" y="2142"/>
                      </a:cubicBezTo>
                      <a:cubicBezTo>
                        <a:pt x="2703" y="2142"/>
                        <a:pt x="3480" y="1660"/>
                        <a:pt x="3480" y="1071"/>
                      </a:cubicBezTo>
                      <a:cubicBezTo>
                        <a:pt x="3480" y="482"/>
                        <a:pt x="2703" y="0"/>
                        <a:pt x="174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9" name="Google Shape;7590;p54">
                <a:extLst>
                  <a:ext uri="{FF2B5EF4-FFF2-40B4-BE49-F238E27FC236}">
                    <a16:creationId xmlns:a16="http://schemas.microsoft.com/office/drawing/2014/main" xmlns="" id="{AC6E7841-9FE9-4AE3-9DC4-B5D3B6961C84}"/>
                  </a:ext>
                </a:extLst>
              </p:cNvPr>
              <p:cNvSpPr/>
              <p:nvPr/>
            </p:nvSpPr>
            <p:spPr>
              <a:xfrm>
                <a:off x="5391532" y="1519471"/>
                <a:ext cx="895011" cy="434426"/>
              </a:xfrm>
              <a:custGeom>
                <a:avLst/>
                <a:gdLst/>
                <a:ahLst/>
                <a:cxnLst/>
                <a:rect l="l" t="t" r="r" b="b"/>
                <a:pathLst>
                  <a:path w="34450" h="18086" extrusionOk="0">
                    <a:moveTo>
                      <a:pt x="34450" y="16441"/>
                    </a:moveTo>
                    <a:cubicBezTo>
                      <a:pt x="27893" y="19125"/>
                      <a:pt x="18766" y="18634"/>
                      <a:pt x="13324" y="14097"/>
                    </a:cubicBezTo>
                    <a:cubicBezTo>
                      <a:pt x="9733" y="11103"/>
                      <a:pt x="7989" y="1474"/>
                      <a:pt x="12457" y="98"/>
                    </a:cubicBezTo>
                    <a:cubicBezTo>
                      <a:pt x="16228" y="-1063"/>
                      <a:pt x="18033" y="8764"/>
                      <a:pt x="15282" y="11593"/>
                    </a:cubicBezTo>
                    <a:cubicBezTo>
                      <a:pt x="11706" y="15270"/>
                      <a:pt x="5022" y="14435"/>
                      <a:pt x="0" y="13391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913C65C-C818-4093-B6FC-8BDA14387832}"/>
              </a:ext>
            </a:extLst>
          </p:cNvPr>
          <p:cNvSpPr/>
          <p:nvPr/>
        </p:nvSpPr>
        <p:spPr>
          <a:xfrm>
            <a:off x="1225812" y="4145098"/>
            <a:ext cx="2334638" cy="1489043"/>
          </a:xfrm>
          <a:custGeom>
            <a:avLst/>
            <a:gdLst>
              <a:gd name="connsiteX0" fmla="*/ 0 w 1971709"/>
              <a:gd name="connsiteY0" fmla="*/ 0 h 1275034"/>
              <a:gd name="connsiteX1" fmla="*/ 1971709 w 1971709"/>
              <a:gd name="connsiteY1" fmla="*/ 0 h 1275034"/>
              <a:gd name="connsiteX2" fmla="*/ 1971709 w 1971709"/>
              <a:gd name="connsiteY2" fmla="*/ 1275034 h 1275034"/>
              <a:gd name="connsiteX3" fmla="*/ 0 w 1971709"/>
              <a:gd name="connsiteY3" fmla="*/ 1275034 h 1275034"/>
              <a:gd name="connsiteX4" fmla="*/ 0 w 1971709"/>
              <a:gd name="connsiteY4" fmla="*/ 0 h 1275034"/>
              <a:gd name="connsiteX0" fmla="*/ 0 w 2010619"/>
              <a:gd name="connsiteY0" fmla="*/ 0 h 1372311"/>
              <a:gd name="connsiteX1" fmla="*/ 2010619 w 2010619"/>
              <a:gd name="connsiteY1" fmla="*/ 97277 h 1372311"/>
              <a:gd name="connsiteX2" fmla="*/ 2010619 w 2010619"/>
              <a:gd name="connsiteY2" fmla="*/ 1372311 h 1372311"/>
              <a:gd name="connsiteX3" fmla="*/ 38910 w 2010619"/>
              <a:gd name="connsiteY3" fmla="*/ 1372311 h 1372311"/>
              <a:gd name="connsiteX4" fmla="*/ 0 w 2010619"/>
              <a:gd name="connsiteY4" fmla="*/ 0 h 1372311"/>
              <a:gd name="connsiteX0" fmla="*/ 0 w 2010619"/>
              <a:gd name="connsiteY0" fmla="*/ 0 h 1372311"/>
              <a:gd name="connsiteX1" fmla="*/ 2010619 w 2010619"/>
              <a:gd name="connsiteY1" fmla="*/ 97277 h 1372311"/>
              <a:gd name="connsiteX2" fmla="*/ 2010619 w 2010619"/>
              <a:gd name="connsiteY2" fmla="*/ 1372311 h 1372311"/>
              <a:gd name="connsiteX3" fmla="*/ 38910 w 2010619"/>
              <a:gd name="connsiteY3" fmla="*/ 1372311 h 1372311"/>
              <a:gd name="connsiteX4" fmla="*/ 0 w 2010619"/>
              <a:gd name="connsiteY4" fmla="*/ 0 h 1372311"/>
              <a:gd name="connsiteX0" fmla="*/ 0 w 2010619"/>
              <a:gd name="connsiteY0" fmla="*/ 0 h 1372311"/>
              <a:gd name="connsiteX1" fmla="*/ 1971708 w 2010619"/>
              <a:gd name="connsiteY1" fmla="*/ 0 h 1372311"/>
              <a:gd name="connsiteX2" fmla="*/ 2010619 w 2010619"/>
              <a:gd name="connsiteY2" fmla="*/ 1372311 h 1372311"/>
              <a:gd name="connsiteX3" fmla="*/ 38910 w 2010619"/>
              <a:gd name="connsiteY3" fmla="*/ 1372311 h 1372311"/>
              <a:gd name="connsiteX4" fmla="*/ 0 w 2010619"/>
              <a:gd name="connsiteY4" fmla="*/ 0 h 1372311"/>
              <a:gd name="connsiteX0" fmla="*/ 0 w 2037708"/>
              <a:gd name="connsiteY0" fmla="*/ 0 h 1372311"/>
              <a:gd name="connsiteX1" fmla="*/ 1971708 w 2037708"/>
              <a:gd name="connsiteY1" fmla="*/ 0 h 1372311"/>
              <a:gd name="connsiteX2" fmla="*/ 2010619 w 2037708"/>
              <a:gd name="connsiteY2" fmla="*/ 1372311 h 1372311"/>
              <a:gd name="connsiteX3" fmla="*/ 38910 w 2037708"/>
              <a:gd name="connsiteY3" fmla="*/ 1372311 h 1372311"/>
              <a:gd name="connsiteX4" fmla="*/ 0 w 2037708"/>
              <a:gd name="connsiteY4" fmla="*/ 0 h 1372311"/>
              <a:gd name="connsiteX0" fmla="*/ 0 w 2166261"/>
              <a:gd name="connsiteY0" fmla="*/ 0 h 1469588"/>
              <a:gd name="connsiteX1" fmla="*/ 1971708 w 2166261"/>
              <a:gd name="connsiteY1" fmla="*/ 0 h 1469588"/>
              <a:gd name="connsiteX2" fmla="*/ 2166261 w 2166261"/>
              <a:gd name="connsiteY2" fmla="*/ 1469588 h 1469588"/>
              <a:gd name="connsiteX3" fmla="*/ 38910 w 2166261"/>
              <a:gd name="connsiteY3" fmla="*/ 1372311 h 1469588"/>
              <a:gd name="connsiteX4" fmla="*/ 0 w 2166261"/>
              <a:gd name="connsiteY4" fmla="*/ 0 h 1469588"/>
              <a:gd name="connsiteX0" fmla="*/ 97278 w 2263539"/>
              <a:gd name="connsiteY0" fmla="*/ 0 h 1489043"/>
              <a:gd name="connsiteX1" fmla="*/ 2068986 w 2263539"/>
              <a:gd name="connsiteY1" fmla="*/ 0 h 1489043"/>
              <a:gd name="connsiteX2" fmla="*/ 2263539 w 2263539"/>
              <a:gd name="connsiteY2" fmla="*/ 1469588 h 1489043"/>
              <a:gd name="connsiteX3" fmla="*/ 0 w 2263539"/>
              <a:gd name="connsiteY3" fmla="*/ 1489043 h 1489043"/>
              <a:gd name="connsiteX4" fmla="*/ 97278 w 2263539"/>
              <a:gd name="connsiteY4" fmla="*/ 0 h 1489043"/>
              <a:gd name="connsiteX0" fmla="*/ 19457 w 2263539"/>
              <a:gd name="connsiteY0" fmla="*/ 0 h 1489043"/>
              <a:gd name="connsiteX1" fmla="*/ 2068986 w 2263539"/>
              <a:gd name="connsiteY1" fmla="*/ 0 h 1489043"/>
              <a:gd name="connsiteX2" fmla="*/ 2263539 w 2263539"/>
              <a:gd name="connsiteY2" fmla="*/ 1469588 h 1489043"/>
              <a:gd name="connsiteX3" fmla="*/ 0 w 2263539"/>
              <a:gd name="connsiteY3" fmla="*/ 1489043 h 1489043"/>
              <a:gd name="connsiteX4" fmla="*/ 19457 w 2263539"/>
              <a:gd name="connsiteY4" fmla="*/ 0 h 1489043"/>
              <a:gd name="connsiteX0" fmla="*/ 19457 w 2263539"/>
              <a:gd name="connsiteY0" fmla="*/ 0 h 1489043"/>
              <a:gd name="connsiteX1" fmla="*/ 2068986 w 2263539"/>
              <a:gd name="connsiteY1" fmla="*/ 0 h 1489043"/>
              <a:gd name="connsiteX2" fmla="*/ 2263539 w 2263539"/>
              <a:gd name="connsiteY2" fmla="*/ 1469588 h 1489043"/>
              <a:gd name="connsiteX3" fmla="*/ 0 w 2263539"/>
              <a:gd name="connsiteY3" fmla="*/ 1489043 h 1489043"/>
              <a:gd name="connsiteX4" fmla="*/ 19457 w 2263539"/>
              <a:gd name="connsiteY4" fmla="*/ 0 h 1489043"/>
              <a:gd name="connsiteX0" fmla="*/ 97278 w 2263539"/>
              <a:gd name="connsiteY0" fmla="*/ 0 h 1489043"/>
              <a:gd name="connsiteX1" fmla="*/ 2068986 w 2263539"/>
              <a:gd name="connsiteY1" fmla="*/ 0 h 1489043"/>
              <a:gd name="connsiteX2" fmla="*/ 2263539 w 2263539"/>
              <a:gd name="connsiteY2" fmla="*/ 1469588 h 1489043"/>
              <a:gd name="connsiteX3" fmla="*/ 0 w 2263539"/>
              <a:gd name="connsiteY3" fmla="*/ 1489043 h 1489043"/>
              <a:gd name="connsiteX4" fmla="*/ 97278 w 2263539"/>
              <a:gd name="connsiteY4" fmla="*/ 0 h 1489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3539" h="1489043">
                <a:moveTo>
                  <a:pt x="97278" y="0"/>
                </a:moveTo>
                <a:lnTo>
                  <a:pt x="2068986" y="0"/>
                </a:lnTo>
                <a:cubicBezTo>
                  <a:pt x="2198687" y="437982"/>
                  <a:pt x="2250569" y="1012151"/>
                  <a:pt x="2263539" y="1469588"/>
                </a:cubicBezTo>
                <a:lnTo>
                  <a:pt x="0" y="1489043"/>
                </a:lnTo>
                <a:cubicBezTo>
                  <a:pt x="6486" y="992695"/>
                  <a:pt x="71336" y="496348"/>
                  <a:pt x="97278" y="0"/>
                </a:cubicBezTo>
                <a:close/>
              </a:path>
            </a:pathLst>
          </a:custGeom>
          <a:solidFill>
            <a:srgbClr val="F9F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22DF0AD-9BCD-13B8-6ED3-692253171E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3249" y="1525657"/>
            <a:ext cx="6712278" cy="4115157"/>
          </a:xfrm>
          <a:prstGeom prst="rect">
            <a:avLst/>
          </a:prstGeom>
        </p:spPr>
      </p:pic>
      <p:pic>
        <p:nvPicPr>
          <p:cNvPr id="4" name="NAM">
            <a:extLst>
              <a:ext uri="{FF2B5EF4-FFF2-40B4-BE49-F238E27FC236}">
                <a16:creationId xmlns:a16="http://schemas.microsoft.com/office/drawing/2014/main" xmlns="" id="{85CEE55A-E630-B898-7A64-DCFF62EAA1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50" y="4221795"/>
            <a:ext cx="1558193" cy="143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4111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65CCB280-7557-84C5-5A04-0FFE51725D94}"/>
              </a:ext>
            </a:extLst>
          </p:cNvPr>
          <p:cNvSpPr/>
          <p:nvPr/>
        </p:nvSpPr>
        <p:spPr>
          <a:xfrm>
            <a:off x="245327" y="379141"/>
            <a:ext cx="11563814" cy="62446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26" name="Picture 2" descr="Nấm là gì? Lợi ích và món ngon từ các loại nấm ăn được">
            <a:extLst>
              <a:ext uri="{FF2B5EF4-FFF2-40B4-BE49-F238E27FC236}">
                <a16:creationId xmlns:a16="http://schemas.microsoft.com/office/drawing/2014/main" xmlns="" id="{131875D7-4CB9-8C17-F73B-AD140ADA0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4" y="1563083"/>
            <a:ext cx="5747071" cy="32375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xmlns="" id="{7AFB3D66-488E-91B8-76A2-D9F2A9D0F851}"/>
              </a:ext>
            </a:extLst>
          </p:cNvPr>
          <p:cNvSpPr/>
          <p:nvPr/>
        </p:nvSpPr>
        <p:spPr>
          <a:xfrm>
            <a:off x="6500464" y="1036599"/>
            <a:ext cx="5079895" cy="1392922"/>
          </a:xfrm>
          <a:prstGeom prst="wedgeRoundRectCallout">
            <a:avLst>
              <a:gd name="adj1" fmla="val -55435"/>
              <a:gd name="adj2" fmla="val 48692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28575"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defRPr/>
            </a:pPr>
            <a:r>
              <a:rPr lang="vi-VN" sz="3200" b="1" dirty="0">
                <a:solidFill>
                  <a:srgbClr val="FF0000"/>
                </a:solidFill>
                <a:latin typeface="Calibri" panose="020F0502020204030204"/>
              </a:rPr>
              <a:t>Hãy kể tên các loại nấm mà em biết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0B3125D-835B-DC98-BB22-C66CF4B29DFF}"/>
              </a:ext>
            </a:extLst>
          </p:cNvPr>
          <p:cNvSpPr txBox="1"/>
          <p:nvPr/>
        </p:nvSpPr>
        <p:spPr>
          <a:xfrm>
            <a:off x="7010400" y="2778150"/>
            <a:ext cx="4638675" cy="1200329"/>
          </a:xfrm>
          <a:custGeom>
            <a:avLst/>
            <a:gdLst>
              <a:gd name="connsiteX0" fmla="*/ 0 w 4638675"/>
              <a:gd name="connsiteY0" fmla="*/ 0 h 1200329"/>
              <a:gd name="connsiteX1" fmla="*/ 4638675 w 4638675"/>
              <a:gd name="connsiteY1" fmla="*/ 0 h 1200329"/>
              <a:gd name="connsiteX2" fmla="*/ 4638675 w 4638675"/>
              <a:gd name="connsiteY2" fmla="*/ 1200329 h 1200329"/>
              <a:gd name="connsiteX3" fmla="*/ 0 w 4638675"/>
              <a:gd name="connsiteY3" fmla="*/ 1200329 h 1200329"/>
              <a:gd name="connsiteX4" fmla="*/ 0 w 4638675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38675" h="1200329" fill="none" extrusionOk="0">
                <a:moveTo>
                  <a:pt x="0" y="0"/>
                </a:moveTo>
                <a:cubicBezTo>
                  <a:pt x="782574" y="5222"/>
                  <a:pt x="3133132" y="24918"/>
                  <a:pt x="4638675" y="0"/>
                </a:cubicBezTo>
                <a:cubicBezTo>
                  <a:pt x="4705409" y="180425"/>
                  <a:pt x="4691692" y="1037242"/>
                  <a:pt x="4638675" y="1200329"/>
                </a:cubicBezTo>
                <a:cubicBezTo>
                  <a:pt x="2534748" y="1035568"/>
                  <a:pt x="1159527" y="1318479"/>
                  <a:pt x="0" y="1200329"/>
                </a:cubicBezTo>
                <a:cubicBezTo>
                  <a:pt x="40680" y="790633"/>
                  <a:pt x="-39089" y="241570"/>
                  <a:pt x="0" y="0"/>
                </a:cubicBezTo>
                <a:close/>
              </a:path>
              <a:path w="4638675" h="1200329" stroke="0" extrusionOk="0">
                <a:moveTo>
                  <a:pt x="0" y="0"/>
                </a:moveTo>
                <a:cubicBezTo>
                  <a:pt x="464569" y="11849"/>
                  <a:pt x="3027693" y="-161459"/>
                  <a:pt x="4638675" y="0"/>
                </a:cubicBezTo>
                <a:cubicBezTo>
                  <a:pt x="4563633" y="255061"/>
                  <a:pt x="4709197" y="845340"/>
                  <a:pt x="4638675" y="1200329"/>
                </a:cubicBezTo>
                <a:cubicBezTo>
                  <a:pt x="4152506" y="1054469"/>
                  <a:pt x="1027096" y="1122005"/>
                  <a:pt x="0" y="1200329"/>
                </a:cubicBezTo>
                <a:cubicBezTo>
                  <a:pt x="-104018" y="661816"/>
                  <a:pt x="-19313" y="34284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Nấm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rơm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nấm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kim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châm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nấm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đùi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gà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…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xmlns="" id="{1B4B0112-9E34-5935-D0B2-6328AAEF113B}"/>
              </a:ext>
            </a:extLst>
          </p:cNvPr>
          <p:cNvSpPr/>
          <p:nvPr/>
        </p:nvSpPr>
        <p:spPr>
          <a:xfrm>
            <a:off x="6538564" y="4617999"/>
            <a:ext cx="5079895" cy="1468476"/>
          </a:xfrm>
          <a:prstGeom prst="wedgeRoundRectCallout">
            <a:avLst>
              <a:gd name="adj1" fmla="val -60310"/>
              <a:gd name="adj2" fmla="val -42255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28575"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3200" b="1" dirty="0">
                <a:solidFill>
                  <a:srgbClr val="FF0000"/>
                </a:solidFill>
                <a:latin typeface="Calibri" panose="020F0502020204030204"/>
              </a:rPr>
              <a:t>Ngoài các lọai nấm trong hình, em còn biết loại nấm nào khác?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58224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B7BDE427-2DB8-4608-89F3-07327489BD68}"/>
              </a:ext>
            </a:extLst>
          </p:cNvPr>
          <p:cNvSpPr/>
          <p:nvPr/>
        </p:nvSpPr>
        <p:spPr>
          <a:xfrm>
            <a:off x="1547661" y="1026250"/>
            <a:ext cx="9063259" cy="4575950"/>
          </a:xfrm>
          <a:prstGeom prst="roundRect">
            <a:avLst>
              <a:gd name="adj" fmla="val 10270"/>
            </a:avLst>
          </a:prstGeom>
          <a:solidFill>
            <a:schemeClr val="bg1">
              <a:alpha val="63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76200">
                <a:solidFill>
                  <a:srgbClr val="434343"/>
                </a:solidFill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6074C5CE-72B6-4E24-BEAF-6ACD529100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68119" y="1846993"/>
            <a:ext cx="2912480" cy="6401055"/>
          </a:xfrm>
          <a:prstGeom prst="rect">
            <a:avLst/>
          </a:prstGeom>
        </p:spPr>
      </p:pic>
      <p:grpSp>
        <p:nvGrpSpPr>
          <p:cNvPr id="65" name="Google Shape;7561;p54">
            <a:extLst>
              <a:ext uri="{FF2B5EF4-FFF2-40B4-BE49-F238E27FC236}">
                <a16:creationId xmlns:a16="http://schemas.microsoft.com/office/drawing/2014/main" xmlns="" id="{D64FD698-5A90-4121-A2BC-35FF50309B0A}"/>
              </a:ext>
            </a:extLst>
          </p:cNvPr>
          <p:cNvGrpSpPr/>
          <p:nvPr/>
        </p:nvGrpSpPr>
        <p:grpSpPr>
          <a:xfrm>
            <a:off x="0" y="161729"/>
            <a:ext cx="2123483" cy="1175393"/>
            <a:chOff x="5205307" y="859734"/>
            <a:chExt cx="1645890" cy="877283"/>
          </a:xfrm>
        </p:grpSpPr>
        <p:sp>
          <p:nvSpPr>
            <p:cNvPr id="66" name="Google Shape;7562;p54">
              <a:extLst>
                <a:ext uri="{FF2B5EF4-FFF2-40B4-BE49-F238E27FC236}">
                  <a16:creationId xmlns:a16="http://schemas.microsoft.com/office/drawing/2014/main" xmlns="" id="{7C629317-5944-4BA7-AEB8-42F9D95DC5CC}"/>
                </a:ext>
              </a:extLst>
            </p:cNvPr>
            <p:cNvSpPr/>
            <p:nvPr/>
          </p:nvSpPr>
          <p:spPr>
            <a:xfrm>
              <a:off x="5957303" y="859734"/>
              <a:ext cx="893894" cy="877283"/>
            </a:xfrm>
            <a:custGeom>
              <a:avLst/>
              <a:gdLst/>
              <a:ahLst/>
              <a:cxnLst/>
              <a:rect l="l" t="t" r="r" b="b"/>
              <a:pathLst>
                <a:path w="36055" h="35385" extrusionOk="0">
                  <a:moveTo>
                    <a:pt x="28506" y="1"/>
                  </a:moveTo>
                  <a:cubicBezTo>
                    <a:pt x="27596" y="1"/>
                    <a:pt x="26793" y="322"/>
                    <a:pt x="26151" y="938"/>
                  </a:cubicBezTo>
                  <a:cubicBezTo>
                    <a:pt x="25107" y="1393"/>
                    <a:pt x="24197" y="2142"/>
                    <a:pt x="23448" y="3106"/>
                  </a:cubicBezTo>
                  <a:cubicBezTo>
                    <a:pt x="22082" y="1874"/>
                    <a:pt x="20343" y="1205"/>
                    <a:pt x="18496" y="1205"/>
                  </a:cubicBezTo>
                  <a:cubicBezTo>
                    <a:pt x="18228" y="1205"/>
                    <a:pt x="17961" y="1205"/>
                    <a:pt x="17720" y="1232"/>
                  </a:cubicBezTo>
                  <a:cubicBezTo>
                    <a:pt x="17291" y="884"/>
                    <a:pt x="16756" y="670"/>
                    <a:pt x="16194" y="590"/>
                  </a:cubicBezTo>
                  <a:cubicBezTo>
                    <a:pt x="16007" y="563"/>
                    <a:pt x="15846" y="563"/>
                    <a:pt x="15659" y="563"/>
                  </a:cubicBezTo>
                  <a:cubicBezTo>
                    <a:pt x="13972" y="563"/>
                    <a:pt x="12527" y="1767"/>
                    <a:pt x="12313" y="3427"/>
                  </a:cubicBezTo>
                  <a:cubicBezTo>
                    <a:pt x="11671" y="3213"/>
                    <a:pt x="10975" y="3106"/>
                    <a:pt x="10252" y="3106"/>
                  </a:cubicBezTo>
                  <a:cubicBezTo>
                    <a:pt x="8111" y="3106"/>
                    <a:pt x="6077" y="4150"/>
                    <a:pt x="4819" y="5889"/>
                  </a:cubicBezTo>
                  <a:cubicBezTo>
                    <a:pt x="3802" y="7254"/>
                    <a:pt x="3400" y="8967"/>
                    <a:pt x="3668" y="10654"/>
                  </a:cubicBezTo>
                  <a:cubicBezTo>
                    <a:pt x="2490" y="10975"/>
                    <a:pt x="1473" y="11697"/>
                    <a:pt x="831" y="12768"/>
                  </a:cubicBezTo>
                  <a:cubicBezTo>
                    <a:pt x="161" y="13946"/>
                    <a:pt x="1" y="15311"/>
                    <a:pt x="456" y="16596"/>
                  </a:cubicBezTo>
                  <a:cubicBezTo>
                    <a:pt x="938" y="17880"/>
                    <a:pt x="1874" y="18951"/>
                    <a:pt x="3025" y="19620"/>
                  </a:cubicBezTo>
                  <a:cubicBezTo>
                    <a:pt x="2999" y="19754"/>
                    <a:pt x="2972" y="19888"/>
                    <a:pt x="2972" y="20022"/>
                  </a:cubicBezTo>
                  <a:lnTo>
                    <a:pt x="2972" y="20102"/>
                  </a:lnTo>
                  <a:cubicBezTo>
                    <a:pt x="2891" y="20396"/>
                    <a:pt x="2865" y="20691"/>
                    <a:pt x="2838" y="21012"/>
                  </a:cubicBezTo>
                  <a:lnTo>
                    <a:pt x="2838" y="21039"/>
                  </a:lnTo>
                  <a:cubicBezTo>
                    <a:pt x="2811" y="21306"/>
                    <a:pt x="2811" y="21574"/>
                    <a:pt x="2758" y="21895"/>
                  </a:cubicBezTo>
                  <a:lnTo>
                    <a:pt x="2758" y="21975"/>
                  </a:lnTo>
                  <a:lnTo>
                    <a:pt x="2758" y="22832"/>
                  </a:lnTo>
                  <a:lnTo>
                    <a:pt x="2758" y="22939"/>
                  </a:lnTo>
                  <a:cubicBezTo>
                    <a:pt x="2758" y="23207"/>
                    <a:pt x="2811" y="23474"/>
                    <a:pt x="2838" y="23742"/>
                  </a:cubicBezTo>
                  <a:lnTo>
                    <a:pt x="2838" y="23876"/>
                  </a:lnTo>
                  <a:cubicBezTo>
                    <a:pt x="2865" y="24170"/>
                    <a:pt x="2891" y="24438"/>
                    <a:pt x="2972" y="24759"/>
                  </a:cubicBezTo>
                  <a:lnTo>
                    <a:pt x="2972" y="24813"/>
                  </a:lnTo>
                  <a:cubicBezTo>
                    <a:pt x="2999" y="24920"/>
                    <a:pt x="2999" y="25027"/>
                    <a:pt x="3025" y="25080"/>
                  </a:cubicBezTo>
                  <a:lnTo>
                    <a:pt x="2410" y="26927"/>
                  </a:lnTo>
                  <a:cubicBezTo>
                    <a:pt x="2035" y="27998"/>
                    <a:pt x="2196" y="29175"/>
                    <a:pt x="2865" y="30059"/>
                  </a:cubicBezTo>
                  <a:cubicBezTo>
                    <a:pt x="3507" y="30969"/>
                    <a:pt x="4578" y="31531"/>
                    <a:pt x="5675" y="31531"/>
                  </a:cubicBezTo>
                  <a:lnTo>
                    <a:pt x="6023" y="31531"/>
                  </a:lnTo>
                  <a:lnTo>
                    <a:pt x="6478" y="31504"/>
                  </a:lnTo>
                  <a:lnTo>
                    <a:pt x="6639" y="31665"/>
                  </a:lnTo>
                  <a:lnTo>
                    <a:pt x="6773" y="31798"/>
                  </a:lnTo>
                  <a:cubicBezTo>
                    <a:pt x="7013" y="32013"/>
                    <a:pt x="7228" y="32200"/>
                    <a:pt x="7415" y="32387"/>
                  </a:cubicBezTo>
                  <a:cubicBezTo>
                    <a:pt x="7442" y="32414"/>
                    <a:pt x="7495" y="32441"/>
                    <a:pt x="7522" y="32441"/>
                  </a:cubicBezTo>
                  <a:cubicBezTo>
                    <a:pt x="7763" y="32655"/>
                    <a:pt x="7977" y="32815"/>
                    <a:pt x="8245" y="33003"/>
                  </a:cubicBezTo>
                  <a:lnTo>
                    <a:pt x="8378" y="33110"/>
                  </a:lnTo>
                  <a:lnTo>
                    <a:pt x="9181" y="33618"/>
                  </a:lnTo>
                  <a:lnTo>
                    <a:pt x="9288" y="33645"/>
                  </a:lnTo>
                  <a:cubicBezTo>
                    <a:pt x="9556" y="33779"/>
                    <a:pt x="9797" y="33940"/>
                    <a:pt x="10065" y="34047"/>
                  </a:cubicBezTo>
                  <a:lnTo>
                    <a:pt x="10172" y="34127"/>
                  </a:lnTo>
                  <a:cubicBezTo>
                    <a:pt x="10439" y="34261"/>
                    <a:pt x="10707" y="34341"/>
                    <a:pt x="11001" y="34475"/>
                  </a:cubicBezTo>
                  <a:lnTo>
                    <a:pt x="11135" y="34555"/>
                  </a:lnTo>
                  <a:cubicBezTo>
                    <a:pt x="11430" y="34689"/>
                    <a:pt x="11724" y="34796"/>
                    <a:pt x="12045" y="34850"/>
                  </a:cubicBezTo>
                  <a:lnTo>
                    <a:pt x="12072" y="34850"/>
                  </a:lnTo>
                  <a:cubicBezTo>
                    <a:pt x="12340" y="34930"/>
                    <a:pt x="12634" y="35010"/>
                    <a:pt x="12982" y="35091"/>
                  </a:cubicBezTo>
                  <a:lnTo>
                    <a:pt x="13062" y="35117"/>
                  </a:lnTo>
                  <a:cubicBezTo>
                    <a:pt x="13384" y="35198"/>
                    <a:pt x="13678" y="35251"/>
                    <a:pt x="13999" y="35278"/>
                  </a:cubicBezTo>
                  <a:lnTo>
                    <a:pt x="14106" y="35278"/>
                  </a:lnTo>
                  <a:cubicBezTo>
                    <a:pt x="14668" y="35358"/>
                    <a:pt x="15284" y="35385"/>
                    <a:pt x="15846" y="35385"/>
                  </a:cubicBezTo>
                  <a:lnTo>
                    <a:pt x="16114" y="35385"/>
                  </a:lnTo>
                  <a:cubicBezTo>
                    <a:pt x="16462" y="35385"/>
                    <a:pt x="16783" y="35358"/>
                    <a:pt x="17051" y="35331"/>
                  </a:cubicBezTo>
                  <a:lnTo>
                    <a:pt x="17131" y="35331"/>
                  </a:lnTo>
                  <a:cubicBezTo>
                    <a:pt x="17800" y="35251"/>
                    <a:pt x="18416" y="35144"/>
                    <a:pt x="19058" y="34984"/>
                  </a:cubicBezTo>
                  <a:lnTo>
                    <a:pt x="19165" y="34957"/>
                  </a:lnTo>
                  <a:cubicBezTo>
                    <a:pt x="19754" y="34796"/>
                    <a:pt x="20369" y="34582"/>
                    <a:pt x="20958" y="34314"/>
                  </a:cubicBezTo>
                  <a:lnTo>
                    <a:pt x="21065" y="34288"/>
                  </a:lnTo>
                  <a:cubicBezTo>
                    <a:pt x="21360" y="34154"/>
                    <a:pt x="21627" y="34020"/>
                    <a:pt x="21868" y="33886"/>
                  </a:cubicBezTo>
                  <a:lnTo>
                    <a:pt x="21895" y="33886"/>
                  </a:lnTo>
                  <a:lnTo>
                    <a:pt x="22618" y="33485"/>
                  </a:lnTo>
                  <a:lnTo>
                    <a:pt x="22778" y="33378"/>
                  </a:lnTo>
                  <a:cubicBezTo>
                    <a:pt x="23046" y="33217"/>
                    <a:pt x="23287" y="33056"/>
                    <a:pt x="23501" y="32869"/>
                  </a:cubicBezTo>
                  <a:lnTo>
                    <a:pt x="28506" y="29229"/>
                  </a:lnTo>
                  <a:cubicBezTo>
                    <a:pt x="28694" y="29095"/>
                    <a:pt x="28854" y="28961"/>
                    <a:pt x="29068" y="28801"/>
                  </a:cubicBezTo>
                  <a:lnTo>
                    <a:pt x="29229" y="28667"/>
                  </a:lnTo>
                  <a:cubicBezTo>
                    <a:pt x="29336" y="28560"/>
                    <a:pt x="29470" y="28453"/>
                    <a:pt x="29577" y="28372"/>
                  </a:cubicBezTo>
                  <a:lnTo>
                    <a:pt x="29711" y="28239"/>
                  </a:lnTo>
                  <a:lnTo>
                    <a:pt x="29764" y="28158"/>
                  </a:lnTo>
                  <a:cubicBezTo>
                    <a:pt x="29871" y="28051"/>
                    <a:pt x="29978" y="27971"/>
                    <a:pt x="30059" y="27891"/>
                  </a:cubicBezTo>
                  <a:cubicBezTo>
                    <a:pt x="30112" y="27837"/>
                    <a:pt x="30166" y="27784"/>
                    <a:pt x="30192" y="27730"/>
                  </a:cubicBezTo>
                  <a:lnTo>
                    <a:pt x="30273" y="27650"/>
                  </a:lnTo>
                  <a:cubicBezTo>
                    <a:pt x="30380" y="27569"/>
                    <a:pt x="30433" y="27489"/>
                    <a:pt x="30514" y="27382"/>
                  </a:cubicBezTo>
                  <a:cubicBezTo>
                    <a:pt x="30567" y="27329"/>
                    <a:pt x="30594" y="27302"/>
                    <a:pt x="30647" y="27221"/>
                  </a:cubicBezTo>
                  <a:lnTo>
                    <a:pt x="30674" y="27195"/>
                  </a:lnTo>
                  <a:cubicBezTo>
                    <a:pt x="30781" y="27088"/>
                    <a:pt x="30835" y="26981"/>
                    <a:pt x="30942" y="26900"/>
                  </a:cubicBezTo>
                  <a:cubicBezTo>
                    <a:pt x="30969" y="26820"/>
                    <a:pt x="31049" y="26766"/>
                    <a:pt x="31076" y="26713"/>
                  </a:cubicBezTo>
                  <a:lnTo>
                    <a:pt x="31102" y="26686"/>
                  </a:lnTo>
                  <a:cubicBezTo>
                    <a:pt x="31183" y="26579"/>
                    <a:pt x="31263" y="26499"/>
                    <a:pt x="31343" y="26392"/>
                  </a:cubicBezTo>
                  <a:cubicBezTo>
                    <a:pt x="31370" y="26311"/>
                    <a:pt x="31450" y="26258"/>
                    <a:pt x="31477" y="26178"/>
                  </a:cubicBezTo>
                  <a:lnTo>
                    <a:pt x="31504" y="26151"/>
                  </a:lnTo>
                  <a:cubicBezTo>
                    <a:pt x="31584" y="26044"/>
                    <a:pt x="31638" y="25963"/>
                    <a:pt x="31745" y="25830"/>
                  </a:cubicBezTo>
                  <a:cubicBezTo>
                    <a:pt x="31772" y="25749"/>
                    <a:pt x="31852" y="25696"/>
                    <a:pt x="31879" y="25589"/>
                  </a:cubicBezTo>
                  <a:cubicBezTo>
                    <a:pt x="31932" y="25482"/>
                    <a:pt x="32013" y="25348"/>
                    <a:pt x="32066" y="25241"/>
                  </a:cubicBezTo>
                  <a:cubicBezTo>
                    <a:pt x="32120" y="25187"/>
                    <a:pt x="32146" y="25107"/>
                    <a:pt x="32200" y="25027"/>
                  </a:cubicBezTo>
                  <a:cubicBezTo>
                    <a:pt x="32280" y="24893"/>
                    <a:pt x="32334" y="24786"/>
                    <a:pt x="32414" y="24652"/>
                  </a:cubicBezTo>
                  <a:cubicBezTo>
                    <a:pt x="32441" y="24572"/>
                    <a:pt x="32468" y="24518"/>
                    <a:pt x="32521" y="24411"/>
                  </a:cubicBezTo>
                  <a:cubicBezTo>
                    <a:pt x="32575" y="24277"/>
                    <a:pt x="32655" y="24170"/>
                    <a:pt x="32682" y="24010"/>
                  </a:cubicBezTo>
                  <a:lnTo>
                    <a:pt x="32789" y="23822"/>
                  </a:lnTo>
                  <a:cubicBezTo>
                    <a:pt x="32842" y="23688"/>
                    <a:pt x="32869" y="23555"/>
                    <a:pt x="32949" y="23367"/>
                  </a:cubicBezTo>
                  <a:cubicBezTo>
                    <a:pt x="32976" y="23314"/>
                    <a:pt x="32976" y="23233"/>
                    <a:pt x="33003" y="23207"/>
                  </a:cubicBezTo>
                  <a:cubicBezTo>
                    <a:pt x="33083" y="23073"/>
                    <a:pt x="33110" y="22939"/>
                    <a:pt x="33137" y="22778"/>
                  </a:cubicBezTo>
                  <a:cubicBezTo>
                    <a:pt x="33137" y="22778"/>
                    <a:pt x="33190" y="22645"/>
                    <a:pt x="33217" y="22564"/>
                  </a:cubicBezTo>
                  <a:cubicBezTo>
                    <a:pt x="33244" y="22430"/>
                    <a:pt x="33324" y="22270"/>
                    <a:pt x="33351" y="22136"/>
                  </a:cubicBezTo>
                  <a:lnTo>
                    <a:pt x="33378" y="21975"/>
                  </a:lnTo>
                  <a:cubicBezTo>
                    <a:pt x="33404" y="21815"/>
                    <a:pt x="33458" y="21627"/>
                    <a:pt x="33511" y="21467"/>
                  </a:cubicBezTo>
                  <a:lnTo>
                    <a:pt x="33538" y="21333"/>
                  </a:lnTo>
                  <a:cubicBezTo>
                    <a:pt x="33592" y="21172"/>
                    <a:pt x="33618" y="20958"/>
                    <a:pt x="33645" y="20798"/>
                  </a:cubicBezTo>
                  <a:lnTo>
                    <a:pt x="33672" y="20691"/>
                  </a:lnTo>
                  <a:cubicBezTo>
                    <a:pt x="33726" y="20530"/>
                    <a:pt x="33752" y="20343"/>
                    <a:pt x="33752" y="20155"/>
                  </a:cubicBezTo>
                  <a:cubicBezTo>
                    <a:pt x="35117" y="19540"/>
                    <a:pt x="36054" y="18282"/>
                    <a:pt x="36054" y="16863"/>
                  </a:cubicBezTo>
                  <a:cubicBezTo>
                    <a:pt x="36027" y="15685"/>
                    <a:pt x="35519" y="14722"/>
                    <a:pt x="34662" y="13999"/>
                  </a:cubicBezTo>
                  <a:cubicBezTo>
                    <a:pt x="34636" y="13865"/>
                    <a:pt x="34555" y="13732"/>
                    <a:pt x="34528" y="13651"/>
                  </a:cubicBezTo>
                  <a:cubicBezTo>
                    <a:pt x="34823" y="12848"/>
                    <a:pt x="34716" y="11938"/>
                    <a:pt x="34288" y="11135"/>
                  </a:cubicBezTo>
                  <a:cubicBezTo>
                    <a:pt x="33726" y="10118"/>
                    <a:pt x="32628" y="9449"/>
                    <a:pt x="31343" y="9289"/>
                  </a:cubicBezTo>
                  <a:cubicBezTo>
                    <a:pt x="31183" y="9262"/>
                    <a:pt x="30969" y="9262"/>
                    <a:pt x="30808" y="9262"/>
                  </a:cubicBezTo>
                  <a:cubicBezTo>
                    <a:pt x="30567" y="9262"/>
                    <a:pt x="30300" y="9289"/>
                    <a:pt x="30085" y="9315"/>
                  </a:cubicBezTo>
                  <a:cubicBezTo>
                    <a:pt x="29363" y="8619"/>
                    <a:pt x="28613" y="7977"/>
                    <a:pt x="27730" y="7442"/>
                  </a:cubicBezTo>
                  <a:cubicBezTo>
                    <a:pt x="27810" y="7254"/>
                    <a:pt x="27891" y="7040"/>
                    <a:pt x="27998" y="6880"/>
                  </a:cubicBezTo>
                  <a:cubicBezTo>
                    <a:pt x="28024" y="6826"/>
                    <a:pt x="28078" y="6773"/>
                    <a:pt x="28105" y="6719"/>
                  </a:cubicBezTo>
                  <a:cubicBezTo>
                    <a:pt x="28239" y="6719"/>
                    <a:pt x="28372" y="6746"/>
                    <a:pt x="28506" y="6746"/>
                  </a:cubicBezTo>
                  <a:cubicBezTo>
                    <a:pt x="30166" y="6746"/>
                    <a:pt x="31611" y="5541"/>
                    <a:pt x="31852" y="3882"/>
                  </a:cubicBezTo>
                  <a:cubicBezTo>
                    <a:pt x="31986" y="2972"/>
                    <a:pt x="31772" y="2062"/>
                    <a:pt x="31236" y="1366"/>
                  </a:cubicBezTo>
                  <a:cubicBezTo>
                    <a:pt x="30701" y="616"/>
                    <a:pt x="29898" y="161"/>
                    <a:pt x="29042" y="28"/>
                  </a:cubicBezTo>
                  <a:cubicBezTo>
                    <a:pt x="28881" y="1"/>
                    <a:pt x="28694" y="1"/>
                    <a:pt x="285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67" name="Google Shape;7563;p54">
              <a:extLst>
                <a:ext uri="{FF2B5EF4-FFF2-40B4-BE49-F238E27FC236}">
                  <a16:creationId xmlns:a16="http://schemas.microsoft.com/office/drawing/2014/main" xmlns="" id="{1A18577D-4028-455B-9307-A8AD5FBB2C39}"/>
                </a:ext>
              </a:extLst>
            </p:cNvPr>
            <p:cNvGrpSpPr/>
            <p:nvPr/>
          </p:nvGrpSpPr>
          <p:grpSpPr>
            <a:xfrm>
              <a:off x="5205307" y="912913"/>
              <a:ext cx="1585343" cy="749800"/>
              <a:chOff x="5391532" y="1259663"/>
              <a:chExt cx="1585343" cy="749800"/>
            </a:xfrm>
          </p:grpSpPr>
          <p:grpSp>
            <p:nvGrpSpPr>
              <p:cNvPr id="68" name="Google Shape;7564;p54">
                <a:extLst>
                  <a:ext uri="{FF2B5EF4-FFF2-40B4-BE49-F238E27FC236}">
                    <a16:creationId xmlns:a16="http://schemas.microsoft.com/office/drawing/2014/main" xmlns="" id="{54F6738D-A0CC-44B9-8EA6-5BC856AB21F9}"/>
                  </a:ext>
                </a:extLst>
              </p:cNvPr>
              <p:cNvGrpSpPr/>
              <p:nvPr/>
            </p:nvGrpSpPr>
            <p:grpSpPr>
              <a:xfrm>
                <a:off x="6206000" y="1259663"/>
                <a:ext cx="770875" cy="749800"/>
                <a:chOff x="1364275" y="1684325"/>
                <a:chExt cx="770875" cy="749800"/>
              </a:xfrm>
            </p:grpSpPr>
            <p:sp>
              <p:nvSpPr>
                <p:cNvPr id="70" name="Google Shape;7565;p54">
                  <a:extLst>
                    <a:ext uri="{FF2B5EF4-FFF2-40B4-BE49-F238E27FC236}">
                      <a16:creationId xmlns:a16="http://schemas.microsoft.com/office/drawing/2014/main" xmlns="" id="{F0B59CD2-8A99-498B-AF09-F21CFF92C663}"/>
                    </a:ext>
                  </a:extLst>
                </p:cNvPr>
                <p:cNvSpPr/>
                <p:nvPr/>
              </p:nvSpPr>
              <p:spPr>
                <a:xfrm>
                  <a:off x="1516175" y="1714575"/>
                  <a:ext cx="388125" cy="39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25" h="15606" extrusionOk="0">
                      <a:moveTo>
                        <a:pt x="9836" y="1"/>
                      </a:moveTo>
                      <a:cubicBezTo>
                        <a:pt x="6776" y="1"/>
                        <a:pt x="3791" y="2848"/>
                        <a:pt x="4952" y="6532"/>
                      </a:cubicBezTo>
                      <a:cubicBezTo>
                        <a:pt x="5166" y="7175"/>
                        <a:pt x="5434" y="7790"/>
                        <a:pt x="5835" y="8432"/>
                      </a:cubicBezTo>
                      <a:cubicBezTo>
                        <a:pt x="5969" y="8673"/>
                        <a:pt x="5835" y="8968"/>
                        <a:pt x="5541" y="9021"/>
                      </a:cubicBezTo>
                      <a:lnTo>
                        <a:pt x="2329" y="9557"/>
                      </a:lnTo>
                      <a:cubicBezTo>
                        <a:pt x="857" y="9771"/>
                        <a:pt x="0" y="11296"/>
                        <a:pt x="455" y="12688"/>
                      </a:cubicBezTo>
                      <a:cubicBezTo>
                        <a:pt x="937" y="14000"/>
                        <a:pt x="2088" y="14937"/>
                        <a:pt x="3453" y="15177"/>
                      </a:cubicBezTo>
                      <a:lnTo>
                        <a:pt x="6237" y="15606"/>
                      </a:lnTo>
                      <a:lnTo>
                        <a:pt x="15524" y="5917"/>
                      </a:lnTo>
                      <a:cubicBezTo>
                        <a:pt x="15524" y="5917"/>
                        <a:pt x="14909" y="3695"/>
                        <a:pt x="13811" y="2143"/>
                      </a:cubicBezTo>
                      <a:cubicBezTo>
                        <a:pt x="12760" y="643"/>
                        <a:pt x="11290" y="1"/>
                        <a:pt x="9836" y="1"/>
                      </a:cubicBezTo>
                      <a:close/>
                    </a:path>
                  </a:pathLst>
                </a:custGeom>
                <a:solidFill>
                  <a:srgbClr val="3D85C6">
                    <a:alpha val="289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Google Shape;7566;p54">
                  <a:extLst>
                    <a:ext uri="{FF2B5EF4-FFF2-40B4-BE49-F238E27FC236}">
                      <a16:creationId xmlns:a16="http://schemas.microsoft.com/office/drawing/2014/main" xmlns="" id="{34D7365E-BD62-4E6D-94B6-18F6E0D97A75}"/>
                    </a:ext>
                  </a:extLst>
                </p:cNvPr>
                <p:cNvSpPr/>
                <p:nvPr/>
              </p:nvSpPr>
              <p:spPr>
                <a:xfrm>
                  <a:off x="1364275" y="1762800"/>
                  <a:ext cx="302475" cy="30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9" h="12152" extrusionOk="0">
                      <a:moveTo>
                        <a:pt x="7685" y="0"/>
                      </a:moveTo>
                      <a:cubicBezTo>
                        <a:pt x="5296" y="0"/>
                        <a:pt x="2973" y="2223"/>
                        <a:pt x="3882" y="5112"/>
                      </a:cubicBezTo>
                      <a:cubicBezTo>
                        <a:pt x="4042" y="5593"/>
                        <a:pt x="4230" y="6102"/>
                        <a:pt x="4551" y="6584"/>
                      </a:cubicBezTo>
                      <a:cubicBezTo>
                        <a:pt x="4631" y="6744"/>
                        <a:pt x="4551" y="6985"/>
                        <a:pt x="4337" y="7012"/>
                      </a:cubicBezTo>
                      <a:lnTo>
                        <a:pt x="1821" y="7414"/>
                      </a:lnTo>
                      <a:cubicBezTo>
                        <a:pt x="696" y="7601"/>
                        <a:pt x="1" y="8779"/>
                        <a:pt x="402" y="9876"/>
                      </a:cubicBezTo>
                      <a:cubicBezTo>
                        <a:pt x="750" y="10920"/>
                        <a:pt x="1660" y="11669"/>
                        <a:pt x="2731" y="11830"/>
                      </a:cubicBezTo>
                      <a:lnTo>
                        <a:pt x="4899" y="12151"/>
                      </a:lnTo>
                      <a:lnTo>
                        <a:pt x="12099" y="4603"/>
                      </a:lnTo>
                      <a:cubicBezTo>
                        <a:pt x="12099" y="4603"/>
                        <a:pt x="11644" y="2837"/>
                        <a:pt x="10787" y="1659"/>
                      </a:cubicBezTo>
                      <a:cubicBezTo>
                        <a:pt x="9962" y="498"/>
                        <a:pt x="8816" y="0"/>
                        <a:pt x="7685" y="0"/>
                      </a:cubicBezTo>
                      <a:close/>
                    </a:path>
                  </a:pathLst>
                </a:custGeom>
                <a:solidFill>
                  <a:srgbClr val="C7E1E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Google Shape;7567;p54">
                  <a:extLst>
                    <a:ext uri="{FF2B5EF4-FFF2-40B4-BE49-F238E27FC236}">
                      <a16:creationId xmlns:a16="http://schemas.microsoft.com/office/drawing/2014/main" xmlns="" id="{1523DC34-CD53-4D26-95B8-23DD2C53A348}"/>
                    </a:ext>
                  </a:extLst>
                </p:cNvPr>
                <p:cNvSpPr/>
                <p:nvPr/>
              </p:nvSpPr>
              <p:spPr>
                <a:xfrm>
                  <a:off x="1364275" y="1762800"/>
                  <a:ext cx="302475" cy="30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9" h="12152" extrusionOk="0">
                      <a:moveTo>
                        <a:pt x="7685" y="0"/>
                      </a:moveTo>
                      <a:cubicBezTo>
                        <a:pt x="5296" y="0"/>
                        <a:pt x="2973" y="2223"/>
                        <a:pt x="3882" y="5112"/>
                      </a:cubicBezTo>
                      <a:cubicBezTo>
                        <a:pt x="4042" y="5593"/>
                        <a:pt x="4230" y="6102"/>
                        <a:pt x="4551" y="6584"/>
                      </a:cubicBezTo>
                      <a:cubicBezTo>
                        <a:pt x="4631" y="6744"/>
                        <a:pt x="4551" y="6985"/>
                        <a:pt x="4337" y="7012"/>
                      </a:cubicBezTo>
                      <a:lnTo>
                        <a:pt x="1821" y="7414"/>
                      </a:lnTo>
                      <a:cubicBezTo>
                        <a:pt x="696" y="7601"/>
                        <a:pt x="1" y="8779"/>
                        <a:pt x="402" y="9876"/>
                      </a:cubicBezTo>
                      <a:cubicBezTo>
                        <a:pt x="750" y="10920"/>
                        <a:pt x="1660" y="11669"/>
                        <a:pt x="2731" y="11830"/>
                      </a:cubicBezTo>
                      <a:lnTo>
                        <a:pt x="4899" y="12151"/>
                      </a:lnTo>
                      <a:lnTo>
                        <a:pt x="12099" y="4603"/>
                      </a:lnTo>
                      <a:cubicBezTo>
                        <a:pt x="12099" y="4603"/>
                        <a:pt x="11644" y="2837"/>
                        <a:pt x="10787" y="1659"/>
                      </a:cubicBezTo>
                      <a:cubicBezTo>
                        <a:pt x="9962" y="498"/>
                        <a:pt x="8816" y="0"/>
                        <a:pt x="7685" y="0"/>
                      </a:cubicBezTo>
                      <a:close/>
                    </a:path>
                  </a:pathLst>
                </a:custGeom>
                <a:solidFill>
                  <a:srgbClr val="CAF2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Google Shape;7568;p54">
                  <a:extLst>
                    <a:ext uri="{FF2B5EF4-FFF2-40B4-BE49-F238E27FC236}">
                      <a16:creationId xmlns:a16="http://schemas.microsoft.com/office/drawing/2014/main" xmlns="" id="{3535CBFA-2BA4-4BD3-A142-5CC3314C721F}"/>
                    </a:ext>
                  </a:extLst>
                </p:cNvPr>
                <p:cNvSpPr/>
                <p:nvPr/>
              </p:nvSpPr>
              <p:spPr>
                <a:xfrm>
                  <a:off x="1401075" y="1822875"/>
                  <a:ext cx="714000" cy="61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60" h="24448" extrusionOk="0">
                      <a:moveTo>
                        <a:pt x="16779" y="0"/>
                      </a:moveTo>
                      <a:cubicBezTo>
                        <a:pt x="14638" y="0"/>
                        <a:pt x="12478" y="654"/>
                        <a:pt x="10627" y="2013"/>
                      </a:cubicBezTo>
                      <a:lnTo>
                        <a:pt x="5595" y="5653"/>
                      </a:lnTo>
                      <a:cubicBezTo>
                        <a:pt x="991" y="9025"/>
                        <a:pt x="1" y="15583"/>
                        <a:pt x="3373" y="20213"/>
                      </a:cubicBezTo>
                      <a:cubicBezTo>
                        <a:pt x="5413" y="22976"/>
                        <a:pt x="8581" y="24447"/>
                        <a:pt x="11795" y="24447"/>
                      </a:cubicBezTo>
                      <a:cubicBezTo>
                        <a:pt x="13936" y="24447"/>
                        <a:pt x="16098" y="23794"/>
                        <a:pt x="17960" y="22435"/>
                      </a:cubicBezTo>
                      <a:lnTo>
                        <a:pt x="22939" y="18795"/>
                      </a:lnTo>
                      <a:cubicBezTo>
                        <a:pt x="27569" y="15422"/>
                        <a:pt x="28560" y="8865"/>
                        <a:pt x="25187" y="4234"/>
                      </a:cubicBezTo>
                      <a:cubicBezTo>
                        <a:pt x="23163" y="1472"/>
                        <a:pt x="19992" y="0"/>
                        <a:pt x="1677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Google Shape;7569;p54">
                  <a:extLst>
                    <a:ext uri="{FF2B5EF4-FFF2-40B4-BE49-F238E27FC236}">
                      <a16:creationId xmlns:a16="http://schemas.microsoft.com/office/drawing/2014/main" xmlns="" id="{66AE95C4-50C4-4B05-A52E-426C05A3BFE0}"/>
                    </a:ext>
                  </a:extLst>
                </p:cNvPr>
                <p:cNvSpPr/>
                <p:nvPr/>
              </p:nvSpPr>
              <p:spPr>
                <a:xfrm>
                  <a:off x="1401075" y="1954150"/>
                  <a:ext cx="380100" cy="47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4" h="19199" extrusionOk="0">
                      <a:moveTo>
                        <a:pt x="6157" y="0"/>
                      </a:moveTo>
                      <a:lnTo>
                        <a:pt x="5648" y="375"/>
                      </a:lnTo>
                      <a:cubicBezTo>
                        <a:pt x="1018" y="3774"/>
                        <a:pt x="1" y="10332"/>
                        <a:pt x="3373" y="14962"/>
                      </a:cubicBezTo>
                      <a:cubicBezTo>
                        <a:pt x="5422" y="17740"/>
                        <a:pt x="8587" y="19198"/>
                        <a:pt x="11791" y="19198"/>
                      </a:cubicBezTo>
                      <a:cubicBezTo>
                        <a:pt x="12940" y="19198"/>
                        <a:pt x="14094" y="19011"/>
                        <a:pt x="15204" y="18629"/>
                      </a:cubicBezTo>
                      <a:cubicBezTo>
                        <a:pt x="11831" y="18362"/>
                        <a:pt x="8566" y="16729"/>
                        <a:pt x="6371" y="13758"/>
                      </a:cubicBezTo>
                      <a:cubicBezTo>
                        <a:pt x="3346" y="9583"/>
                        <a:pt x="3400" y="4069"/>
                        <a:pt x="6157" y="0"/>
                      </a:cubicBezTo>
                      <a:close/>
                    </a:path>
                  </a:pathLst>
                </a:custGeom>
                <a:solidFill>
                  <a:srgbClr val="612B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Google Shape;7570;p54">
                  <a:extLst>
                    <a:ext uri="{FF2B5EF4-FFF2-40B4-BE49-F238E27FC236}">
                      <a16:creationId xmlns:a16="http://schemas.microsoft.com/office/drawing/2014/main" xmlns="" id="{B0934C6D-7A60-4EFA-B560-1A327EEFB605}"/>
                    </a:ext>
                  </a:extLst>
                </p:cNvPr>
                <p:cNvSpPr/>
                <p:nvPr/>
              </p:nvSpPr>
              <p:spPr>
                <a:xfrm>
                  <a:off x="1484725" y="1877875"/>
                  <a:ext cx="418900" cy="54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56" h="21654" extrusionOk="0">
                      <a:moveTo>
                        <a:pt x="6959" y="0"/>
                      </a:moveTo>
                      <a:lnTo>
                        <a:pt x="2811" y="3051"/>
                      </a:lnTo>
                      <a:cubicBezTo>
                        <a:pt x="54" y="7093"/>
                        <a:pt x="0" y="12607"/>
                        <a:pt x="3025" y="16809"/>
                      </a:cubicBezTo>
                      <a:cubicBezTo>
                        <a:pt x="5166" y="19753"/>
                        <a:pt x="8485" y="21413"/>
                        <a:pt x="11858" y="21654"/>
                      </a:cubicBezTo>
                      <a:cubicBezTo>
                        <a:pt x="12794" y="21306"/>
                        <a:pt x="13704" y="20851"/>
                        <a:pt x="14588" y="20235"/>
                      </a:cubicBezTo>
                      <a:lnTo>
                        <a:pt x="16756" y="18629"/>
                      </a:lnTo>
                      <a:cubicBezTo>
                        <a:pt x="13116" y="18602"/>
                        <a:pt x="9502" y="16943"/>
                        <a:pt x="7174" y="13758"/>
                      </a:cubicBezTo>
                      <a:cubicBezTo>
                        <a:pt x="4149" y="9609"/>
                        <a:pt x="4203" y="4095"/>
                        <a:pt x="6959" y="0"/>
                      </a:cubicBezTo>
                      <a:close/>
                    </a:path>
                  </a:pathLst>
                </a:custGeom>
                <a:solidFill>
                  <a:srgbClr val="FDC6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Google Shape;7571;p54">
                  <a:extLst>
                    <a:ext uri="{FF2B5EF4-FFF2-40B4-BE49-F238E27FC236}">
                      <a16:creationId xmlns:a16="http://schemas.microsoft.com/office/drawing/2014/main" xmlns="" id="{9C74394B-7E4D-4503-B820-4D5899E7BBB4}"/>
                    </a:ext>
                  </a:extLst>
                </p:cNvPr>
                <p:cNvSpPr/>
                <p:nvPr/>
              </p:nvSpPr>
              <p:spPr>
                <a:xfrm>
                  <a:off x="1587100" y="1829025"/>
                  <a:ext cx="429625" cy="51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85" h="20583" extrusionOk="0">
                      <a:moveTo>
                        <a:pt x="6879" y="0"/>
                      </a:moveTo>
                      <a:lnTo>
                        <a:pt x="6879" y="0"/>
                      </a:lnTo>
                      <a:cubicBezTo>
                        <a:pt x="5568" y="321"/>
                        <a:pt x="4283" y="884"/>
                        <a:pt x="3159" y="1713"/>
                      </a:cubicBezTo>
                      <a:lnTo>
                        <a:pt x="2811" y="1954"/>
                      </a:lnTo>
                      <a:cubicBezTo>
                        <a:pt x="81" y="5996"/>
                        <a:pt x="1" y="11536"/>
                        <a:pt x="3052" y="15712"/>
                      </a:cubicBezTo>
                      <a:cubicBezTo>
                        <a:pt x="5354" y="18843"/>
                        <a:pt x="8967" y="20556"/>
                        <a:pt x="12634" y="20583"/>
                      </a:cubicBezTo>
                      <a:lnTo>
                        <a:pt x="15444" y="18522"/>
                      </a:lnTo>
                      <a:cubicBezTo>
                        <a:pt x="16060" y="18040"/>
                        <a:pt x="16676" y="17505"/>
                        <a:pt x="17184" y="16916"/>
                      </a:cubicBezTo>
                      <a:cubicBezTo>
                        <a:pt x="13705" y="16782"/>
                        <a:pt x="10305" y="15096"/>
                        <a:pt x="8084" y="12072"/>
                      </a:cubicBezTo>
                      <a:cubicBezTo>
                        <a:pt x="5434" y="8458"/>
                        <a:pt x="5140" y="3828"/>
                        <a:pt x="687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Google Shape;7572;p54">
                  <a:extLst>
                    <a:ext uri="{FF2B5EF4-FFF2-40B4-BE49-F238E27FC236}">
                      <a16:creationId xmlns:a16="http://schemas.microsoft.com/office/drawing/2014/main" xmlns="" id="{DCA1FCB7-DA21-47CA-95F2-ABF1B68FDEEC}"/>
                    </a:ext>
                  </a:extLst>
                </p:cNvPr>
                <p:cNvSpPr/>
                <p:nvPr/>
              </p:nvSpPr>
              <p:spPr>
                <a:xfrm>
                  <a:off x="1905600" y="1970500"/>
                  <a:ext cx="137275" cy="8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1" h="3496" extrusionOk="0">
                      <a:moveTo>
                        <a:pt x="4229" y="0"/>
                      </a:moveTo>
                      <a:cubicBezTo>
                        <a:pt x="4138" y="0"/>
                        <a:pt x="4041" y="14"/>
                        <a:pt x="3936" y="42"/>
                      </a:cubicBezTo>
                      <a:cubicBezTo>
                        <a:pt x="2672" y="385"/>
                        <a:pt x="1306" y="419"/>
                        <a:pt x="810" y="419"/>
                      </a:cubicBezTo>
                      <a:cubicBezTo>
                        <a:pt x="686" y="419"/>
                        <a:pt x="617" y="417"/>
                        <a:pt x="617" y="417"/>
                      </a:cubicBezTo>
                      <a:cubicBezTo>
                        <a:pt x="108" y="524"/>
                        <a:pt x="1" y="1113"/>
                        <a:pt x="215" y="1755"/>
                      </a:cubicBezTo>
                      <a:lnTo>
                        <a:pt x="1393" y="1675"/>
                      </a:lnTo>
                      <a:cubicBezTo>
                        <a:pt x="1426" y="1672"/>
                        <a:pt x="1460" y="1670"/>
                        <a:pt x="1493" y="1670"/>
                      </a:cubicBezTo>
                      <a:cubicBezTo>
                        <a:pt x="2014" y="1670"/>
                        <a:pt x="2467" y="2058"/>
                        <a:pt x="2517" y="2612"/>
                      </a:cubicBezTo>
                      <a:lnTo>
                        <a:pt x="2597" y="3495"/>
                      </a:lnTo>
                      <a:cubicBezTo>
                        <a:pt x="2758" y="3495"/>
                        <a:pt x="2892" y="3442"/>
                        <a:pt x="3052" y="3388"/>
                      </a:cubicBezTo>
                      <a:cubicBezTo>
                        <a:pt x="5251" y="2639"/>
                        <a:pt x="5490" y="0"/>
                        <a:pt x="4229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Google Shape;7573;p54">
                  <a:extLst>
                    <a:ext uri="{FF2B5EF4-FFF2-40B4-BE49-F238E27FC236}">
                      <a16:creationId xmlns:a16="http://schemas.microsoft.com/office/drawing/2014/main" xmlns="" id="{D13C5089-338D-41F5-8155-D752C78839C7}"/>
                    </a:ext>
                  </a:extLst>
                </p:cNvPr>
                <p:cNvSpPr/>
                <p:nvPr/>
              </p:nvSpPr>
              <p:spPr>
                <a:xfrm>
                  <a:off x="1941750" y="2051850"/>
                  <a:ext cx="28800" cy="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258" extrusionOk="0">
                      <a:moveTo>
                        <a:pt x="0" y="0"/>
                      </a:moveTo>
                      <a:cubicBezTo>
                        <a:pt x="279" y="171"/>
                        <a:pt x="574" y="257"/>
                        <a:pt x="901" y="257"/>
                      </a:cubicBezTo>
                      <a:cubicBezTo>
                        <a:pt x="982" y="257"/>
                        <a:pt x="1066" y="252"/>
                        <a:pt x="1151" y="241"/>
                      </a:cubicBezTo>
                      <a:lnTo>
                        <a:pt x="1151" y="241"/>
                      </a:lnTo>
                      <a:cubicBezTo>
                        <a:pt x="1110" y="244"/>
                        <a:pt x="1068" y="245"/>
                        <a:pt x="1027" y="245"/>
                      </a:cubicBezTo>
                      <a:cubicBezTo>
                        <a:pt x="667" y="245"/>
                        <a:pt x="312" y="144"/>
                        <a:pt x="0" y="0"/>
                      </a:cubicBezTo>
                      <a:close/>
                    </a:path>
                  </a:pathLst>
                </a:custGeom>
                <a:solidFill>
                  <a:srgbClr val="FFA06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Google Shape;7574;p54">
                  <a:extLst>
                    <a:ext uri="{FF2B5EF4-FFF2-40B4-BE49-F238E27FC236}">
                      <a16:creationId xmlns:a16="http://schemas.microsoft.com/office/drawing/2014/main" xmlns="" id="{2E501142-CAD0-4019-9442-5FBB8B13CEC4}"/>
                    </a:ext>
                  </a:extLst>
                </p:cNvPr>
                <p:cNvSpPr/>
                <p:nvPr/>
              </p:nvSpPr>
              <p:spPr>
                <a:xfrm>
                  <a:off x="1910975" y="2012250"/>
                  <a:ext cx="59575" cy="4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3" h="1830" extrusionOk="0">
                      <a:moveTo>
                        <a:pt x="1278" y="0"/>
                      </a:moveTo>
                      <a:cubicBezTo>
                        <a:pt x="1245" y="0"/>
                        <a:pt x="1211" y="2"/>
                        <a:pt x="1178" y="5"/>
                      </a:cubicBezTo>
                      <a:lnTo>
                        <a:pt x="0" y="85"/>
                      </a:lnTo>
                      <a:cubicBezTo>
                        <a:pt x="80" y="246"/>
                        <a:pt x="134" y="460"/>
                        <a:pt x="241" y="621"/>
                      </a:cubicBezTo>
                      <a:cubicBezTo>
                        <a:pt x="455" y="942"/>
                        <a:pt x="803" y="1317"/>
                        <a:pt x="1231" y="1584"/>
                      </a:cubicBezTo>
                      <a:cubicBezTo>
                        <a:pt x="1543" y="1728"/>
                        <a:pt x="1898" y="1829"/>
                        <a:pt x="2258" y="1829"/>
                      </a:cubicBezTo>
                      <a:cubicBezTo>
                        <a:pt x="2299" y="1829"/>
                        <a:pt x="2341" y="1828"/>
                        <a:pt x="2382" y="1825"/>
                      </a:cubicBezTo>
                      <a:lnTo>
                        <a:pt x="2302" y="942"/>
                      </a:lnTo>
                      <a:cubicBezTo>
                        <a:pt x="2277" y="388"/>
                        <a:pt x="1802" y="0"/>
                        <a:pt x="1278" y="0"/>
                      </a:cubicBezTo>
                      <a:close/>
                    </a:path>
                  </a:pathLst>
                </a:custGeom>
                <a:solidFill>
                  <a:srgbClr val="F66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Google Shape;7575;p54">
                  <a:extLst>
                    <a:ext uri="{FF2B5EF4-FFF2-40B4-BE49-F238E27FC236}">
                      <a16:creationId xmlns:a16="http://schemas.microsoft.com/office/drawing/2014/main" xmlns="" id="{8067780B-D04A-46A7-B0C0-2E2376EF0845}"/>
                    </a:ext>
                  </a:extLst>
                </p:cNvPr>
                <p:cNvSpPr/>
                <p:nvPr/>
              </p:nvSpPr>
              <p:spPr>
                <a:xfrm>
                  <a:off x="1783150" y="1912650"/>
                  <a:ext cx="54225" cy="2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9" h="1133" extrusionOk="0">
                      <a:moveTo>
                        <a:pt x="1358" y="1"/>
                      </a:moveTo>
                      <a:cubicBezTo>
                        <a:pt x="1207" y="1"/>
                        <a:pt x="1039" y="24"/>
                        <a:pt x="857" y="81"/>
                      </a:cubicBezTo>
                      <a:cubicBezTo>
                        <a:pt x="402" y="215"/>
                        <a:pt x="108" y="509"/>
                        <a:pt x="28" y="750"/>
                      </a:cubicBezTo>
                      <a:cubicBezTo>
                        <a:pt x="1" y="965"/>
                        <a:pt x="108" y="1098"/>
                        <a:pt x="242" y="1125"/>
                      </a:cubicBezTo>
                      <a:cubicBezTo>
                        <a:pt x="265" y="1130"/>
                        <a:pt x="290" y="1132"/>
                        <a:pt x="315" y="1132"/>
                      </a:cubicBezTo>
                      <a:cubicBezTo>
                        <a:pt x="432" y="1132"/>
                        <a:pt x="565" y="1084"/>
                        <a:pt x="697" y="1018"/>
                      </a:cubicBezTo>
                      <a:cubicBezTo>
                        <a:pt x="857" y="965"/>
                        <a:pt x="1045" y="911"/>
                        <a:pt x="1179" y="857"/>
                      </a:cubicBezTo>
                      <a:cubicBezTo>
                        <a:pt x="1312" y="831"/>
                        <a:pt x="1473" y="750"/>
                        <a:pt x="1634" y="724"/>
                      </a:cubicBezTo>
                      <a:cubicBezTo>
                        <a:pt x="1794" y="697"/>
                        <a:pt x="1982" y="643"/>
                        <a:pt x="2062" y="563"/>
                      </a:cubicBezTo>
                      <a:cubicBezTo>
                        <a:pt x="2169" y="456"/>
                        <a:pt x="2169" y="295"/>
                        <a:pt x="1982" y="162"/>
                      </a:cubicBezTo>
                      <a:cubicBezTo>
                        <a:pt x="1844" y="76"/>
                        <a:pt x="1629" y="1"/>
                        <a:pt x="1358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Google Shape;7576;p54">
                  <a:extLst>
                    <a:ext uri="{FF2B5EF4-FFF2-40B4-BE49-F238E27FC236}">
                      <a16:creationId xmlns:a16="http://schemas.microsoft.com/office/drawing/2014/main" xmlns="" id="{A61F7E47-AFAD-4034-A05B-A59FB1300841}"/>
                    </a:ext>
                  </a:extLst>
                </p:cNvPr>
                <p:cNvSpPr/>
                <p:nvPr/>
              </p:nvSpPr>
              <p:spPr>
                <a:xfrm>
                  <a:off x="2044800" y="1917750"/>
                  <a:ext cx="57575" cy="23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3" h="933" extrusionOk="0">
                      <a:moveTo>
                        <a:pt x="1087" y="1"/>
                      </a:moveTo>
                      <a:cubicBezTo>
                        <a:pt x="673" y="1"/>
                        <a:pt x="353" y="140"/>
                        <a:pt x="214" y="279"/>
                      </a:cubicBezTo>
                      <a:cubicBezTo>
                        <a:pt x="0" y="439"/>
                        <a:pt x="27" y="627"/>
                        <a:pt x="161" y="680"/>
                      </a:cubicBezTo>
                      <a:cubicBezTo>
                        <a:pt x="295" y="734"/>
                        <a:pt x="482" y="787"/>
                        <a:pt x="643" y="787"/>
                      </a:cubicBezTo>
                      <a:cubicBezTo>
                        <a:pt x="803" y="787"/>
                        <a:pt x="1017" y="787"/>
                        <a:pt x="1151" y="814"/>
                      </a:cubicBezTo>
                      <a:cubicBezTo>
                        <a:pt x="1312" y="814"/>
                        <a:pt x="1472" y="841"/>
                        <a:pt x="1633" y="894"/>
                      </a:cubicBezTo>
                      <a:cubicBezTo>
                        <a:pt x="1765" y="913"/>
                        <a:pt x="1885" y="932"/>
                        <a:pt x="1990" y="932"/>
                      </a:cubicBezTo>
                      <a:cubicBezTo>
                        <a:pt x="2034" y="932"/>
                        <a:pt x="2076" y="929"/>
                        <a:pt x="2115" y="921"/>
                      </a:cubicBezTo>
                      <a:cubicBezTo>
                        <a:pt x="2249" y="841"/>
                        <a:pt x="2302" y="707"/>
                        <a:pt x="2222" y="520"/>
                      </a:cubicBezTo>
                      <a:cubicBezTo>
                        <a:pt x="2115" y="305"/>
                        <a:pt x="1767" y="91"/>
                        <a:pt x="1285" y="11"/>
                      </a:cubicBezTo>
                      <a:cubicBezTo>
                        <a:pt x="1217" y="4"/>
                        <a:pt x="1151" y="1"/>
                        <a:pt x="1087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Google Shape;7577;p54">
                  <a:extLst>
                    <a:ext uri="{FF2B5EF4-FFF2-40B4-BE49-F238E27FC236}">
                      <a16:creationId xmlns:a16="http://schemas.microsoft.com/office/drawing/2014/main" xmlns="" id="{A9FEF7C7-7660-40CB-B941-22D4A733B35F}"/>
                    </a:ext>
                  </a:extLst>
                </p:cNvPr>
                <p:cNvSpPr/>
                <p:nvPr/>
              </p:nvSpPr>
              <p:spPr>
                <a:xfrm>
                  <a:off x="1828000" y="1988900"/>
                  <a:ext cx="42850" cy="4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" h="1664" extrusionOk="0">
                      <a:moveTo>
                        <a:pt x="852" y="1"/>
                      </a:moveTo>
                      <a:cubicBezTo>
                        <a:pt x="836" y="1"/>
                        <a:pt x="820" y="1"/>
                        <a:pt x="803" y="2"/>
                      </a:cubicBezTo>
                      <a:cubicBezTo>
                        <a:pt x="348" y="56"/>
                        <a:pt x="0" y="457"/>
                        <a:pt x="54" y="885"/>
                      </a:cubicBezTo>
                      <a:cubicBezTo>
                        <a:pt x="79" y="1324"/>
                        <a:pt x="453" y="1663"/>
                        <a:pt x="864" y="1663"/>
                      </a:cubicBezTo>
                      <a:cubicBezTo>
                        <a:pt x="879" y="1663"/>
                        <a:pt x="895" y="1663"/>
                        <a:pt x="910" y="1662"/>
                      </a:cubicBezTo>
                      <a:cubicBezTo>
                        <a:pt x="1392" y="1608"/>
                        <a:pt x="1713" y="1207"/>
                        <a:pt x="1686" y="778"/>
                      </a:cubicBezTo>
                      <a:cubicBezTo>
                        <a:pt x="1661" y="340"/>
                        <a:pt x="1287" y="1"/>
                        <a:pt x="852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Google Shape;7578;p54">
                  <a:extLst>
                    <a:ext uri="{FF2B5EF4-FFF2-40B4-BE49-F238E27FC236}">
                      <a16:creationId xmlns:a16="http://schemas.microsoft.com/office/drawing/2014/main" xmlns="" id="{7CFEAFC1-C4F5-4A6A-A5BB-25C42EF043AF}"/>
                    </a:ext>
                  </a:extLst>
                </p:cNvPr>
                <p:cNvSpPr/>
                <p:nvPr/>
              </p:nvSpPr>
              <p:spPr>
                <a:xfrm>
                  <a:off x="2062200" y="1974225"/>
                  <a:ext cx="42850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" h="1635" extrusionOk="0">
                      <a:moveTo>
                        <a:pt x="803" y="0"/>
                      </a:moveTo>
                      <a:cubicBezTo>
                        <a:pt x="348" y="27"/>
                        <a:pt x="0" y="429"/>
                        <a:pt x="54" y="857"/>
                      </a:cubicBezTo>
                      <a:cubicBezTo>
                        <a:pt x="79" y="1320"/>
                        <a:pt x="451" y="1635"/>
                        <a:pt x="860" y="1635"/>
                      </a:cubicBezTo>
                      <a:cubicBezTo>
                        <a:pt x="877" y="1635"/>
                        <a:pt x="894" y="1634"/>
                        <a:pt x="910" y="1633"/>
                      </a:cubicBezTo>
                      <a:cubicBezTo>
                        <a:pt x="1392" y="1606"/>
                        <a:pt x="1713" y="1205"/>
                        <a:pt x="1686" y="777"/>
                      </a:cubicBezTo>
                      <a:cubicBezTo>
                        <a:pt x="1660" y="322"/>
                        <a:pt x="1285" y="0"/>
                        <a:pt x="803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Google Shape;7579;p54">
                  <a:extLst>
                    <a:ext uri="{FF2B5EF4-FFF2-40B4-BE49-F238E27FC236}">
                      <a16:creationId xmlns:a16="http://schemas.microsoft.com/office/drawing/2014/main" xmlns="" id="{633D13F7-0DAE-4DDD-BC56-0C251E269592}"/>
                    </a:ext>
                  </a:extLst>
                </p:cNvPr>
                <p:cNvSpPr/>
                <p:nvPr/>
              </p:nvSpPr>
              <p:spPr>
                <a:xfrm>
                  <a:off x="1822650" y="2014825"/>
                  <a:ext cx="6225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0" h="1160" extrusionOk="0">
                      <a:moveTo>
                        <a:pt x="1271" y="0"/>
                      </a:moveTo>
                      <a:cubicBezTo>
                        <a:pt x="720" y="0"/>
                        <a:pt x="311" y="288"/>
                        <a:pt x="134" y="518"/>
                      </a:cubicBezTo>
                      <a:cubicBezTo>
                        <a:pt x="0" y="678"/>
                        <a:pt x="0" y="919"/>
                        <a:pt x="161" y="1053"/>
                      </a:cubicBezTo>
                      <a:cubicBezTo>
                        <a:pt x="214" y="1106"/>
                        <a:pt x="294" y="1160"/>
                        <a:pt x="402" y="1160"/>
                      </a:cubicBezTo>
                      <a:cubicBezTo>
                        <a:pt x="482" y="1160"/>
                        <a:pt x="589" y="1080"/>
                        <a:pt x="723" y="1053"/>
                      </a:cubicBezTo>
                      <a:cubicBezTo>
                        <a:pt x="741" y="1034"/>
                        <a:pt x="942" y="808"/>
                        <a:pt x="1306" y="808"/>
                      </a:cubicBezTo>
                      <a:cubicBezTo>
                        <a:pt x="1465" y="808"/>
                        <a:pt x="1654" y="851"/>
                        <a:pt x="1874" y="973"/>
                      </a:cubicBezTo>
                      <a:cubicBezTo>
                        <a:pt x="1936" y="1008"/>
                        <a:pt x="2004" y="1026"/>
                        <a:pt x="2072" y="1026"/>
                      </a:cubicBezTo>
                      <a:cubicBezTo>
                        <a:pt x="2207" y="1026"/>
                        <a:pt x="2338" y="955"/>
                        <a:pt x="2409" y="812"/>
                      </a:cubicBezTo>
                      <a:cubicBezTo>
                        <a:pt x="2489" y="625"/>
                        <a:pt x="2436" y="384"/>
                        <a:pt x="2222" y="277"/>
                      </a:cubicBezTo>
                      <a:cubicBezTo>
                        <a:pt x="1876" y="77"/>
                        <a:pt x="1555" y="0"/>
                        <a:pt x="1271" y="0"/>
                      </a:cubicBezTo>
                      <a:close/>
                    </a:path>
                  </a:pathLst>
                </a:custGeom>
                <a:solidFill>
                  <a:srgbClr val="FABB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Google Shape;7580;p54">
                  <a:extLst>
                    <a:ext uri="{FF2B5EF4-FFF2-40B4-BE49-F238E27FC236}">
                      <a16:creationId xmlns:a16="http://schemas.microsoft.com/office/drawing/2014/main" xmlns="" id="{BE3493A7-7518-49FA-9511-7591B4DECA09}"/>
                    </a:ext>
                  </a:extLst>
                </p:cNvPr>
                <p:cNvSpPr/>
                <p:nvPr/>
              </p:nvSpPr>
              <p:spPr>
                <a:xfrm>
                  <a:off x="2061525" y="1998700"/>
                  <a:ext cx="53550" cy="2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2" h="1056" extrusionOk="0">
                      <a:moveTo>
                        <a:pt x="1096" y="1"/>
                      </a:moveTo>
                      <a:cubicBezTo>
                        <a:pt x="640" y="1"/>
                        <a:pt x="293" y="236"/>
                        <a:pt x="134" y="413"/>
                      </a:cubicBezTo>
                      <a:cubicBezTo>
                        <a:pt x="0" y="601"/>
                        <a:pt x="0" y="815"/>
                        <a:pt x="161" y="949"/>
                      </a:cubicBezTo>
                      <a:cubicBezTo>
                        <a:pt x="268" y="1029"/>
                        <a:pt x="348" y="1056"/>
                        <a:pt x="429" y="1056"/>
                      </a:cubicBezTo>
                      <a:cubicBezTo>
                        <a:pt x="562" y="1056"/>
                        <a:pt x="670" y="1029"/>
                        <a:pt x="750" y="949"/>
                      </a:cubicBezTo>
                      <a:cubicBezTo>
                        <a:pt x="768" y="931"/>
                        <a:pt x="895" y="804"/>
                        <a:pt x="1114" y="804"/>
                      </a:cubicBezTo>
                      <a:cubicBezTo>
                        <a:pt x="1221" y="804"/>
                        <a:pt x="1350" y="834"/>
                        <a:pt x="1499" y="922"/>
                      </a:cubicBezTo>
                      <a:cubicBezTo>
                        <a:pt x="1565" y="954"/>
                        <a:pt x="1633" y="970"/>
                        <a:pt x="1698" y="970"/>
                      </a:cubicBezTo>
                      <a:cubicBezTo>
                        <a:pt x="1846" y="970"/>
                        <a:pt x="1979" y="891"/>
                        <a:pt x="2035" y="761"/>
                      </a:cubicBezTo>
                      <a:cubicBezTo>
                        <a:pt x="2142" y="547"/>
                        <a:pt x="2088" y="333"/>
                        <a:pt x="1874" y="226"/>
                      </a:cubicBezTo>
                      <a:cubicBezTo>
                        <a:pt x="1593" y="63"/>
                        <a:pt x="1330" y="1"/>
                        <a:pt x="1096" y="1"/>
                      </a:cubicBezTo>
                      <a:close/>
                    </a:path>
                  </a:pathLst>
                </a:custGeom>
                <a:solidFill>
                  <a:srgbClr val="FABB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Google Shape;7581;p54">
                  <a:extLst>
                    <a:ext uri="{FF2B5EF4-FFF2-40B4-BE49-F238E27FC236}">
                      <a16:creationId xmlns:a16="http://schemas.microsoft.com/office/drawing/2014/main" xmlns="" id="{8F35E2C6-45F5-416E-9D9E-A6E3557A7AD2}"/>
                    </a:ext>
                  </a:extLst>
                </p:cNvPr>
                <p:cNvSpPr/>
                <p:nvPr/>
              </p:nvSpPr>
              <p:spPr>
                <a:xfrm>
                  <a:off x="1418775" y="2243225"/>
                  <a:ext cx="86725" cy="9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9" h="3755" extrusionOk="0">
                      <a:moveTo>
                        <a:pt x="1113" y="0"/>
                      </a:moveTo>
                      <a:lnTo>
                        <a:pt x="176" y="2730"/>
                      </a:lnTo>
                      <a:cubicBezTo>
                        <a:pt x="0" y="3207"/>
                        <a:pt x="390" y="3755"/>
                        <a:pt x="902" y="3755"/>
                      </a:cubicBezTo>
                      <a:cubicBezTo>
                        <a:pt x="936" y="3755"/>
                        <a:pt x="971" y="3752"/>
                        <a:pt x="1006" y="3747"/>
                      </a:cubicBezTo>
                      <a:lnTo>
                        <a:pt x="3468" y="3506"/>
                      </a:lnTo>
                      <a:lnTo>
                        <a:pt x="1113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Google Shape;7582;p54">
                  <a:extLst>
                    <a:ext uri="{FF2B5EF4-FFF2-40B4-BE49-F238E27FC236}">
                      <a16:creationId xmlns:a16="http://schemas.microsoft.com/office/drawing/2014/main" xmlns="" id="{CFFFDE0D-2254-4F9D-93AE-B18821960ADD}"/>
                    </a:ext>
                  </a:extLst>
                </p:cNvPr>
                <p:cNvSpPr/>
                <p:nvPr/>
              </p:nvSpPr>
              <p:spPr>
                <a:xfrm>
                  <a:off x="1904950" y="1694500"/>
                  <a:ext cx="113550" cy="16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2" h="6439" extrusionOk="0">
                      <a:moveTo>
                        <a:pt x="4042" y="0"/>
                      </a:moveTo>
                      <a:cubicBezTo>
                        <a:pt x="4033" y="0"/>
                        <a:pt x="4024" y="1"/>
                        <a:pt x="4015" y="1"/>
                      </a:cubicBezTo>
                      <a:cubicBezTo>
                        <a:pt x="2757" y="215"/>
                        <a:pt x="1686" y="1045"/>
                        <a:pt x="1017" y="2143"/>
                      </a:cubicBezTo>
                      <a:cubicBezTo>
                        <a:pt x="268" y="3347"/>
                        <a:pt x="27" y="4792"/>
                        <a:pt x="0" y="6157"/>
                      </a:cubicBezTo>
                      <a:cubicBezTo>
                        <a:pt x="0" y="6345"/>
                        <a:pt x="154" y="6438"/>
                        <a:pt x="308" y="6438"/>
                      </a:cubicBezTo>
                      <a:cubicBezTo>
                        <a:pt x="462" y="6438"/>
                        <a:pt x="616" y="6345"/>
                        <a:pt x="616" y="6157"/>
                      </a:cubicBezTo>
                      <a:cubicBezTo>
                        <a:pt x="643" y="4926"/>
                        <a:pt x="857" y="3615"/>
                        <a:pt x="1472" y="2517"/>
                      </a:cubicBezTo>
                      <a:cubicBezTo>
                        <a:pt x="2088" y="1527"/>
                        <a:pt x="3025" y="751"/>
                        <a:pt x="4202" y="590"/>
                      </a:cubicBezTo>
                      <a:cubicBezTo>
                        <a:pt x="4542" y="512"/>
                        <a:pt x="4397" y="0"/>
                        <a:pt x="4042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Google Shape;7583;p54">
                  <a:extLst>
                    <a:ext uri="{FF2B5EF4-FFF2-40B4-BE49-F238E27FC236}">
                      <a16:creationId xmlns:a16="http://schemas.microsoft.com/office/drawing/2014/main" xmlns="" id="{C5631544-27D9-4CFC-A56D-9FE7B9688290}"/>
                    </a:ext>
                  </a:extLst>
                </p:cNvPr>
                <p:cNvSpPr/>
                <p:nvPr/>
              </p:nvSpPr>
              <p:spPr>
                <a:xfrm>
                  <a:off x="1696850" y="1713250"/>
                  <a:ext cx="129575" cy="14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3" h="5922" extrusionOk="0">
                      <a:moveTo>
                        <a:pt x="375" y="1"/>
                      </a:moveTo>
                      <a:cubicBezTo>
                        <a:pt x="0" y="1"/>
                        <a:pt x="0" y="563"/>
                        <a:pt x="375" y="563"/>
                      </a:cubicBezTo>
                      <a:cubicBezTo>
                        <a:pt x="1606" y="590"/>
                        <a:pt x="2677" y="1286"/>
                        <a:pt x="3373" y="2303"/>
                      </a:cubicBezTo>
                      <a:cubicBezTo>
                        <a:pt x="4095" y="3293"/>
                        <a:pt x="4416" y="4524"/>
                        <a:pt x="4631" y="5729"/>
                      </a:cubicBezTo>
                      <a:cubicBezTo>
                        <a:pt x="4641" y="5863"/>
                        <a:pt x="4727" y="5921"/>
                        <a:pt x="4827" y="5921"/>
                      </a:cubicBezTo>
                      <a:cubicBezTo>
                        <a:pt x="4986" y="5921"/>
                        <a:pt x="5182" y="5772"/>
                        <a:pt x="5166" y="5541"/>
                      </a:cubicBezTo>
                      <a:cubicBezTo>
                        <a:pt x="4952" y="4203"/>
                        <a:pt x="4523" y="2865"/>
                        <a:pt x="3721" y="1794"/>
                      </a:cubicBezTo>
                      <a:cubicBezTo>
                        <a:pt x="2918" y="777"/>
                        <a:pt x="1713" y="28"/>
                        <a:pt x="375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Google Shape;7584;p54">
                  <a:extLst>
                    <a:ext uri="{FF2B5EF4-FFF2-40B4-BE49-F238E27FC236}">
                      <a16:creationId xmlns:a16="http://schemas.microsoft.com/office/drawing/2014/main" xmlns="" id="{E4AF6E80-4071-4899-BAB0-4A2E6D45B8BC}"/>
                    </a:ext>
                  </a:extLst>
                </p:cNvPr>
                <p:cNvSpPr/>
                <p:nvPr/>
              </p:nvSpPr>
              <p:spPr>
                <a:xfrm>
                  <a:off x="1672075" y="1698850"/>
                  <a:ext cx="38850" cy="3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4" h="1448" extrusionOk="0">
                      <a:moveTo>
                        <a:pt x="742" y="0"/>
                      </a:moveTo>
                      <a:cubicBezTo>
                        <a:pt x="403" y="0"/>
                        <a:pt x="125" y="250"/>
                        <a:pt x="54" y="604"/>
                      </a:cubicBezTo>
                      <a:cubicBezTo>
                        <a:pt x="1" y="1005"/>
                        <a:pt x="268" y="1380"/>
                        <a:pt x="670" y="1433"/>
                      </a:cubicBezTo>
                      <a:cubicBezTo>
                        <a:pt x="718" y="1443"/>
                        <a:pt x="765" y="1448"/>
                        <a:pt x="812" y="1448"/>
                      </a:cubicBezTo>
                      <a:cubicBezTo>
                        <a:pt x="1151" y="1448"/>
                        <a:pt x="1429" y="1198"/>
                        <a:pt x="1500" y="844"/>
                      </a:cubicBezTo>
                      <a:cubicBezTo>
                        <a:pt x="1553" y="443"/>
                        <a:pt x="1286" y="68"/>
                        <a:pt x="884" y="15"/>
                      </a:cubicBezTo>
                      <a:cubicBezTo>
                        <a:pt x="836" y="5"/>
                        <a:pt x="789" y="0"/>
                        <a:pt x="74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Google Shape;7585;p54">
                  <a:extLst>
                    <a:ext uri="{FF2B5EF4-FFF2-40B4-BE49-F238E27FC236}">
                      <a16:creationId xmlns:a16="http://schemas.microsoft.com/office/drawing/2014/main" xmlns="" id="{09CF809A-57F8-401D-A677-86FA7FF4CC16}"/>
                    </a:ext>
                  </a:extLst>
                </p:cNvPr>
                <p:cNvSpPr/>
                <p:nvPr/>
              </p:nvSpPr>
              <p:spPr>
                <a:xfrm>
                  <a:off x="1991925" y="1684325"/>
                  <a:ext cx="39500" cy="3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0" h="1467" extrusionOk="0">
                      <a:moveTo>
                        <a:pt x="809" y="0"/>
                      </a:moveTo>
                      <a:cubicBezTo>
                        <a:pt x="448" y="0"/>
                        <a:pt x="130" y="255"/>
                        <a:pt x="81" y="622"/>
                      </a:cubicBezTo>
                      <a:cubicBezTo>
                        <a:pt x="1" y="1024"/>
                        <a:pt x="268" y="1399"/>
                        <a:pt x="670" y="1452"/>
                      </a:cubicBezTo>
                      <a:cubicBezTo>
                        <a:pt x="718" y="1462"/>
                        <a:pt x="766" y="1466"/>
                        <a:pt x="813" y="1466"/>
                      </a:cubicBezTo>
                      <a:cubicBezTo>
                        <a:pt x="1157" y="1466"/>
                        <a:pt x="1456" y="1217"/>
                        <a:pt x="1526" y="863"/>
                      </a:cubicBezTo>
                      <a:cubicBezTo>
                        <a:pt x="1580" y="462"/>
                        <a:pt x="1312" y="87"/>
                        <a:pt x="911" y="7"/>
                      </a:cubicBezTo>
                      <a:cubicBezTo>
                        <a:pt x="876" y="2"/>
                        <a:pt x="842" y="0"/>
                        <a:pt x="80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Google Shape;7586;p54">
                  <a:extLst>
                    <a:ext uri="{FF2B5EF4-FFF2-40B4-BE49-F238E27FC236}">
                      <a16:creationId xmlns:a16="http://schemas.microsoft.com/office/drawing/2014/main" xmlns="" id="{FCBAE7F8-953C-4A41-ACC7-AB24FD10760D}"/>
                    </a:ext>
                  </a:extLst>
                </p:cNvPr>
                <p:cNvSpPr/>
                <p:nvPr/>
              </p:nvSpPr>
              <p:spPr>
                <a:xfrm>
                  <a:off x="1419825" y="2043825"/>
                  <a:ext cx="658450" cy="38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38" h="15570" extrusionOk="0">
                      <a:moveTo>
                        <a:pt x="2008" y="0"/>
                      </a:moveTo>
                      <a:lnTo>
                        <a:pt x="2008" y="0"/>
                      </a:lnTo>
                      <a:cubicBezTo>
                        <a:pt x="0" y="3480"/>
                        <a:pt x="107" y="7923"/>
                        <a:pt x="2623" y="11322"/>
                      </a:cubicBezTo>
                      <a:cubicBezTo>
                        <a:pt x="4648" y="14101"/>
                        <a:pt x="7820" y="15569"/>
                        <a:pt x="11034" y="15569"/>
                      </a:cubicBezTo>
                      <a:cubicBezTo>
                        <a:pt x="13174" y="15569"/>
                        <a:pt x="15333" y="14918"/>
                        <a:pt x="17184" y="13570"/>
                      </a:cubicBezTo>
                      <a:lnTo>
                        <a:pt x="22162" y="9930"/>
                      </a:lnTo>
                      <a:cubicBezTo>
                        <a:pt x="24598" y="8164"/>
                        <a:pt x="26043" y="5487"/>
                        <a:pt x="26338" y="2677"/>
                      </a:cubicBezTo>
                      <a:lnTo>
                        <a:pt x="26338" y="2677"/>
                      </a:lnTo>
                      <a:cubicBezTo>
                        <a:pt x="25642" y="3908"/>
                        <a:pt x="24705" y="4978"/>
                        <a:pt x="23500" y="5888"/>
                      </a:cubicBezTo>
                      <a:lnTo>
                        <a:pt x="18522" y="9529"/>
                      </a:lnTo>
                      <a:cubicBezTo>
                        <a:pt x="16671" y="10877"/>
                        <a:pt x="14512" y="11528"/>
                        <a:pt x="12372" y="11528"/>
                      </a:cubicBezTo>
                      <a:cubicBezTo>
                        <a:pt x="9158" y="11528"/>
                        <a:pt x="5986" y="10060"/>
                        <a:pt x="3961" y="7280"/>
                      </a:cubicBezTo>
                      <a:cubicBezTo>
                        <a:pt x="2356" y="5112"/>
                        <a:pt x="1740" y="2489"/>
                        <a:pt x="2008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0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2" name="Google Shape;7587;p54">
                  <a:extLst>
                    <a:ext uri="{FF2B5EF4-FFF2-40B4-BE49-F238E27FC236}">
                      <a16:creationId xmlns:a16="http://schemas.microsoft.com/office/drawing/2014/main" xmlns="" id="{B582DBDC-4A94-4386-B90E-979A5D5AD8AA}"/>
                    </a:ext>
                  </a:extLst>
                </p:cNvPr>
                <p:cNvSpPr/>
                <p:nvPr/>
              </p:nvSpPr>
              <p:spPr>
                <a:xfrm>
                  <a:off x="1401075" y="1954150"/>
                  <a:ext cx="380100" cy="47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4" h="19199" extrusionOk="0">
                      <a:moveTo>
                        <a:pt x="6157" y="0"/>
                      </a:moveTo>
                      <a:lnTo>
                        <a:pt x="5648" y="375"/>
                      </a:lnTo>
                      <a:cubicBezTo>
                        <a:pt x="1018" y="3774"/>
                        <a:pt x="1" y="10332"/>
                        <a:pt x="3373" y="14962"/>
                      </a:cubicBezTo>
                      <a:cubicBezTo>
                        <a:pt x="5422" y="17740"/>
                        <a:pt x="8587" y="19198"/>
                        <a:pt x="11791" y="19198"/>
                      </a:cubicBezTo>
                      <a:cubicBezTo>
                        <a:pt x="12940" y="19198"/>
                        <a:pt x="14094" y="19011"/>
                        <a:pt x="15204" y="18629"/>
                      </a:cubicBezTo>
                      <a:cubicBezTo>
                        <a:pt x="11831" y="18362"/>
                        <a:pt x="8566" y="16729"/>
                        <a:pt x="6371" y="13758"/>
                      </a:cubicBezTo>
                      <a:cubicBezTo>
                        <a:pt x="3346" y="9583"/>
                        <a:pt x="3400" y="4069"/>
                        <a:pt x="615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3" name="Google Shape;7588;p54">
                  <a:extLst>
                    <a:ext uri="{FF2B5EF4-FFF2-40B4-BE49-F238E27FC236}">
                      <a16:creationId xmlns:a16="http://schemas.microsoft.com/office/drawing/2014/main" xmlns="" id="{1FA6EBCC-B8FF-456E-83A4-66494DB7E3FC}"/>
                    </a:ext>
                  </a:extLst>
                </p:cNvPr>
                <p:cNvSpPr/>
                <p:nvPr/>
              </p:nvSpPr>
              <p:spPr>
                <a:xfrm>
                  <a:off x="1813950" y="2027750"/>
                  <a:ext cx="87000" cy="5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0" h="2142" extrusionOk="0">
                      <a:moveTo>
                        <a:pt x="1740" y="1"/>
                      </a:moveTo>
                      <a:cubicBezTo>
                        <a:pt x="776" y="1"/>
                        <a:pt x="0" y="482"/>
                        <a:pt x="0" y="1071"/>
                      </a:cubicBezTo>
                      <a:cubicBezTo>
                        <a:pt x="0" y="1660"/>
                        <a:pt x="776" y="2142"/>
                        <a:pt x="1740" y="2142"/>
                      </a:cubicBezTo>
                      <a:cubicBezTo>
                        <a:pt x="2703" y="2142"/>
                        <a:pt x="3480" y="1660"/>
                        <a:pt x="3480" y="1071"/>
                      </a:cubicBezTo>
                      <a:cubicBezTo>
                        <a:pt x="3480" y="482"/>
                        <a:pt x="2703" y="1"/>
                        <a:pt x="174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4" name="Google Shape;7589;p54">
                  <a:extLst>
                    <a:ext uri="{FF2B5EF4-FFF2-40B4-BE49-F238E27FC236}">
                      <a16:creationId xmlns:a16="http://schemas.microsoft.com/office/drawing/2014/main" xmlns="" id="{CD576A30-753C-47D3-BDFA-9565D5AFCF5D}"/>
                    </a:ext>
                  </a:extLst>
                </p:cNvPr>
                <p:cNvSpPr/>
                <p:nvPr/>
              </p:nvSpPr>
              <p:spPr>
                <a:xfrm>
                  <a:off x="2048150" y="2011700"/>
                  <a:ext cx="87000" cy="5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0" h="2142" extrusionOk="0">
                      <a:moveTo>
                        <a:pt x="1740" y="0"/>
                      </a:moveTo>
                      <a:cubicBezTo>
                        <a:pt x="776" y="0"/>
                        <a:pt x="0" y="482"/>
                        <a:pt x="0" y="1071"/>
                      </a:cubicBezTo>
                      <a:cubicBezTo>
                        <a:pt x="0" y="1660"/>
                        <a:pt x="776" y="2142"/>
                        <a:pt x="1740" y="2142"/>
                      </a:cubicBezTo>
                      <a:cubicBezTo>
                        <a:pt x="2703" y="2142"/>
                        <a:pt x="3480" y="1660"/>
                        <a:pt x="3480" y="1071"/>
                      </a:cubicBezTo>
                      <a:cubicBezTo>
                        <a:pt x="3480" y="482"/>
                        <a:pt x="2703" y="0"/>
                        <a:pt x="174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9" name="Google Shape;7590;p54">
                <a:extLst>
                  <a:ext uri="{FF2B5EF4-FFF2-40B4-BE49-F238E27FC236}">
                    <a16:creationId xmlns:a16="http://schemas.microsoft.com/office/drawing/2014/main" xmlns="" id="{AC6E7841-9FE9-4AE3-9DC4-B5D3B6961C84}"/>
                  </a:ext>
                </a:extLst>
              </p:cNvPr>
              <p:cNvSpPr/>
              <p:nvPr/>
            </p:nvSpPr>
            <p:spPr>
              <a:xfrm>
                <a:off x="5391532" y="1519471"/>
                <a:ext cx="895011" cy="434426"/>
              </a:xfrm>
              <a:custGeom>
                <a:avLst/>
                <a:gdLst/>
                <a:ahLst/>
                <a:cxnLst/>
                <a:rect l="l" t="t" r="r" b="b"/>
                <a:pathLst>
                  <a:path w="34450" h="18086" extrusionOk="0">
                    <a:moveTo>
                      <a:pt x="34450" y="16441"/>
                    </a:moveTo>
                    <a:cubicBezTo>
                      <a:pt x="27893" y="19125"/>
                      <a:pt x="18766" y="18634"/>
                      <a:pt x="13324" y="14097"/>
                    </a:cubicBezTo>
                    <a:cubicBezTo>
                      <a:pt x="9733" y="11103"/>
                      <a:pt x="7989" y="1474"/>
                      <a:pt x="12457" y="98"/>
                    </a:cubicBezTo>
                    <a:cubicBezTo>
                      <a:pt x="16228" y="-1063"/>
                      <a:pt x="18033" y="8764"/>
                      <a:pt x="15282" y="11593"/>
                    </a:cubicBezTo>
                    <a:cubicBezTo>
                      <a:pt x="11706" y="15270"/>
                      <a:pt x="5022" y="14435"/>
                      <a:pt x="0" y="13391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913C65C-C818-4093-B6FC-8BDA14387832}"/>
              </a:ext>
            </a:extLst>
          </p:cNvPr>
          <p:cNvSpPr/>
          <p:nvPr/>
        </p:nvSpPr>
        <p:spPr>
          <a:xfrm>
            <a:off x="1225812" y="4145098"/>
            <a:ext cx="2334638" cy="1489043"/>
          </a:xfrm>
          <a:custGeom>
            <a:avLst/>
            <a:gdLst>
              <a:gd name="connsiteX0" fmla="*/ 0 w 1971709"/>
              <a:gd name="connsiteY0" fmla="*/ 0 h 1275034"/>
              <a:gd name="connsiteX1" fmla="*/ 1971709 w 1971709"/>
              <a:gd name="connsiteY1" fmla="*/ 0 h 1275034"/>
              <a:gd name="connsiteX2" fmla="*/ 1971709 w 1971709"/>
              <a:gd name="connsiteY2" fmla="*/ 1275034 h 1275034"/>
              <a:gd name="connsiteX3" fmla="*/ 0 w 1971709"/>
              <a:gd name="connsiteY3" fmla="*/ 1275034 h 1275034"/>
              <a:gd name="connsiteX4" fmla="*/ 0 w 1971709"/>
              <a:gd name="connsiteY4" fmla="*/ 0 h 1275034"/>
              <a:gd name="connsiteX0" fmla="*/ 0 w 2010619"/>
              <a:gd name="connsiteY0" fmla="*/ 0 h 1372311"/>
              <a:gd name="connsiteX1" fmla="*/ 2010619 w 2010619"/>
              <a:gd name="connsiteY1" fmla="*/ 97277 h 1372311"/>
              <a:gd name="connsiteX2" fmla="*/ 2010619 w 2010619"/>
              <a:gd name="connsiteY2" fmla="*/ 1372311 h 1372311"/>
              <a:gd name="connsiteX3" fmla="*/ 38910 w 2010619"/>
              <a:gd name="connsiteY3" fmla="*/ 1372311 h 1372311"/>
              <a:gd name="connsiteX4" fmla="*/ 0 w 2010619"/>
              <a:gd name="connsiteY4" fmla="*/ 0 h 1372311"/>
              <a:gd name="connsiteX0" fmla="*/ 0 w 2010619"/>
              <a:gd name="connsiteY0" fmla="*/ 0 h 1372311"/>
              <a:gd name="connsiteX1" fmla="*/ 2010619 w 2010619"/>
              <a:gd name="connsiteY1" fmla="*/ 97277 h 1372311"/>
              <a:gd name="connsiteX2" fmla="*/ 2010619 w 2010619"/>
              <a:gd name="connsiteY2" fmla="*/ 1372311 h 1372311"/>
              <a:gd name="connsiteX3" fmla="*/ 38910 w 2010619"/>
              <a:gd name="connsiteY3" fmla="*/ 1372311 h 1372311"/>
              <a:gd name="connsiteX4" fmla="*/ 0 w 2010619"/>
              <a:gd name="connsiteY4" fmla="*/ 0 h 1372311"/>
              <a:gd name="connsiteX0" fmla="*/ 0 w 2010619"/>
              <a:gd name="connsiteY0" fmla="*/ 0 h 1372311"/>
              <a:gd name="connsiteX1" fmla="*/ 1971708 w 2010619"/>
              <a:gd name="connsiteY1" fmla="*/ 0 h 1372311"/>
              <a:gd name="connsiteX2" fmla="*/ 2010619 w 2010619"/>
              <a:gd name="connsiteY2" fmla="*/ 1372311 h 1372311"/>
              <a:gd name="connsiteX3" fmla="*/ 38910 w 2010619"/>
              <a:gd name="connsiteY3" fmla="*/ 1372311 h 1372311"/>
              <a:gd name="connsiteX4" fmla="*/ 0 w 2010619"/>
              <a:gd name="connsiteY4" fmla="*/ 0 h 1372311"/>
              <a:gd name="connsiteX0" fmla="*/ 0 w 2037708"/>
              <a:gd name="connsiteY0" fmla="*/ 0 h 1372311"/>
              <a:gd name="connsiteX1" fmla="*/ 1971708 w 2037708"/>
              <a:gd name="connsiteY1" fmla="*/ 0 h 1372311"/>
              <a:gd name="connsiteX2" fmla="*/ 2010619 w 2037708"/>
              <a:gd name="connsiteY2" fmla="*/ 1372311 h 1372311"/>
              <a:gd name="connsiteX3" fmla="*/ 38910 w 2037708"/>
              <a:gd name="connsiteY3" fmla="*/ 1372311 h 1372311"/>
              <a:gd name="connsiteX4" fmla="*/ 0 w 2037708"/>
              <a:gd name="connsiteY4" fmla="*/ 0 h 1372311"/>
              <a:gd name="connsiteX0" fmla="*/ 0 w 2166261"/>
              <a:gd name="connsiteY0" fmla="*/ 0 h 1469588"/>
              <a:gd name="connsiteX1" fmla="*/ 1971708 w 2166261"/>
              <a:gd name="connsiteY1" fmla="*/ 0 h 1469588"/>
              <a:gd name="connsiteX2" fmla="*/ 2166261 w 2166261"/>
              <a:gd name="connsiteY2" fmla="*/ 1469588 h 1469588"/>
              <a:gd name="connsiteX3" fmla="*/ 38910 w 2166261"/>
              <a:gd name="connsiteY3" fmla="*/ 1372311 h 1469588"/>
              <a:gd name="connsiteX4" fmla="*/ 0 w 2166261"/>
              <a:gd name="connsiteY4" fmla="*/ 0 h 1469588"/>
              <a:gd name="connsiteX0" fmla="*/ 97278 w 2263539"/>
              <a:gd name="connsiteY0" fmla="*/ 0 h 1489043"/>
              <a:gd name="connsiteX1" fmla="*/ 2068986 w 2263539"/>
              <a:gd name="connsiteY1" fmla="*/ 0 h 1489043"/>
              <a:gd name="connsiteX2" fmla="*/ 2263539 w 2263539"/>
              <a:gd name="connsiteY2" fmla="*/ 1469588 h 1489043"/>
              <a:gd name="connsiteX3" fmla="*/ 0 w 2263539"/>
              <a:gd name="connsiteY3" fmla="*/ 1489043 h 1489043"/>
              <a:gd name="connsiteX4" fmla="*/ 97278 w 2263539"/>
              <a:gd name="connsiteY4" fmla="*/ 0 h 1489043"/>
              <a:gd name="connsiteX0" fmla="*/ 19457 w 2263539"/>
              <a:gd name="connsiteY0" fmla="*/ 0 h 1489043"/>
              <a:gd name="connsiteX1" fmla="*/ 2068986 w 2263539"/>
              <a:gd name="connsiteY1" fmla="*/ 0 h 1489043"/>
              <a:gd name="connsiteX2" fmla="*/ 2263539 w 2263539"/>
              <a:gd name="connsiteY2" fmla="*/ 1469588 h 1489043"/>
              <a:gd name="connsiteX3" fmla="*/ 0 w 2263539"/>
              <a:gd name="connsiteY3" fmla="*/ 1489043 h 1489043"/>
              <a:gd name="connsiteX4" fmla="*/ 19457 w 2263539"/>
              <a:gd name="connsiteY4" fmla="*/ 0 h 1489043"/>
              <a:gd name="connsiteX0" fmla="*/ 19457 w 2263539"/>
              <a:gd name="connsiteY0" fmla="*/ 0 h 1489043"/>
              <a:gd name="connsiteX1" fmla="*/ 2068986 w 2263539"/>
              <a:gd name="connsiteY1" fmla="*/ 0 h 1489043"/>
              <a:gd name="connsiteX2" fmla="*/ 2263539 w 2263539"/>
              <a:gd name="connsiteY2" fmla="*/ 1469588 h 1489043"/>
              <a:gd name="connsiteX3" fmla="*/ 0 w 2263539"/>
              <a:gd name="connsiteY3" fmla="*/ 1489043 h 1489043"/>
              <a:gd name="connsiteX4" fmla="*/ 19457 w 2263539"/>
              <a:gd name="connsiteY4" fmla="*/ 0 h 1489043"/>
              <a:gd name="connsiteX0" fmla="*/ 97278 w 2263539"/>
              <a:gd name="connsiteY0" fmla="*/ 0 h 1489043"/>
              <a:gd name="connsiteX1" fmla="*/ 2068986 w 2263539"/>
              <a:gd name="connsiteY1" fmla="*/ 0 h 1489043"/>
              <a:gd name="connsiteX2" fmla="*/ 2263539 w 2263539"/>
              <a:gd name="connsiteY2" fmla="*/ 1469588 h 1489043"/>
              <a:gd name="connsiteX3" fmla="*/ 0 w 2263539"/>
              <a:gd name="connsiteY3" fmla="*/ 1489043 h 1489043"/>
              <a:gd name="connsiteX4" fmla="*/ 97278 w 2263539"/>
              <a:gd name="connsiteY4" fmla="*/ 0 h 1489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3539" h="1489043">
                <a:moveTo>
                  <a:pt x="97278" y="0"/>
                </a:moveTo>
                <a:lnTo>
                  <a:pt x="2068986" y="0"/>
                </a:lnTo>
                <a:cubicBezTo>
                  <a:pt x="2198687" y="437982"/>
                  <a:pt x="2250569" y="1012151"/>
                  <a:pt x="2263539" y="1469588"/>
                </a:cubicBezTo>
                <a:lnTo>
                  <a:pt x="0" y="1489043"/>
                </a:lnTo>
                <a:cubicBezTo>
                  <a:pt x="6486" y="992695"/>
                  <a:pt x="71336" y="496348"/>
                  <a:pt x="97278" y="0"/>
                </a:cubicBezTo>
                <a:close/>
              </a:path>
            </a:pathLst>
          </a:custGeom>
          <a:solidFill>
            <a:srgbClr val="F9F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82FCDAB-D8C6-9264-376B-9F0833D279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1735" y="1717109"/>
            <a:ext cx="6712278" cy="4115157"/>
          </a:xfrm>
          <a:prstGeom prst="rect">
            <a:avLst/>
          </a:prstGeom>
        </p:spPr>
      </p:pic>
      <p:pic>
        <p:nvPicPr>
          <p:cNvPr id="4" name="NAM">
            <a:extLst>
              <a:ext uri="{FF2B5EF4-FFF2-40B4-BE49-F238E27FC236}">
                <a16:creationId xmlns:a16="http://schemas.microsoft.com/office/drawing/2014/main" xmlns="" id="{660FB8F4-1A22-897A-17C2-74D0F1F258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50" y="4221795"/>
            <a:ext cx="1558193" cy="143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1245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3">
            <a:extLst>
              <a:ext uri="{FF2B5EF4-FFF2-40B4-BE49-F238E27FC236}">
                <a16:creationId xmlns:a16="http://schemas.microsoft.com/office/drawing/2014/main" xmlns="" id="{A40BB9EE-AB8D-887C-6054-D83E2749BF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774" y="549312"/>
            <a:ext cx="8822976" cy="42903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F783F10-0FF3-CB03-820F-504930E65428}"/>
              </a:ext>
            </a:extLst>
          </p:cNvPr>
          <p:cNvSpPr txBox="1"/>
          <p:nvPr/>
        </p:nvSpPr>
        <p:spPr>
          <a:xfrm>
            <a:off x="2207941" y="1762684"/>
            <a:ext cx="6411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685800"/>
            <a:r>
              <a:rPr lang="vi-VN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 động 1: Nấm dùng làm thức ăn </a:t>
            </a:r>
            <a:r>
              <a:rPr lang="en-US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vi-VN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nấm ăn</a:t>
            </a:r>
            <a:r>
              <a:rPr lang="en-US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 descr="A red and white mushrooms with white dots&#10;&#10;Description automatically generated">
            <a:extLst>
              <a:ext uri="{FF2B5EF4-FFF2-40B4-BE49-F238E27FC236}">
                <a16:creationId xmlns:a16="http://schemas.microsoft.com/office/drawing/2014/main" xmlns="" id="{97235F17-C802-C8BF-2D63-F801617CF5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174" y="3814401"/>
            <a:ext cx="2993795" cy="304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3951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65CCB280-7557-84C5-5A04-0FFE51725D94}"/>
              </a:ext>
            </a:extLst>
          </p:cNvPr>
          <p:cNvSpPr/>
          <p:nvPr/>
        </p:nvSpPr>
        <p:spPr>
          <a:xfrm>
            <a:off x="245327" y="379141"/>
            <a:ext cx="11563814" cy="62446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 Box 17">
            <a:extLst>
              <a:ext uri="{FF2B5EF4-FFF2-40B4-BE49-F238E27FC236}">
                <a16:creationId xmlns:a16="http://schemas.microsoft.com/office/drawing/2014/main" xmlns="" id="{872E1362-3E5A-0371-0B09-B2EF439B9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2059" y="553079"/>
            <a:ext cx="9199084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Nấm ăn là nguồn thực phẩm quan trọng với sức khoẻ con người như thế nào?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09FEA08-8F6B-1BB6-2324-9AF97F803C75}"/>
              </a:ext>
            </a:extLst>
          </p:cNvPr>
          <p:cNvSpPr txBox="1"/>
          <p:nvPr/>
        </p:nvSpPr>
        <p:spPr>
          <a:xfrm>
            <a:off x="2557946" y="1806600"/>
            <a:ext cx="8288619" cy="1077218"/>
          </a:xfrm>
          <a:custGeom>
            <a:avLst/>
            <a:gdLst>
              <a:gd name="connsiteX0" fmla="*/ 0 w 8288619"/>
              <a:gd name="connsiteY0" fmla="*/ 0 h 1077218"/>
              <a:gd name="connsiteX1" fmla="*/ 8288619 w 8288619"/>
              <a:gd name="connsiteY1" fmla="*/ 0 h 1077218"/>
              <a:gd name="connsiteX2" fmla="*/ 8288619 w 8288619"/>
              <a:gd name="connsiteY2" fmla="*/ 1077218 h 1077218"/>
              <a:gd name="connsiteX3" fmla="*/ 0 w 8288619"/>
              <a:gd name="connsiteY3" fmla="*/ 1077218 h 1077218"/>
              <a:gd name="connsiteX4" fmla="*/ 0 w 8288619"/>
              <a:gd name="connsiteY4" fmla="*/ 0 h 107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88619" h="1077218" fill="none" extrusionOk="0">
                <a:moveTo>
                  <a:pt x="0" y="0"/>
                </a:moveTo>
                <a:cubicBezTo>
                  <a:pt x="2062840" y="5222"/>
                  <a:pt x="5446693" y="24918"/>
                  <a:pt x="8288619" y="0"/>
                </a:cubicBezTo>
                <a:cubicBezTo>
                  <a:pt x="8326481" y="476103"/>
                  <a:pt x="8230016" y="631043"/>
                  <a:pt x="8288619" y="1077218"/>
                </a:cubicBezTo>
                <a:cubicBezTo>
                  <a:pt x="4455579" y="912457"/>
                  <a:pt x="874797" y="1195368"/>
                  <a:pt x="0" y="1077218"/>
                </a:cubicBezTo>
                <a:cubicBezTo>
                  <a:pt x="-64117" y="630482"/>
                  <a:pt x="88888" y="487727"/>
                  <a:pt x="0" y="0"/>
                </a:cubicBezTo>
                <a:close/>
              </a:path>
              <a:path w="8288619" h="1077218" stroke="0" extrusionOk="0">
                <a:moveTo>
                  <a:pt x="0" y="0"/>
                </a:moveTo>
                <a:cubicBezTo>
                  <a:pt x="926028" y="11849"/>
                  <a:pt x="5980739" y="-161459"/>
                  <a:pt x="8288619" y="0"/>
                </a:cubicBezTo>
                <a:cubicBezTo>
                  <a:pt x="8340654" y="144312"/>
                  <a:pt x="8380762" y="673209"/>
                  <a:pt x="8288619" y="1077218"/>
                </a:cubicBezTo>
                <a:cubicBezTo>
                  <a:pt x="6681633" y="931358"/>
                  <a:pt x="3140857" y="998894"/>
                  <a:pt x="0" y="1077218"/>
                </a:cubicBezTo>
                <a:cubicBezTo>
                  <a:pt x="7265" y="907874"/>
                  <a:pt x="-51671" y="219525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Nấm ăn là nguồn thực phẩm có giá trị dinh dưỡng cao.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7" name="Freeform: Shape 34">
            <a:extLst>
              <a:ext uri="{FF2B5EF4-FFF2-40B4-BE49-F238E27FC236}">
                <a16:creationId xmlns:a16="http://schemas.microsoft.com/office/drawing/2014/main" xmlns="" id="{AFDBA029-369E-67AA-DE18-B9DE3F820210}"/>
              </a:ext>
            </a:extLst>
          </p:cNvPr>
          <p:cNvSpPr/>
          <p:nvPr/>
        </p:nvSpPr>
        <p:spPr>
          <a:xfrm>
            <a:off x="1268438" y="1511837"/>
            <a:ext cx="1236637" cy="697963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  <p:sp>
        <p:nvSpPr>
          <p:cNvPr id="2" name="Text Box 17">
            <a:extLst>
              <a:ext uri="{FF2B5EF4-FFF2-40B4-BE49-F238E27FC236}">
                <a16:creationId xmlns:a16="http://schemas.microsoft.com/office/drawing/2014/main" xmlns="" id="{4F8F6F7C-F9AC-931E-55EB-FAD611435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1109" y="3343904"/>
            <a:ext cx="9199084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Nấm ăn cung cấp các loại chất nào cho cơ thể con người?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1C14CC-144D-7E7B-CA97-B122EDDA6620}"/>
              </a:ext>
            </a:extLst>
          </p:cNvPr>
          <p:cNvSpPr txBox="1"/>
          <p:nvPr/>
        </p:nvSpPr>
        <p:spPr>
          <a:xfrm>
            <a:off x="2548421" y="4702200"/>
            <a:ext cx="8288619" cy="1077218"/>
          </a:xfrm>
          <a:custGeom>
            <a:avLst/>
            <a:gdLst>
              <a:gd name="connsiteX0" fmla="*/ 0 w 8288619"/>
              <a:gd name="connsiteY0" fmla="*/ 0 h 1077218"/>
              <a:gd name="connsiteX1" fmla="*/ 8288619 w 8288619"/>
              <a:gd name="connsiteY1" fmla="*/ 0 h 1077218"/>
              <a:gd name="connsiteX2" fmla="*/ 8288619 w 8288619"/>
              <a:gd name="connsiteY2" fmla="*/ 1077218 h 1077218"/>
              <a:gd name="connsiteX3" fmla="*/ 0 w 8288619"/>
              <a:gd name="connsiteY3" fmla="*/ 1077218 h 1077218"/>
              <a:gd name="connsiteX4" fmla="*/ 0 w 8288619"/>
              <a:gd name="connsiteY4" fmla="*/ 0 h 107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88619" h="1077218" fill="none" extrusionOk="0">
                <a:moveTo>
                  <a:pt x="0" y="0"/>
                </a:moveTo>
                <a:cubicBezTo>
                  <a:pt x="2062840" y="5222"/>
                  <a:pt x="5446693" y="24918"/>
                  <a:pt x="8288619" y="0"/>
                </a:cubicBezTo>
                <a:cubicBezTo>
                  <a:pt x="8326481" y="476103"/>
                  <a:pt x="8230016" y="631043"/>
                  <a:pt x="8288619" y="1077218"/>
                </a:cubicBezTo>
                <a:cubicBezTo>
                  <a:pt x="4455579" y="912457"/>
                  <a:pt x="874797" y="1195368"/>
                  <a:pt x="0" y="1077218"/>
                </a:cubicBezTo>
                <a:cubicBezTo>
                  <a:pt x="-64117" y="630482"/>
                  <a:pt x="88888" y="487727"/>
                  <a:pt x="0" y="0"/>
                </a:cubicBezTo>
                <a:close/>
              </a:path>
              <a:path w="8288619" h="1077218" stroke="0" extrusionOk="0">
                <a:moveTo>
                  <a:pt x="0" y="0"/>
                </a:moveTo>
                <a:cubicBezTo>
                  <a:pt x="926028" y="11849"/>
                  <a:pt x="5980739" y="-161459"/>
                  <a:pt x="8288619" y="0"/>
                </a:cubicBezTo>
                <a:cubicBezTo>
                  <a:pt x="8340654" y="144312"/>
                  <a:pt x="8380762" y="673209"/>
                  <a:pt x="8288619" y="1077218"/>
                </a:cubicBezTo>
                <a:cubicBezTo>
                  <a:pt x="6681633" y="931358"/>
                  <a:pt x="3140857" y="998894"/>
                  <a:pt x="0" y="1077218"/>
                </a:cubicBezTo>
                <a:cubicBezTo>
                  <a:pt x="7265" y="907874"/>
                  <a:pt x="-51671" y="219525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Nấm ăn cung cấp nhiều loại vi-ta-min, chất xơ, chất đạm,..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8" name="Freeform: Shape 34">
            <a:extLst>
              <a:ext uri="{FF2B5EF4-FFF2-40B4-BE49-F238E27FC236}">
                <a16:creationId xmlns:a16="http://schemas.microsoft.com/office/drawing/2014/main" xmlns="" id="{E8553C3B-0A37-3512-9676-E35F5288DF07}"/>
              </a:ext>
            </a:extLst>
          </p:cNvPr>
          <p:cNvSpPr/>
          <p:nvPr/>
        </p:nvSpPr>
        <p:spPr>
          <a:xfrm>
            <a:off x="1287488" y="4302662"/>
            <a:ext cx="1236637" cy="697963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33839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2" grpId="0" animBg="1"/>
      <p:bldP spid="3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65CCB280-7557-84C5-5A04-0FFE51725D94}"/>
              </a:ext>
            </a:extLst>
          </p:cNvPr>
          <p:cNvSpPr/>
          <p:nvPr/>
        </p:nvSpPr>
        <p:spPr>
          <a:xfrm>
            <a:off x="245327" y="379141"/>
            <a:ext cx="11563814" cy="62446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7FF0BEE3-C8A7-16F6-4A77-2DCBC7356D66}"/>
              </a:ext>
            </a:extLst>
          </p:cNvPr>
          <p:cNvGrpSpPr/>
          <p:nvPr/>
        </p:nvGrpSpPr>
        <p:grpSpPr>
          <a:xfrm>
            <a:off x="452074" y="127011"/>
            <a:ext cx="11156345" cy="1485796"/>
            <a:chOff x="5569152" y="4815954"/>
            <a:chExt cx="11156345" cy="148579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8BEF5B12-C69F-007A-390A-3170B82546BA}"/>
                </a:ext>
              </a:extLst>
            </p:cNvPr>
            <p:cNvGrpSpPr/>
            <p:nvPr/>
          </p:nvGrpSpPr>
          <p:grpSpPr>
            <a:xfrm>
              <a:off x="5569152" y="4815954"/>
              <a:ext cx="11122891" cy="1356101"/>
              <a:chOff x="7698203" y="4402256"/>
              <a:chExt cx="10328198" cy="1356101"/>
            </a:xfrm>
          </p:grpSpPr>
          <p:sp>
            <p:nvSpPr>
              <p:cNvPr id="9" name="Flowchart: Manual Input 8">
                <a:extLst>
                  <a:ext uri="{FF2B5EF4-FFF2-40B4-BE49-F238E27FC236}">
                    <a16:creationId xmlns:a16="http://schemas.microsoft.com/office/drawing/2014/main" xmlns="" id="{FC8235E1-C251-C790-44BD-1977B79D8926}"/>
                  </a:ext>
                </a:extLst>
              </p:cNvPr>
              <p:cNvSpPr/>
              <p:nvPr/>
            </p:nvSpPr>
            <p:spPr>
              <a:xfrm>
                <a:off x="7970293" y="4685092"/>
                <a:ext cx="10056108" cy="1073265"/>
              </a:xfrm>
              <a:prstGeom prst="flowChartManualInput">
                <a:avLst/>
              </a:prstGeom>
              <a:solidFill>
                <a:srgbClr val="FFC000">
                  <a:lumMod val="20000"/>
                  <a:lumOff val="80000"/>
                </a:srgbClr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xmlns="" id="{E73B7BBB-5610-01C4-E85B-CAB1AF8728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98203" y="4402256"/>
                <a:ext cx="544180" cy="980933"/>
              </a:xfrm>
              <a:prstGeom prst="rect">
                <a:avLst/>
              </a:prstGeom>
            </p:spPr>
          </p:pic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0845E531-CCAA-566F-790B-5FB0800AF7A7}"/>
                </a:ext>
              </a:extLst>
            </p:cNvPr>
            <p:cNvSpPr txBox="1"/>
            <p:nvPr/>
          </p:nvSpPr>
          <p:spPr>
            <a:xfrm>
              <a:off x="6121016" y="5224532"/>
              <a:ext cx="1060448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1. Quan sát hình 2, nêu tên và mô tả đặc điểm hình dạng, màu sắc của các nấm ăn.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E07E670-3FD2-AA52-4FDC-F7DFBE3312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1650" y="1804987"/>
            <a:ext cx="8343900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0669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65CCB280-7557-84C5-5A04-0FFE51725D94}"/>
              </a:ext>
            </a:extLst>
          </p:cNvPr>
          <p:cNvSpPr/>
          <p:nvPr/>
        </p:nvSpPr>
        <p:spPr>
          <a:xfrm>
            <a:off x="245327" y="379141"/>
            <a:ext cx="11563814" cy="62446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63F09F1-AAB6-C2A5-79AB-014EC406B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7" y="2114551"/>
            <a:ext cx="3638888" cy="29194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98E69FD-43A7-0F0C-7869-5018F0BB6F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5871" y="550592"/>
            <a:ext cx="7010400" cy="9437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24B863C-F25C-8AB7-EDF8-35869CBB214B}"/>
              </a:ext>
            </a:extLst>
          </p:cNvPr>
          <p:cNvSpPr txBox="1"/>
          <p:nvPr/>
        </p:nvSpPr>
        <p:spPr>
          <a:xfrm>
            <a:off x="4857750" y="2396002"/>
            <a:ext cx="6362700" cy="2123658"/>
          </a:xfrm>
          <a:custGeom>
            <a:avLst/>
            <a:gdLst>
              <a:gd name="connsiteX0" fmla="*/ 0 w 6362700"/>
              <a:gd name="connsiteY0" fmla="*/ 0 h 2123658"/>
              <a:gd name="connsiteX1" fmla="*/ 6362700 w 6362700"/>
              <a:gd name="connsiteY1" fmla="*/ 0 h 2123658"/>
              <a:gd name="connsiteX2" fmla="*/ 6362700 w 6362700"/>
              <a:gd name="connsiteY2" fmla="*/ 2123658 h 2123658"/>
              <a:gd name="connsiteX3" fmla="*/ 0 w 6362700"/>
              <a:gd name="connsiteY3" fmla="*/ 2123658 h 2123658"/>
              <a:gd name="connsiteX4" fmla="*/ 0 w 6362700"/>
              <a:gd name="connsiteY4" fmla="*/ 0 h 2123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62700" h="2123658" fill="none" extrusionOk="0">
                <a:moveTo>
                  <a:pt x="0" y="0"/>
                </a:moveTo>
                <a:cubicBezTo>
                  <a:pt x="2044883" y="5222"/>
                  <a:pt x="3184080" y="24918"/>
                  <a:pt x="6362700" y="0"/>
                </a:cubicBezTo>
                <a:cubicBezTo>
                  <a:pt x="6201455" y="461505"/>
                  <a:pt x="6318940" y="1389397"/>
                  <a:pt x="6362700" y="2123658"/>
                </a:cubicBezTo>
                <a:cubicBezTo>
                  <a:pt x="5476603" y="1958897"/>
                  <a:pt x="2699412" y="2241808"/>
                  <a:pt x="0" y="2123658"/>
                </a:cubicBezTo>
                <a:cubicBezTo>
                  <a:pt x="-55725" y="1434903"/>
                  <a:pt x="17072" y="221841"/>
                  <a:pt x="0" y="0"/>
                </a:cubicBezTo>
                <a:close/>
              </a:path>
              <a:path w="6362700" h="2123658" stroke="0" extrusionOk="0">
                <a:moveTo>
                  <a:pt x="0" y="0"/>
                </a:moveTo>
                <a:cubicBezTo>
                  <a:pt x="1280900" y="11849"/>
                  <a:pt x="4556927" y="-161459"/>
                  <a:pt x="6362700" y="0"/>
                </a:cubicBezTo>
                <a:cubicBezTo>
                  <a:pt x="6365830" y="976229"/>
                  <a:pt x="6261524" y="1422122"/>
                  <a:pt x="6362700" y="2123658"/>
                </a:cubicBezTo>
                <a:cubicBezTo>
                  <a:pt x="5292456" y="1977798"/>
                  <a:pt x="2711728" y="2045334"/>
                  <a:pt x="0" y="2123658"/>
                </a:cubicBezTo>
                <a:cubicBezTo>
                  <a:pt x="74291" y="1341921"/>
                  <a:pt x="168006" y="763567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Nấm rơm: </a:t>
            </a:r>
            <a:r>
              <a:rPr lang="vi-VN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 phần mũ rộng và mỏng màu xám, thân to màu trắng.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4261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65CCB280-7557-84C5-5A04-0FFE51725D94}"/>
              </a:ext>
            </a:extLst>
          </p:cNvPr>
          <p:cNvSpPr/>
          <p:nvPr/>
        </p:nvSpPr>
        <p:spPr>
          <a:xfrm>
            <a:off x="245327" y="379141"/>
            <a:ext cx="11563814" cy="62446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98E69FD-43A7-0F0C-7869-5018F0BB6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871" y="550592"/>
            <a:ext cx="7010400" cy="9437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24B863C-F25C-8AB7-EDF8-35869CBB214B}"/>
              </a:ext>
            </a:extLst>
          </p:cNvPr>
          <p:cNvSpPr txBox="1"/>
          <p:nvPr/>
        </p:nvSpPr>
        <p:spPr>
          <a:xfrm>
            <a:off x="4810125" y="2510302"/>
            <a:ext cx="6362700" cy="1446550"/>
          </a:xfrm>
          <a:custGeom>
            <a:avLst/>
            <a:gdLst>
              <a:gd name="connsiteX0" fmla="*/ 0 w 6362700"/>
              <a:gd name="connsiteY0" fmla="*/ 0 h 1446550"/>
              <a:gd name="connsiteX1" fmla="*/ 6362700 w 6362700"/>
              <a:gd name="connsiteY1" fmla="*/ 0 h 1446550"/>
              <a:gd name="connsiteX2" fmla="*/ 6362700 w 6362700"/>
              <a:gd name="connsiteY2" fmla="*/ 1446550 h 1446550"/>
              <a:gd name="connsiteX3" fmla="*/ 0 w 6362700"/>
              <a:gd name="connsiteY3" fmla="*/ 1446550 h 1446550"/>
              <a:gd name="connsiteX4" fmla="*/ 0 w 6362700"/>
              <a:gd name="connsiteY4" fmla="*/ 0 h 14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62700" h="1446550" fill="none" extrusionOk="0">
                <a:moveTo>
                  <a:pt x="0" y="0"/>
                </a:moveTo>
                <a:cubicBezTo>
                  <a:pt x="2044883" y="5222"/>
                  <a:pt x="3184080" y="24918"/>
                  <a:pt x="6362700" y="0"/>
                </a:cubicBezTo>
                <a:cubicBezTo>
                  <a:pt x="6273442" y="169848"/>
                  <a:pt x="6398487" y="914679"/>
                  <a:pt x="6362700" y="1446550"/>
                </a:cubicBezTo>
                <a:cubicBezTo>
                  <a:pt x="5476603" y="1281789"/>
                  <a:pt x="2699412" y="1564700"/>
                  <a:pt x="0" y="1446550"/>
                </a:cubicBezTo>
                <a:cubicBezTo>
                  <a:pt x="-30996" y="1232956"/>
                  <a:pt x="-127314" y="425700"/>
                  <a:pt x="0" y="0"/>
                </a:cubicBezTo>
                <a:close/>
              </a:path>
              <a:path w="6362700" h="1446550" stroke="0" extrusionOk="0">
                <a:moveTo>
                  <a:pt x="0" y="0"/>
                </a:moveTo>
                <a:cubicBezTo>
                  <a:pt x="1280900" y="11849"/>
                  <a:pt x="4556927" y="-161459"/>
                  <a:pt x="6362700" y="0"/>
                </a:cubicBezTo>
                <a:cubicBezTo>
                  <a:pt x="6359423" y="353962"/>
                  <a:pt x="6438361" y="871797"/>
                  <a:pt x="6362700" y="1446550"/>
                </a:cubicBezTo>
                <a:cubicBezTo>
                  <a:pt x="5292456" y="1300690"/>
                  <a:pt x="2711728" y="1368226"/>
                  <a:pt x="0" y="1446550"/>
                </a:cubicBezTo>
                <a:cubicBezTo>
                  <a:pt x="-120278" y="1140606"/>
                  <a:pt x="58904" y="661228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Nấm tai mèo (mộc nhĩ): </a:t>
            </a:r>
            <a:r>
              <a:rPr lang="vi-VN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 phần mũ rộng, màu nâu.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114F1C2-53AD-0B42-75E1-F9D4403E23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2095500"/>
            <a:ext cx="3975806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2385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123</TotalTime>
  <Words>385</Words>
  <Application>Microsoft Office PowerPoint</Application>
  <PresentationFormat>Custom</PresentationFormat>
  <Paragraphs>31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THANH HUONG</cp:lastModifiedBy>
  <cp:revision>34</cp:revision>
  <dcterms:created xsi:type="dcterms:W3CDTF">2023-11-09T11:17:37Z</dcterms:created>
  <dcterms:modified xsi:type="dcterms:W3CDTF">2025-02-26T06:46:43Z</dcterms:modified>
  <cp:category>9Slide.vn</cp:category>
</cp:coreProperties>
</file>