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2" r:id="rId8"/>
    <p:sldId id="261" r:id="rId9"/>
    <p:sldId id="266" r:id="rId10"/>
    <p:sldId id="258" r:id="rId11"/>
    <p:sldId id="265" r:id="rId12"/>
    <p:sldId id="267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F416-9425-40CA-9D9F-D6FB11268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2A492-378E-460B-843B-AC476A59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FDFA1-E06B-453F-A15A-E2652DD9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6A78-0427-416F-B59D-B4AEC0F8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2260-3B57-4354-BE10-290A92EA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B10C-A9EF-4CEE-A902-B17101DF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1C1D-6C93-47FE-A5BA-9F941509E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FD08-B715-4D33-BAAF-53F63FFD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7270-6DF4-4259-9996-F45D1337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9426-D731-43EE-BF4A-700B4A89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DDCFA-CA33-4B41-9F1E-5486C2269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E9407-DDE8-49A8-BD33-6E95BF17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A250-E297-4156-97D6-66587CF7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8E0-2A79-4C46-959B-932B24A7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8B7D4-6038-4AEB-BB77-425E1E37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4D89-4DC7-4155-A16D-A8278C36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801E-0573-48C1-ACFA-BE25FC2E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8939D-A888-4F7A-AC31-311BD15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33C2C-E5C1-48B4-B970-17365C8A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F85BD-2817-44A5-985D-1C6525CF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3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EED9-68E7-44C7-8177-A8B6EE54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FEEB-A70B-44D7-B795-69EBD787D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A468-F047-4EBC-9693-47339253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D379-DEB9-4DAD-83F7-8D84BDBD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CF6F-9AAD-446D-B854-5C20D221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1F3F-2DE5-48CF-B6E3-8A9514AD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2A9B-0D18-4CF5-B43B-8773C3081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6C3F8-707F-423D-AC01-B399A83CB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90CC1-C075-4A23-BE89-AFE3E013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9A426-6FD7-4645-915A-AAD93542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97C3-855A-42C0-A45E-0657D8B8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6723-75AB-4262-AC26-E309989C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98765-960F-4209-80BB-05CFA0C84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475FC-7B54-4442-B727-671817929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BD6C7-49E5-45A5-AE23-82A731CA9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0C0DB-2167-47B2-A139-221947D4F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334DD-2FBC-4E55-82D1-6755840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6A284-8DE1-4052-82D0-27A2F9F3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104F7-1C56-44A5-AB19-FB107793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89AD-D46B-49A0-9DCB-5C2EF581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511A5-B089-4C89-8D42-56DC0633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CDB35-D44A-4D32-AB3D-D6796F07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C2090-06C2-422D-A0A5-2B47B121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D3B5D-3F71-4AB2-ADDA-221C1749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3CDC6-6758-4B57-B2C2-0B5BB81A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D3ABD-1C66-46C0-84E5-663E3F93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5399-213B-425F-AAE4-6F765CB0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80F2-F4E0-49B5-8890-B4F71B93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DDD5A-2295-442C-B8BA-17BF00C2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A771A-FBC7-4581-A9CC-717F4027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846E-AD04-4684-AB3C-73D11C15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2EB4-DD6D-48BC-BD7B-C2CB41A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9D75-1AA7-4D46-9A6D-683A7339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D1CFF-57DC-4597-A991-BD45961E3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EA5A8-A856-4A0E-A1BA-E407E3451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C847D-489A-41DF-B846-EC2BFA74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9675E-9938-434E-9AC6-C982528B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2FDB4-CFA2-4501-BB45-91652107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836F6-9070-4DF5-AD25-01BAE7D6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C0514-3D75-4BD3-9904-166CB548E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0337-A2D5-40D5-8FDB-1F0CD3C52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B07D-DF0D-4D98-9014-B2E50AF2314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184D-E828-4326-A899-7A31AC2E3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3E3E-200C-4681-ABF5-DA02EA32D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6C27-5948-4F42-A996-772F7CCB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HNvm7YCao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86CC7-B510-4F81-8EC8-A89FEE38A69C}"/>
              </a:ext>
            </a:extLst>
          </p:cNvPr>
          <p:cNvSpPr txBox="1"/>
          <p:nvPr/>
        </p:nvSpPr>
        <p:spPr>
          <a:xfrm>
            <a:off x="2243138" y="1614488"/>
            <a:ext cx="8658225" cy="242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0CEEB-8BB7-479C-9913-9C5974020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750A47-0E33-42FF-BFFD-F216C57AF5F6}"/>
              </a:ext>
            </a:extLst>
          </p:cNvPr>
          <p:cNvSpPr txBox="1"/>
          <p:nvPr/>
        </p:nvSpPr>
        <p:spPr>
          <a:xfrm>
            <a:off x="1728787" y="2059484"/>
            <a:ext cx="917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98AB2-9F7E-45A6-9E9C-CD2272B28E80}"/>
              </a:ext>
            </a:extLst>
          </p:cNvPr>
          <p:cNvSpPr txBox="1"/>
          <p:nvPr/>
        </p:nvSpPr>
        <p:spPr>
          <a:xfrm>
            <a:off x="3395663" y="1536174"/>
            <a:ext cx="6143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4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56AF2-DEBD-4230-B8C5-71607AA378B9}"/>
              </a:ext>
            </a:extLst>
          </p:cNvPr>
          <p:cNvSpPr txBox="1"/>
          <p:nvPr/>
        </p:nvSpPr>
        <p:spPr>
          <a:xfrm>
            <a:off x="1200150" y="1085850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6B35C-B65E-46FA-B09F-7700D4DB82AF}"/>
              </a:ext>
            </a:extLst>
          </p:cNvPr>
          <p:cNvSpPr txBox="1"/>
          <p:nvPr/>
        </p:nvSpPr>
        <p:spPr>
          <a:xfrm>
            <a:off x="2200275" y="2557463"/>
            <a:ext cx="7500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72559-2A5C-4105-9124-FFEDA40F7D89}"/>
              </a:ext>
            </a:extLst>
          </p:cNvPr>
          <p:cNvSpPr txBox="1"/>
          <p:nvPr/>
        </p:nvSpPr>
        <p:spPr>
          <a:xfrm>
            <a:off x="4143374" y="900112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65B57-F9C7-4828-AB01-64ECB8FFCE67}"/>
              </a:ext>
            </a:extLst>
          </p:cNvPr>
          <p:cNvSpPr txBox="1"/>
          <p:nvPr/>
        </p:nvSpPr>
        <p:spPr>
          <a:xfrm>
            <a:off x="1800226" y="2028826"/>
            <a:ext cx="1027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B9B9D-56C7-45B6-94E0-8420350F39BA}"/>
              </a:ext>
            </a:extLst>
          </p:cNvPr>
          <p:cNvSpPr txBox="1"/>
          <p:nvPr/>
        </p:nvSpPr>
        <p:spPr>
          <a:xfrm>
            <a:off x="1328181" y="31284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F0B3-B4EE-4EA8-8D3F-BE29EA3D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585788"/>
            <a:ext cx="8180863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POKI| Phòng tránh xâm hại tình dục| Kỹ năng sống POKI - Kỹ năng sống tiểu học">
            <a:hlinkClick r:id="" action="ppaction://media"/>
            <a:extLst>
              <a:ext uri="{FF2B5EF4-FFF2-40B4-BE49-F238E27FC236}">
                <a16:creationId xmlns:a16="http://schemas.microsoft.com/office/drawing/2014/main" id="{2CF2E9E1-BFB6-4A90-9E6C-BC3DA691C9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86CC7-B510-4F81-8EC8-A89FEE38A69C}"/>
              </a:ext>
            </a:extLst>
          </p:cNvPr>
          <p:cNvSpPr txBox="1"/>
          <p:nvPr/>
        </p:nvSpPr>
        <p:spPr>
          <a:xfrm>
            <a:off x="2243138" y="1614488"/>
            <a:ext cx="8658225" cy="242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0CEEB-8BB7-479C-9913-9C5974020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750A47-0E33-42FF-BFFD-F216C57AF5F6}"/>
              </a:ext>
            </a:extLst>
          </p:cNvPr>
          <p:cNvSpPr txBox="1"/>
          <p:nvPr/>
        </p:nvSpPr>
        <p:spPr>
          <a:xfrm>
            <a:off x="1728787" y="2059484"/>
            <a:ext cx="9172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DD656-6040-4C1C-AE19-0E9B3A70261C}"/>
              </a:ext>
            </a:extLst>
          </p:cNvPr>
          <p:cNvSpPr txBox="1"/>
          <p:nvPr/>
        </p:nvSpPr>
        <p:spPr>
          <a:xfrm>
            <a:off x="3257550" y="1271588"/>
            <a:ext cx="570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con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ho-Con-Xuan-Mai">
            <a:hlinkClick r:id="" action="ppaction://media"/>
            <a:extLst>
              <a:ext uri="{FF2B5EF4-FFF2-40B4-BE49-F238E27FC236}">
                <a16:creationId xmlns:a16="http://schemas.microsoft.com/office/drawing/2014/main" id="{B27E9270-F894-49F0-A0DE-BC362E0AD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21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6452-4818-4A43-8D92-25CED84E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0DBDD3-84EB-4D79-B06C-3AA4D8AE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AAAA5-224F-4FC0-A2DE-636E7CB27739}"/>
              </a:ext>
            </a:extLst>
          </p:cNvPr>
          <p:cNvSpPr txBox="1"/>
          <p:nvPr/>
        </p:nvSpPr>
        <p:spPr>
          <a:xfrm>
            <a:off x="2228850" y="650607"/>
            <a:ext cx="875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6AB49-21AF-4892-898A-9B8923C30ED5}"/>
              </a:ext>
            </a:extLst>
          </p:cNvPr>
          <p:cNvSpPr txBox="1"/>
          <p:nvPr/>
        </p:nvSpPr>
        <p:spPr>
          <a:xfrm>
            <a:off x="2114550" y="1517204"/>
            <a:ext cx="8758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74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E7E44-55D0-4CCF-9457-B13B46C2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3"/>
            <a:ext cx="12192000" cy="69580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B4420-1C60-4DF6-B0C0-8C39CF7F7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700088"/>
            <a:ext cx="11430000" cy="484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2F18F6-D904-47A0-84D9-700BF5F4D407}"/>
              </a:ext>
            </a:extLst>
          </p:cNvPr>
          <p:cNvSpPr txBox="1"/>
          <p:nvPr/>
        </p:nvSpPr>
        <p:spPr>
          <a:xfrm>
            <a:off x="1119188" y="0"/>
            <a:ext cx="11253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4C15D-7750-45D9-9266-4E789402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185736"/>
            <a:ext cx="4471989" cy="4471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DB8C0-38B9-45B6-9F9A-FDE4C6996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2" y="185736"/>
            <a:ext cx="4471989" cy="4471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B3963-C02B-4D85-8BCA-83A50E218ACC}"/>
              </a:ext>
            </a:extLst>
          </p:cNvPr>
          <p:cNvSpPr txBox="1"/>
          <p:nvPr/>
        </p:nvSpPr>
        <p:spPr>
          <a:xfrm>
            <a:off x="814388" y="4843460"/>
            <a:ext cx="447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8AEC-D276-4E1E-AF06-77AA26F1AB51}"/>
              </a:ext>
            </a:extLst>
          </p:cNvPr>
          <p:cNvSpPr txBox="1"/>
          <p:nvPr/>
        </p:nvSpPr>
        <p:spPr>
          <a:xfrm>
            <a:off x="7153272" y="4905015"/>
            <a:ext cx="50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643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5F9EB-19A1-4805-A00D-3C42232A0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5492751" cy="4119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D9BD4-6094-4573-815C-CB8E7DCA6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99" y="0"/>
            <a:ext cx="5790501" cy="411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5CDB3-4564-4080-8F39-2A2555921FBB}"/>
              </a:ext>
            </a:extLst>
          </p:cNvPr>
          <p:cNvSpPr txBox="1"/>
          <p:nvPr/>
        </p:nvSpPr>
        <p:spPr>
          <a:xfrm>
            <a:off x="523876" y="437739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2040A-5513-46A3-B6B6-C4C12CAD94C2}"/>
              </a:ext>
            </a:extLst>
          </p:cNvPr>
          <p:cNvSpPr txBox="1"/>
          <p:nvPr/>
        </p:nvSpPr>
        <p:spPr>
          <a:xfrm>
            <a:off x="6672263" y="4377393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C4044-7E99-4CE9-9AEB-9FB9DDECFC0E}"/>
              </a:ext>
            </a:extLst>
          </p:cNvPr>
          <p:cNvSpPr txBox="1"/>
          <p:nvPr/>
        </p:nvSpPr>
        <p:spPr>
          <a:xfrm>
            <a:off x="1257300" y="771525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4847F-7C26-427D-9F20-6809B8EE7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928813"/>
            <a:ext cx="7620000" cy="35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4B4D25-6B28-4BB2-8A64-D5EB5082796A}"/>
              </a:ext>
            </a:extLst>
          </p:cNvPr>
          <p:cNvSpPr txBox="1"/>
          <p:nvPr/>
        </p:nvSpPr>
        <p:spPr>
          <a:xfrm>
            <a:off x="942974" y="128588"/>
            <a:ext cx="980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8232B-8DF8-4AD7-86C5-381251719B3A}"/>
              </a:ext>
            </a:extLst>
          </p:cNvPr>
          <p:cNvSpPr txBox="1"/>
          <p:nvPr/>
        </p:nvSpPr>
        <p:spPr>
          <a:xfrm>
            <a:off x="942974" y="774919"/>
            <a:ext cx="11015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478990-9FCF-459F-953B-60DD2DA6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C6350-B8F2-47DC-9365-B955F48A875F}"/>
              </a:ext>
            </a:extLst>
          </p:cNvPr>
          <p:cNvSpPr txBox="1"/>
          <p:nvPr/>
        </p:nvSpPr>
        <p:spPr>
          <a:xfrm>
            <a:off x="1271589" y="871538"/>
            <a:ext cx="9929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8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402</Words>
  <Application>Microsoft Office PowerPoint</Application>
  <PresentationFormat>Widescreen</PresentationFormat>
  <Paragraphs>34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25</cp:revision>
  <dcterms:created xsi:type="dcterms:W3CDTF">2024-02-28T04:28:53Z</dcterms:created>
  <dcterms:modified xsi:type="dcterms:W3CDTF">2024-02-28T14:20:41Z</dcterms:modified>
</cp:coreProperties>
</file>