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48" r:id="rId3"/>
    <p:sldMasterId id="2147483761" r:id="rId4"/>
    <p:sldMasterId id="2147483774" r:id="rId5"/>
  </p:sldMasterIdLst>
  <p:notesMasterIdLst>
    <p:notesMasterId r:id="rId14"/>
  </p:notesMasterIdLst>
  <p:sldIdLst>
    <p:sldId id="386" r:id="rId6"/>
    <p:sldId id="387" r:id="rId7"/>
    <p:sldId id="2921" r:id="rId8"/>
    <p:sldId id="394" r:id="rId9"/>
    <p:sldId id="393" r:id="rId10"/>
    <p:sldId id="2633" r:id="rId11"/>
    <p:sldId id="292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870B-2E15-4900-86DC-F4B083B90CEA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5E8B-9F99-4B9E-AE07-4A8DD756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74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4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94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174615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395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5578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963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625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7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17981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7841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38243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43777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459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89853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01493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5122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11244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344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98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879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511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62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617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540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75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02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164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7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96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8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3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0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8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1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4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5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765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9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9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4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0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 spd="slow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EB0BF844-5171-41BE-8C0F-2C1E1231708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4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33EEA0F5-6038-4A26-B0B4-EC98265A37A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092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5" Type="http://schemas.openxmlformats.org/officeDocument/2006/relationships/audio" Target="../media/audio2.wav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825099-8122-429D-B211-D8EE7778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CF4B20D7-2DC9-40F9-88EE-DAF7677D9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30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E2276F80-E35E-43E1-9849-CFE4A0AA2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7102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DB0D29-B779-43C2-AE2A-FA1DBEF99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9" y="3152775"/>
            <a:ext cx="4661453" cy="32004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4ECA2F4-950B-4FE4-BC73-3FE6953B6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81226" y="1588036"/>
            <a:ext cx="9039224" cy="152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20BAB-404A-6FA5-D9EB-7A307EE7B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8299" y="-210410"/>
            <a:ext cx="7901101" cy="2249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B0148-98AB-5C93-CB94-645F9AC813B4}"/>
              </a:ext>
            </a:extLst>
          </p:cNvPr>
          <p:cNvSpPr txBox="1"/>
          <p:nvPr/>
        </p:nvSpPr>
        <p:spPr>
          <a:xfrm>
            <a:off x="2930235" y="1634655"/>
            <a:ext cx="7709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Tìm đọc bài thơ, câu chuyện, bài báo viết về thầy cô</a:t>
            </a:r>
            <a:endParaRPr kumimoji="0" lang="vi-VN" sz="36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id="{A3748EE6-2F4C-4CD4-87D7-44E8CCA4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25" y="5277331"/>
            <a:ext cx="1856880" cy="1580669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B70577EF-07FA-4DAB-9C08-0C0043241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663264-1A52-4034-A6F7-16AED7103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59404" y="8191"/>
            <a:ext cx="1753447" cy="803398"/>
          </a:xfrm>
          <a:prstGeom prst="rect">
            <a:avLst/>
          </a:prstGeom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55B5752F-9C9E-4B09-B951-506D57692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42481" y="-119528"/>
            <a:ext cx="2534846" cy="1042455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DD48E702-3692-4D53-A2E2-F6C611A70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817199" y="-230867"/>
            <a:ext cx="2534846" cy="10424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5CBC1-9C3E-4B90-9DCD-2BF9C50C2B4A}"/>
              </a:ext>
            </a:extLst>
          </p:cNvPr>
          <p:cNvSpPr/>
          <p:nvPr/>
        </p:nvSpPr>
        <p:spPr>
          <a:xfrm>
            <a:off x="285750" y="66675"/>
            <a:ext cx="11506200" cy="6410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11741B4-86D2-873C-51F4-54A802EA82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790825" y="360842"/>
            <a:ext cx="6534150" cy="60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59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id="{A3748EE6-2F4C-4CD4-87D7-44E8CCA4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25" y="5277331"/>
            <a:ext cx="1856880" cy="1580669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B70577EF-07FA-4DAB-9C08-0C0043241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663264-1A52-4034-A6F7-16AED7103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59404" y="8191"/>
            <a:ext cx="1753447" cy="803398"/>
          </a:xfrm>
          <a:prstGeom prst="rect">
            <a:avLst/>
          </a:prstGeom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55B5752F-9C9E-4B09-B951-506D57692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42481" y="-119528"/>
            <a:ext cx="2534846" cy="1042455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DD48E702-3692-4D53-A2E2-F6C611A70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817199" y="-230867"/>
            <a:ext cx="2534846" cy="104245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5CBC1-9C3E-4B90-9DCD-2BF9C50C2B4A}"/>
              </a:ext>
            </a:extLst>
          </p:cNvPr>
          <p:cNvSpPr/>
          <p:nvPr/>
        </p:nvSpPr>
        <p:spPr>
          <a:xfrm>
            <a:off x="285750" y="66675"/>
            <a:ext cx="11506200" cy="6410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2A1C3-59CB-F9AA-7829-BC1C8F3065E2}"/>
              </a:ext>
            </a:extLst>
          </p:cNvPr>
          <p:cNvGrpSpPr/>
          <p:nvPr/>
        </p:nvGrpSpPr>
        <p:grpSpPr>
          <a:xfrm>
            <a:off x="1146330" y="710307"/>
            <a:ext cx="5042516" cy="5766262"/>
            <a:chOff x="737420" y="1769806"/>
            <a:chExt cx="2654710" cy="3432069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FE8317E5-8BC1-CF13-96B2-7DF04546A9F9}"/>
                </a:ext>
              </a:extLst>
            </p:cNvPr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DF1C21-A213-482D-CA94-5CB8B8B598E2}"/>
                </a:ext>
              </a:extLst>
            </p:cNvPr>
            <p:cNvSpPr txBox="1"/>
            <p:nvPr/>
          </p:nvSpPr>
          <p:spPr>
            <a:xfrm>
              <a:off x="816079" y="1810562"/>
              <a:ext cx="2517059" cy="339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Mẹ, mẹ ơi! Cô dạy: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 giữ sạch đôi tay,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 tay mà giây bẩn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Sách, áo cũng bẩn ngay.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Mẹ, mẹ ơi! Cô dạy: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Cãi nhau là không vui,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 miệng nó xinh thế</a:t>
              </a:r>
              <a:b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 nói điều hay thôi.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Phạm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ECEC35-2F25-7BC5-F01C-646D0AD1D86B}"/>
              </a:ext>
            </a:extLst>
          </p:cNvPr>
          <p:cNvGrpSpPr/>
          <p:nvPr/>
        </p:nvGrpSpPr>
        <p:grpSpPr>
          <a:xfrm>
            <a:off x="6655664" y="777286"/>
            <a:ext cx="4583835" cy="5765132"/>
            <a:chOff x="3578945" y="1769806"/>
            <a:chExt cx="2654710" cy="3488967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147B0F2-F6EB-673F-C542-E635EEE0327B}"/>
                </a:ext>
              </a:extLst>
            </p:cNvPr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A68763-CA10-2C48-2F0E-3DFFA20838EC}"/>
                </a:ext>
              </a:extLst>
            </p:cNvPr>
            <p:cNvSpPr txBox="1"/>
            <p:nvPr/>
          </p:nvSpPr>
          <p:spPr>
            <a:xfrm>
              <a:off x="3657604" y="1810562"/>
              <a:ext cx="2517059" cy="3448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cổ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chiều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lặn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ton</a:t>
              </a:r>
            </a:p>
            <a:p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</a:p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Trần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Quốc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99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825099-8122-429D-B211-D8EE7778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90FDB92-E3CA-07DD-91DC-1300A04D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3" y="2701290"/>
            <a:ext cx="396198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1BA2BB2-FA47-74BB-7C50-0FE4A2E3DBCE}"/>
              </a:ext>
            </a:extLst>
          </p:cNvPr>
          <p:cNvSpPr/>
          <p:nvPr/>
        </p:nvSpPr>
        <p:spPr>
          <a:xfrm>
            <a:off x="3162300" y="1123950"/>
            <a:ext cx="7877175" cy="1400175"/>
          </a:xfrm>
          <a:prstGeom prst="wedgeRoundRectCallout">
            <a:avLst>
              <a:gd name="adj1" fmla="val -50458"/>
              <a:gd name="adj2" fmla="val 743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800" b="1" dirty="0">
                <a:solidFill>
                  <a:srgbClr val="1434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của bài thơ</a:t>
            </a:r>
            <a:r>
              <a:rPr lang="en-US" sz="4800" b="1" dirty="0">
                <a:solidFill>
                  <a:srgbClr val="1434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</a:t>
            </a:r>
            <a:r>
              <a:rPr lang="vi-VN" sz="4800" b="1" dirty="0">
                <a:solidFill>
                  <a:srgbClr val="1434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ói về điều gì?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6FD1E37-B3A6-F6E3-E465-269045B91891}"/>
              </a:ext>
            </a:extLst>
          </p:cNvPr>
          <p:cNvSpPr/>
          <p:nvPr/>
        </p:nvSpPr>
        <p:spPr>
          <a:xfrm>
            <a:off x="4314825" y="3314700"/>
            <a:ext cx="7877175" cy="1400175"/>
          </a:xfrm>
          <a:prstGeom prst="wedgeRoundRectCallout">
            <a:avLst>
              <a:gd name="adj1" fmla="val -50458"/>
              <a:gd name="adj2" fmla="val 743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800" b="1" dirty="0">
                <a:solidFill>
                  <a:srgbClr val="1434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 tiết nào trong bài thơ em </a:t>
            </a:r>
          </a:p>
          <a:p>
            <a:pPr lvl="0" algn="ctr">
              <a:defRPr/>
            </a:pPr>
            <a:r>
              <a:rPr lang="vi-VN" sz="4800" b="1" dirty="0">
                <a:solidFill>
                  <a:srgbClr val="1434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 nhất?</a:t>
            </a:r>
          </a:p>
        </p:txBody>
      </p:sp>
    </p:spTree>
    <p:extLst>
      <p:ext uri="{BB962C8B-B14F-4D97-AF65-F5344CB8AC3E}">
        <p14:creationId xmlns:p14="http://schemas.microsoft.com/office/powerpoint/2010/main" val="25034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3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3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825099-8122-429D-B211-D8EE7778E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CF4B20D7-2DC9-40F9-88EE-DAF7677D9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30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E2276F80-E35E-43E1-9849-CFE4A0AA2B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7102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DB0D29-B779-43C2-AE2A-FA1DBEF99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9" y="3152775"/>
            <a:ext cx="4661453" cy="32004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4ECA2F4-950B-4FE4-BC73-3FE6953B6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81226" y="1238250"/>
            <a:ext cx="9039224" cy="1878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FD29E-A5EF-471F-A627-4AC08E34D0F0}"/>
              </a:ext>
            </a:extLst>
          </p:cNvPr>
          <p:cNvSpPr txBox="1"/>
          <p:nvPr/>
        </p:nvSpPr>
        <p:spPr>
          <a:xfrm>
            <a:off x="2930235" y="1367955"/>
            <a:ext cx="77091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44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Chép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lại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những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thơ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4400" b="0" i="0" u="none" strike="noStrike" kern="120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thích</a:t>
            </a:r>
            <a:endParaRPr kumimoji="0" lang="vi-VN" sz="44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06" y="366401"/>
            <a:ext cx="11808800" cy="62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64F3D389-D591-0656-35BD-F1219685AB26}"/>
              </a:ext>
            </a:extLst>
          </p:cNvPr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A33DC7C5-78B3-15BF-2729-A3EB504D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169" y="451441"/>
            <a:ext cx="5644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11" name="组合 6">
            <a:extLst>
              <a:ext uri="{FF2B5EF4-FFF2-40B4-BE49-F238E27FC236}">
                <a16:creationId xmlns:a16="http://schemas.microsoft.com/office/drawing/2014/main" id="{E6652FCC-09E8-C70B-C5C2-FA3A346C175C}"/>
              </a:ext>
            </a:extLst>
          </p:cNvPr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13" name="图片 2" descr="999ba5066198f2db59d550c4dbd2090b">
              <a:extLst>
                <a:ext uri="{FF2B5EF4-FFF2-40B4-BE49-F238E27FC236}">
                  <a16:creationId xmlns:a16="http://schemas.microsoft.com/office/drawing/2014/main" id="{CC3AA88F-8CF6-D799-787C-8A238E4AD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4" name="文本框 10">
              <a:extLst>
                <a:ext uri="{FF2B5EF4-FFF2-40B4-BE49-F238E27FC236}">
                  <a16:creationId xmlns:a16="http://schemas.microsoft.com/office/drawing/2014/main" id="{7BB042F6-6990-DBDC-430D-0B48D8584427}"/>
                </a:ext>
              </a:extLst>
            </p:cNvPr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C5D38DAD-8B99-79DF-F05F-3F84D172E282}"/>
                </a:ext>
              </a:extLst>
            </p:cNvPr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>
              <a:extLst>
                <a:ext uri="{FF2B5EF4-FFF2-40B4-BE49-F238E27FC236}">
                  <a16:creationId xmlns:a16="http://schemas.microsoft.com/office/drawing/2014/main" id="{9CCA9704-1741-43F6-EBF5-A4B0ADEC0161}"/>
                </a:ext>
              </a:extLst>
            </p:cNvPr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8" name="图片 7" descr="8691fc963511599ce3dc24771297d54e">
            <a:extLst>
              <a:ext uri="{FF2B5EF4-FFF2-40B4-BE49-F238E27FC236}">
                <a16:creationId xmlns:a16="http://schemas.microsoft.com/office/drawing/2014/main" id="{9DC17D95-794F-146B-9886-598C219BC2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"/>
            <a:ext cx="12192000" cy="6857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06" y="366401"/>
            <a:ext cx="11808800" cy="62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64F3D389-D591-0656-35BD-F1219685AB26}"/>
              </a:ext>
            </a:extLst>
          </p:cNvPr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B48A6-9845-E8E7-91C1-8FC4FCDF0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0270"/>
            <a:ext cx="4313734" cy="61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490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825099-8122-429D-B211-D8EE7778E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 descr="图片包含 餐桌, 玩具, 室内, 就坐&#10;&#10;描述已自动生成">
            <a:extLst>
              <a:ext uri="{FF2B5EF4-FFF2-40B4-BE49-F238E27FC236}">
                <a16:creationId xmlns:a16="http://schemas.microsoft.com/office/drawing/2014/main" id="{8ADE0545-FE81-47B8-ABBF-91E1E6AB3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"/>
            <a:ext cx="6858000" cy="6858000"/>
          </a:xfrm>
          <a:prstGeom prst="rect">
            <a:avLst/>
          </a:prstGeom>
        </p:spPr>
      </p:pic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11F5F93D-6C63-4882-B715-2A6B00630784}"/>
              </a:ext>
            </a:extLst>
          </p:cNvPr>
          <p:cNvCxnSpPr/>
          <p:nvPr/>
        </p:nvCxnSpPr>
        <p:spPr>
          <a:xfrm>
            <a:off x="6723246" y="4380165"/>
            <a:ext cx="4796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DE4E67-2A25-B353-5836-570905C17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374" y="1248763"/>
            <a:ext cx="8163252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177</Words>
  <Application>Microsoft Office PowerPoint</Application>
  <PresentationFormat>Widescreen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Averta Std CY Bold</vt:lpstr>
      <vt:lpstr>微软雅黑</vt:lpstr>
      <vt:lpstr>Quicksand Medium</vt:lpstr>
      <vt:lpstr>Arial</vt:lpstr>
      <vt:lpstr>Arial-Rounded</vt:lpstr>
      <vt:lpstr>Calibri</vt:lpstr>
      <vt:lpstr>Gill Sans MT</vt:lpstr>
      <vt:lpstr>https://www.freeppt7.com</vt:lpstr>
      <vt:lpstr>Hoạt động</vt:lpstr>
      <vt:lpstr>1_Office 主题</vt:lpstr>
      <vt:lpstr>Gallery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15</cp:revision>
  <dcterms:created xsi:type="dcterms:W3CDTF">2021-07-28T13:02:49Z</dcterms:created>
  <dcterms:modified xsi:type="dcterms:W3CDTF">2024-09-08T08:00:16Z</dcterms:modified>
</cp:coreProperties>
</file>