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78" r:id="rId2"/>
    <p:sldId id="280" r:id="rId3"/>
    <p:sldId id="288" r:id="rId4"/>
    <p:sldId id="292" r:id="rId5"/>
    <p:sldId id="281" r:id="rId6"/>
    <p:sldId id="290" r:id="rId7"/>
    <p:sldId id="293" r:id="rId8"/>
    <p:sldId id="283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98E"/>
    <a:srgbClr val="0F584E"/>
    <a:srgbClr val="CD3A37"/>
    <a:srgbClr val="AD5826"/>
    <a:srgbClr val="DD9322"/>
    <a:srgbClr val="82B06E"/>
    <a:srgbClr val="AC5726"/>
    <a:srgbClr val="EF8652"/>
    <a:srgbClr val="30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9" autoAdjust="0"/>
    <p:restoredTop sz="84029" autoAdjust="0"/>
  </p:normalViewPr>
  <p:slideViewPr>
    <p:cSldViewPr snapToGrid="0">
      <p:cViewPr varScale="1">
        <p:scale>
          <a:sx n="41" d="100"/>
          <a:sy n="41" d="100"/>
        </p:scale>
        <p:origin x="4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C559-69FA-47B7-8D4A-E9A1D4FB03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A0734-96D7-4AC2-BC04-5F710829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8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KL: </a:t>
            </a:r>
            <a:r>
              <a:rPr lang="en-US" dirty="0" err="1"/>
              <a:t>Mơ</a:t>
            </a:r>
            <a:r>
              <a:rPr lang="en-US" baseline="0" dirty="0"/>
              <a:t> </a:t>
            </a:r>
            <a:r>
              <a:rPr lang="en-US" baseline="0" dirty="0" err="1"/>
              <a:t>ước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nghề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mơ</a:t>
            </a:r>
            <a:r>
              <a:rPr lang="en-US" baseline="0" dirty="0"/>
              <a:t> </a:t>
            </a:r>
            <a:r>
              <a:rPr lang="en-US" baseline="0" dirty="0" err="1"/>
              <a:t>ước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đức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nghề</a:t>
            </a:r>
            <a:r>
              <a:rPr lang="en-US" baseline="0" dirty="0"/>
              <a:t> </a:t>
            </a:r>
            <a:r>
              <a:rPr lang="en-US" baseline="0" dirty="0" err="1"/>
              <a:t>nghiệp</a:t>
            </a:r>
            <a:r>
              <a:rPr lang="en-US" baseline="0" dirty="0"/>
              <a:t> </a:t>
            </a:r>
            <a:r>
              <a:rPr lang="en-US" baseline="0" dirty="0" err="1"/>
              <a:t>ấy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0734-96D7-4AC2-BC04-5F710829EE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5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KL: </a:t>
            </a:r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đức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nghề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, </a:t>
            </a: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đức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lao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lai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trách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,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cù</a:t>
            </a:r>
            <a:r>
              <a:rPr lang="en-US" baseline="0" dirty="0"/>
              <a:t>,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0734-96D7-4AC2-BC04-5F710829EE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938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4523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7906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848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8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3057" cy="6858000"/>
            <a:chOff x="0" y="0"/>
            <a:chExt cx="12193057" cy="68580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3057" cy="2066723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81050" y="7493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1477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248" y="766296"/>
            <a:ext cx="5919729" cy="14570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697" y="1634263"/>
            <a:ext cx="11340138" cy="16564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853" y="2769057"/>
            <a:ext cx="5551777" cy="24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86" y="758499"/>
            <a:ext cx="10577477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2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94" y="1743164"/>
            <a:ext cx="4664006" cy="4337089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8680" y="807720"/>
            <a:ext cx="1063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Chia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008049"/>
            <a:ext cx="6614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4480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5080" y="2299932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Chia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21" y="807720"/>
            <a:ext cx="5007659" cy="52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756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39" y="877928"/>
            <a:ext cx="10534801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3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685800"/>
            <a:ext cx="1063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AD5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" y="1760578"/>
            <a:ext cx="1088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dirty="0">
                <a:solidFill>
                  <a:srgbClr val="CD3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08" y="4068902"/>
            <a:ext cx="5151552" cy="23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229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39" y="1990783"/>
            <a:ext cx="4778001" cy="3919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80" y="1627912"/>
            <a:ext cx="5250441" cy="4282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961" y="255872"/>
            <a:ext cx="653547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235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487" y="2647353"/>
            <a:ext cx="4275070" cy="4275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132" y="877928"/>
            <a:ext cx="1018729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21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81050" y="7493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1477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210" y="1793387"/>
            <a:ext cx="10888400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2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221</Words>
  <Application>Microsoft Office PowerPoint</Application>
  <PresentationFormat>Widescreen</PresentationFormat>
  <Paragraphs>13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思源黑体 CN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Trang Phương</cp:lastModifiedBy>
  <cp:revision>18</cp:revision>
  <dcterms:created xsi:type="dcterms:W3CDTF">2023-04-23T13:19:29Z</dcterms:created>
  <dcterms:modified xsi:type="dcterms:W3CDTF">2025-05-13T06:50:16Z</dcterms:modified>
</cp:coreProperties>
</file>