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69" r:id="rId4"/>
  </p:sldMasterIdLst>
  <p:notesMasterIdLst>
    <p:notesMasterId r:id="rId11"/>
  </p:notesMasterIdLst>
  <p:sldIdLst>
    <p:sldId id="256" r:id="rId5"/>
    <p:sldId id="265" r:id="rId6"/>
    <p:sldId id="263" r:id="rId7"/>
    <p:sldId id="268" r:id="rId8"/>
    <p:sldId id="274" r:id="rId9"/>
    <p:sldId id="28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D2D"/>
    <a:srgbClr val="6B8909"/>
    <a:srgbClr val="171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9" d="100"/>
          <a:sy n="49" d="100"/>
        </p:scale>
        <p:origin x="14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229CB-D5DE-47E2-ABDD-8308DF2697A7}"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9C74C-B9A7-4CEC-8A9E-66FB35BB0C0F}" type="slidenum">
              <a:rPr lang="en-US" smtClean="0"/>
              <a:t>‹#›</a:t>
            </a:fld>
            <a:endParaRPr lang="en-US"/>
          </a:p>
        </p:txBody>
      </p:sp>
    </p:spTree>
    <p:extLst>
      <p:ext uri="{BB962C8B-B14F-4D97-AF65-F5344CB8AC3E}">
        <p14:creationId xmlns:p14="http://schemas.microsoft.com/office/powerpoint/2010/main" val="392564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4736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899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790A21-5113-4AB9-8F6D-306808A692B0}"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2159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90A21-5113-4AB9-8F6D-306808A692B0}"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6078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90A21-5113-4AB9-8F6D-306808A692B0}"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135721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87D3A36-A6E8-4218-BCF5-C2FE394A0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4" name="TextBox 3"/>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5" name="TextBox 4"/>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
        <p:nvSpPr>
          <p:cNvPr id="6" name="TextBox 5"/>
          <p:cNvSpPr txBox="1"/>
          <p:nvPr userDrawn="1"/>
        </p:nvSpPr>
        <p:spPr>
          <a:xfrm>
            <a:off x="11353800"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
        <p:nvSpPr>
          <p:cNvPr id="8" name="TextBox 7"/>
          <p:cNvSpPr txBox="1"/>
          <p:nvPr userDrawn="1"/>
        </p:nvSpPr>
        <p:spPr>
          <a:xfrm rot="5400000">
            <a:off x="-347125" y="3244333"/>
            <a:ext cx="1063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lumMod val="75000"/>
                </a:srgbClr>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2778563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887D3A36-A6E8-4218-BCF5-C2FE394A0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5" name="TextBox 4"/>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9" name="TextBox 8"/>
          <p:cNvSpPr txBox="1"/>
          <p:nvPr userDrawn="1"/>
        </p:nvSpPr>
        <p:spPr>
          <a:xfrm>
            <a:off x="11115024" y="627970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2485540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5" name="TextBox 4"/>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6" name="TextBox 5"/>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
        <p:nvSpPr>
          <p:cNvPr id="9" name="TextBox 8"/>
          <p:cNvSpPr txBox="1"/>
          <p:nvPr userDrawn="1"/>
        </p:nvSpPr>
        <p:spPr>
          <a:xfrm rot="5400000">
            <a:off x="-347125" y="3244333"/>
            <a:ext cx="1063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98926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EAC14-93C8-41A4-8F3D-735C3FE3C6A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6A2229-ABE2-43EA-A72C-8AC3D8F69DF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2F3769D-18D4-42FB-9210-628E62701B8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8C9220-ED5B-41C8-98CF-3D4506C29D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AFB0CB8-A4EB-4D2D-BFE9-E6C2EBA2F16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6298273-E673-446B-8005-9147E953513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9" name="TextBox 8"/>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10" name="TextBox 9"/>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367177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1B91D-EE9A-420A-9F10-02175033D25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6CC0607-83B0-4C32-A2DB-DC27DFDC4D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DA33036-F66C-4876-95D5-9F338956903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F5AA68-8E10-43BE-9C21-C465387495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7154EBD-7912-4A4F-BA1D-2FBFD8F6F0E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A51E850-E03D-481D-AF10-8956915F6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5766231-0007-4E2E-854B-582F8CE8DB2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7AE1CC80-AADE-42A2-997B-452F62F0AD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086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233AE-FBF3-4E14-A743-8C99E78E79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BE85ED-005D-401D-8B6B-C4191625795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11D2BC7B-5E91-4B97-BCE4-AC58BC93056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1C8C5614-A367-4E35-B3B0-82CF2254C5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7" name="TextBox 6"/>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8" name="TextBox 7"/>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3352278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90DC1F-38EB-48E6-8C52-21D8E215E9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A7A6E0D-BAE0-43BC-8F66-E957B0F096E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363DF06-A974-41E9-9533-706316459DF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319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C8AAE-F68D-4CB8-8C2F-2B44AC81A1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825211C-4897-467E-AEA7-8CA51D9BFE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2A9D562-E04B-48A9-9980-C41428B72F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39ABC2-4A83-4907-9458-48F30AC9BB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BCD3E6-590A-472C-816E-C7B41DF0E0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2038190-1E6F-4CCE-88E7-C4E010A21F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9" name="TextBox 8"/>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10" name="TextBox 9"/>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237108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90A21-5113-4AB9-8F6D-306808A692B0}"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75949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9EC26-6234-4C9F-9346-F9154AB4A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762B7E-04B9-4317-BFE2-9440E7ACA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A4425D-CD31-4725-9847-8E3A9FF1E4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F6CB55-33EB-4EA1-83E7-56DD9DF6DFC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A17A22D-D103-4107-9119-2A896DF3A0B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317F9B-DF6B-4E98-AABB-E618897A158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6654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3001-34C1-4802-87B7-0660EA6E286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EEB021-336F-446B-A5CB-D5A674618A9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2555DE-A1CA-472A-85CF-266876A8124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9EC6C19-17B0-4289-9D89-D61D7159C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884576-9190-4F21-A35E-7EAEF02F1DB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63829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3D673C-A178-4AE8-81E9-AFF83FC3954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6D469D-C2E4-40BF-A404-674B3557B4E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95A22A-7DE5-4925-AD62-51F7DA26B2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7F4804-8189-4AA7-8CBC-3328C46841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71A772C-56F5-419D-9F1A-7527DADA28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24100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39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216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32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77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01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773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00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790A21-5113-4AB9-8F6D-306808A692B0}"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22881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594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552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159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412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731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965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836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021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35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37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790A21-5113-4AB9-8F6D-306808A692B0}"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168937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420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93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500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535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42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48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604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513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853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636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790A21-5113-4AB9-8F6D-306808A692B0}"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20253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95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770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532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173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76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728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71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960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23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9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790A21-5113-4AB9-8F6D-306808A692B0}"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8477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671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886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570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03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21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548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45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641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9089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7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90A21-5113-4AB9-8F6D-306808A692B0}"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42754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22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5530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68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598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540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42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750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4820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550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97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3288964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06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770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99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91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142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17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079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037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00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38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170495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8051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2510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09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2.png"/><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image" Target="../media/image2.png"/><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90A21-5113-4AB9-8F6D-306808A692B0}" type="datetimeFigureOut">
              <a:rPr lang="en-US" smtClean="0"/>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AE257-BA26-47B3-B601-3D992018CF77}" type="slidenum">
              <a:rPr lang="en-US" smtClean="0"/>
              <a:t>‹#›</a:t>
            </a:fld>
            <a:endParaRPr lang="en-US"/>
          </a:p>
        </p:txBody>
      </p:sp>
      <p:sp>
        <p:nvSpPr>
          <p:cNvPr id="7" name="TextBox 6"/>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8"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0" name="Picture 9">
            <a:extLst>
              <a:ext uri="{FF2B5EF4-FFF2-40B4-BE49-F238E27FC236}">
                <a16:creationId xmlns:a16="http://schemas.microsoft.com/office/drawing/2014/main" id="{EB565C29-DC77-B946-6A59-9E1B8536DB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963651BF-03A3-EE8F-F4CB-3C26EB5D8DE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60D0EAB9-62E2-AAB4-5329-BCB3C7ACDD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9413FF52-6B91-962C-AB0A-9C89FCAD5A6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4" name="Picture 13">
            <a:extLst>
              <a:ext uri="{FF2B5EF4-FFF2-40B4-BE49-F238E27FC236}">
                <a16:creationId xmlns:a16="http://schemas.microsoft.com/office/drawing/2014/main" id="{3E9F52A7-D3B5-5522-ED87-3A58251B665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04D95378-ED6D-9B17-2A8B-72150303089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826583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4"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6" name="Picture 15">
            <a:extLst>
              <a:ext uri="{FF2B5EF4-FFF2-40B4-BE49-F238E27FC236}">
                <a16:creationId xmlns:a16="http://schemas.microsoft.com/office/drawing/2014/main" id="{EB565C29-DC77-B946-6A59-9E1B8536DB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963651BF-03A3-EE8F-F4CB-3C26EB5D8DE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60D0EAB9-62E2-AAB4-5329-BCB3C7ACDD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9413FF52-6B91-962C-AB0A-9C89FCAD5A6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20" name="Picture 19">
            <a:extLst>
              <a:ext uri="{FF2B5EF4-FFF2-40B4-BE49-F238E27FC236}">
                <a16:creationId xmlns:a16="http://schemas.microsoft.com/office/drawing/2014/main" id="{3E9F52A7-D3B5-5522-ED87-3A58251B665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1" name="Picture 20">
            <a:extLst>
              <a:ext uri="{FF2B5EF4-FFF2-40B4-BE49-F238E27FC236}">
                <a16:creationId xmlns:a16="http://schemas.microsoft.com/office/drawing/2014/main" id="{04D95378-ED6D-9B17-2A8B-72150303089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1106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2"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4" name="Picture 13">
            <a:extLst>
              <a:ext uri="{FF2B5EF4-FFF2-40B4-BE49-F238E27FC236}">
                <a16:creationId xmlns:a16="http://schemas.microsoft.com/office/drawing/2014/main" id="{EB565C29-DC77-B946-6A59-9E1B8536DBA7}"/>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963651BF-03A3-EE8F-F4CB-3C26EB5D8DEE}"/>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60D0EAB9-62E2-AAB4-5329-BCB3C7ACDD02}"/>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9413FF52-6B91-962C-AB0A-9C89FCAD5A66}"/>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3E9F52A7-D3B5-5522-ED87-3A58251B6650}"/>
              </a:ext>
            </a:extLst>
          </p:cNvPr>
          <p:cNvPicPr>
            <a:picLocks noChangeAspect="1"/>
          </p:cNvPicPr>
          <p:nvPr userDrawn="1"/>
        </p:nvPicPr>
        <p:blipFill>
          <a:blip r:embed="rId39"/>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04D95378-ED6D-9B17-2A8B-72150303089B}"/>
              </a:ext>
            </a:extLst>
          </p:cNvPr>
          <p:cNvPicPr>
            <a:picLocks noChangeAspect="1"/>
          </p:cNvPicPr>
          <p:nvPr userDrawn="1"/>
        </p:nvPicPr>
        <p:blipFill>
          <a:blip r:embed="rId3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884261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1"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3" name="Picture 12">
            <a:extLst>
              <a:ext uri="{FF2B5EF4-FFF2-40B4-BE49-F238E27FC236}">
                <a16:creationId xmlns:a16="http://schemas.microsoft.com/office/drawing/2014/main" id="{EB565C29-DC77-B946-6A59-9E1B8536DBA7}"/>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963651BF-03A3-EE8F-F4CB-3C26EB5D8DEE}"/>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60D0EAB9-62E2-AAB4-5329-BCB3C7ACDD02}"/>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9413FF52-6B91-962C-AB0A-9C89FCAD5A66}"/>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7" name="Picture 16">
            <a:extLst>
              <a:ext uri="{FF2B5EF4-FFF2-40B4-BE49-F238E27FC236}">
                <a16:creationId xmlns:a16="http://schemas.microsoft.com/office/drawing/2014/main" id="{3E9F52A7-D3B5-5522-ED87-3A58251B6650}"/>
              </a:ext>
            </a:extLst>
          </p:cNvPr>
          <p:cNvPicPr>
            <a:picLocks noChangeAspect="1"/>
          </p:cNvPicPr>
          <p:nvPr userDrawn="1"/>
        </p:nvPicPr>
        <p:blipFill>
          <a:blip r:embed="rId39"/>
          <a:stretch>
            <a:fillRect/>
          </a:stretch>
        </p:blipFill>
        <p:spPr>
          <a:xfrm>
            <a:off x="523006" y="7903349"/>
            <a:ext cx="2188654" cy="2658086"/>
          </a:xfrm>
          <a:prstGeom prst="rect">
            <a:avLst/>
          </a:prstGeom>
        </p:spPr>
      </p:pic>
      <p:pic>
        <p:nvPicPr>
          <p:cNvPr id="18" name="Picture 17">
            <a:extLst>
              <a:ext uri="{FF2B5EF4-FFF2-40B4-BE49-F238E27FC236}">
                <a16:creationId xmlns:a16="http://schemas.microsoft.com/office/drawing/2014/main" id="{04D95378-ED6D-9B17-2A8B-72150303089B}"/>
              </a:ext>
            </a:extLst>
          </p:cNvPr>
          <p:cNvPicPr>
            <a:picLocks noChangeAspect="1"/>
          </p:cNvPicPr>
          <p:nvPr userDrawn="1"/>
        </p:nvPicPr>
        <p:blipFill>
          <a:blip r:embed="rId3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2655568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8.xml"/><Relationship Id="rId5" Type="http://schemas.microsoft.com/office/2007/relationships/hdphoto" Target="../media/hdphoto4.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03170" y="157670"/>
            <a:ext cx="8573688" cy="5440154"/>
          </a:xfrm>
          <a:prstGeom prst="rect">
            <a:avLst/>
          </a:prstGeom>
        </p:spPr>
      </p:pic>
      <p:pic>
        <p:nvPicPr>
          <p:cNvPr id="5" name="图片 15"/>
          <p:cNvPicPr>
            <a:picLocks noChangeAspect="1"/>
          </p:cNvPicPr>
          <p:nvPr/>
        </p:nvPicPr>
        <p:blipFill>
          <a:blip r:embed="rId5"/>
          <a:stretch>
            <a:fillRect/>
          </a:stretch>
        </p:blipFill>
        <p:spPr>
          <a:xfrm>
            <a:off x="819704" y="342011"/>
            <a:ext cx="2505673" cy="2450804"/>
          </a:xfrm>
          <a:prstGeom prst="rect">
            <a:avLst/>
          </a:prstGeom>
        </p:spPr>
      </p:pic>
      <p:sp>
        <p:nvSpPr>
          <p:cNvPr id="6" name="Rectangle 5"/>
          <p:cNvSpPr/>
          <p:nvPr/>
        </p:nvSpPr>
        <p:spPr>
          <a:xfrm rot="21094699">
            <a:off x="2972135" y="1886193"/>
            <a:ext cx="6617517" cy="2554545"/>
          </a:xfrm>
          <a:prstGeom prst="rect">
            <a:avLst/>
          </a:prstGeom>
          <a:noFill/>
          <a:effectLst>
            <a:glow>
              <a:schemeClr val="accent1">
                <a:alpha val="40000"/>
              </a:schemeClr>
            </a:glow>
            <a:outerShdw blurRad="838200" dist="50800" dir="5400000" sx="179000" sy="179000" algn="ctr" rotWithShape="0">
              <a:schemeClr val="accent1">
                <a:lumMod val="40000"/>
                <a:lumOff val="60000"/>
                <a:alpha val="93000"/>
              </a:schemeClr>
            </a:outerShdw>
          </a:effectLst>
        </p:spPr>
        <p:txBody>
          <a:bodyPr wrap="none" lIns="91440" tIns="45720" rIns="91440" bIns="45720">
            <a:spAutoFit/>
          </a:bodyPr>
          <a:lstStyle/>
          <a:p>
            <a:pPr algn="ctr"/>
            <a:r>
              <a:rPr lang="en-US" sz="8000" dirty="0" err="1">
                <a:ln w="212725">
                  <a:solidFill>
                    <a:schemeClr val="accent4">
                      <a:lumMod val="60000"/>
                      <a:lumOff val="40000"/>
                    </a:schemeClr>
                  </a:solidFill>
                </a:ln>
                <a:noFill/>
                <a:latin typeface="SVN-Bear" panose="02040603050506020204" pitchFamily="18" charset="0"/>
              </a:rPr>
              <a:t>Những</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điều</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nhỏ</a:t>
            </a:r>
            <a:r>
              <a:rPr lang="en-US" sz="8000" dirty="0">
                <a:ln w="212725">
                  <a:solidFill>
                    <a:schemeClr val="accent4">
                      <a:lumMod val="60000"/>
                      <a:lumOff val="40000"/>
                    </a:schemeClr>
                  </a:solidFill>
                </a:ln>
                <a:noFill/>
                <a:latin typeface="SVN-Bear" panose="02040603050506020204" pitchFamily="18" charset="0"/>
              </a:rPr>
              <a:t> </a:t>
            </a:r>
          </a:p>
          <a:p>
            <a:pPr algn="ctr"/>
            <a:r>
              <a:rPr lang="en-US" sz="8000" dirty="0" err="1">
                <a:ln w="212725">
                  <a:solidFill>
                    <a:schemeClr val="accent4">
                      <a:lumMod val="60000"/>
                      <a:lumOff val="40000"/>
                    </a:schemeClr>
                  </a:solidFill>
                </a:ln>
                <a:noFill/>
                <a:latin typeface="SVN-Bear" panose="02040603050506020204" pitchFamily="18" charset="0"/>
              </a:rPr>
              <a:t>tớ</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làm</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cho</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Trái</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Đất</a:t>
            </a:r>
            <a:endParaRPr lang="en-US" sz="8000" dirty="0">
              <a:ln w="212725">
                <a:solidFill>
                  <a:schemeClr val="accent4">
                    <a:lumMod val="60000"/>
                    <a:lumOff val="40000"/>
                  </a:schemeClr>
                </a:solidFill>
              </a:ln>
              <a:noFill/>
              <a:latin typeface="SVN-Bear" panose="02040603050506020204" pitchFamily="18" charset="0"/>
            </a:endParaRPr>
          </a:p>
        </p:txBody>
      </p:sp>
      <p:sp>
        <p:nvSpPr>
          <p:cNvPr id="7" name="Rectangle 6"/>
          <p:cNvSpPr/>
          <p:nvPr/>
        </p:nvSpPr>
        <p:spPr>
          <a:xfrm rot="21094699">
            <a:off x="2937130" y="1858674"/>
            <a:ext cx="6617517" cy="2554545"/>
          </a:xfrm>
          <a:prstGeom prst="rect">
            <a:avLst/>
          </a:prstGeom>
          <a:noFill/>
        </p:spPr>
        <p:txBody>
          <a:bodyPr wrap="none" lIns="91440" tIns="45720" rIns="91440" bIns="45720">
            <a:spAutoFit/>
          </a:bodyPr>
          <a:lstStyle/>
          <a:p>
            <a:pPr algn="ctr"/>
            <a:r>
              <a:rPr lang="en-US" sz="8000" dirty="0" err="1">
                <a:solidFill>
                  <a:schemeClr val="accent2">
                    <a:lumMod val="50000"/>
                  </a:schemeClr>
                </a:solidFill>
                <a:latin typeface="SVN-Bear" panose="02040603050506020204" pitchFamily="18" charset="0"/>
              </a:rPr>
              <a:t>Những</a:t>
            </a:r>
            <a:r>
              <a:rPr lang="en-US" sz="8000" dirty="0">
                <a:solidFill>
                  <a:schemeClr val="accent2">
                    <a:lumMod val="50000"/>
                  </a:schemeClr>
                </a:solidFill>
                <a:latin typeface="SVN-Bear" panose="02040603050506020204" pitchFamily="18" charset="0"/>
              </a:rPr>
              <a:t> </a:t>
            </a:r>
            <a:r>
              <a:rPr lang="en-US" sz="8000" dirty="0" err="1">
                <a:solidFill>
                  <a:schemeClr val="accent2">
                    <a:lumMod val="50000"/>
                  </a:schemeClr>
                </a:solidFill>
                <a:latin typeface="SVN-Bear" panose="02040603050506020204" pitchFamily="18" charset="0"/>
              </a:rPr>
              <a:t>điều</a:t>
            </a:r>
            <a:r>
              <a:rPr lang="en-US" sz="8000" dirty="0">
                <a:solidFill>
                  <a:schemeClr val="accent2">
                    <a:lumMod val="50000"/>
                  </a:schemeClr>
                </a:solidFill>
                <a:latin typeface="SVN-Bear" panose="02040603050506020204" pitchFamily="18" charset="0"/>
              </a:rPr>
              <a:t> </a:t>
            </a:r>
            <a:r>
              <a:rPr lang="en-US" sz="8000" dirty="0" err="1">
                <a:solidFill>
                  <a:schemeClr val="accent2">
                    <a:lumMod val="50000"/>
                  </a:schemeClr>
                </a:solidFill>
                <a:latin typeface="SVN-Bear" panose="02040603050506020204" pitchFamily="18" charset="0"/>
              </a:rPr>
              <a:t>nhỏ</a:t>
            </a:r>
            <a:r>
              <a:rPr lang="en-US" sz="8000" dirty="0">
                <a:solidFill>
                  <a:schemeClr val="accent2">
                    <a:lumMod val="50000"/>
                  </a:schemeClr>
                </a:solidFill>
                <a:latin typeface="SVN-Bear" panose="02040603050506020204" pitchFamily="18" charset="0"/>
              </a:rPr>
              <a:t> </a:t>
            </a:r>
          </a:p>
          <a:p>
            <a:pPr algn="ctr"/>
            <a:r>
              <a:rPr lang="en-US" sz="8000" dirty="0" err="1">
                <a:solidFill>
                  <a:schemeClr val="accent2">
                    <a:lumMod val="50000"/>
                  </a:schemeClr>
                </a:solidFill>
                <a:latin typeface="SVN-Bear" panose="02040603050506020204" pitchFamily="18" charset="0"/>
              </a:rPr>
              <a:t>tớ</a:t>
            </a:r>
            <a:r>
              <a:rPr lang="en-US" sz="8000" dirty="0">
                <a:solidFill>
                  <a:schemeClr val="accent2">
                    <a:lumMod val="50000"/>
                  </a:schemeClr>
                </a:solidFill>
                <a:latin typeface="SVN-Bear" panose="02040603050506020204" pitchFamily="18" charset="0"/>
              </a:rPr>
              <a:t> </a:t>
            </a:r>
            <a:r>
              <a:rPr lang="en-US" sz="8000" dirty="0" err="1">
                <a:solidFill>
                  <a:schemeClr val="accent2">
                    <a:lumMod val="50000"/>
                  </a:schemeClr>
                </a:solidFill>
                <a:latin typeface="SVN-Bear" panose="02040603050506020204" pitchFamily="18" charset="0"/>
              </a:rPr>
              <a:t>làm</a:t>
            </a:r>
            <a:r>
              <a:rPr lang="en-US" sz="8000" dirty="0">
                <a:solidFill>
                  <a:schemeClr val="accent2">
                    <a:lumMod val="50000"/>
                  </a:schemeClr>
                </a:solidFill>
                <a:latin typeface="SVN-Bear" panose="02040603050506020204" pitchFamily="18" charset="0"/>
              </a:rPr>
              <a:t> </a:t>
            </a:r>
            <a:r>
              <a:rPr lang="en-US" sz="8000" dirty="0" err="1">
                <a:solidFill>
                  <a:schemeClr val="accent2">
                    <a:lumMod val="50000"/>
                  </a:schemeClr>
                </a:solidFill>
                <a:latin typeface="SVN-Bear" panose="02040603050506020204" pitchFamily="18" charset="0"/>
              </a:rPr>
              <a:t>cho</a:t>
            </a:r>
            <a:r>
              <a:rPr lang="en-US" sz="8000" dirty="0">
                <a:solidFill>
                  <a:schemeClr val="accent2">
                    <a:lumMod val="50000"/>
                  </a:schemeClr>
                </a:solidFill>
                <a:latin typeface="SVN-Bear" panose="02040603050506020204" pitchFamily="18" charset="0"/>
              </a:rPr>
              <a:t> </a:t>
            </a:r>
            <a:r>
              <a:rPr lang="en-US" sz="8000" dirty="0" err="1">
                <a:solidFill>
                  <a:schemeClr val="accent2">
                    <a:lumMod val="50000"/>
                  </a:schemeClr>
                </a:solidFill>
                <a:latin typeface="SVN-Bear" panose="02040603050506020204" pitchFamily="18" charset="0"/>
              </a:rPr>
              <a:t>Trái</a:t>
            </a:r>
            <a:r>
              <a:rPr lang="en-US" sz="8000" dirty="0">
                <a:solidFill>
                  <a:schemeClr val="accent2">
                    <a:lumMod val="50000"/>
                  </a:schemeClr>
                </a:solidFill>
                <a:latin typeface="SVN-Bear" panose="02040603050506020204" pitchFamily="18" charset="0"/>
              </a:rPr>
              <a:t> </a:t>
            </a:r>
            <a:r>
              <a:rPr lang="en-US" sz="8000" dirty="0" err="1">
                <a:solidFill>
                  <a:schemeClr val="accent2">
                    <a:lumMod val="50000"/>
                  </a:schemeClr>
                </a:solidFill>
                <a:latin typeface="SVN-Bear" panose="02040603050506020204" pitchFamily="18" charset="0"/>
              </a:rPr>
              <a:t>Đất</a:t>
            </a:r>
            <a:endParaRPr lang="en-US" sz="8000" dirty="0">
              <a:solidFill>
                <a:schemeClr val="accent2">
                  <a:lumMod val="50000"/>
                </a:schemeClr>
              </a:solidFill>
              <a:latin typeface="SVN-Bear" panose="02040603050506020204" pitchFamily="18" charset="0"/>
            </a:endParaRPr>
          </a:p>
        </p:txBody>
      </p:sp>
      <p:sp>
        <p:nvSpPr>
          <p:cNvPr id="8" name="TextBox 7"/>
          <p:cNvSpPr txBox="1"/>
          <p:nvPr/>
        </p:nvSpPr>
        <p:spPr>
          <a:xfrm rot="20806271">
            <a:off x="2936026" y="1361932"/>
            <a:ext cx="3545632" cy="707886"/>
          </a:xfrm>
          <a:prstGeom prst="rect">
            <a:avLst/>
          </a:prstGeom>
          <a:noFill/>
        </p:spPr>
        <p:txBody>
          <a:bodyPr wrap="square" rtlCol="0">
            <a:spAutoFit/>
          </a:bodyPr>
          <a:lstStyle/>
          <a:p>
            <a:r>
              <a:rPr lang="en-US" sz="4000" dirty="0" err="1">
                <a:solidFill>
                  <a:srgbClr val="FFC000"/>
                </a:solidFill>
                <a:latin typeface="UVF ChefScript Pro" panose="03060702040507070403" pitchFamily="66" charset="0"/>
              </a:rPr>
              <a:t>Đ</a:t>
            </a:r>
            <a:r>
              <a:rPr lang="en-US" sz="4000" dirty="0" err="1">
                <a:solidFill>
                  <a:schemeClr val="accent4">
                    <a:lumMod val="75000"/>
                  </a:schemeClr>
                </a:solidFill>
                <a:latin typeface="UVF ChefScript Pro" panose="03060702040507070403" pitchFamily="66" charset="0"/>
              </a:rPr>
              <a:t>ọ</a:t>
            </a:r>
            <a:r>
              <a:rPr lang="en-US" sz="4000" dirty="0" err="1">
                <a:solidFill>
                  <a:srgbClr val="00B050"/>
                </a:solidFill>
                <a:latin typeface="UVF ChefScript Pro" panose="03060702040507070403" pitchFamily="66" charset="0"/>
              </a:rPr>
              <a:t>c</a:t>
            </a:r>
            <a:r>
              <a:rPr lang="en-US" sz="4000" dirty="0">
                <a:solidFill>
                  <a:srgbClr val="C00000"/>
                </a:solidFill>
                <a:latin typeface="UVF ChefScript Pro" panose="03060702040507070403" pitchFamily="66" charset="0"/>
              </a:rPr>
              <a:t> 3</a:t>
            </a:r>
          </a:p>
        </p:txBody>
      </p:sp>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317286" y="1549005"/>
            <a:ext cx="2726304" cy="3734861"/>
          </a:xfrm>
          <a:prstGeom prst="rect">
            <a:avLst/>
          </a:prstGeom>
        </p:spPr>
      </p:pic>
      <p:pic>
        <p:nvPicPr>
          <p:cNvPr id="12" name="图片 3">
            <a:extLst>
              <a:ext uri="{FF2B5EF4-FFF2-40B4-BE49-F238E27FC236}">
                <a16:creationId xmlns:a16="http://schemas.microsoft.com/office/drawing/2014/main" id="{7F866C3D-0786-4A59-B6E1-39F26D533F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417"/>
          <a:stretch/>
        </p:blipFill>
        <p:spPr>
          <a:xfrm>
            <a:off x="1016013" y="3586579"/>
            <a:ext cx="2184388" cy="195684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7412" y="3377213"/>
            <a:ext cx="1281590" cy="2181224"/>
          </a:xfrm>
          <a:prstGeom prst="rect">
            <a:avLst/>
          </a:prstGeom>
        </p:spPr>
      </p:pic>
      <p:sp>
        <p:nvSpPr>
          <p:cNvPr id="14" name="TextBox 13"/>
          <p:cNvSpPr txBox="1"/>
          <p:nvPr/>
        </p:nvSpPr>
        <p:spPr>
          <a:xfrm>
            <a:off x="0" y="6488668"/>
            <a:ext cx="1278294" cy="369332"/>
          </a:xfrm>
          <a:prstGeom prst="rect">
            <a:avLst/>
          </a:prstGeom>
          <a:noFill/>
        </p:spPr>
        <p:txBody>
          <a:bodyPr wrap="square" rtlCol="0">
            <a:spAutoFit/>
          </a:bodyPr>
          <a:lstStyle/>
          <a:p>
            <a:r>
              <a:rPr lang="en-US" dirty="0" err="1"/>
              <a:t>MăngNon</a:t>
            </a:r>
            <a:endParaRPr lang="en-US" dirty="0"/>
          </a:p>
        </p:txBody>
      </p:sp>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
        <p:nvSpPr>
          <p:cNvPr id="2" name="Rounded Rectangle 1"/>
          <p:cNvSpPr/>
          <p:nvPr/>
        </p:nvSpPr>
        <p:spPr>
          <a:xfrm>
            <a:off x="417121" y="396009"/>
            <a:ext cx="11346025" cy="6083559"/>
          </a:xfrm>
          <a:prstGeom prst="roundRect">
            <a:avLst>
              <a:gd name="adj" fmla="val 945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25">
            <a:extLst>
              <a:ext uri="{FF2B5EF4-FFF2-40B4-BE49-F238E27FC236}">
                <a16:creationId xmlns:a16="http://schemas.microsoft.com/office/drawing/2014/main" id="{3027B6D5-1021-4B2A-8AE6-6A3A9A6CAB95}"/>
              </a:ext>
            </a:extLst>
          </p:cNvPr>
          <p:cNvSpPr txBox="1"/>
          <p:nvPr/>
        </p:nvSpPr>
        <p:spPr>
          <a:xfrm>
            <a:off x="2566390" y="454869"/>
            <a:ext cx="7414209" cy="59631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Những</a:t>
            </a:r>
            <a:r>
              <a:rPr kumimoji="0" lang="en-US" altLang="zh-CN" sz="3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baseline="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điều</a:t>
            </a:r>
            <a:r>
              <a:rPr kumimoji="0" lang="en-US" altLang="zh-CN" sz="3200" b="0" i="0" u="none" strike="noStrike" kern="1200" cap="none" spc="0" normalizeH="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nhỏ</a:t>
            </a:r>
            <a:r>
              <a:rPr kumimoji="0" lang="en-US" altLang="zh-CN" sz="3200" b="0" i="0" u="none" strike="noStrike" kern="1200" cap="none" spc="0" normalizeH="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tớ</a:t>
            </a:r>
            <a:r>
              <a:rPr kumimoji="0" lang="en-US" altLang="zh-CN" sz="3200" b="0" i="0" u="none" strike="noStrike" kern="1200" cap="none" spc="0" normalizeH="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làm</a:t>
            </a:r>
            <a:r>
              <a:rPr kumimoji="0" lang="en-US" altLang="zh-CN" sz="3200" b="0" i="0" u="none" strike="noStrike" kern="1200" cap="none" spc="0" normalizeH="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cho</a:t>
            </a:r>
            <a:r>
              <a:rPr kumimoji="0" lang="en-US" altLang="zh-CN" sz="3200" b="0" i="0" u="none" strike="noStrike" kern="1200" cap="none" spc="0" normalizeH="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Trái</a:t>
            </a:r>
            <a:r>
              <a:rPr kumimoji="0" lang="en-US" altLang="zh-CN" sz="3200" b="0" i="0" u="none" strike="noStrike" kern="1200" cap="none" spc="0" normalizeH="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Đất</a:t>
            </a:r>
            <a:endParaRPr kumimoji="0" lang="en-US" altLang="zh-CN" sz="3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endParaRPr>
          </a:p>
        </p:txBody>
      </p:sp>
      <p:sp>
        <p:nvSpPr>
          <p:cNvPr id="6" name="Rectangle 5"/>
          <p:cNvSpPr/>
          <p:nvPr/>
        </p:nvSpPr>
        <p:spPr>
          <a:xfrm>
            <a:off x="531845" y="1051186"/>
            <a:ext cx="11075437" cy="19066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1845" y="2966547"/>
            <a:ext cx="11075437" cy="149342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1844" y="4487378"/>
            <a:ext cx="11075437" cy="18562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4165" y="1080653"/>
            <a:ext cx="10891936" cy="5262979"/>
          </a:xfrm>
          <a:prstGeom prst="rect">
            <a:avLst/>
          </a:prstGeom>
        </p:spPr>
        <p:txBody>
          <a:bodyPr wrap="square">
            <a:spAutoFit/>
          </a:bodyPr>
          <a:lstStyle/>
          <a:p>
            <a:pPr algn="just"/>
            <a:r>
              <a:rPr lang="en-US" sz="2400" dirty="0">
                <a:solidFill>
                  <a:srgbClr val="000000"/>
                </a:solidFill>
                <a:latin typeface="Cambria" panose="02040503050406030204" pitchFamily="18" charset="0"/>
              </a:rPr>
              <a:t>	C</a:t>
            </a:r>
            <a:r>
              <a:rPr lang="vi-VN" sz="2400" dirty="0">
                <a:solidFill>
                  <a:srgbClr val="000000"/>
                </a:solidFill>
                <a:latin typeface="Cambria" panose="02040503050406030204" pitchFamily="18" charset="0"/>
              </a:rPr>
              <a:t>hỉ là những điều nhỏ thôi, nhưng tớ tin rằng nếu mọi người cùng làm thì kết quả sẽ rất lớn.</a:t>
            </a:r>
          </a:p>
          <a:p>
            <a:pPr algn="just"/>
            <a:r>
              <a:rPr lang="en-US" sz="2400" b="1" dirty="0">
                <a:solidFill>
                  <a:srgbClr val="0070C0"/>
                </a:solidFill>
                <a:latin typeface="Cambria" panose="02040503050406030204" pitchFamily="18" charset="0"/>
              </a:rPr>
              <a:t>	</a:t>
            </a:r>
            <a:r>
              <a:rPr lang="vi-VN" sz="2400" b="1" dirty="0">
                <a:solidFill>
                  <a:srgbClr val="0070C0"/>
                </a:solidFill>
                <a:latin typeface="Cambria" panose="02040503050406030204" pitchFamily="18" charset="0"/>
              </a:rPr>
              <a:t>1. Không vứt rác bừa bãi</a:t>
            </a:r>
          </a:p>
          <a:p>
            <a:pPr algn="just"/>
            <a:r>
              <a:rPr lang="en-US" sz="2400" dirty="0">
                <a:solidFill>
                  <a:srgbClr val="000000"/>
                </a:solidFill>
                <a:latin typeface="Cambria" panose="02040503050406030204" pitchFamily="18" charset="0"/>
              </a:rPr>
              <a:t>	</a:t>
            </a:r>
            <a:r>
              <a:rPr lang="vi-VN" sz="2400" dirty="0">
                <a:solidFill>
                  <a:srgbClr val="000000"/>
                </a:solidFill>
                <a:latin typeface="Cambria" panose="02040503050406030204" pitchFamily="18" charset="0"/>
              </a:rPr>
              <a:t>Nhiều bạn thản nhiên vứt rác ra đường, vì cho rằng có người dọn hộ. Nếu ai cũng như thế, Trái Đất sẽ biến thành núi rác khổng lồ.</a:t>
            </a:r>
          </a:p>
          <a:p>
            <a:pPr algn="just"/>
            <a:r>
              <a:rPr lang="en-US" sz="2400" b="1" dirty="0">
                <a:solidFill>
                  <a:srgbClr val="0070C0"/>
                </a:solidFill>
                <a:latin typeface="Cambria" panose="02040503050406030204" pitchFamily="18" charset="0"/>
              </a:rPr>
              <a:t>	</a:t>
            </a:r>
            <a:r>
              <a:rPr lang="vi-VN" sz="2400" b="1" dirty="0">
                <a:solidFill>
                  <a:srgbClr val="0070C0"/>
                </a:solidFill>
                <a:latin typeface="Cambria" panose="02040503050406030204" pitchFamily="18" charset="0"/>
              </a:rPr>
              <a:t>2. Không dùng túi ni lông</a:t>
            </a:r>
          </a:p>
          <a:p>
            <a:pPr algn="just"/>
            <a:r>
              <a:rPr lang="en-US" sz="2400" dirty="0">
                <a:solidFill>
                  <a:srgbClr val="000000"/>
                </a:solidFill>
                <a:latin typeface="Cambria" panose="02040503050406030204" pitchFamily="18" charset="0"/>
              </a:rPr>
              <a:t>	</a:t>
            </a:r>
            <a:r>
              <a:rPr lang="vi-VN" sz="2400" dirty="0">
                <a:solidFill>
                  <a:srgbClr val="000000"/>
                </a:solidFill>
                <a:latin typeface="Cambria" panose="02040503050406030204" pitchFamily="18" charset="0"/>
              </a:rPr>
              <a:t>Ước tính hiện nay có khoảng 300 triệu túi ni lông đang bị vứt trôi nổi trên đại dương. Để cứu sinh vật biển, chúng ta có thể dùng túi vải, túi giấy,... thay cho túi ni lông.</a:t>
            </a:r>
          </a:p>
          <a:p>
            <a:pPr algn="just"/>
            <a:r>
              <a:rPr lang="en-US" sz="2400" b="1" dirty="0">
                <a:solidFill>
                  <a:srgbClr val="0070C0"/>
                </a:solidFill>
                <a:latin typeface="Cambria" panose="02040503050406030204" pitchFamily="18" charset="0"/>
              </a:rPr>
              <a:t>	</a:t>
            </a:r>
            <a:r>
              <a:rPr lang="vi-VN" sz="2400" b="1" dirty="0">
                <a:solidFill>
                  <a:srgbClr val="0070C0"/>
                </a:solidFill>
                <a:latin typeface="Cambria" panose="02040503050406030204" pitchFamily="18" charset="0"/>
              </a:rPr>
              <a:t>3. Không lãng phí thức ăn</a:t>
            </a:r>
          </a:p>
          <a:p>
            <a:pPr algn="just"/>
            <a:r>
              <a:rPr lang="en-US" sz="2400" dirty="0">
                <a:solidFill>
                  <a:srgbClr val="000000"/>
                </a:solidFill>
                <a:latin typeface="Cambria" panose="02040503050406030204" pitchFamily="18" charset="0"/>
              </a:rPr>
              <a:t>	</a:t>
            </a:r>
            <a:r>
              <a:rPr lang="vi-VN" sz="2400" dirty="0">
                <a:solidFill>
                  <a:srgbClr val="000000"/>
                </a:solidFill>
                <a:latin typeface="Cambria" panose="02040503050406030204" pitchFamily="18" charset="0"/>
              </a:rPr>
              <a:t>Điều này chắc chắn ai cũng làm được. Không để thừa thức ăn là chúng ta tôn trọng người làm ra thức ăn cho mình. Và thế là Trái Đất cũng được tôn trọng. </a:t>
            </a:r>
          </a:p>
          <a:p>
            <a:pPr algn="just"/>
            <a:r>
              <a:rPr lang="en-US" sz="2400" dirty="0">
                <a:solidFill>
                  <a:srgbClr val="000000"/>
                </a:solidFill>
                <a:latin typeface="Cambria" panose="02040503050406030204" pitchFamily="18" charset="0"/>
              </a:rPr>
              <a:t>	</a:t>
            </a:r>
            <a:r>
              <a:rPr lang="vi-VN" sz="2400" dirty="0">
                <a:solidFill>
                  <a:srgbClr val="000000"/>
                </a:solidFill>
                <a:latin typeface="Cambria" panose="02040503050406030204" pitchFamily="18" charset="0"/>
              </a:rPr>
              <a:t>Đến lượt bạn rồi. Hãy viết tiếp những điều thứ tư, thứ năm,... nhé.</a:t>
            </a:r>
          </a:p>
          <a:p>
            <a:pPr algn="r"/>
            <a:r>
              <a:rPr lang="vi-VN" sz="2400" dirty="0">
                <a:solidFill>
                  <a:srgbClr val="000000"/>
                </a:solidFill>
                <a:latin typeface="Cambria" panose="02040503050406030204" pitchFamily="18" charset="0"/>
              </a:rPr>
              <a:t>(Theo Trang Nguyễn)</a:t>
            </a:r>
          </a:p>
        </p:txBody>
      </p:sp>
    </p:spTree>
    <p:extLst>
      <p:ext uri="{BB962C8B-B14F-4D97-AF65-F5344CB8AC3E}">
        <p14:creationId xmlns:p14="http://schemas.microsoft.com/office/powerpoint/2010/main" val="368314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图片 8"/>
          <p:cNvPicPr>
            <a:picLocks noChangeAspect="1"/>
          </p:cNvPicPr>
          <p:nvPr/>
        </p:nvPicPr>
        <p:blipFill>
          <a:blip r:embed="rId3"/>
          <a:stretch>
            <a:fillRect/>
          </a:stretch>
        </p:blipFill>
        <p:spPr>
          <a:xfrm>
            <a:off x="-229891" y="-283028"/>
            <a:ext cx="10972799" cy="5780313"/>
          </a:xfrm>
          <a:prstGeom prst="rect">
            <a:avLst/>
          </a:prstGeom>
        </p:spPr>
      </p:pic>
      <p:sp>
        <p:nvSpPr>
          <p:cNvPr id="8" name="Subtitle 2"/>
          <p:cNvSpPr txBox="1">
            <a:spLocks/>
          </p:cNvSpPr>
          <p:nvPr/>
        </p:nvSpPr>
        <p:spPr>
          <a:xfrm>
            <a:off x="5334000" y="5618745"/>
            <a:ext cx="4369836" cy="810046"/>
          </a:xfrm>
          <a:prstGeom prst="rect">
            <a:avLst/>
          </a:prstGeom>
          <a:solidFill>
            <a:srgbClr val="00B050"/>
          </a:solidFill>
          <a:ln w="28575">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5760"/>
              </a:lnSpc>
              <a:spcBef>
                <a:spcPts val="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chemeClr val="bg1"/>
                </a:solidFill>
                <a:effectLst/>
                <a:uLnTx/>
                <a:uFillTx/>
                <a:latin typeface="UTM Futura Extra" panose="02040603050506020204" pitchFamily="18" charset="0"/>
                <a:cs typeface="Arial" panose="020B0604020202020204" pitchFamily="34" charset="0"/>
              </a:rPr>
              <a:t>CHIA ĐOẠN</a:t>
            </a:r>
          </a:p>
        </p:txBody>
      </p:sp>
      <p:pic>
        <p:nvPicPr>
          <p:cNvPr id="7" name="图片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94500" l="311" r="100000"/>
                    </a14:imgEffect>
                  </a14:imgLayer>
                </a14:imgProps>
              </a:ext>
              <a:ext uri="{28A0092B-C50C-407E-A947-70E740481C1C}">
                <a14:useLocalDpi xmlns:a14="http://schemas.microsoft.com/office/drawing/2010/main" val="0"/>
              </a:ext>
            </a:extLst>
          </a:blip>
          <a:srcRect b="3752"/>
          <a:stretch/>
        </p:blipFill>
        <p:spPr>
          <a:xfrm>
            <a:off x="9416143" y="3353542"/>
            <a:ext cx="1954041" cy="3504458"/>
          </a:xfrm>
          <a:prstGeom prst="rect">
            <a:avLst/>
          </a:prstGeom>
        </p:spPr>
      </p:pic>
      <p:sp>
        <p:nvSpPr>
          <p:cNvPr id="2" name="Rectangle 1"/>
          <p:cNvSpPr/>
          <p:nvPr/>
        </p:nvSpPr>
        <p:spPr>
          <a:xfrm>
            <a:off x="1095700" y="1161237"/>
            <a:ext cx="8320443" cy="3785652"/>
          </a:xfrm>
          <a:prstGeom prst="rect">
            <a:avLst/>
          </a:prstGeom>
        </p:spPr>
        <p:txBody>
          <a:bodyPr wrap="square">
            <a:spAutoFit/>
          </a:bodyPr>
          <a:lstStyle/>
          <a:p>
            <a:pPr algn="just"/>
            <a:r>
              <a:rPr lang="en-US" sz="4000" b="1" dirty="0">
                <a:solidFill>
                  <a:schemeClr val="accent2">
                    <a:lumMod val="50000"/>
                  </a:schemeClr>
                </a:solidFill>
                <a:latin typeface="Cambria" panose="02040503050406030204" pitchFamily="18" charset="0"/>
              </a:rPr>
              <a:t>+ </a:t>
            </a:r>
            <a:r>
              <a:rPr lang="en-US" sz="4000" b="1" dirty="0" err="1">
                <a:solidFill>
                  <a:schemeClr val="accent2">
                    <a:lumMod val="50000"/>
                  </a:schemeClr>
                </a:solidFill>
                <a:latin typeface="Cambria" panose="02040503050406030204" pitchFamily="18" charset="0"/>
              </a:rPr>
              <a:t>Đoạn</a:t>
            </a:r>
            <a:r>
              <a:rPr lang="en-US" sz="4000" b="1" dirty="0">
                <a:solidFill>
                  <a:schemeClr val="accent2">
                    <a:lumMod val="50000"/>
                  </a:schemeClr>
                </a:solidFill>
                <a:latin typeface="Cambria" panose="02040503050406030204" pitchFamily="18" charset="0"/>
              </a:rPr>
              <a:t> 1: </a:t>
            </a:r>
          </a:p>
          <a:p>
            <a:pPr algn="just"/>
            <a:r>
              <a:rPr lang="en-US" sz="4000" b="1" dirty="0" err="1">
                <a:latin typeface="Cambria" panose="02040503050406030204" pitchFamily="18" charset="0"/>
              </a:rPr>
              <a:t>Từ</a:t>
            </a:r>
            <a:r>
              <a:rPr lang="en-US" sz="4000" b="1" dirty="0">
                <a:latin typeface="Cambria" panose="02040503050406030204" pitchFamily="18" charset="0"/>
              </a:rPr>
              <a:t> </a:t>
            </a:r>
            <a:r>
              <a:rPr lang="en-US" sz="4000" b="1" dirty="0" err="1">
                <a:latin typeface="Cambria" panose="02040503050406030204" pitchFamily="18" charset="0"/>
              </a:rPr>
              <a:t>đầu</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err="1">
                <a:latin typeface="Cambria" panose="02040503050406030204" pitchFamily="18" charset="0"/>
              </a:rPr>
              <a:t>núi</a:t>
            </a:r>
            <a:r>
              <a:rPr lang="en-US" sz="4000" b="1" i="1" dirty="0">
                <a:latin typeface="Cambria" panose="02040503050406030204" pitchFamily="18" charset="0"/>
              </a:rPr>
              <a:t> </a:t>
            </a:r>
            <a:r>
              <a:rPr lang="en-US" sz="4000" b="1" i="1" dirty="0" err="1">
                <a:latin typeface="Cambria" panose="02040503050406030204" pitchFamily="18" charset="0"/>
              </a:rPr>
              <a:t>rác</a:t>
            </a:r>
            <a:r>
              <a:rPr lang="en-US" sz="4000" b="1" i="1" dirty="0">
                <a:latin typeface="Cambria" panose="02040503050406030204" pitchFamily="18" charset="0"/>
              </a:rPr>
              <a:t> </a:t>
            </a:r>
            <a:r>
              <a:rPr lang="en-US" sz="4000" b="1" i="1" dirty="0" err="1">
                <a:latin typeface="Cambria" panose="02040503050406030204" pitchFamily="18" charset="0"/>
              </a:rPr>
              <a:t>khổng</a:t>
            </a:r>
            <a:r>
              <a:rPr lang="en-US" sz="4000" b="1" i="1" dirty="0">
                <a:latin typeface="Cambria" panose="02040503050406030204" pitchFamily="18" charset="0"/>
              </a:rPr>
              <a:t> </a:t>
            </a:r>
            <a:r>
              <a:rPr lang="en-US" sz="4000" b="1" i="1" dirty="0" err="1">
                <a:latin typeface="Cambria" panose="02040503050406030204" pitchFamily="18" charset="0"/>
              </a:rPr>
              <a:t>lồ</a:t>
            </a:r>
            <a:endParaRPr lang="en-US" sz="4000" b="1" dirty="0">
              <a:latin typeface="Cambria" panose="02040503050406030204" pitchFamily="18" charset="0"/>
            </a:endParaRPr>
          </a:p>
          <a:p>
            <a:pPr algn="just"/>
            <a:r>
              <a:rPr lang="en-US" sz="4000" b="1" dirty="0">
                <a:solidFill>
                  <a:schemeClr val="accent2">
                    <a:lumMod val="50000"/>
                  </a:schemeClr>
                </a:solidFill>
                <a:latin typeface="Cambria" panose="02040503050406030204" pitchFamily="18" charset="0"/>
              </a:rPr>
              <a:t>+ </a:t>
            </a:r>
            <a:r>
              <a:rPr lang="en-US" sz="4000" b="1" dirty="0" err="1">
                <a:solidFill>
                  <a:schemeClr val="accent2">
                    <a:lumMod val="50000"/>
                  </a:schemeClr>
                </a:solidFill>
                <a:latin typeface="Cambria" panose="02040503050406030204" pitchFamily="18" charset="0"/>
              </a:rPr>
              <a:t>Đoạn</a:t>
            </a:r>
            <a:r>
              <a:rPr lang="en-US" sz="4000" b="1" dirty="0">
                <a:solidFill>
                  <a:schemeClr val="accent2">
                    <a:lumMod val="50000"/>
                  </a:schemeClr>
                </a:solidFill>
                <a:latin typeface="Cambria" panose="02040503050406030204" pitchFamily="18" charset="0"/>
              </a:rPr>
              <a:t> 2: </a:t>
            </a:r>
          </a:p>
          <a:p>
            <a:pPr algn="just"/>
            <a:r>
              <a:rPr lang="en-US" sz="4000" b="1" dirty="0" err="1">
                <a:latin typeface="Cambria" panose="02040503050406030204" pitchFamily="18" charset="0"/>
              </a:rPr>
              <a:t>Tiếp</a:t>
            </a:r>
            <a:r>
              <a:rPr lang="en-US" sz="4000" b="1" dirty="0">
                <a:latin typeface="Cambria" panose="02040503050406030204" pitchFamily="18" charset="0"/>
              </a:rPr>
              <a:t> </a:t>
            </a:r>
            <a:r>
              <a:rPr lang="en-US" sz="4000" b="1" dirty="0" err="1">
                <a:latin typeface="Cambria" panose="02040503050406030204" pitchFamily="18" charset="0"/>
              </a:rPr>
              <a:t>theo</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err="1">
                <a:latin typeface="Cambria" panose="02040503050406030204" pitchFamily="18" charset="0"/>
              </a:rPr>
              <a:t>thay</a:t>
            </a:r>
            <a:r>
              <a:rPr lang="en-US" sz="4000" b="1" i="1" dirty="0">
                <a:latin typeface="Cambria" panose="02040503050406030204" pitchFamily="18" charset="0"/>
              </a:rPr>
              <a:t> </a:t>
            </a:r>
            <a:r>
              <a:rPr lang="en-US" sz="4000" b="1" i="1" dirty="0" err="1">
                <a:latin typeface="Cambria" panose="02040503050406030204" pitchFamily="18" charset="0"/>
              </a:rPr>
              <a:t>cho</a:t>
            </a:r>
            <a:r>
              <a:rPr lang="en-US" sz="4000" b="1" i="1" dirty="0">
                <a:latin typeface="Cambria" panose="02040503050406030204" pitchFamily="18" charset="0"/>
              </a:rPr>
              <a:t> </a:t>
            </a:r>
            <a:r>
              <a:rPr lang="en-US" sz="4000" b="1" i="1" dirty="0" err="1">
                <a:latin typeface="Cambria" panose="02040503050406030204" pitchFamily="18" charset="0"/>
              </a:rPr>
              <a:t>túi</a:t>
            </a:r>
            <a:r>
              <a:rPr lang="en-US" sz="4000" b="1" i="1" dirty="0">
                <a:latin typeface="Cambria" panose="02040503050406030204" pitchFamily="18" charset="0"/>
              </a:rPr>
              <a:t> </a:t>
            </a:r>
            <a:r>
              <a:rPr lang="en-US" sz="4000" b="1" i="1" dirty="0" err="1">
                <a:latin typeface="Cambria" panose="02040503050406030204" pitchFamily="18" charset="0"/>
              </a:rPr>
              <a:t>ni</a:t>
            </a:r>
            <a:r>
              <a:rPr lang="en-US" sz="4000" b="1" i="1" dirty="0">
                <a:latin typeface="Cambria" panose="02040503050406030204" pitchFamily="18" charset="0"/>
              </a:rPr>
              <a:t> </a:t>
            </a:r>
            <a:r>
              <a:rPr lang="en-US" sz="4000" b="1" i="1" dirty="0" err="1">
                <a:latin typeface="Cambria" panose="02040503050406030204" pitchFamily="18" charset="0"/>
              </a:rPr>
              <a:t>lông</a:t>
            </a:r>
            <a:endParaRPr lang="en-US" sz="4000" b="1" dirty="0">
              <a:latin typeface="Cambria" panose="02040503050406030204" pitchFamily="18" charset="0"/>
            </a:endParaRPr>
          </a:p>
          <a:p>
            <a:pPr algn="just"/>
            <a:r>
              <a:rPr lang="en-US" sz="4000" b="1" dirty="0">
                <a:solidFill>
                  <a:schemeClr val="accent2">
                    <a:lumMod val="50000"/>
                  </a:schemeClr>
                </a:solidFill>
                <a:latin typeface="Cambria" panose="02040503050406030204" pitchFamily="18" charset="0"/>
              </a:rPr>
              <a:t>+ </a:t>
            </a:r>
            <a:r>
              <a:rPr lang="en-US" sz="4000" b="1" dirty="0" err="1">
                <a:solidFill>
                  <a:schemeClr val="accent2">
                    <a:lumMod val="50000"/>
                  </a:schemeClr>
                </a:solidFill>
                <a:latin typeface="Cambria" panose="02040503050406030204" pitchFamily="18" charset="0"/>
              </a:rPr>
              <a:t>Đoạn</a:t>
            </a:r>
            <a:r>
              <a:rPr lang="en-US" sz="4000" b="1" dirty="0">
                <a:solidFill>
                  <a:schemeClr val="accent2">
                    <a:lumMod val="50000"/>
                  </a:schemeClr>
                </a:solidFill>
                <a:latin typeface="Cambria" panose="02040503050406030204" pitchFamily="18" charset="0"/>
              </a:rPr>
              <a:t> 3: </a:t>
            </a:r>
          </a:p>
          <a:p>
            <a:pPr algn="just"/>
            <a:r>
              <a:rPr lang="en-US" sz="4000" b="1" dirty="0" err="1">
                <a:latin typeface="Cambria" panose="02040503050406030204" pitchFamily="18" charset="0"/>
              </a:rPr>
              <a:t>Phần</a:t>
            </a:r>
            <a:r>
              <a:rPr lang="en-US" sz="4000" b="1" dirty="0">
                <a:latin typeface="Cambria" panose="02040503050406030204" pitchFamily="18" charset="0"/>
              </a:rPr>
              <a:t> </a:t>
            </a:r>
            <a:r>
              <a:rPr lang="en-US" sz="4000" b="1" dirty="0" err="1">
                <a:latin typeface="Cambria" panose="02040503050406030204" pitchFamily="18" charset="0"/>
              </a:rPr>
              <a:t>còn</a:t>
            </a:r>
            <a:r>
              <a:rPr lang="en-US" sz="4000" b="1" dirty="0">
                <a:latin typeface="Cambria" panose="02040503050406030204" pitchFamily="18" charset="0"/>
              </a:rPr>
              <a:t> </a:t>
            </a:r>
            <a:r>
              <a:rPr lang="en-US" sz="4000" b="1" dirty="0" err="1">
                <a:latin typeface="Cambria" panose="02040503050406030204" pitchFamily="18" charset="0"/>
              </a:rPr>
              <a:t>lại</a:t>
            </a:r>
            <a:endParaRPr lang="en-US" sz="4000" b="1" dirty="0">
              <a:latin typeface="Cambria" panose="02040503050406030204" pitchFamily="18" charset="0"/>
            </a:endParaRPr>
          </a:p>
        </p:txBody>
      </p:sp>
    </p:spTree>
    <p:extLst>
      <p:ext uri="{BB962C8B-B14F-4D97-AF65-F5344CB8AC3E}">
        <p14:creationId xmlns:p14="http://schemas.microsoft.com/office/powerpoint/2010/main" val="9570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par>
                          <p:cTn id="16" fill="hold">
                            <p:stCondLst>
                              <p:cond delay="2000"/>
                            </p:stCondLst>
                            <p:childTnLst>
                              <p:par>
                                <p:cTn id="17" presetID="22" presetClass="entr" presetSubtype="4"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1" dur="500"/>
                                        <p:tgtEl>
                                          <p:spTgt spid="2">
                                            <p:txEl>
                                              <p:pRg st="0" end="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9" dur="500"/>
                                        <p:tgtEl>
                                          <p:spTgt spid="2">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47" dur="500"/>
                                        <p:tgtEl>
                                          <p:spTgt spid="2">
                                            <p:txEl>
                                              <p:pRg st="4" end="4"/>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5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7" name="Freeform 8">
            <a:extLst>
              <a:ext uri="{FF2B5EF4-FFF2-40B4-BE49-F238E27FC236}">
                <a16:creationId xmlns:a16="http://schemas.microsoft.com/office/drawing/2014/main"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8" name="文本框 2">
            <a:extLst>
              <a:ext uri="{FF2B5EF4-FFF2-40B4-BE49-F238E27FC236}">
                <a16:creationId xmlns:a16="http://schemas.microsoft.com/office/drawing/2014/main"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03</a:t>
            </a:r>
            <a:endParaRPr kumimoji="0" lang="zh-CN" altLang="en-US" sz="9600" b="0" i="0" u="none" strike="noStrike" kern="1200" cap="none" spc="0" normalizeH="0" baseline="0" noProof="0" dirty="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2"/>
            </p:custDataLst>
          </p:nvPr>
        </p:nvSpPr>
        <p:spPr bwMode="auto">
          <a:xfrm>
            <a:off x="4450715" y="3057155"/>
            <a:ext cx="3286779" cy="1107996"/>
          </a:xfrm>
          <a:prstGeom prst="rect">
            <a:avLst/>
          </a:prstGeom>
          <a:solidFill>
            <a:schemeClr val="accent1">
              <a:lumMod val="75000"/>
            </a:schemeClr>
          </a:solid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TRẢ</a:t>
            </a:r>
            <a:r>
              <a:rPr kumimoji="0" lang="en-US" altLang="zh-CN" sz="3600" b="0" i="0" u="none" strike="noStrike" kern="1200" cap="none" spc="0" normalizeH="0" noProof="0" dirty="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noProof="0" dirty="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CÂU HỎI</a:t>
            </a:r>
            <a:endParaRPr kumimoji="0" lang="zh-CN" altLang="en-US" sz="3600" b="0" i="0" u="none" strike="noStrike" kern="1200" cap="none" spc="0" normalizeH="0" baseline="0" noProof="0" dirty="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Tree>
    <p:extLst>
      <p:ext uri="{BB962C8B-B14F-4D97-AF65-F5344CB8AC3E}">
        <p14:creationId xmlns:p14="http://schemas.microsoft.com/office/powerpoint/2010/main" val="284676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图片 8"/>
          <p:cNvPicPr>
            <a:picLocks noChangeAspect="1"/>
          </p:cNvPicPr>
          <p:nvPr/>
        </p:nvPicPr>
        <p:blipFill>
          <a:blip r:embed="rId3"/>
          <a:stretch>
            <a:fillRect/>
          </a:stretch>
        </p:blipFill>
        <p:spPr>
          <a:xfrm>
            <a:off x="-229891" y="-283028"/>
            <a:ext cx="10972799" cy="5780313"/>
          </a:xfrm>
          <a:prstGeom prst="rect">
            <a:avLst/>
          </a:prstGeom>
        </p:spPr>
      </p:pic>
      <p:sp>
        <p:nvSpPr>
          <p:cNvPr id="8" name="Subtitle 2"/>
          <p:cNvSpPr txBox="1">
            <a:spLocks/>
          </p:cNvSpPr>
          <p:nvPr/>
        </p:nvSpPr>
        <p:spPr>
          <a:xfrm>
            <a:off x="1151068" y="1317346"/>
            <a:ext cx="8677440"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r>
              <a:rPr lang="nl-NL" sz="4800" b="1" i="1" dirty="0">
                <a:solidFill>
                  <a:schemeClr val="accent4">
                    <a:lumMod val="50000"/>
                  </a:schemeClr>
                </a:solidFill>
                <a:latin typeface="Cambria" panose="02040503050406030204" pitchFamily="18" charset="0"/>
              </a:rPr>
              <a:t>Bảo vệ môi trường là nhiệm vụ của mỗi học sinh. Việc làm đó được thể hiện cụ thể qua mỗi việc làm thường ngày của các bạn nhỏ.</a:t>
            </a:r>
            <a:endParaRPr kumimoji="0" lang="en-US" sz="8000" b="0" i="1" u="none" strike="noStrike" kern="1200" cap="none" spc="0" normalizeH="0" baseline="0" noProof="0" dirty="0">
              <a:ln>
                <a:noFill/>
              </a:ln>
              <a:solidFill>
                <a:schemeClr val="accent4">
                  <a:lumMod val="50000"/>
                </a:schemeClr>
              </a:solidFill>
              <a:effectLst/>
              <a:uLnTx/>
              <a:uFillTx/>
              <a:latin typeface="Cambria" panose="02040503050406030204" pitchFamily="18" charset="0"/>
              <a:cs typeface="Arial" panose="020B0604020202020204" pitchFamily="34" charset="0"/>
            </a:endParaRPr>
          </a:p>
        </p:txBody>
      </p:sp>
      <p:pic>
        <p:nvPicPr>
          <p:cNvPr id="7" name="图片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94500" l="311" r="100000"/>
                    </a14:imgEffect>
                  </a14:imgLayer>
                </a14:imgProps>
              </a:ext>
              <a:ext uri="{28A0092B-C50C-407E-A947-70E740481C1C}">
                <a14:useLocalDpi xmlns:a14="http://schemas.microsoft.com/office/drawing/2010/main" val="0"/>
              </a:ext>
            </a:extLst>
          </a:blip>
          <a:srcRect b="3752"/>
          <a:stretch/>
        </p:blipFill>
        <p:spPr>
          <a:xfrm>
            <a:off x="9765887" y="3504149"/>
            <a:ext cx="1954041" cy="3504458"/>
          </a:xfrm>
          <a:prstGeom prst="rect">
            <a:avLst/>
          </a:prstGeom>
        </p:spPr>
      </p:pic>
    </p:spTree>
    <p:extLst>
      <p:ext uri="{BB962C8B-B14F-4D97-AF65-F5344CB8AC3E}">
        <p14:creationId xmlns:p14="http://schemas.microsoft.com/office/powerpoint/2010/main" val="348625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par>
                          <p:cTn id="22" fill="hold">
                            <p:stCondLst>
                              <p:cond delay="2000"/>
                            </p:stCondLst>
                            <p:childTnLst>
                              <p:par>
                                <p:cTn id="23" presetID="22" presetClass="entr" presetSubtype="4"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本框 11">
            <a:extLst>
              <a:ext uri="{FF2B5EF4-FFF2-40B4-BE49-F238E27FC236}">
                <a16:creationId xmlns:a16="http://schemas.microsoft.com/office/drawing/2014/main" id="{80E549F6-AD2E-4267-912E-E42B40C124B2}"/>
              </a:ext>
            </a:extLst>
          </p:cNvPr>
          <p:cNvSpPr txBox="1">
            <a:spLocks noChangeArrowheads="1"/>
          </p:cNvSpPr>
          <p:nvPr>
            <p:custDataLst>
              <p:tags r:id="rId1"/>
            </p:custDataLst>
          </p:nvPr>
        </p:nvSpPr>
        <p:spPr bwMode="auto">
          <a:xfrm>
            <a:off x="2479293" y="2229069"/>
            <a:ext cx="7224105" cy="2215991"/>
          </a:xfrm>
          <a:prstGeom prst="rect">
            <a:avLst/>
          </a:prstGeom>
          <a:noFill/>
          <a:ln w="28575">
            <a:noFill/>
            <a:prstDash val="lgDashDot"/>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solidFill>
                  <a:schemeClr val="accent2">
                    <a:lumMod val="50000"/>
                  </a:schemeClr>
                </a:solidFill>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CÁC</a:t>
            </a:r>
            <a:r>
              <a:rPr kumimoji="0" lang="en-US" altLang="zh-CN" sz="7200" b="0" i="0" u="none" strike="noStrike" kern="1200" cap="none" spc="0" normalizeH="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 EM</a:t>
            </a:r>
            <a:endParaRPr kumimoji="0" lang="zh-CN" altLang="en-US" sz="7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785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290</Words>
  <Application>Microsoft Office PowerPoint</Application>
  <PresentationFormat>Widescreen</PresentationFormat>
  <Paragraphs>31</Paragraphs>
  <Slides>6</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vt:i4>
      </vt:variant>
    </vt:vector>
  </HeadingPairs>
  <TitlesOfParts>
    <vt:vector size="25" baseType="lpstr">
      <vt:lpstr>等线</vt:lpstr>
      <vt:lpstr>Arial</vt:lpstr>
      <vt:lpstr>Calibri</vt:lpstr>
      <vt:lpstr>Calibri Light</vt:lpstr>
      <vt:lpstr>Cambria</vt:lpstr>
      <vt:lpstr>SVN-Bear</vt:lpstr>
      <vt:lpstr>SVN-Newton</vt:lpstr>
      <vt:lpstr>Times New Roman</vt:lpstr>
      <vt:lpstr>UTM Flavour</vt:lpstr>
      <vt:lpstr>UTM Futura Extra</vt:lpstr>
      <vt:lpstr>UTM Seagull</vt:lpstr>
      <vt:lpstr>UVF ChefScript Pro</vt:lpstr>
      <vt:lpstr>UVN Hoa Dao</vt:lpstr>
      <vt:lpstr>字魂105号-简雅黑</vt:lpstr>
      <vt:lpstr>字魂70号-灵悦黑体</vt:lpstr>
      <vt:lpstr>Office Theme</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Trang Phương</cp:lastModifiedBy>
  <cp:revision>17</cp:revision>
  <dcterms:created xsi:type="dcterms:W3CDTF">2022-03-15T11:42:02Z</dcterms:created>
  <dcterms:modified xsi:type="dcterms:W3CDTF">2025-05-13T05:06:01Z</dcterms:modified>
</cp:coreProperties>
</file>