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7" r:id="rId2"/>
    <p:sldId id="288" r:id="rId3"/>
    <p:sldId id="308" r:id="rId4"/>
    <p:sldId id="320" r:id="rId5"/>
    <p:sldId id="321" r:id="rId6"/>
    <p:sldId id="322" r:id="rId7"/>
    <p:sldId id="326" r:id="rId8"/>
    <p:sldId id="325" r:id="rId9"/>
    <p:sldId id="299" r:id="rId10"/>
    <p:sldId id="327" r:id="rId11"/>
    <p:sldId id="310" r:id="rId12"/>
  </p:sldIdLst>
  <p:sldSz cx="12192000" cy="6858000"/>
  <p:notesSz cx="6858000" cy="9144000"/>
  <p:embeddedFontLst>
    <p:embeddedFont>
      <p:font typeface="#9Slide07 HoneyCream" pitchFamily="2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SVN-Newton" panose="02040603050506020204" pitchFamily="18" charset="0"/>
      <p:regular r:id="rId19"/>
    </p:embeddedFont>
    <p:embeddedFont>
      <p:font typeface="SVN-Ready" panose="02040603050506020204" pitchFamily="18" charset="0"/>
      <p:regular r:id="rId20"/>
    </p:embeddedFont>
    <p:embeddedFont>
      <p:font typeface="Vogue-ExtraBold" panose="020B05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3C"/>
    <a:srgbClr val="FFFFFF"/>
    <a:srgbClr val="FF6257"/>
    <a:srgbClr val="F8B6BA"/>
    <a:srgbClr val="C6EAFA"/>
    <a:srgbClr val="8BAF52"/>
    <a:srgbClr val="F2B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40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E145-DA54-4A9C-8F86-60EBF90DD9F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756F-1CC4-447A-832D-F0B87525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5208B7-79F7-4FA2-BFDA-95A81DC7CA51}" type="slidenum">
              <a:rPr lang="en-US" altLang="zh-CN"/>
              <a:t>1</a:t>
            </a:fld>
            <a:endParaRPr lang="en-US" altLang="zh-CN" dirty="0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49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5208B7-79F7-4FA2-BFDA-95A81DC7CA51}" type="slidenum">
              <a:rPr lang="en-US" altLang="zh-CN"/>
              <a:t>2</a:t>
            </a:fld>
            <a:endParaRPr lang="en-US" altLang="zh-CN" dirty="0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49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0476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1627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438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E588-B472-5EEC-C3B3-8304FAE5E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A2848-3E03-9DB0-2352-ECB59708A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7DAD-2705-D9AF-6A64-83B1905C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672E-0595-F1F0-58D7-21E9314C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30E0-C769-7761-7B0B-5158E297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C1B4-7E0B-D73E-FFAA-2A36846A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08D1E-532B-E303-3FF8-4BA4F0DE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1C70-06F4-CB20-A55D-F3A757E5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ABC9-CF5D-D844-0B18-0D8A4D41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C2DF-CD0E-5A74-354F-8D3C2390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92E99-0DF0-0013-944B-B8D439939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84B80-A2D0-73B4-949B-2ACBD305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2020-69ED-4E9A-C8A8-EC77046E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3C0F-649E-DDC0-82FC-6EAD0EF0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AFCF-FEBB-219A-6ACF-3349BD12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00A1614-0549-58B8-80C2-2A86437B9742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679228-460A-074C-6F1D-1DDE30C3A99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606AE-B8D2-4456-F700-6572A19B00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026A7-AD71-721B-7E7C-2082B7B8B0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05A50-B2BE-438C-C897-0E8F6D041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496DE-5DB5-0DE4-CAB9-E35F5E9E8C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B953D8-A5F4-2537-2B03-77818D464BA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0C6B84-F855-481F-7F1A-5D278E7DC6CC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848CA6-9AA6-96F9-94D5-A4060C2041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1D9DA-449A-22D6-2FF8-F9A5027AE3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21DB7AE-6373-F35C-EB4E-93AE76A7A82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013117-592D-1A17-5D88-36B6EC4C5E6F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B96E8-0480-1854-3E61-AD1F878B03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A5FCE-B792-29D6-EE1C-A8D7A05D63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339FA-62E1-13B5-50C1-39275A7F27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690C9-3239-2F0A-4066-17BF565EF3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54F842-7BA1-393D-1EE6-A18FDA96179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F27465-8272-D4CD-B031-559122DEF92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709C-A5DA-C26C-4709-44F1F65A5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056DE9-7EDD-7E01-82A0-B0DFE99DB3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F445-A28A-7766-6316-643D0777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CBB4B-1DB8-CCC3-38FA-11D5B9A3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2A60-2494-54A1-75B4-8B9EF377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5F84-7A34-C7EF-0137-B81BFDD4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FD4C2-48E3-12D2-B07F-C24F6BC6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7496-4B68-B37F-086C-B18B78C6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6B62F-AC08-FEB0-4E0A-263D88F0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26650-0271-05B5-4B3E-8F203CC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6DF1-440A-56C3-CBDC-FC93BF78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2601-4341-6A5E-264A-DB3A007E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39C9-5FD9-C45D-3456-F4EEF65F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2B1A-0595-F6ED-3D3B-27E934025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51A0E-0CEE-62E2-6063-D1F4B09C6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B9B33-79DB-F09C-E75D-9725EFE2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081A5-16B9-76FE-6064-8E55E5A2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FFC8A-5461-7DD7-DBF8-D848308B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1B35-FF45-5091-CB7F-B202E2D3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AE36-6FE3-83D1-B961-91456919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0A6D4-E639-BB7D-315E-74C6F155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67206-A5DE-F5FA-E598-A2B377AF9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54778-5C60-A870-3250-A6B34FFC5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5D46D-0B26-4D38-7B8E-78C97ABE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A6B1D-2F55-7AAB-22D7-D6BDA1E9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DE875-B28E-FCE8-874C-0F8551C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19A9-7ADF-C565-4A73-4A3DE7F2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7DDC1-1C2D-196C-432E-1B7FFE66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A055C-CA03-4DC1-59A2-E8D2D204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4DDE8-EAD7-5C44-2BE8-AC2A7A3C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1B32F-2E57-B57F-789A-FA6C6238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7FAD3-8E7E-A345-B8B4-52A7A1A3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4CBB3-7E51-5757-3A75-4CCCB80E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3166-0BA9-8FF9-F90B-ED26E326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99A8-A072-D04B-A031-92703176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8005E-56E7-6859-4150-434F55FB7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6A58C-F05D-A551-E8B7-FC03A263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9E59D-3CAA-D8CB-A4B0-AD991C6E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7E384-AB56-4DDC-274B-B120C137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9392-E6E3-AE4D-5855-EF03CCC8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9B761-41A0-CA14-421D-24B3BDBDC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62310-BE5B-A5CB-D923-D7CEC551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222A3-A863-E155-6114-736A0BC6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1D15-A067-10C8-B0BC-10364776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982F7-9DA1-36E7-B68D-7E380238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77573-B709-E9EB-663F-1547D968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A695-6669-77A7-E68B-F8D4BCD3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7CF0E-A53F-A4E5-34C9-ADB9D36AD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E71D-676D-4E0C-934D-EC3D7DF3E7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512C-2A37-82F3-0EB2-F1BB3B3B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9DC2-1A0E-B8DC-E9C1-5B97772D1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D59DA6-EBA1-3D90-86FD-7458C3436358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F22421-F51A-FD0D-48C4-853351C9BE65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764FA-667F-29BF-DFA0-9DF50EC326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967E3-3D1E-8591-62D3-5B25FF61846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F4D8D-D596-0D9E-C7F7-A202012F5BC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6F9D0-D14A-A638-DAB9-8DEBD04F24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87742C-3431-1E0C-2E72-DCEA7C2A3A93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9839B4-98A0-A99F-3B83-525CEC09D7ED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F43D41-E1A6-E8D0-8CC0-DC8342E88A2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4278E-EAFD-0A9D-D675-95750978CDB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7186ABC-ED05-6319-5B43-4DB57741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449568" y="3089623"/>
            <a:ext cx="4180116" cy="30628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772743" y="-39054"/>
            <a:ext cx="2938487" cy="22662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AEBA13-3C83-45B5-090C-26A36DA6A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10" y="3741920"/>
            <a:ext cx="3794404" cy="3270777"/>
          </a:xfrm>
          <a:prstGeom prst="rect">
            <a:avLst/>
          </a:prstGeom>
        </p:spPr>
      </p:pic>
      <p:sp>
        <p:nvSpPr>
          <p:cNvPr id="52" name="圆角矩形 27">
            <a:extLst>
              <a:ext uri="{FF2B5EF4-FFF2-40B4-BE49-F238E27FC236}">
                <a16:creationId xmlns:a16="http://schemas.microsoft.com/office/drawing/2014/main" id="{6CB6F298-57B3-406A-7C45-5F4950B9C5FB}"/>
              </a:ext>
            </a:extLst>
          </p:cNvPr>
          <p:cNvSpPr/>
          <p:nvPr/>
        </p:nvSpPr>
        <p:spPr>
          <a:xfrm>
            <a:off x="4626755" y="1265861"/>
            <a:ext cx="2938487" cy="5474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53C"/>
              </a:gs>
              <a:gs pos="100000">
                <a:srgbClr val="EDB9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TIẾNG VIỆT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B4C7A0E4-C2F4-406C-270E-94B10C9D85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5447863"/>
            <a:ext cx="1261576" cy="126157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D6D45031-6C6E-D3ED-10CA-5755F6C638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319"/>
            <a:ext cx="3950313" cy="3950313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910348" y="-67085"/>
            <a:ext cx="2256639" cy="2256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ACBEB-160C-48B6-FF55-CD0B4C84A9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1639" y="2020764"/>
            <a:ext cx="891312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" y="3242435"/>
            <a:ext cx="3950313" cy="39503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CB128-AFA9-D785-E3FA-A9FB4F5CC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799" y="1337186"/>
            <a:ext cx="529178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7186ABC-ED05-6319-5B43-4DB57741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449568" y="3089623"/>
            <a:ext cx="4180116" cy="30628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772743" y="-39054"/>
            <a:ext cx="2938487" cy="22662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AEBA13-3C83-45B5-090C-26A36DA6A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10" y="3741920"/>
            <a:ext cx="3794404" cy="3270777"/>
          </a:xfrm>
          <a:prstGeom prst="rect">
            <a:avLst/>
          </a:prstGeom>
        </p:spPr>
      </p:pic>
      <p:sp>
        <p:nvSpPr>
          <p:cNvPr id="52" name="圆角矩形 27">
            <a:extLst>
              <a:ext uri="{FF2B5EF4-FFF2-40B4-BE49-F238E27FC236}">
                <a16:creationId xmlns:a16="http://schemas.microsoft.com/office/drawing/2014/main" id="{6CB6F298-57B3-406A-7C45-5F4950B9C5FB}"/>
              </a:ext>
            </a:extLst>
          </p:cNvPr>
          <p:cNvSpPr/>
          <p:nvPr/>
        </p:nvSpPr>
        <p:spPr>
          <a:xfrm>
            <a:off x="4626755" y="1265861"/>
            <a:ext cx="2938487" cy="5474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53C"/>
              </a:gs>
              <a:gs pos="100000">
                <a:srgbClr val="EDB9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TIẾNG VIỆT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B4C7A0E4-C2F4-406C-270E-94B10C9D85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5447863"/>
            <a:ext cx="1261576" cy="126157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D6D45031-6C6E-D3ED-10CA-5755F6C638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319"/>
            <a:ext cx="3950313" cy="3950313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910348" y="-67085"/>
            <a:ext cx="2256639" cy="2256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67785-3649-2BD0-CDD4-E282750F15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6737" y="2060680"/>
            <a:ext cx="8516850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sp>
        <p:nvSpPr>
          <p:cNvPr id="2" name="圆角矩形 27">
            <a:extLst>
              <a:ext uri="{FF2B5EF4-FFF2-40B4-BE49-F238E27FC236}">
                <a16:creationId xmlns:a16="http://schemas.microsoft.com/office/drawing/2014/main" id="{BE0FF203-A261-4FEB-01DB-F9536978A937}"/>
              </a:ext>
            </a:extLst>
          </p:cNvPr>
          <p:cNvSpPr/>
          <p:nvPr/>
        </p:nvSpPr>
        <p:spPr>
          <a:xfrm>
            <a:off x="3836345" y="809381"/>
            <a:ext cx="4602305" cy="5515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53C"/>
              </a:gs>
              <a:gs pos="100000">
                <a:srgbClr val="EDB9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Yêu</a:t>
            </a:r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cầu</a:t>
            </a:r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cần</a:t>
            </a:r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đạt</a:t>
            </a:r>
            <a:endParaRPr lang="en-US" altLang="zh-CN" sz="3600" spc="3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10442-33E8-738E-F01F-D68587514D12}"/>
              </a:ext>
            </a:extLst>
          </p:cNvPr>
          <p:cNvSpPr txBox="1"/>
          <p:nvPr/>
        </p:nvSpPr>
        <p:spPr>
          <a:xfrm>
            <a:off x="1423282" y="1631676"/>
            <a:ext cx="983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</a:rPr>
              <a:t>- Hiểu công dụng và biết sử dụng dấu hai chấm. 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Biết đặt và trả lời câu hỏi Để làm gì?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Hình thành và phát triển tình cảm yêu quê hương.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Phát triển năng lực ngôn ngữ.</a:t>
            </a:r>
          </a:p>
        </p:txBody>
      </p:sp>
    </p:spTree>
    <p:extLst>
      <p:ext uri="{BB962C8B-B14F-4D97-AF65-F5344CB8AC3E}">
        <p14:creationId xmlns:p14="http://schemas.microsoft.com/office/powerpoint/2010/main" val="14578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193665" y="-15756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" y="3242435"/>
            <a:ext cx="3950313" cy="39503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05465-EAEB-8A94-F63B-00FEC6AD5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0092" y="1024030"/>
            <a:ext cx="5981915" cy="41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9CCF8-F8B2-3E13-75CC-1502D1C50708}"/>
              </a:ext>
            </a:extLst>
          </p:cNvPr>
          <p:cNvSpPr txBox="1"/>
          <p:nvPr/>
        </p:nvSpPr>
        <p:spPr>
          <a:xfrm>
            <a:off x="253900" y="3369648"/>
            <a:ext cx="11819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</a:rPr>
              <a:t>b. Rồi những cảnh tuyệt đẹp của đất nước hiện ra: cánh đồng với những đàn trâu thung thăng gặp cỏ, dòng sông với những đoàn thuyền ngược xuôi.</a:t>
            </a:r>
          </a:p>
          <a:p>
            <a:pPr algn="r"/>
            <a:r>
              <a:rPr lang="vi-VN" sz="3600" b="1" dirty="0">
                <a:latin typeface="Cambria" panose="02040503050406030204" pitchFamily="18" charset="0"/>
              </a:rPr>
              <a:t>(Nguyễn Thế Hội)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984178-BF63-F0A6-3E96-B1A037EF9413}"/>
              </a:ext>
            </a:extLst>
          </p:cNvPr>
          <p:cNvGrpSpPr/>
          <p:nvPr/>
        </p:nvGrpSpPr>
        <p:grpSpPr>
          <a:xfrm>
            <a:off x="100516" y="1760009"/>
            <a:ext cx="5673258" cy="1323439"/>
            <a:chOff x="-68324" y="1883899"/>
            <a:chExt cx="5673258" cy="13234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978968E-4594-633C-D473-8F586133A0B1}"/>
                </a:ext>
              </a:extLst>
            </p:cNvPr>
            <p:cNvSpPr/>
            <p:nvPr/>
          </p:nvSpPr>
          <p:spPr>
            <a:xfrm>
              <a:off x="85060" y="1883899"/>
              <a:ext cx="5519874" cy="1323439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ADA90-F02B-99BA-B4B3-EEED545C749C}"/>
                </a:ext>
              </a:extLst>
            </p:cNvPr>
            <p:cNvSpPr txBox="1"/>
            <p:nvPr/>
          </p:nvSpPr>
          <p:spPr>
            <a:xfrm>
              <a:off x="-68324" y="1977032"/>
              <a:ext cx="56732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giải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C52B-7C1F-12C0-1777-A87581E7EEAD}"/>
              </a:ext>
            </a:extLst>
          </p:cNvPr>
          <p:cNvGrpSpPr/>
          <p:nvPr/>
        </p:nvGrpSpPr>
        <p:grpSpPr>
          <a:xfrm>
            <a:off x="6096000" y="1760009"/>
            <a:ext cx="6164325" cy="1323439"/>
            <a:chOff x="6096000" y="1883899"/>
            <a:chExt cx="6164325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A1B79A-1825-6D6A-79A1-B1A27E24EADB}"/>
                </a:ext>
              </a:extLst>
            </p:cNvPr>
            <p:cNvSpPr/>
            <p:nvPr/>
          </p:nvSpPr>
          <p:spPr>
            <a:xfrm>
              <a:off x="6418225" y="1883899"/>
              <a:ext cx="5519874" cy="1323439"/>
            </a:xfrm>
            <a:prstGeom prst="roundRect">
              <a:avLst/>
            </a:prstGeom>
            <a:solidFill>
              <a:srgbClr val="F8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8A072-E2DE-9632-838A-07F7255B26EA}"/>
                </a:ext>
              </a:extLst>
            </p:cNvPr>
            <p:cNvSpPr txBox="1"/>
            <p:nvPr/>
          </p:nvSpPr>
          <p:spPr>
            <a:xfrm>
              <a:off x="6096000" y="1930865"/>
              <a:ext cx="6164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liệt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kê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603B8A-A8A9-FEED-587B-7C99A7AABFF4}"/>
              </a:ext>
            </a:extLst>
          </p:cNvPr>
          <p:cNvSpPr txBox="1"/>
          <p:nvPr/>
        </p:nvSpPr>
        <p:spPr>
          <a:xfrm>
            <a:off x="1961213" y="438148"/>
            <a:ext cx="899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thơ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34F871-62CE-D7C7-0DBE-4B546E495AE7}"/>
              </a:ext>
            </a:extLst>
          </p:cNvPr>
          <p:cNvSpPr/>
          <p:nvPr/>
        </p:nvSpPr>
        <p:spPr>
          <a:xfrm>
            <a:off x="11667166" y="3518596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B8927-3623-8160-4FF1-531B99D42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015"/>
            <a:ext cx="186553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9CCF8-F8B2-3E13-75CC-1502D1C50708}"/>
              </a:ext>
            </a:extLst>
          </p:cNvPr>
          <p:cNvSpPr txBox="1"/>
          <p:nvPr/>
        </p:nvSpPr>
        <p:spPr>
          <a:xfrm>
            <a:off x="92787" y="3204980"/>
            <a:ext cx="12006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c. </a:t>
            </a:r>
            <a:r>
              <a:rPr lang="en-US" sz="3600" b="1" dirty="0" err="1">
                <a:latin typeface="Cambria" panose="02040503050406030204" pitchFamily="18" charset="0"/>
              </a:rPr>
              <a:t>Đảo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rực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vầng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bắt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đầu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tỏa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ánh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sáng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latin typeface="Cambria" panose="02040503050406030204" pitchFamily="18" charset="0"/>
              </a:rPr>
              <a:t>Sắc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xanh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nhô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mịn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màng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latin typeface="Cambria" panose="02040503050406030204" pitchFamily="18" charset="0"/>
              </a:rPr>
              <a:t>Chim</a:t>
            </a:r>
            <a:r>
              <a:rPr lang="en-US" sz="3600" b="1" dirty="0">
                <a:latin typeface="Cambria" panose="02040503050406030204" pitchFamily="18" charset="0"/>
              </a:rPr>
              <a:t> bay </a:t>
            </a:r>
            <a:r>
              <a:rPr lang="en-US" sz="3600" b="1" dirty="0" err="1">
                <a:latin typeface="Cambria" panose="02040503050406030204" pitchFamily="18" charset="0"/>
              </a:rPr>
              <a:t>vút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khoe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trăm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áo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chéo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nhau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không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trung</a:t>
            </a:r>
            <a:r>
              <a:rPr lang="en-US" sz="3600" b="1" dirty="0">
                <a:latin typeface="Cambria" panose="02040503050406030204" pitchFamily="18" charset="0"/>
              </a:rPr>
              <a:t>: </a:t>
            </a:r>
            <a:r>
              <a:rPr lang="en-US" sz="3600" b="1" dirty="0" err="1">
                <a:latin typeface="Cambria" panose="02040503050406030204" pitchFamily="18" charset="0"/>
              </a:rPr>
              <a:t>nâu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trắng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mun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vàng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xám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tím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biếc</a:t>
            </a:r>
            <a:r>
              <a:rPr lang="en-US" sz="3600" b="1" dirty="0">
                <a:latin typeface="Cambria" panose="02040503050406030204" pitchFamily="18" charset="0"/>
              </a:rPr>
              <a:t>,...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</a:rPr>
              <a:t>(Võ Văn </a:t>
            </a:r>
            <a:r>
              <a:rPr lang="en-US" sz="3200" b="1" dirty="0" err="1">
                <a:latin typeface="Cambria" panose="02040503050406030204" pitchFamily="18" charset="0"/>
              </a:rPr>
              <a:t>Trực</a:t>
            </a:r>
            <a:r>
              <a:rPr lang="en-US" sz="3200" b="1" dirty="0"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984178-BF63-F0A6-3E96-B1A037EF9413}"/>
              </a:ext>
            </a:extLst>
          </p:cNvPr>
          <p:cNvGrpSpPr/>
          <p:nvPr/>
        </p:nvGrpSpPr>
        <p:grpSpPr>
          <a:xfrm>
            <a:off x="100516" y="1760009"/>
            <a:ext cx="5673258" cy="1323439"/>
            <a:chOff x="-68324" y="1883899"/>
            <a:chExt cx="5673258" cy="13234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978968E-4594-633C-D473-8F586133A0B1}"/>
                </a:ext>
              </a:extLst>
            </p:cNvPr>
            <p:cNvSpPr/>
            <p:nvPr/>
          </p:nvSpPr>
          <p:spPr>
            <a:xfrm>
              <a:off x="85060" y="1883899"/>
              <a:ext cx="5519874" cy="1323439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ADA90-F02B-99BA-B4B3-EEED545C749C}"/>
                </a:ext>
              </a:extLst>
            </p:cNvPr>
            <p:cNvSpPr txBox="1"/>
            <p:nvPr/>
          </p:nvSpPr>
          <p:spPr>
            <a:xfrm>
              <a:off x="-68324" y="1977032"/>
              <a:ext cx="56732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giải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C52B-7C1F-12C0-1777-A87581E7EEAD}"/>
              </a:ext>
            </a:extLst>
          </p:cNvPr>
          <p:cNvGrpSpPr/>
          <p:nvPr/>
        </p:nvGrpSpPr>
        <p:grpSpPr>
          <a:xfrm>
            <a:off x="6096000" y="1760009"/>
            <a:ext cx="6164325" cy="1323439"/>
            <a:chOff x="6096000" y="1883899"/>
            <a:chExt cx="6164325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A1B79A-1825-6D6A-79A1-B1A27E24EADB}"/>
                </a:ext>
              </a:extLst>
            </p:cNvPr>
            <p:cNvSpPr/>
            <p:nvPr/>
          </p:nvSpPr>
          <p:spPr>
            <a:xfrm>
              <a:off x="6418225" y="1883899"/>
              <a:ext cx="5519874" cy="1323439"/>
            </a:xfrm>
            <a:prstGeom prst="roundRect">
              <a:avLst/>
            </a:prstGeom>
            <a:solidFill>
              <a:srgbClr val="F8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8A072-E2DE-9632-838A-07F7255B26EA}"/>
                </a:ext>
              </a:extLst>
            </p:cNvPr>
            <p:cNvSpPr txBox="1"/>
            <p:nvPr/>
          </p:nvSpPr>
          <p:spPr>
            <a:xfrm>
              <a:off x="6096000" y="1930865"/>
              <a:ext cx="6164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liệt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kê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603B8A-A8A9-FEED-587B-7C99A7AABFF4}"/>
              </a:ext>
            </a:extLst>
          </p:cNvPr>
          <p:cNvSpPr txBox="1"/>
          <p:nvPr/>
        </p:nvSpPr>
        <p:spPr>
          <a:xfrm>
            <a:off x="1961213" y="438148"/>
            <a:ext cx="899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thơ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34F871-62CE-D7C7-0DBE-4B546E495AE7}"/>
              </a:ext>
            </a:extLst>
          </p:cNvPr>
          <p:cNvSpPr/>
          <p:nvPr/>
        </p:nvSpPr>
        <p:spPr>
          <a:xfrm>
            <a:off x="10683457" y="4398107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DE8C6-846A-2DAD-B803-A8AFA007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7" y="470455"/>
            <a:ext cx="186553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92A50-3104-D6E4-F52C-66112157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3260"/>
          <a:stretch/>
        </p:blipFill>
        <p:spPr>
          <a:xfrm>
            <a:off x="3234266" y="919815"/>
            <a:ext cx="8957734" cy="5324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07EF6-B817-E414-8B7C-8708D8362F90}"/>
              </a:ext>
            </a:extLst>
          </p:cNvPr>
          <p:cNvSpPr txBox="1"/>
          <p:nvPr/>
        </p:nvSpPr>
        <p:spPr>
          <a:xfrm>
            <a:off x="0" y="1319767"/>
            <a:ext cx="3367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hoặc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phẩy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thay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</a:p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Vì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sao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5F4D5-D7A6-B651-43C4-5DFDA20A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0" y="539411"/>
            <a:ext cx="186553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82BB42-53AF-BF88-004D-B26D43F07514}"/>
              </a:ext>
            </a:extLst>
          </p:cNvPr>
          <p:cNvSpPr txBox="1"/>
          <p:nvPr/>
        </p:nvSpPr>
        <p:spPr>
          <a:xfrm>
            <a:off x="2302934" y="647804"/>
            <a:ext cx="97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Nói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tiếp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hoàn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A04BE-F50F-47FB-4E57-A1FBFDB0F710}"/>
              </a:ext>
            </a:extLst>
          </p:cNvPr>
          <p:cNvSpPr txBox="1"/>
          <p:nvPr/>
        </p:nvSpPr>
        <p:spPr>
          <a:xfrm>
            <a:off x="135467" y="1601335"/>
            <a:ext cx="1012613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a. Rô-bốt được tạo ra để (...).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b. Trai tráng khắp Hy Lạp đổ về thành phố Ô-lim-pi-a để (...).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c. Chúng ta cần học ngoại ngữ để (...).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72D05-813B-5FE0-47D2-F94C79D97877}"/>
              </a:ext>
            </a:extLst>
          </p:cNvPr>
          <p:cNvSpPr txBox="1"/>
          <p:nvPr/>
        </p:nvSpPr>
        <p:spPr>
          <a:xfrm>
            <a:off x="5892800" y="1799271"/>
            <a:ext cx="596053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việc</a:t>
            </a:r>
            <a:endParaRPr lang="vi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6DAF4-58E8-88C7-6D79-F13BF9AFADB2}"/>
              </a:ext>
            </a:extLst>
          </p:cNvPr>
          <p:cNvSpPr txBox="1"/>
          <p:nvPr/>
        </p:nvSpPr>
        <p:spPr>
          <a:xfrm>
            <a:off x="3335867" y="3609092"/>
            <a:ext cx="83312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tham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dự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hội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lễ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thao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quốc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A1276-D08D-5ED7-BA5F-46200260C7BD}"/>
              </a:ext>
            </a:extLst>
          </p:cNvPr>
          <p:cNvSpPr txBox="1"/>
          <p:nvPr/>
        </p:nvSpPr>
        <p:spPr>
          <a:xfrm>
            <a:off x="7840133" y="4548779"/>
            <a:ext cx="333586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tiếp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với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91720-9BB9-A026-6F44-F872221CDBC3}"/>
              </a:ext>
            </a:extLst>
          </p:cNvPr>
          <p:cNvSpPr txBox="1"/>
          <p:nvPr/>
        </p:nvSpPr>
        <p:spPr>
          <a:xfrm>
            <a:off x="592667" y="5256665"/>
            <a:ext cx="379306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bè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quốc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tế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495273-BC50-FD58-449B-CD59F7C1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50" y="647804"/>
            <a:ext cx="248738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D1234B-63EE-62FF-F80F-97A468A007BF}"/>
              </a:ext>
            </a:extLst>
          </p:cNvPr>
          <p:cNvSpPr txBox="1"/>
          <p:nvPr/>
        </p:nvSpPr>
        <p:spPr>
          <a:xfrm>
            <a:off x="2302934" y="647804"/>
            <a:ext cx="97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Cùng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đặt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hỏi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Để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làm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gì</a:t>
            </a:r>
            <a:r>
              <a:rPr lang="en-US" sz="4000" b="1" i="1" dirty="0">
                <a:latin typeface="Cambria" panose="02040503050406030204" pitchFamily="18" charset="0"/>
              </a:rPr>
              <a:t>?</a:t>
            </a:r>
            <a:endParaRPr lang="vi-VN" sz="4000" b="1" i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BC2E6-96EE-5086-C58A-A48F76FC2713}"/>
              </a:ext>
            </a:extLst>
          </p:cNvPr>
          <p:cNvSpPr txBox="1"/>
          <p:nvPr/>
        </p:nvSpPr>
        <p:spPr>
          <a:xfrm>
            <a:off x="626533" y="1765405"/>
            <a:ext cx="1093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</a:rPr>
              <a:t>M:</a:t>
            </a:r>
            <a:r>
              <a:rPr lang="en-US" sz="4000" b="1" dirty="0">
                <a:latin typeface="Cambria" panose="02040503050406030204" pitchFamily="18" charset="0"/>
              </a:rPr>
              <a:t> - </a:t>
            </a:r>
            <a:r>
              <a:rPr lang="en-US" sz="4000" b="1" dirty="0" err="1">
                <a:latin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thao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gì</a:t>
            </a:r>
            <a:r>
              <a:rPr lang="en-US" sz="4000" b="1" dirty="0">
                <a:latin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dirty="0">
                <a:latin typeface="Cambria" panose="02040503050406030204" pitchFamily="18" charset="0"/>
              </a:rPr>
              <a:t>      - </a:t>
            </a:r>
            <a:r>
              <a:rPr lang="en-US" sz="4000" b="1" dirty="0" err="1">
                <a:latin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thao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nâng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cao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357DA-8C59-2741-0D28-FDA4ED7F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459"/>
            <a:ext cx="248738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9A0C5-8EDF-C604-76EE-4D032948C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33086"/>
          <a:stretch/>
        </p:blipFill>
        <p:spPr>
          <a:xfrm>
            <a:off x="8849103" y="827094"/>
            <a:ext cx="3342897" cy="5718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EFDA9-94D4-FBB5-AB93-CA0DF4ACF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7" r="74766" b="-433"/>
          <a:stretch/>
        </p:blipFill>
        <p:spPr>
          <a:xfrm>
            <a:off x="0" y="403275"/>
            <a:ext cx="3165259" cy="62653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9F0BCB-36C5-B4E8-F212-07534464328C}"/>
              </a:ext>
            </a:extLst>
          </p:cNvPr>
          <p:cNvGrpSpPr/>
          <p:nvPr/>
        </p:nvGrpSpPr>
        <p:grpSpPr>
          <a:xfrm>
            <a:off x="3592578" y="774144"/>
            <a:ext cx="6008622" cy="1376389"/>
            <a:chOff x="3277874" y="791078"/>
            <a:chExt cx="6008622" cy="137638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9C6B7DD-C322-DC98-96FF-B6AA5FB63CBE}"/>
                </a:ext>
              </a:extLst>
            </p:cNvPr>
            <p:cNvSpPr/>
            <p:nvPr/>
          </p:nvSpPr>
          <p:spPr>
            <a:xfrm>
              <a:off x="3277874" y="844028"/>
              <a:ext cx="6008622" cy="1323439"/>
            </a:xfrm>
            <a:prstGeom prst="wedgeRoundRectCallout">
              <a:avLst>
                <a:gd name="adj1" fmla="val 39202"/>
                <a:gd name="adj2" fmla="val 97213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FF9C3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2C0698-523B-56AD-D75C-B0D1A1B01D49}"/>
                </a:ext>
              </a:extLst>
            </p:cNvPr>
            <p:cNvSpPr txBox="1"/>
            <p:nvPr/>
          </p:nvSpPr>
          <p:spPr>
            <a:xfrm>
              <a:off x="3277874" y="791078"/>
              <a:ext cx="60086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Cambria" panose="02040503050406030204" pitchFamily="18" charset="0"/>
                </a:rPr>
                <a:t>Chúng</a:t>
              </a:r>
              <a:r>
                <a:rPr lang="en-US" sz="4000" b="1" dirty="0">
                  <a:latin typeface="Cambria" panose="02040503050406030204" pitchFamily="18" charset="0"/>
                </a:rPr>
                <a:t> ta </a:t>
              </a:r>
              <a:r>
                <a:rPr lang="en-US" sz="4000" b="1" dirty="0" err="1">
                  <a:latin typeface="Cambria" panose="02040503050406030204" pitchFamily="18" charset="0"/>
                </a:rPr>
                <a:t>nghiên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cứu</a:t>
              </a:r>
              <a:r>
                <a:rPr lang="en-US" sz="4000" b="1" dirty="0">
                  <a:latin typeface="Cambria" panose="02040503050406030204" pitchFamily="18" charset="0"/>
                </a:rPr>
                <a:t>, </a:t>
              </a:r>
              <a:r>
                <a:rPr lang="en-US" sz="4000" b="1" dirty="0" err="1">
                  <a:latin typeface="Cambria" panose="02040503050406030204" pitchFamily="18" charset="0"/>
                </a:rPr>
                <a:t>chế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tạo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ra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rô-bốt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để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làm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gì</a:t>
              </a:r>
              <a:r>
                <a:rPr lang="en-US" sz="4000" b="1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8FA0E8-EFB0-8D2C-6B44-C48D89EBF25F}"/>
              </a:ext>
            </a:extLst>
          </p:cNvPr>
          <p:cNvGrpSpPr/>
          <p:nvPr/>
        </p:nvGrpSpPr>
        <p:grpSpPr>
          <a:xfrm>
            <a:off x="2930742" y="3099838"/>
            <a:ext cx="5861484" cy="1997095"/>
            <a:chOff x="3277874" y="791078"/>
            <a:chExt cx="6891982" cy="123034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A32687C-AA19-F788-2EF6-BF8A92523731}"/>
                </a:ext>
              </a:extLst>
            </p:cNvPr>
            <p:cNvSpPr/>
            <p:nvPr/>
          </p:nvSpPr>
          <p:spPr>
            <a:xfrm>
              <a:off x="3277874" y="844028"/>
              <a:ext cx="6891982" cy="1177391"/>
            </a:xfrm>
            <a:prstGeom prst="wedgeRoundRectCallout">
              <a:avLst>
                <a:gd name="adj1" fmla="val -53683"/>
                <a:gd name="adj2" fmla="val -8077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9C3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C99C79-D0BC-1D01-C495-8D85E4707BF9}"/>
                </a:ext>
              </a:extLst>
            </p:cNvPr>
            <p:cNvSpPr txBox="1"/>
            <p:nvPr/>
          </p:nvSpPr>
          <p:spPr>
            <a:xfrm>
              <a:off x="3277874" y="791078"/>
              <a:ext cx="6891982" cy="123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</a:rPr>
                <a:t>Chúng ta nghiên cứu, chế tạo ra rô-bốt để giúp đỡ con người làm việc.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6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398</Words>
  <Application>Microsoft Office PowerPoint</Application>
  <PresentationFormat>Widescreen</PresentationFormat>
  <Paragraphs>41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SVN-Ready</vt:lpstr>
      <vt:lpstr>Times New Roman</vt:lpstr>
      <vt:lpstr>#9Slide07 HoneyCream</vt:lpstr>
      <vt:lpstr>Calibri</vt:lpstr>
      <vt:lpstr>Vogue-ExtraBold</vt:lpstr>
      <vt:lpstr>Cambria</vt:lpstr>
      <vt:lpstr>SVN-Newton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</dc:creator>
  <cp:keywords>MNT;MANGNONTEAM</cp:keywords>
  <cp:lastModifiedBy>Trang Phương</cp:lastModifiedBy>
  <cp:revision>21</cp:revision>
  <dcterms:created xsi:type="dcterms:W3CDTF">2023-03-10T14:32:47Z</dcterms:created>
  <dcterms:modified xsi:type="dcterms:W3CDTF">2025-05-12T10:48:30Z</dcterms:modified>
</cp:coreProperties>
</file>