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17"/>
  </p:notesMasterIdLst>
  <p:sldIdLst>
    <p:sldId id="291" r:id="rId3"/>
    <p:sldId id="282" r:id="rId4"/>
    <p:sldId id="286" r:id="rId5"/>
    <p:sldId id="257" r:id="rId6"/>
    <p:sldId id="283" r:id="rId7"/>
    <p:sldId id="287" r:id="rId8"/>
    <p:sldId id="288" r:id="rId9"/>
    <p:sldId id="289" r:id="rId10"/>
    <p:sldId id="266" r:id="rId11"/>
    <p:sldId id="290" r:id="rId12"/>
    <p:sldId id="284" r:id="rId13"/>
    <p:sldId id="272" r:id="rId14"/>
    <p:sldId id="281" r:id="rId15"/>
    <p:sldId id="292"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SVN-Dancing Script" panose="02040603050506020204" pitchFamily="18" charset="0"/>
      <p:regular r:id="rId22"/>
    </p:embeddedFont>
    <p:embeddedFont>
      <p:font typeface="#9Slide07 HoneyCream" pitchFamily="2" charset="0"/>
      <p:regular r:id="rId23"/>
    </p:embeddedFont>
    <p:embeddedFont>
      <p:font typeface="UTM Aquarelle" panose="02040603050506020204" pitchFamily="18" charset="0"/>
      <p:regular r:id="rId24"/>
    </p:embeddedFont>
    <p:embeddedFont>
      <p:font typeface="#9Slide05 Bodega Script" pitchFamily="2" charset="0"/>
      <p:regular r:id="rId25"/>
    </p:embeddedFont>
    <p:embeddedFont>
      <p:font typeface="UTM Avo" panose="02040603050506020204" pitchFamily="18" charset="0"/>
      <p:regular r:id="rId26"/>
      <p:bold r:id="rId27"/>
      <p:italic r:id="rId28"/>
      <p:boldItalic r:id="rId29"/>
    </p:embeddedFont>
    <p:embeddedFont>
      <p:font typeface="SVN-Newton" panose="02040603050506020204" pitchFamily="18" charset="0"/>
      <p:regular r:id="rId30"/>
    </p:embeddedFont>
    <p:embeddedFont>
      <p:font typeface="#9Slide05 ViceroyJF" panose="02040603050506020204" pitchFamily="18" charset="0"/>
      <p:regular r:id="rId31"/>
    </p:embeddedFont>
    <p:embeddedFont>
      <p:font typeface="UYa Respective" panose="02000000000000000000" pitchFamily="2"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BADA"/>
    <a:srgbClr val="FFB3B8"/>
    <a:srgbClr val="EB81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9" autoAdjust="0"/>
    <p:restoredTop sz="94660"/>
  </p:normalViewPr>
  <p:slideViewPr>
    <p:cSldViewPr snapToGrid="0">
      <p:cViewPr>
        <p:scale>
          <a:sx n="66" d="100"/>
          <a:sy n="66" d="100"/>
        </p:scale>
        <p:origin x="1037"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C413E-F103-4E35-8274-A04A90DBAB78}"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42D53-2F32-45A8-82CC-F97977DD3651}" type="slidenum">
              <a:rPr lang="en-US" smtClean="0"/>
              <a:t>‹#›</a:t>
            </a:fld>
            <a:endParaRPr lang="en-US"/>
          </a:p>
        </p:txBody>
      </p:sp>
    </p:spTree>
    <p:extLst>
      <p:ext uri="{BB962C8B-B14F-4D97-AF65-F5344CB8AC3E}">
        <p14:creationId xmlns:p14="http://schemas.microsoft.com/office/powerpoint/2010/main" val="3383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6CAE5-C272-4525-8CC0-668B7713F3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2424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6CAE5-C272-4525-8CC0-668B7713F3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5410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6CAE5-C272-4525-8CC0-668B7713F3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105966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pic>
        <p:nvPicPr>
          <p:cNvPr id="11" name="Picture 10"/>
          <p:cNvPicPr>
            <a:picLocks noChangeAspect="1"/>
          </p:cNvPicPr>
          <p:nvPr userDrawn="1"/>
        </p:nvPicPr>
        <p:blipFill>
          <a:blip r:embed="rId10"/>
          <a:stretch>
            <a:fillRect/>
          </a:stretch>
        </p:blipFill>
        <p:spPr>
          <a:xfrm>
            <a:off x="-2981390" y="-819785"/>
            <a:ext cx="15631499" cy="10455546"/>
          </a:xfrm>
          <a:prstGeom prst="rect">
            <a:avLst/>
          </a:prstGeom>
        </p:spPr>
      </p:pic>
    </p:spTree>
    <p:extLst>
      <p:ext uri="{BB962C8B-B14F-4D97-AF65-F5344CB8AC3E}">
        <p14:creationId xmlns:p14="http://schemas.microsoft.com/office/powerpoint/2010/main" val="10328118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528359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6463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B03293-FED6-4D83-9A65-7159993CCED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57A472-D33C-4504-818E-11937F5B1E5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227303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44606"/>
            <a:ext cx="12192000" cy="1213394"/>
          </a:xfrm>
          <a:prstGeom prst="rect">
            <a:avLst/>
          </a:prstGeom>
        </p:spPr>
      </p:pic>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pic>
        <p:nvPicPr>
          <p:cNvPr id="2" name="Picture 1"/>
          <p:cNvPicPr>
            <a:picLocks noChangeAspect="1"/>
          </p:cNvPicPr>
          <p:nvPr userDrawn="1"/>
        </p:nvPicPr>
        <p:blipFill>
          <a:blip r:embed="rId4"/>
          <a:stretch>
            <a:fillRect/>
          </a:stretch>
        </p:blipFill>
        <p:spPr>
          <a:xfrm>
            <a:off x="-2969816" y="-803351"/>
            <a:ext cx="15631499" cy="10455546"/>
          </a:xfrm>
          <a:prstGeom prst="rect">
            <a:avLst/>
          </a:prstGeom>
        </p:spPr>
      </p:pic>
    </p:spTree>
    <p:extLst>
      <p:ext uri="{BB962C8B-B14F-4D97-AF65-F5344CB8AC3E}">
        <p14:creationId xmlns:p14="http://schemas.microsoft.com/office/powerpoint/2010/main" val="28459953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50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28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3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34945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406376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17774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22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65911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02954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05286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76553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491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336328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39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42877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447989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6017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26984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72528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394913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a:stretch>
            <a:fillRect/>
          </a:stretch>
        </p:blipFill>
        <p:spPr>
          <a:xfrm>
            <a:off x="-2969817" y="-814925"/>
            <a:ext cx="15631499" cy="10455546"/>
          </a:xfrm>
          <a:prstGeom prst="rect">
            <a:avLst/>
          </a:prstGeom>
        </p:spPr>
      </p:pic>
    </p:spTree>
    <p:extLst>
      <p:ext uri="{BB962C8B-B14F-4D97-AF65-F5344CB8AC3E}">
        <p14:creationId xmlns:p14="http://schemas.microsoft.com/office/powerpoint/2010/main" val="48560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2716008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4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5.png"/><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8836" y="615452"/>
            <a:ext cx="11894327" cy="5627096"/>
          </a:xfrm>
          <a:prstGeom prst="rect">
            <a:avLst/>
          </a:prstGeom>
        </p:spPr>
      </p:pic>
    </p:spTree>
    <p:extLst>
      <p:ext uri="{BB962C8B-B14F-4D97-AF65-F5344CB8AC3E}">
        <p14:creationId xmlns:p14="http://schemas.microsoft.com/office/powerpoint/2010/main" val="23432481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18869" y="675110"/>
            <a:ext cx="10360614" cy="1323439"/>
            <a:chOff x="1507294" y="443617"/>
            <a:chExt cx="10360614" cy="1323439"/>
          </a:xfrm>
        </p:grpSpPr>
        <p:grpSp>
          <p:nvGrpSpPr>
            <p:cNvPr id="6" name="Group 5"/>
            <p:cNvGrpSpPr/>
            <p:nvPr/>
          </p:nvGrpSpPr>
          <p:grpSpPr>
            <a:xfrm>
              <a:off x="2906519" y="447515"/>
              <a:ext cx="7017564" cy="1265689"/>
              <a:chOff x="2906519" y="447515"/>
              <a:chExt cx="7017564" cy="1265689"/>
            </a:xfrm>
          </p:grpSpPr>
          <p:cxnSp>
            <p:nvCxnSpPr>
              <p:cNvPr id="2" name="直接连接符 12">
                <a:extLst>
                  <a:ext uri="{FF2B5EF4-FFF2-40B4-BE49-F238E27FC236}">
                    <a16:creationId xmlns:a16="http://schemas.microsoft.com/office/drawing/2014/main" id="{88D5F825-7A4F-4A96-B246-1479EA78A14E}"/>
                  </a:ext>
                </a:extLst>
              </p:cNvPr>
              <p:cNvCxnSpPr/>
              <p:nvPr/>
            </p:nvCxnSpPr>
            <p:spPr>
              <a:xfrm>
                <a:off x="2906519" y="447515"/>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13">
                <a:extLst>
                  <a:ext uri="{FF2B5EF4-FFF2-40B4-BE49-F238E27FC236}">
                    <a16:creationId xmlns:a16="http://schemas.microsoft.com/office/drawing/2014/main" id="{5B9461E3-5A92-411C-AB4B-408D2AE4D39E}"/>
                  </a:ext>
                </a:extLst>
              </p:cNvPr>
              <p:cNvCxnSpPr/>
              <p:nvPr/>
            </p:nvCxnSpPr>
            <p:spPr>
              <a:xfrm>
                <a:off x="2906520" y="1713204"/>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507294" y="443617"/>
              <a:ext cx="10360614" cy="1323439"/>
            </a:xfrm>
            <a:prstGeom prst="rect">
              <a:avLst/>
            </a:prstGeom>
            <a:noFill/>
          </p:spPr>
          <p:txBody>
            <a:bodyPr wrap="square" rtlCol="0">
              <a:spAutoFit/>
            </a:bodyPr>
            <a:lstStyle/>
            <a:p>
              <a:pPr algn="ctr"/>
              <a:r>
                <a:rPr lang="en-US" sz="4000" b="1" dirty="0" err="1" smtClean="0">
                  <a:solidFill>
                    <a:srgbClr val="2ABADA"/>
                  </a:solidFill>
                  <a:latin typeface="Calibri" panose="020F0502020204030204" pitchFamily="34" charset="0"/>
                  <a:cs typeface="Calibri" panose="020F0502020204030204" pitchFamily="34" charset="0"/>
                </a:rPr>
                <a:t>Trao</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đổi</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bài</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làm</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trong</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nhóm</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để</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góp</a:t>
              </a:r>
              <a:r>
                <a:rPr lang="en-US" sz="4000" b="1" dirty="0" smtClean="0">
                  <a:solidFill>
                    <a:srgbClr val="2ABADA"/>
                  </a:solidFill>
                  <a:latin typeface="Calibri" panose="020F0502020204030204" pitchFamily="34" charset="0"/>
                  <a:cs typeface="Calibri" panose="020F0502020204030204" pitchFamily="34" charset="0"/>
                </a:rPr>
                <a:t> ý </a:t>
              </a:r>
              <a:r>
                <a:rPr lang="en-US" sz="4000" b="1" dirty="0" err="1" smtClean="0">
                  <a:solidFill>
                    <a:srgbClr val="2ABADA"/>
                  </a:solidFill>
                  <a:latin typeface="Calibri" panose="020F0502020204030204" pitchFamily="34" charset="0"/>
                  <a:cs typeface="Calibri" panose="020F0502020204030204" pitchFamily="34" charset="0"/>
                </a:rPr>
                <a:t>và</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sửa</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lỗi</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Bình</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chọn</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các</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đoạn</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văn</a:t>
              </a:r>
              <a:r>
                <a:rPr lang="en-US" sz="4000" b="1" dirty="0" smtClean="0">
                  <a:solidFill>
                    <a:srgbClr val="2ABADA"/>
                  </a:solidFill>
                  <a:latin typeface="Calibri" panose="020F0502020204030204" pitchFamily="34" charset="0"/>
                  <a:cs typeface="Calibri" panose="020F0502020204030204" pitchFamily="34" charset="0"/>
                </a:rPr>
                <a:t> hay.</a:t>
              </a:r>
              <a:endParaRPr lang="en-US" sz="4000" b="1" dirty="0">
                <a:solidFill>
                  <a:srgbClr val="2ABADA"/>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3323593" y="2149934"/>
            <a:ext cx="5866706" cy="3662398"/>
            <a:chOff x="-3112879" y="1364404"/>
            <a:chExt cx="4780144" cy="3004662"/>
          </a:xfrm>
        </p:grpSpPr>
        <p:pic>
          <p:nvPicPr>
            <p:cNvPr id="10" name="图片 13">
              <a:extLst>
                <a:ext uri="{FF2B5EF4-FFF2-40B4-BE49-F238E27FC236}">
                  <a16:creationId xmlns:a16="http://schemas.microsoft.com/office/drawing/2014/main" id="{A4C9B85A-A474-52D7-E1EE-B6ED7DC3E5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384" b="22759"/>
            <a:stretch/>
          </p:blipFill>
          <p:spPr>
            <a:xfrm>
              <a:off x="-3112879" y="1364404"/>
              <a:ext cx="4780144" cy="3004662"/>
            </a:xfrm>
            <a:prstGeom prst="rect">
              <a:avLst/>
            </a:prstGeom>
          </p:spPr>
        </p:pic>
        <p:sp>
          <p:nvSpPr>
            <p:cNvPr id="11" name="TextBox 10"/>
            <p:cNvSpPr txBox="1"/>
            <p:nvPr/>
          </p:nvSpPr>
          <p:spPr>
            <a:xfrm>
              <a:off x="-2392791" y="2446290"/>
              <a:ext cx="3509725" cy="1592377"/>
            </a:xfrm>
            <a:prstGeom prst="roundRect">
              <a:avLst/>
            </a:prstGeom>
            <a:noFill/>
          </p:spPr>
          <p:txBody>
            <a:bodyPr wrap="square" rtlCol="0">
              <a:spAutoFit/>
            </a:bodyPr>
            <a:lstStyle/>
            <a:p>
              <a:pPr algn="ctr"/>
              <a:r>
                <a:rPr lang="en-US" sz="5400" b="1" dirty="0" err="1" smtClean="0">
                  <a:solidFill>
                    <a:schemeClr val="accent3">
                      <a:lumMod val="50000"/>
                    </a:schemeClr>
                  </a:solidFill>
                  <a:latin typeface="Calibri" panose="020F0502020204030204" pitchFamily="34" charset="0"/>
                  <a:cs typeface="Calibri" panose="020F0502020204030204" pitchFamily="34" charset="0"/>
                </a:rPr>
                <a:t>Thảo</a:t>
              </a:r>
              <a:r>
                <a:rPr lang="en-US" sz="5400" b="1" dirty="0" smtClean="0">
                  <a:solidFill>
                    <a:schemeClr val="accent3">
                      <a:lumMod val="50000"/>
                    </a:schemeClr>
                  </a:solidFill>
                  <a:latin typeface="Calibri" panose="020F0502020204030204" pitchFamily="34" charset="0"/>
                  <a:cs typeface="Calibri" panose="020F0502020204030204" pitchFamily="34" charset="0"/>
                </a:rPr>
                <a:t> </a:t>
              </a:r>
              <a:r>
                <a:rPr lang="en-US" sz="5400" b="1" dirty="0" err="1" smtClean="0">
                  <a:solidFill>
                    <a:schemeClr val="accent3">
                      <a:lumMod val="50000"/>
                    </a:schemeClr>
                  </a:solidFill>
                  <a:latin typeface="Calibri" panose="020F0502020204030204" pitchFamily="34" charset="0"/>
                  <a:cs typeface="Calibri" panose="020F0502020204030204" pitchFamily="34" charset="0"/>
                </a:rPr>
                <a:t>luận</a:t>
              </a:r>
              <a:r>
                <a:rPr lang="en-US" sz="5400" b="1" dirty="0" smtClean="0">
                  <a:solidFill>
                    <a:schemeClr val="accent3">
                      <a:lumMod val="50000"/>
                    </a:schemeClr>
                  </a:solidFill>
                  <a:latin typeface="Calibri" panose="020F0502020204030204" pitchFamily="34" charset="0"/>
                  <a:cs typeface="Calibri" panose="020F0502020204030204" pitchFamily="34" charset="0"/>
                </a:rPr>
                <a:t> </a:t>
              </a:r>
            </a:p>
            <a:p>
              <a:pPr algn="ctr"/>
              <a:r>
                <a:rPr lang="en-US" sz="5400" b="1" dirty="0" err="1" smtClean="0">
                  <a:solidFill>
                    <a:schemeClr val="accent3">
                      <a:lumMod val="50000"/>
                    </a:schemeClr>
                  </a:solidFill>
                  <a:latin typeface="Calibri" panose="020F0502020204030204" pitchFamily="34" charset="0"/>
                  <a:cs typeface="Calibri" panose="020F0502020204030204" pitchFamily="34" charset="0"/>
                </a:rPr>
                <a:t>nhóm</a:t>
              </a:r>
              <a:endParaRPr lang="en-US" sz="54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3"/>
          <a:stretch>
            <a:fillRect/>
          </a:stretch>
        </p:blipFill>
        <p:spPr>
          <a:xfrm>
            <a:off x="128861" y="675110"/>
            <a:ext cx="1390008" cy="1335140"/>
          </a:xfrm>
          <a:prstGeom prst="rect">
            <a:avLst/>
          </a:prstGeom>
        </p:spPr>
      </p:pic>
    </p:spTree>
    <p:extLst>
      <p:ext uri="{BB962C8B-B14F-4D97-AF65-F5344CB8AC3E}">
        <p14:creationId xmlns:p14="http://schemas.microsoft.com/office/powerpoint/2010/main" val="30133883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6" presetClass="entr" presetSubtype="4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2120D2-B900-C890-15A0-461BB309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36" y="2351993"/>
            <a:ext cx="4373094" cy="4373094"/>
          </a:xfrm>
          <a:prstGeom prst="rect">
            <a:avLst/>
          </a:prstGeom>
        </p:spPr>
      </p:pic>
      <p:pic>
        <p:nvPicPr>
          <p:cNvPr id="21" name="图片 20">
            <a:extLst>
              <a:ext uri="{FF2B5EF4-FFF2-40B4-BE49-F238E27FC236}">
                <a16:creationId xmlns:a16="http://schemas.microsoft.com/office/drawing/2014/main" id="{258CE7F9-0287-E9E4-FF1E-0EE6203F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4630" y="606786"/>
            <a:ext cx="4229133" cy="4229133"/>
          </a:xfrm>
          <a:prstGeom prst="rect">
            <a:avLst/>
          </a:prstGeom>
        </p:spPr>
      </p:pic>
      <p:pic>
        <p:nvPicPr>
          <p:cNvPr id="3" name="Picture 2"/>
          <p:cNvPicPr>
            <a:picLocks noChangeAspect="1"/>
          </p:cNvPicPr>
          <p:nvPr/>
        </p:nvPicPr>
        <p:blipFill>
          <a:blip r:embed="rId5"/>
          <a:stretch>
            <a:fillRect/>
          </a:stretch>
        </p:blipFill>
        <p:spPr>
          <a:xfrm>
            <a:off x="1379403" y="169299"/>
            <a:ext cx="8669263" cy="6218459"/>
          </a:xfrm>
          <a:prstGeom prst="rect">
            <a:avLst/>
          </a:prstGeom>
        </p:spPr>
      </p:pic>
      <p:pic>
        <p:nvPicPr>
          <p:cNvPr id="6" name="图片 8">
            <a:extLst>
              <a:ext uri="{FF2B5EF4-FFF2-40B4-BE49-F238E27FC236}">
                <a16:creationId xmlns:a16="http://schemas.microsoft.com/office/drawing/2014/main" id="{40779253-5B18-3344-5F69-4CAD650C7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276" y="2351993"/>
            <a:ext cx="4320958" cy="4320958"/>
          </a:xfrm>
          <a:prstGeom prst="rect">
            <a:avLst/>
          </a:prstGeom>
        </p:spPr>
      </p:pic>
    </p:spTree>
    <p:extLst>
      <p:ext uri="{BB962C8B-B14F-4D97-AF65-F5344CB8AC3E}">
        <p14:creationId xmlns:p14="http://schemas.microsoft.com/office/powerpoint/2010/main" val="3750266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a:extLst>
              <a:ext uri="{FF2B5EF4-FFF2-40B4-BE49-F238E27FC236}">
                <a16:creationId xmlns:a16="http://schemas.microsoft.com/office/drawing/2014/main" id="{88D5F825-7A4F-4A96-B246-1479EA78A14E}"/>
              </a:ext>
            </a:extLst>
          </p:cNvPr>
          <p:cNvCxnSpPr/>
          <p:nvPr/>
        </p:nvCxnSpPr>
        <p:spPr>
          <a:xfrm>
            <a:off x="910367" y="2664945"/>
            <a:ext cx="7017563" cy="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B9461E3-5A92-411C-AB4B-408D2AE4D39E}"/>
              </a:ext>
            </a:extLst>
          </p:cNvPr>
          <p:cNvCxnSpPr/>
          <p:nvPr/>
        </p:nvCxnSpPr>
        <p:spPr>
          <a:xfrm>
            <a:off x="910368" y="4257318"/>
            <a:ext cx="7017563" cy="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D500B38-2E4C-46C1-B037-34488009F789}"/>
              </a:ext>
            </a:extLst>
          </p:cNvPr>
          <p:cNvSpPr/>
          <p:nvPr/>
        </p:nvSpPr>
        <p:spPr>
          <a:xfrm>
            <a:off x="738210" y="2799411"/>
            <a:ext cx="8490071" cy="132343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FFB3B8"/>
              </a:buClr>
              <a:buSzTx/>
              <a:tabLst/>
              <a:defRPr/>
            </a:pPr>
            <a:r>
              <a:rPr kumimoji="0" lang="en-US" altLang="zh-CN" sz="4000" b="1" i="0" u="none" strike="noStrike" kern="1200" cap="none" spc="0" normalizeH="0" baseline="0" noProof="0" dirty="0" err="1" smtClean="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Sư</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u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tầm</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tranh</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ảnh</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văn</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thơ</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về</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Bác</a:t>
            </a:r>
            <a:r>
              <a:rPr lang="en-US" altLang="zh-CN" sz="40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Hồ</a:t>
            </a:r>
            <a:endParaRPr kumimoji="0" lang="zh-CN" altLang="en-US" sz="4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grpSp>
        <p:nvGrpSpPr>
          <p:cNvPr id="12" name="组合 11">
            <a:extLst>
              <a:ext uri="{FF2B5EF4-FFF2-40B4-BE49-F238E27FC236}">
                <a16:creationId xmlns:a16="http://schemas.microsoft.com/office/drawing/2014/main" id="{49147AC7-72C2-6AAF-C6CF-63318FDD3C11}"/>
              </a:ext>
            </a:extLst>
          </p:cNvPr>
          <p:cNvGrpSpPr/>
          <p:nvPr/>
        </p:nvGrpSpPr>
        <p:grpSpPr>
          <a:xfrm>
            <a:off x="203424" y="152399"/>
            <a:ext cx="3488900" cy="958621"/>
            <a:chOff x="203424" y="152399"/>
            <a:chExt cx="3488900" cy="958621"/>
          </a:xfrm>
        </p:grpSpPr>
        <p:sp>
          <p:nvSpPr>
            <p:cNvPr id="16" name="矩形 110">
              <a:extLst>
                <a:ext uri="{FF2B5EF4-FFF2-40B4-BE49-F238E27FC236}">
                  <a16:creationId xmlns:a16="http://schemas.microsoft.com/office/drawing/2014/main" id="{440BCC4F-3276-20A2-3328-AFDF0FBFCD15}"/>
                </a:ext>
              </a:extLst>
            </p:cNvPr>
            <p:cNvSpPr>
              <a:spLocks noChangeArrowheads="1"/>
            </p:cNvSpPr>
            <p:nvPr/>
          </p:nvSpPr>
          <p:spPr bwMode="auto">
            <a:xfrm>
              <a:off x="1185911" y="244705"/>
              <a:ext cx="2506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Vận</a:t>
              </a:r>
              <a:r>
                <a:rPr kumimoji="0" lang="en-US" altLang="zh-CN" sz="4000" b="1" i="0" u="none" strike="noStrike" kern="1200" cap="none" spc="0" normalizeH="0" noProof="0" dirty="0"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4000" b="1" i="0" u="none" strike="noStrike" kern="1200" cap="none" spc="0" normalizeH="0" noProof="0" dirty="0" err="1"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dụng</a:t>
              </a:r>
              <a:endParaRPr kumimoji="0" lang="zh-CN" altLang="en-US" sz="4000" b="1" i="0" u="none" strike="noStrike" kern="1200" cap="none" spc="0" normalizeH="0" baseline="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pic>
          <p:nvPicPr>
            <p:cNvPr id="18" name="图片 17">
              <a:extLst>
                <a:ext uri="{FF2B5EF4-FFF2-40B4-BE49-F238E27FC236}">
                  <a16:creationId xmlns:a16="http://schemas.microsoft.com/office/drawing/2014/main" id="{58FAFDBF-0B5C-0137-ECA2-8E2FFBEF8F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187" r="46577"/>
            <a:stretch/>
          </p:blipFill>
          <p:spPr>
            <a:xfrm>
              <a:off x="203424" y="152399"/>
              <a:ext cx="1069573" cy="958621"/>
            </a:xfrm>
            <a:prstGeom prst="rect">
              <a:avLst/>
            </a:prstGeom>
          </p:spPr>
        </p:pic>
      </p:grpSp>
      <p:pic>
        <p:nvPicPr>
          <p:cNvPr id="4" name="图片 3">
            <a:extLst>
              <a:ext uri="{FF2B5EF4-FFF2-40B4-BE49-F238E27FC236}">
                <a16:creationId xmlns:a16="http://schemas.microsoft.com/office/drawing/2014/main" id="{84A46A40-5EBD-00D5-338E-153B39D93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9" y="1068577"/>
            <a:ext cx="3192736" cy="1596368"/>
          </a:xfrm>
          <a:prstGeom prst="rect">
            <a:avLst/>
          </a:prstGeom>
        </p:spPr>
      </p:pic>
      <p:pic>
        <p:nvPicPr>
          <p:cNvPr id="20" name="图片 5">
            <a:extLst>
              <a:ext uri="{FF2B5EF4-FFF2-40B4-BE49-F238E27FC236}">
                <a16:creationId xmlns:a16="http://schemas.microsoft.com/office/drawing/2014/main" id="{8589DB80-32F1-35E7-0833-134710D53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7930" y="2040611"/>
            <a:ext cx="5195886" cy="5195886"/>
          </a:xfrm>
          <a:prstGeom prst="rect">
            <a:avLst/>
          </a:prstGeom>
        </p:spPr>
      </p:pic>
      <p:sp>
        <p:nvSpPr>
          <p:cNvPr id="21" name="book-pile_17025">
            <a:extLst>
              <a:ext uri="{FF2B5EF4-FFF2-40B4-BE49-F238E27FC236}">
                <a16:creationId xmlns:a16="http://schemas.microsoft.com/office/drawing/2014/main" id="{781BF388-A5BF-4E61-B55D-6EC31C9D3AFA}"/>
              </a:ext>
            </a:extLst>
          </p:cNvPr>
          <p:cNvSpPr>
            <a:spLocks noChangeAspect="1"/>
          </p:cNvSpPr>
          <p:nvPr/>
        </p:nvSpPr>
        <p:spPr bwMode="auto">
          <a:xfrm>
            <a:off x="3502208" y="273159"/>
            <a:ext cx="574153" cy="529075"/>
          </a:xfrm>
          <a:custGeom>
            <a:avLst/>
            <a:gdLst>
              <a:gd name="connsiteX0" fmla="*/ 516892 w 604887"/>
              <a:gd name="connsiteY0" fmla="*/ 415207 h 557396"/>
              <a:gd name="connsiteX1" fmla="*/ 534604 w 604887"/>
              <a:gd name="connsiteY1" fmla="*/ 415207 h 557396"/>
              <a:gd name="connsiteX2" fmla="*/ 552316 w 604887"/>
              <a:gd name="connsiteY2" fmla="*/ 453393 h 557396"/>
              <a:gd name="connsiteX3" fmla="*/ 552316 w 604887"/>
              <a:gd name="connsiteY3" fmla="*/ 519210 h 557396"/>
              <a:gd name="connsiteX4" fmla="*/ 534604 w 604887"/>
              <a:gd name="connsiteY4" fmla="*/ 557396 h 557396"/>
              <a:gd name="connsiteX5" fmla="*/ 516892 w 604887"/>
              <a:gd name="connsiteY5" fmla="*/ 557396 h 557396"/>
              <a:gd name="connsiteX6" fmla="*/ 75717 w 604887"/>
              <a:gd name="connsiteY6" fmla="*/ 415207 h 557396"/>
              <a:gd name="connsiteX7" fmla="*/ 491841 w 604887"/>
              <a:gd name="connsiteY7" fmla="*/ 415207 h 557396"/>
              <a:gd name="connsiteX8" fmla="*/ 491841 w 604887"/>
              <a:gd name="connsiteY8" fmla="*/ 557396 h 557396"/>
              <a:gd name="connsiteX9" fmla="*/ 75717 w 604887"/>
              <a:gd name="connsiteY9" fmla="*/ 557396 h 557396"/>
              <a:gd name="connsiteX10" fmla="*/ 32030 w 604887"/>
              <a:gd name="connsiteY10" fmla="*/ 415207 h 557396"/>
              <a:gd name="connsiteX11" fmla="*/ 50243 w 604887"/>
              <a:gd name="connsiteY11" fmla="*/ 415207 h 557396"/>
              <a:gd name="connsiteX12" fmla="*/ 50243 w 604887"/>
              <a:gd name="connsiteY12" fmla="*/ 557396 h 557396"/>
              <a:gd name="connsiteX13" fmla="*/ 32030 w 604887"/>
              <a:gd name="connsiteY13" fmla="*/ 557396 h 557396"/>
              <a:gd name="connsiteX14" fmla="*/ 13972 w 604887"/>
              <a:gd name="connsiteY14" fmla="*/ 519210 h 557396"/>
              <a:gd name="connsiteX15" fmla="*/ 13972 w 604887"/>
              <a:gd name="connsiteY15" fmla="*/ 453393 h 557396"/>
              <a:gd name="connsiteX16" fmla="*/ 32030 w 604887"/>
              <a:gd name="connsiteY16" fmla="*/ 415207 h 557396"/>
              <a:gd name="connsiteX17" fmla="*/ 102003 w 604887"/>
              <a:gd name="connsiteY17" fmla="*/ 237735 h 557396"/>
              <a:gd name="connsiteX18" fmla="*/ 139155 w 604887"/>
              <a:gd name="connsiteY18" fmla="*/ 237735 h 557396"/>
              <a:gd name="connsiteX19" fmla="*/ 139155 w 604887"/>
              <a:gd name="connsiteY19" fmla="*/ 388957 h 557396"/>
              <a:gd name="connsiteX20" fmla="*/ 102003 w 604887"/>
              <a:gd name="connsiteY20" fmla="*/ 388957 h 557396"/>
              <a:gd name="connsiteX21" fmla="*/ 64073 w 604887"/>
              <a:gd name="connsiteY21" fmla="*/ 352316 h 557396"/>
              <a:gd name="connsiteX22" fmla="*/ 64073 w 604887"/>
              <a:gd name="connsiteY22" fmla="*/ 274376 h 557396"/>
              <a:gd name="connsiteX23" fmla="*/ 102003 w 604887"/>
              <a:gd name="connsiteY23" fmla="*/ 237735 h 557396"/>
              <a:gd name="connsiteX24" fmla="*/ 529170 w 604887"/>
              <a:gd name="connsiteY24" fmla="*/ 236606 h 557396"/>
              <a:gd name="connsiteX25" fmla="*/ 567106 w 604887"/>
              <a:gd name="connsiteY25" fmla="*/ 236606 h 557396"/>
              <a:gd name="connsiteX26" fmla="*/ 604887 w 604887"/>
              <a:gd name="connsiteY26" fmla="*/ 274344 h 557396"/>
              <a:gd name="connsiteX27" fmla="*/ 604887 w 604887"/>
              <a:gd name="connsiteY27" fmla="*/ 352306 h 557396"/>
              <a:gd name="connsiteX28" fmla="*/ 567106 w 604887"/>
              <a:gd name="connsiteY28" fmla="*/ 388957 h 557396"/>
              <a:gd name="connsiteX29" fmla="*/ 529170 w 604887"/>
              <a:gd name="connsiteY29" fmla="*/ 388957 h 557396"/>
              <a:gd name="connsiteX30" fmla="*/ 161242 w 604887"/>
              <a:gd name="connsiteY30" fmla="*/ 236606 h 557396"/>
              <a:gd name="connsiteX31" fmla="*/ 504755 w 604887"/>
              <a:gd name="connsiteY31" fmla="*/ 236606 h 557396"/>
              <a:gd name="connsiteX32" fmla="*/ 504755 w 604887"/>
              <a:gd name="connsiteY32" fmla="*/ 388957 h 557396"/>
              <a:gd name="connsiteX33" fmla="*/ 161242 w 604887"/>
              <a:gd name="connsiteY33" fmla="*/ 388957 h 557396"/>
              <a:gd name="connsiteX34" fmla="*/ 37787 w 604887"/>
              <a:gd name="connsiteY34" fmla="*/ 100626 h 557396"/>
              <a:gd name="connsiteX35" fmla="*/ 492936 w 604887"/>
              <a:gd name="connsiteY35" fmla="*/ 100626 h 557396"/>
              <a:gd name="connsiteX36" fmla="*/ 530723 w 604887"/>
              <a:gd name="connsiteY36" fmla="*/ 138520 h 557396"/>
              <a:gd name="connsiteX37" fmla="*/ 530723 w 604887"/>
              <a:gd name="connsiteY37" fmla="*/ 176258 h 557396"/>
              <a:gd name="connsiteX38" fmla="*/ 492936 w 604887"/>
              <a:gd name="connsiteY38" fmla="*/ 212754 h 557396"/>
              <a:gd name="connsiteX39" fmla="*/ 37787 w 604887"/>
              <a:gd name="connsiteY39" fmla="*/ 212754 h 557396"/>
              <a:gd name="connsiteX40" fmla="*/ 0 w 604887"/>
              <a:gd name="connsiteY40" fmla="*/ 176258 h 557396"/>
              <a:gd name="connsiteX41" fmla="*/ 0 w 604887"/>
              <a:gd name="connsiteY41" fmla="*/ 138520 h 557396"/>
              <a:gd name="connsiteX42" fmla="*/ 37787 w 604887"/>
              <a:gd name="connsiteY42" fmla="*/ 100626 h 557396"/>
              <a:gd name="connsiteX43" fmla="*/ 490289 w 604887"/>
              <a:gd name="connsiteY43" fmla="*/ 0 h 557396"/>
              <a:gd name="connsiteX44" fmla="*/ 530407 w 604887"/>
              <a:gd name="connsiteY44" fmla="*/ 0 h 557396"/>
              <a:gd name="connsiteX45" fmla="*/ 568193 w 604887"/>
              <a:gd name="connsiteY45" fmla="*/ 35558 h 557396"/>
              <a:gd name="connsiteX46" fmla="*/ 568193 w 604887"/>
              <a:gd name="connsiteY46" fmla="*/ 41458 h 557396"/>
              <a:gd name="connsiteX47" fmla="*/ 530407 w 604887"/>
              <a:gd name="connsiteY47" fmla="*/ 76705 h 557396"/>
              <a:gd name="connsiteX48" fmla="*/ 490289 w 604887"/>
              <a:gd name="connsiteY48" fmla="*/ 76705 h 557396"/>
              <a:gd name="connsiteX49" fmla="*/ 162159 w 604887"/>
              <a:gd name="connsiteY49" fmla="*/ 0 h 557396"/>
              <a:gd name="connsiteX50" fmla="*/ 466367 w 604887"/>
              <a:gd name="connsiteY50" fmla="*/ 0 h 557396"/>
              <a:gd name="connsiteX51" fmla="*/ 466367 w 604887"/>
              <a:gd name="connsiteY51" fmla="*/ 76705 h 557396"/>
              <a:gd name="connsiteX52" fmla="*/ 162159 w 604887"/>
              <a:gd name="connsiteY52" fmla="*/ 76705 h 557396"/>
              <a:gd name="connsiteX53" fmla="*/ 101996 w 604887"/>
              <a:gd name="connsiteY53" fmla="*/ 0 h 557396"/>
              <a:gd name="connsiteX54" fmla="*/ 138520 w 604887"/>
              <a:gd name="connsiteY54" fmla="*/ 0 h 557396"/>
              <a:gd name="connsiteX55" fmla="*/ 138520 w 604887"/>
              <a:gd name="connsiteY55" fmla="*/ 76705 h 557396"/>
              <a:gd name="connsiteX56" fmla="*/ 101996 w 604887"/>
              <a:gd name="connsiteY56" fmla="*/ 76705 h 557396"/>
              <a:gd name="connsiteX57" fmla="*/ 64073 w 604887"/>
              <a:gd name="connsiteY57" fmla="*/ 41458 h 557396"/>
              <a:gd name="connsiteX58" fmla="*/ 64073 w 604887"/>
              <a:gd name="connsiteY58" fmla="*/ 35558 h 557396"/>
              <a:gd name="connsiteX59" fmla="*/ 101996 w 604887"/>
              <a:gd name="connsiteY59" fmla="*/ 0 h 5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4887" h="557396">
                <a:moveTo>
                  <a:pt x="516892" y="415207"/>
                </a:moveTo>
                <a:lnTo>
                  <a:pt x="534604" y="415207"/>
                </a:lnTo>
                <a:cubicBezTo>
                  <a:pt x="544392" y="415207"/>
                  <a:pt x="552316" y="432282"/>
                  <a:pt x="552316" y="453393"/>
                </a:cubicBezTo>
                <a:lnTo>
                  <a:pt x="552316" y="519210"/>
                </a:lnTo>
                <a:cubicBezTo>
                  <a:pt x="552316" y="540321"/>
                  <a:pt x="544392" y="557396"/>
                  <a:pt x="534604" y="557396"/>
                </a:cubicBezTo>
                <a:lnTo>
                  <a:pt x="516892" y="557396"/>
                </a:lnTo>
                <a:close/>
                <a:moveTo>
                  <a:pt x="75717" y="415207"/>
                </a:moveTo>
                <a:lnTo>
                  <a:pt x="491841" y="415207"/>
                </a:lnTo>
                <a:lnTo>
                  <a:pt x="491841" y="557396"/>
                </a:lnTo>
                <a:lnTo>
                  <a:pt x="75717" y="557396"/>
                </a:lnTo>
                <a:close/>
                <a:moveTo>
                  <a:pt x="32030" y="415207"/>
                </a:moveTo>
                <a:lnTo>
                  <a:pt x="50243" y="415207"/>
                </a:lnTo>
                <a:lnTo>
                  <a:pt x="50243" y="557396"/>
                </a:lnTo>
                <a:cubicBezTo>
                  <a:pt x="50243" y="557396"/>
                  <a:pt x="42148" y="557396"/>
                  <a:pt x="32030" y="557396"/>
                </a:cubicBezTo>
                <a:cubicBezTo>
                  <a:pt x="22067" y="557396"/>
                  <a:pt x="13972" y="540321"/>
                  <a:pt x="13972" y="519210"/>
                </a:cubicBezTo>
                <a:lnTo>
                  <a:pt x="13972" y="453393"/>
                </a:lnTo>
                <a:cubicBezTo>
                  <a:pt x="13972" y="432282"/>
                  <a:pt x="22067" y="415207"/>
                  <a:pt x="32030" y="415207"/>
                </a:cubicBezTo>
                <a:close/>
                <a:moveTo>
                  <a:pt x="102003" y="237735"/>
                </a:moveTo>
                <a:lnTo>
                  <a:pt x="139155" y="237735"/>
                </a:lnTo>
                <a:lnTo>
                  <a:pt x="139155" y="388957"/>
                </a:lnTo>
                <a:lnTo>
                  <a:pt x="102003" y="388957"/>
                </a:lnTo>
                <a:cubicBezTo>
                  <a:pt x="81017" y="388957"/>
                  <a:pt x="64073" y="373121"/>
                  <a:pt x="64073" y="352316"/>
                </a:cubicBezTo>
                <a:lnTo>
                  <a:pt x="64073" y="274376"/>
                </a:lnTo>
                <a:cubicBezTo>
                  <a:pt x="64073" y="253571"/>
                  <a:pt x="81017" y="237735"/>
                  <a:pt x="102003" y="237735"/>
                </a:cubicBezTo>
                <a:close/>
                <a:moveTo>
                  <a:pt x="529170" y="236606"/>
                </a:moveTo>
                <a:lnTo>
                  <a:pt x="567106" y="236606"/>
                </a:lnTo>
                <a:cubicBezTo>
                  <a:pt x="587940" y="236606"/>
                  <a:pt x="604887" y="253534"/>
                  <a:pt x="604887" y="274344"/>
                </a:cubicBezTo>
                <a:lnTo>
                  <a:pt x="604887" y="352306"/>
                </a:lnTo>
                <a:cubicBezTo>
                  <a:pt x="604887" y="373116"/>
                  <a:pt x="587940" y="388957"/>
                  <a:pt x="567106" y="388957"/>
                </a:cubicBezTo>
                <a:lnTo>
                  <a:pt x="529170" y="388957"/>
                </a:lnTo>
                <a:close/>
                <a:moveTo>
                  <a:pt x="161242" y="236606"/>
                </a:moveTo>
                <a:lnTo>
                  <a:pt x="504755" y="236606"/>
                </a:lnTo>
                <a:lnTo>
                  <a:pt x="504755" y="388957"/>
                </a:lnTo>
                <a:lnTo>
                  <a:pt x="161242" y="388957"/>
                </a:lnTo>
                <a:close/>
                <a:moveTo>
                  <a:pt x="37787" y="100626"/>
                </a:moveTo>
                <a:lnTo>
                  <a:pt x="492936" y="100626"/>
                </a:lnTo>
                <a:cubicBezTo>
                  <a:pt x="513929" y="100626"/>
                  <a:pt x="530723" y="117554"/>
                  <a:pt x="530723" y="138520"/>
                </a:cubicBezTo>
                <a:lnTo>
                  <a:pt x="530723" y="176258"/>
                </a:lnTo>
                <a:cubicBezTo>
                  <a:pt x="530723" y="197069"/>
                  <a:pt x="513929" y="212754"/>
                  <a:pt x="492936" y="212754"/>
                </a:cubicBezTo>
                <a:lnTo>
                  <a:pt x="37787" y="212754"/>
                </a:lnTo>
                <a:cubicBezTo>
                  <a:pt x="16950" y="212754"/>
                  <a:pt x="0" y="197069"/>
                  <a:pt x="0" y="176258"/>
                </a:cubicBezTo>
                <a:lnTo>
                  <a:pt x="0" y="138520"/>
                </a:lnTo>
                <a:cubicBezTo>
                  <a:pt x="0" y="117554"/>
                  <a:pt x="16950" y="100626"/>
                  <a:pt x="37787" y="100626"/>
                </a:cubicBezTo>
                <a:close/>
                <a:moveTo>
                  <a:pt x="490289" y="0"/>
                </a:moveTo>
                <a:lnTo>
                  <a:pt x="530407" y="0"/>
                </a:lnTo>
                <a:cubicBezTo>
                  <a:pt x="551244" y="0"/>
                  <a:pt x="568193" y="14596"/>
                  <a:pt x="568193" y="35558"/>
                </a:cubicBezTo>
                <a:lnTo>
                  <a:pt x="568193" y="41458"/>
                </a:lnTo>
                <a:cubicBezTo>
                  <a:pt x="568193" y="62265"/>
                  <a:pt x="551244" y="76705"/>
                  <a:pt x="530407" y="76705"/>
                </a:cubicBezTo>
                <a:lnTo>
                  <a:pt x="490289" y="76705"/>
                </a:lnTo>
                <a:close/>
                <a:moveTo>
                  <a:pt x="162159" y="0"/>
                </a:moveTo>
                <a:lnTo>
                  <a:pt x="466367" y="0"/>
                </a:lnTo>
                <a:lnTo>
                  <a:pt x="466367" y="76705"/>
                </a:lnTo>
                <a:lnTo>
                  <a:pt x="162159" y="76705"/>
                </a:lnTo>
                <a:close/>
                <a:moveTo>
                  <a:pt x="101996" y="0"/>
                </a:moveTo>
                <a:lnTo>
                  <a:pt x="138520" y="0"/>
                </a:lnTo>
                <a:lnTo>
                  <a:pt x="138520" y="76705"/>
                </a:lnTo>
                <a:lnTo>
                  <a:pt x="101996" y="76705"/>
                </a:lnTo>
                <a:cubicBezTo>
                  <a:pt x="81014" y="76705"/>
                  <a:pt x="64073" y="62265"/>
                  <a:pt x="64073" y="41458"/>
                </a:cubicBezTo>
                <a:lnTo>
                  <a:pt x="64073" y="35558"/>
                </a:lnTo>
                <a:cubicBezTo>
                  <a:pt x="64073" y="14596"/>
                  <a:pt x="81014" y="0"/>
                  <a:pt x="101996" y="0"/>
                </a:cubicBezTo>
                <a:close/>
              </a:path>
            </a:pathLst>
          </a:custGeom>
          <a:solidFill>
            <a:schemeClr val="accent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Tree>
    <p:extLst>
      <p:ext uri="{BB962C8B-B14F-4D97-AF65-F5344CB8AC3E}">
        <p14:creationId xmlns:p14="http://schemas.microsoft.com/office/powerpoint/2010/main" val="3288242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a:extLst>
              <a:ext uri="{FF2B5EF4-FFF2-40B4-BE49-F238E27FC236}">
                <a16:creationId xmlns:a16="http://schemas.microsoft.com/office/drawing/2014/main" id="{F9A0B713-9F6B-6531-23C7-6B2A9B8BD2ED}"/>
              </a:ext>
            </a:extLst>
          </p:cNvPr>
          <p:cNvGrpSpPr/>
          <p:nvPr/>
        </p:nvGrpSpPr>
        <p:grpSpPr>
          <a:xfrm rot="21395255">
            <a:off x="3917146" y="505892"/>
            <a:ext cx="4469568" cy="1575614"/>
            <a:chOff x="3802955" y="459111"/>
            <a:chExt cx="4734973" cy="1669176"/>
          </a:xfrm>
        </p:grpSpPr>
        <p:pic>
          <p:nvPicPr>
            <p:cNvPr id="85" name="图片 84">
              <a:extLst>
                <a:ext uri="{FF2B5EF4-FFF2-40B4-BE49-F238E27FC236}">
                  <a16:creationId xmlns:a16="http://schemas.microsoft.com/office/drawing/2014/main" id="{2C599C90-220B-CBE3-26AA-51E650F67A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790" t="20578" b="36794"/>
            <a:stretch/>
          </p:blipFill>
          <p:spPr>
            <a:xfrm>
              <a:off x="6096000" y="481494"/>
              <a:ext cx="2441928" cy="1646793"/>
            </a:xfrm>
            <a:prstGeom prst="rect">
              <a:avLst/>
            </a:prstGeom>
          </p:spPr>
        </p:pic>
        <p:pic>
          <p:nvPicPr>
            <p:cNvPr id="88" name="图片 87">
              <a:extLst>
                <a:ext uri="{FF2B5EF4-FFF2-40B4-BE49-F238E27FC236}">
                  <a16:creationId xmlns:a16="http://schemas.microsoft.com/office/drawing/2014/main" id="{1CF2EDFA-B044-ED8B-7963-F867507A73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78" r="39266" b="36794"/>
            <a:stretch/>
          </p:blipFill>
          <p:spPr>
            <a:xfrm>
              <a:off x="3802955" y="459111"/>
              <a:ext cx="2346269" cy="1646793"/>
            </a:xfrm>
            <a:prstGeom prst="rect">
              <a:avLst/>
            </a:prstGeom>
          </p:spPr>
        </p:pic>
      </p:grpSp>
      <p:sp>
        <p:nvSpPr>
          <p:cNvPr id="8" name="文本框 7">
            <a:extLst>
              <a:ext uri="{FF2B5EF4-FFF2-40B4-BE49-F238E27FC236}">
                <a16:creationId xmlns:a16="http://schemas.microsoft.com/office/drawing/2014/main" id="{C2960160-6027-63C1-62DC-EA41686205CD}"/>
              </a:ext>
            </a:extLst>
          </p:cNvPr>
          <p:cNvSpPr txBox="1"/>
          <p:nvPr/>
        </p:nvSpPr>
        <p:spPr>
          <a:xfrm>
            <a:off x="1083882" y="2283511"/>
            <a:ext cx="10024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Chào</a:t>
            </a:r>
            <a:r>
              <a:rPr kumimoji="0" lang="en-US" altLang="zh-CN" sz="9600" b="1" i="0" u="none" strike="noStrike" kern="1200" cap="none" spc="-300" normalizeH="0" noProof="0" dirty="0"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9600" b="1" i="0" u="none" strike="noStrike" kern="1200" cap="none" spc="-300" normalizeH="0" noProof="0" dirty="0" err="1"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tạm</a:t>
            </a:r>
            <a:r>
              <a:rPr kumimoji="0" lang="en-US" altLang="zh-CN" sz="9600" b="1" i="0" u="none" strike="noStrike" kern="1200" cap="none" spc="-300" normalizeH="0" noProof="0" dirty="0"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9600" b="1" i="0" u="none" strike="noStrike" kern="1200" cap="none" spc="-300" normalizeH="0" noProof="0" dirty="0" err="1"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biệt</a:t>
            </a:r>
            <a:r>
              <a:rPr kumimoji="0" lang="en-US" altLang="zh-CN" sz="9600" b="1" i="0" u="none" strike="noStrike" kern="1200" cap="none" spc="-300" normalizeH="0" noProof="0" dirty="0" smtClean="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a:t>
            </a:r>
            <a:endParaRPr kumimoji="0" lang="zh-CN" altLang="en-US" sz="9600" b="1" i="0" u="none" strike="noStrike" kern="1200" cap="none" spc="-300" normalizeH="0" baseline="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grpSp>
        <p:nvGrpSpPr>
          <p:cNvPr id="15" name="组合 14">
            <a:extLst>
              <a:ext uri="{FF2B5EF4-FFF2-40B4-BE49-F238E27FC236}">
                <a16:creationId xmlns:a16="http://schemas.microsoft.com/office/drawing/2014/main" id="{C0466E97-BC9B-FA63-DD61-1CBEDE4B1CCC}"/>
              </a:ext>
            </a:extLst>
          </p:cNvPr>
          <p:cNvGrpSpPr/>
          <p:nvPr/>
        </p:nvGrpSpPr>
        <p:grpSpPr>
          <a:xfrm>
            <a:off x="3322983" y="1525839"/>
            <a:ext cx="5546035" cy="184584"/>
            <a:chOff x="3419059" y="1987826"/>
            <a:chExt cx="5546035" cy="184584"/>
          </a:xfrm>
          <a:solidFill>
            <a:schemeClr val="bg1"/>
          </a:solidFill>
        </p:grpSpPr>
        <p:grpSp>
          <p:nvGrpSpPr>
            <p:cNvPr id="16" name="组合 15">
              <a:extLst>
                <a:ext uri="{FF2B5EF4-FFF2-40B4-BE49-F238E27FC236}">
                  <a16:creationId xmlns:a16="http://schemas.microsoft.com/office/drawing/2014/main" id="{2884FDC2-967B-B4DF-4766-9D0D00EEA8B7}"/>
                </a:ext>
              </a:extLst>
            </p:cNvPr>
            <p:cNvGrpSpPr/>
            <p:nvPr/>
          </p:nvGrpSpPr>
          <p:grpSpPr>
            <a:xfrm>
              <a:off x="3419059" y="1987826"/>
              <a:ext cx="646045" cy="184584"/>
              <a:chOff x="3707294" y="1848678"/>
              <a:chExt cx="695741" cy="198783"/>
            </a:xfrm>
            <a:grpFill/>
          </p:grpSpPr>
          <p:sp>
            <p:nvSpPr>
              <p:cNvPr id="21" name="箭头: V 形 20">
                <a:extLst>
                  <a:ext uri="{FF2B5EF4-FFF2-40B4-BE49-F238E27FC236}">
                    <a16:creationId xmlns:a16="http://schemas.microsoft.com/office/drawing/2014/main" id="{3CF7676C-F9E8-DE0C-AF4E-DCF401219EF6}"/>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2" name="箭头: V 形 21">
                <a:extLst>
                  <a:ext uri="{FF2B5EF4-FFF2-40B4-BE49-F238E27FC236}">
                    <a16:creationId xmlns:a16="http://schemas.microsoft.com/office/drawing/2014/main" id="{717688B6-D339-A5E9-47D6-C2B1F56DDD5B}"/>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3" name="箭头: V 形 22">
                <a:extLst>
                  <a:ext uri="{FF2B5EF4-FFF2-40B4-BE49-F238E27FC236}">
                    <a16:creationId xmlns:a16="http://schemas.microsoft.com/office/drawing/2014/main" id="{5DBBBC0B-40CE-DCB3-0ACA-30A242682F07}"/>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nvGrpSpPr>
            <p:cNvPr id="17" name="组合 16">
              <a:extLst>
                <a:ext uri="{FF2B5EF4-FFF2-40B4-BE49-F238E27FC236}">
                  <a16:creationId xmlns:a16="http://schemas.microsoft.com/office/drawing/2014/main" id="{604ACCFA-D46F-B295-6DCE-3D3E68B1DB70}"/>
                </a:ext>
              </a:extLst>
            </p:cNvPr>
            <p:cNvGrpSpPr/>
            <p:nvPr/>
          </p:nvGrpSpPr>
          <p:grpSpPr>
            <a:xfrm flipH="1">
              <a:off x="8319049" y="1987826"/>
              <a:ext cx="646045" cy="184584"/>
              <a:chOff x="3707294" y="1848678"/>
              <a:chExt cx="695741" cy="198783"/>
            </a:xfrm>
            <a:grpFill/>
          </p:grpSpPr>
          <p:sp>
            <p:nvSpPr>
              <p:cNvPr id="18" name="箭头: V 形 17">
                <a:extLst>
                  <a:ext uri="{FF2B5EF4-FFF2-40B4-BE49-F238E27FC236}">
                    <a16:creationId xmlns:a16="http://schemas.microsoft.com/office/drawing/2014/main" id="{FB7875D1-F871-A68F-7E86-E63C77576A52}"/>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19" name="箭头: V 形 18">
                <a:extLst>
                  <a:ext uri="{FF2B5EF4-FFF2-40B4-BE49-F238E27FC236}">
                    <a16:creationId xmlns:a16="http://schemas.microsoft.com/office/drawing/2014/main" id="{FD9508D3-7187-B4D3-3B27-3055FC7F5A36}"/>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0" name="箭头: V 形 19">
                <a:extLst>
                  <a:ext uri="{FF2B5EF4-FFF2-40B4-BE49-F238E27FC236}">
                    <a16:creationId xmlns:a16="http://schemas.microsoft.com/office/drawing/2014/main" id="{0A0F4988-A068-5B7B-F0C5-E9066CFD75F5}"/>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spTree>
    <p:extLst>
      <p:ext uri="{BB962C8B-B14F-4D97-AF65-F5344CB8AC3E}">
        <p14:creationId xmlns:p14="http://schemas.microsoft.com/office/powerpoint/2010/main" val="304037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truy</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cập</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4266474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2120D2-B900-C890-15A0-461BB309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36" y="2351993"/>
            <a:ext cx="4373094" cy="4373094"/>
          </a:xfrm>
          <a:prstGeom prst="rect">
            <a:avLst/>
          </a:prstGeom>
        </p:spPr>
      </p:pic>
      <p:pic>
        <p:nvPicPr>
          <p:cNvPr id="21" name="图片 20">
            <a:extLst>
              <a:ext uri="{FF2B5EF4-FFF2-40B4-BE49-F238E27FC236}">
                <a16:creationId xmlns:a16="http://schemas.microsoft.com/office/drawing/2014/main" id="{258CE7F9-0287-E9E4-FF1E-0EE6203F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2931">
            <a:off x="6896987" y="0"/>
            <a:ext cx="4229133" cy="4229133"/>
          </a:xfrm>
          <a:prstGeom prst="rect">
            <a:avLst/>
          </a:prstGeom>
        </p:spPr>
      </p:pic>
      <p:pic>
        <p:nvPicPr>
          <p:cNvPr id="3" name="Picture 2"/>
          <p:cNvPicPr>
            <a:picLocks noChangeAspect="1"/>
          </p:cNvPicPr>
          <p:nvPr/>
        </p:nvPicPr>
        <p:blipFill>
          <a:blip r:embed="rId5"/>
          <a:stretch>
            <a:fillRect/>
          </a:stretch>
        </p:blipFill>
        <p:spPr>
          <a:xfrm>
            <a:off x="1078461" y="424773"/>
            <a:ext cx="8669263" cy="6218459"/>
          </a:xfrm>
          <a:prstGeom prst="rect">
            <a:avLst/>
          </a:prstGeom>
        </p:spPr>
      </p:pic>
      <p:pic>
        <p:nvPicPr>
          <p:cNvPr id="8" name="图片 8">
            <a:extLst>
              <a:ext uri="{FF2B5EF4-FFF2-40B4-BE49-F238E27FC236}">
                <a16:creationId xmlns:a16="http://schemas.microsoft.com/office/drawing/2014/main" id="{40779253-5B18-3344-5F69-4CAD650C7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276" y="2351993"/>
            <a:ext cx="4320958" cy="4320958"/>
          </a:xfrm>
          <a:prstGeom prst="rect">
            <a:avLst/>
          </a:prstGeom>
        </p:spPr>
      </p:pic>
    </p:spTree>
    <p:extLst>
      <p:ext uri="{BB962C8B-B14F-4D97-AF65-F5344CB8AC3E}">
        <p14:creationId xmlns:p14="http://schemas.microsoft.com/office/powerpoint/2010/main" val="1512219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09061" y="-421965"/>
            <a:ext cx="7199810" cy="7199810"/>
            <a:chOff x="3009061" y="-421965"/>
            <a:chExt cx="7199810" cy="7199810"/>
          </a:xfrm>
        </p:grpSpPr>
        <p:pic>
          <p:nvPicPr>
            <p:cNvPr id="2" name="图片 30">
              <a:extLst>
                <a:ext uri="{FF2B5EF4-FFF2-40B4-BE49-F238E27FC236}">
                  <a16:creationId xmlns:a16="http://schemas.microsoft.com/office/drawing/2014/main" id="{45A735B5-0CBE-3726-AF32-69C9FF4C69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061" y="-421965"/>
              <a:ext cx="7199810" cy="7199810"/>
            </a:xfrm>
            <a:prstGeom prst="rect">
              <a:avLst/>
            </a:prstGeom>
          </p:spPr>
        </p:pic>
        <p:sp>
          <p:nvSpPr>
            <p:cNvPr id="4" name="TextBox 3"/>
            <p:cNvSpPr txBox="1"/>
            <p:nvPr/>
          </p:nvSpPr>
          <p:spPr>
            <a:xfrm>
              <a:off x="4403245" y="2145644"/>
              <a:ext cx="4729180" cy="2554545"/>
            </a:xfrm>
            <a:prstGeom prst="rect">
              <a:avLst/>
            </a:prstGeom>
            <a:noFill/>
          </p:spPr>
          <p:txBody>
            <a:bodyPr wrap="square" rtlCol="0">
              <a:spAutoFit/>
            </a:bodyPr>
            <a:lstStyle/>
            <a:p>
              <a:pPr algn="ctr"/>
              <a:r>
                <a:rPr lang="en-US" sz="4000" b="1" dirty="0" err="1" smtClean="0">
                  <a:solidFill>
                    <a:schemeClr val="accent1">
                      <a:lumMod val="75000"/>
                    </a:schemeClr>
                  </a:solidFill>
                  <a:latin typeface="Calibri" panose="020F0502020204030204" pitchFamily="34" charset="0"/>
                  <a:cs typeface="Calibri" panose="020F0502020204030204" pitchFamily="34" charset="0"/>
                </a:rPr>
                <a:t>Kể</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tên</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các</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nhân</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vật</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em</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thích</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hoặc</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không</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thích</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trong</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các</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câu</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chuyện</a:t>
              </a:r>
              <a:r>
                <a:rPr lang="en-US" sz="4000" b="1" dirty="0" smtClean="0">
                  <a:solidFill>
                    <a:schemeClr val="accent1">
                      <a:lumMod val="75000"/>
                    </a:schemeClr>
                  </a:solidFill>
                  <a:latin typeface="Calibri" panose="020F0502020204030204" pitchFamily="34" charset="0"/>
                  <a:cs typeface="Calibri" panose="020F0502020204030204" pitchFamily="34" charset="0"/>
                </a:rPr>
                <a:t> </a:t>
              </a:r>
              <a:r>
                <a:rPr lang="en-US" sz="4000" b="1" dirty="0" err="1" smtClean="0">
                  <a:solidFill>
                    <a:schemeClr val="accent1">
                      <a:lumMod val="75000"/>
                    </a:schemeClr>
                  </a:solidFill>
                  <a:latin typeface="Calibri" panose="020F0502020204030204" pitchFamily="34" charset="0"/>
                  <a:cs typeface="Calibri" panose="020F0502020204030204" pitchFamily="34" charset="0"/>
                </a:rPr>
                <a:t>tuần</a:t>
              </a:r>
              <a:r>
                <a:rPr lang="en-US" sz="4000" b="1" dirty="0" smtClean="0">
                  <a:solidFill>
                    <a:schemeClr val="accent1">
                      <a:lumMod val="75000"/>
                    </a:schemeClr>
                  </a:solidFill>
                  <a:latin typeface="Calibri" panose="020F0502020204030204" pitchFamily="34" charset="0"/>
                  <a:cs typeface="Calibri" panose="020F0502020204030204" pitchFamily="34" charset="0"/>
                </a:rPr>
                <a:t> 31</a:t>
              </a:r>
              <a:endParaRPr lang="en-US" sz="4000" b="1"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3" name="图片 6">
            <a:extLst>
              <a:ext uri="{FF2B5EF4-FFF2-40B4-BE49-F238E27FC236}">
                <a16:creationId xmlns:a16="http://schemas.microsoft.com/office/drawing/2014/main" id="{533CD9C6-C410-6202-0C81-1B1F6FD3F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68" y="2853849"/>
            <a:ext cx="4685325" cy="4685325"/>
          </a:xfrm>
          <a:prstGeom prst="rect">
            <a:avLst/>
          </a:prstGeom>
        </p:spPr>
      </p:pic>
    </p:spTree>
    <p:extLst>
      <p:ext uri="{BB962C8B-B14F-4D97-AF65-F5344CB8AC3E}">
        <p14:creationId xmlns:p14="http://schemas.microsoft.com/office/powerpoint/2010/main" val="11303057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113" y="1349274"/>
            <a:ext cx="11894327" cy="3359187"/>
          </a:xfrm>
          <a:prstGeom prst="rect">
            <a:avLst/>
          </a:prstGeom>
        </p:spPr>
      </p:pic>
      <p:grpSp>
        <p:nvGrpSpPr>
          <p:cNvPr id="3" name="Group 2"/>
          <p:cNvGrpSpPr/>
          <p:nvPr/>
        </p:nvGrpSpPr>
        <p:grpSpPr>
          <a:xfrm>
            <a:off x="3279773" y="75033"/>
            <a:ext cx="5546035" cy="1702839"/>
            <a:chOff x="3322982" y="234329"/>
            <a:chExt cx="5546035" cy="1702839"/>
          </a:xfrm>
        </p:grpSpPr>
        <p:grpSp>
          <p:nvGrpSpPr>
            <p:cNvPr id="89" name="组合 88">
              <a:extLst>
                <a:ext uri="{FF2B5EF4-FFF2-40B4-BE49-F238E27FC236}">
                  <a16:creationId xmlns:a16="http://schemas.microsoft.com/office/drawing/2014/main" id="{F9A0B713-9F6B-6531-23C7-6B2A9B8BD2ED}"/>
                </a:ext>
              </a:extLst>
            </p:cNvPr>
            <p:cNvGrpSpPr/>
            <p:nvPr/>
          </p:nvGrpSpPr>
          <p:grpSpPr>
            <a:xfrm rot="21395255">
              <a:off x="3895059" y="234329"/>
              <a:ext cx="4469568" cy="1575614"/>
              <a:chOff x="3802955" y="459111"/>
              <a:chExt cx="4734973" cy="1669176"/>
            </a:xfrm>
          </p:grpSpPr>
          <p:pic>
            <p:nvPicPr>
              <p:cNvPr id="85" name="图片 84">
                <a:extLst>
                  <a:ext uri="{FF2B5EF4-FFF2-40B4-BE49-F238E27FC236}">
                    <a16:creationId xmlns:a16="http://schemas.microsoft.com/office/drawing/2014/main" id="{2C599C90-220B-CBE3-26AA-51E650F67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90" t="20578" b="36794"/>
              <a:stretch/>
            </p:blipFill>
            <p:spPr>
              <a:xfrm>
                <a:off x="6096000" y="481494"/>
                <a:ext cx="2441928" cy="1646793"/>
              </a:xfrm>
              <a:prstGeom prst="rect">
                <a:avLst/>
              </a:prstGeom>
            </p:spPr>
          </p:pic>
          <p:pic>
            <p:nvPicPr>
              <p:cNvPr id="88" name="图片 87">
                <a:extLst>
                  <a:ext uri="{FF2B5EF4-FFF2-40B4-BE49-F238E27FC236}">
                    <a16:creationId xmlns:a16="http://schemas.microsoft.com/office/drawing/2014/main" id="{1CF2EDFA-B044-ED8B-7963-F867507A73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78" r="39266" b="36794"/>
              <a:stretch/>
            </p:blipFill>
            <p:spPr>
              <a:xfrm>
                <a:off x="3802955" y="459111"/>
                <a:ext cx="2346269" cy="1646793"/>
              </a:xfrm>
              <a:prstGeom prst="rect">
                <a:avLst/>
              </a:prstGeom>
            </p:spPr>
          </p:pic>
        </p:grpSp>
        <p:grpSp>
          <p:nvGrpSpPr>
            <p:cNvPr id="15" name="组合 14">
              <a:extLst>
                <a:ext uri="{FF2B5EF4-FFF2-40B4-BE49-F238E27FC236}">
                  <a16:creationId xmlns:a16="http://schemas.microsoft.com/office/drawing/2014/main" id="{C0466E97-BC9B-FA63-DD61-1CBEDE4B1CCC}"/>
                </a:ext>
              </a:extLst>
            </p:cNvPr>
            <p:cNvGrpSpPr/>
            <p:nvPr/>
          </p:nvGrpSpPr>
          <p:grpSpPr>
            <a:xfrm>
              <a:off x="3322982" y="1374792"/>
              <a:ext cx="5546035" cy="184584"/>
              <a:chOff x="3419059" y="1987826"/>
              <a:chExt cx="5546035" cy="184584"/>
            </a:xfrm>
            <a:solidFill>
              <a:schemeClr val="bg1"/>
            </a:solidFill>
          </p:grpSpPr>
          <p:grpSp>
            <p:nvGrpSpPr>
              <p:cNvPr id="16" name="组合 15">
                <a:extLst>
                  <a:ext uri="{FF2B5EF4-FFF2-40B4-BE49-F238E27FC236}">
                    <a16:creationId xmlns:a16="http://schemas.microsoft.com/office/drawing/2014/main" id="{2884FDC2-967B-B4DF-4766-9D0D00EEA8B7}"/>
                  </a:ext>
                </a:extLst>
              </p:cNvPr>
              <p:cNvGrpSpPr/>
              <p:nvPr/>
            </p:nvGrpSpPr>
            <p:grpSpPr>
              <a:xfrm>
                <a:off x="3419059" y="1987826"/>
                <a:ext cx="646045" cy="184584"/>
                <a:chOff x="3707294" y="1848678"/>
                <a:chExt cx="695741" cy="198783"/>
              </a:xfrm>
              <a:grpFill/>
            </p:grpSpPr>
            <p:sp>
              <p:nvSpPr>
                <p:cNvPr id="21" name="箭头: V 形 20">
                  <a:extLst>
                    <a:ext uri="{FF2B5EF4-FFF2-40B4-BE49-F238E27FC236}">
                      <a16:creationId xmlns:a16="http://schemas.microsoft.com/office/drawing/2014/main" id="{3CF7676C-F9E8-DE0C-AF4E-DCF401219EF6}"/>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2" name="箭头: V 形 21">
                  <a:extLst>
                    <a:ext uri="{FF2B5EF4-FFF2-40B4-BE49-F238E27FC236}">
                      <a16:creationId xmlns:a16="http://schemas.microsoft.com/office/drawing/2014/main" id="{717688B6-D339-A5E9-47D6-C2B1F56DDD5B}"/>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3" name="箭头: V 形 22">
                  <a:extLst>
                    <a:ext uri="{FF2B5EF4-FFF2-40B4-BE49-F238E27FC236}">
                      <a16:creationId xmlns:a16="http://schemas.microsoft.com/office/drawing/2014/main" id="{5DBBBC0B-40CE-DCB3-0ACA-30A242682F07}"/>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nvGrpSpPr>
              <p:cNvPr id="17" name="组合 16">
                <a:extLst>
                  <a:ext uri="{FF2B5EF4-FFF2-40B4-BE49-F238E27FC236}">
                    <a16:creationId xmlns:a16="http://schemas.microsoft.com/office/drawing/2014/main" id="{604ACCFA-D46F-B295-6DCE-3D3E68B1DB70}"/>
                  </a:ext>
                </a:extLst>
              </p:cNvPr>
              <p:cNvGrpSpPr/>
              <p:nvPr/>
            </p:nvGrpSpPr>
            <p:grpSpPr>
              <a:xfrm flipH="1">
                <a:off x="8319049" y="1987826"/>
                <a:ext cx="646045" cy="184584"/>
                <a:chOff x="3707294" y="1848678"/>
                <a:chExt cx="695741" cy="198783"/>
              </a:xfrm>
              <a:grpFill/>
            </p:grpSpPr>
            <p:sp>
              <p:nvSpPr>
                <p:cNvPr id="18" name="箭头: V 形 17">
                  <a:extLst>
                    <a:ext uri="{FF2B5EF4-FFF2-40B4-BE49-F238E27FC236}">
                      <a16:creationId xmlns:a16="http://schemas.microsoft.com/office/drawing/2014/main" id="{FB7875D1-F871-A68F-7E86-E63C77576A52}"/>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19" name="箭头: V 形 18">
                  <a:extLst>
                    <a:ext uri="{FF2B5EF4-FFF2-40B4-BE49-F238E27FC236}">
                      <a16:creationId xmlns:a16="http://schemas.microsoft.com/office/drawing/2014/main" id="{FD9508D3-7187-B4D3-3B27-3055FC7F5A36}"/>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0" name="箭头: V 形 19">
                  <a:extLst>
                    <a:ext uri="{FF2B5EF4-FFF2-40B4-BE49-F238E27FC236}">
                      <a16:creationId xmlns:a16="http://schemas.microsoft.com/office/drawing/2014/main" id="{0A0F4988-A068-5B7B-F0C5-E9066CFD75F5}"/>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pic>
          <p:nvPicPr>
            <p:cNvPr id="2" name="Picture 1"/>
            <p:cNvPicPr>
              <a:picLocks noChangeAspect="1"/>
            </p:cNvPicPr>
            <p:nvPr/>
          </p:nvPicPr>
          <p:blipFill>
            <a:blip r:embed="rId4"/>
            <a:stretch>
              <a:fillRect/>
            </a:stretch>
          </p:blipFill>
          <p:spPr>
            <a:xfrm>
              <a:off x="4234514" y="812415"/>
              <a:ext cx="3466803" cy="1124753"/>
            </a:xfrm>
            <a:prstGeom prst="rect">
              <a:avLst/>
            </a:prstGeom>
          </p:spPr>
        </p:pic>
      </p:grpSp>
      <p:pic>
        <p:nvPicPr>
          <p:cNvPr id="5" name="Picture 4"/>
          <p:cNvPicPr>
            <a:picLocks noChangeAspect="1"/>
          </p:cNvPicPr>
          <p:nvPr/>
        </p:nvPicPr>
        <p:blipFill>
          <a:blip r:embed="rId5"/>
          <a:stretch>
            <a:fillRect/>
          </a:stretch>
        </p:blipFill>
        <p:spPr>
          <a:xfrm>
            <a:off x="2433990" y="4064503"/>
            <a:ext cx="7974259" cy="1072989"/>
          </a:xfrm>
          <a:prstGeom prst="rect">
            <a:avLst/>
          </a:prstGeom>
        </p:spPr>
      </p:pic>
      <p:pic>
        <p:nvPicPr>
          <p:cNvPr id="6" name="Picture 5"/>
          <p:cNvPicPr>
            <a:picLocks noChangeAspect="1"/>
          </p:cNvPicPr>
          <p:nvPr/>
        </p:nvPicPr>
        <p:blipFill>
          <a:blip r:embed="rId6"/>
          <a:stretch>
            <a:fillRect/>
          </a:stretch>
        </p:blipFill>
        <p:spPr>
          <a:xfrm>
            <a:off x="4018567" y="4842239"/>
            <a:ext cx="2017951" cy="749873"/>
          </a:xfrm>
          <a:prstGeom prst="rect">
            <a:avLst/>
          </a:prstGeom>
        </p:spPr>
      </p:pic>
      <p:pic>
        <p:nvPicPr>
          <p:cNvPr id="7" name="Picture 6"/>
          <p:cNvPicPr>
            <a:picLocks noChangeAspect="1"/>
          </p:cNvPicPr>
          <p:nvPr/>
        </p:nvPicPr>
        <p:blipFill>
          <a:blip r:embed="rId7"/>
          <a:stretch>
            <a:fillRect/>
          </a:stretch>
        </p:blipFill>
        <p:spPr>
          <a:xfrm>
            <a:off x="6421119" y="4838644"/>
            <a:ext cx="2121592" cy="749873"/>
          </a:xfrm>
          <a:prstGeom prst="rect">
            <a:avLst/>
          </a:prstGeom>
        </p:spPr>
      </p:pic>
    </p:spTree>
    <p:extLst>
      <p:ext uri="{BB962C8B-B14F-4D97-AF65-F5344CB8AC3E}">
        <p14:creationId xmlns:p14="http://schemas.microsoft.com/office/powerpoint/2010/main" val="34420035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3"/>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2120D2-B900-C890-15A0-461BB309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36" y="2351993"/>
            <a:ext cx="4373094" cy="4373094"/>
          </a:xfrm>
          <a:prstGeom prst="rect">
            <a:avLst/>
          </a:prstGeom>
        </p:spPr>
      </p:pic>
      <p:pic>
        <p:nvPicPr>
          <p:cNvPr id="21" name="图片 20">
            <a:extLst>
              <a:ext uri="{FF2B5EF4-FFF2-40B4-BE49-F238E27FC236}">
                <a16:creationId xmlns:a16="http://schemas.microsoft.com/office/drawing/2014/main" id="{258CE7F9-0287-E9E4-FF1E-0EE6203F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4630" y="606786"/>
            <a:ext cx="4229133" cy="4229133"/>
          </a:xfrm>
          <a:prstGeom prst="rect">
            <a:avLst/>
          </a:prstGeom>
        </p:spPr>
      </p:pic>
      <p:pic>
        <p:nvPicPr>
          <p:cNvPr id="3" name="Picture 2"/>
          <p:cNvPicPr>
            <a:picLocks noChangeAspect="1"/>
          </p:cNvPicPr>
          <p:nvPr/>
        </p:nvPicPr>
        <p:blipFill>
          <a:blip r:embed="rId5"/>
          <a:stretch>
            <a:fillRect/>
          </a:stretch>
        </p:blipFill>
        <p:spPr>
          <a:xfrm>
            <a:off x="1289933" y="423942"/>
            <a:ext cx="8669263" cy="6218459"/>
          </a:xfrm>
          <a:prstGeom prst="rect">
            <a:avLst/>
          </a:prstGeom>
        </p:spPr>
      </p:pic>
      <p:pic>
        <p:nvPicPr>
          <p:cNvPr id="6" name="图片 8">
            <a:extLst>
              <a:ext uri="{FF2B5EF4-FFF2-40B4-BE49-F238E27FC236}">
                <a16:creationId xmlns:a16="http://schemas.microsoft.com/office/drawing/2014/main" id="{40779253-5B18-3344-5F69-4CAD650C7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276" y="2351993"/>
            <a:ext cx="4320958" cy="4320958"/>
          </a:xfrm>
          <a:prstGeom prst="rect">
            <a:avLst/>
          </a:prstGeom>
        </p:spPr>
      </p:pic>
    </p:spTree>
    <p:extLst>
      <p:ext uri="{BB962C8B-B14F-4D97-AF65-F5344CB8AC3E}">
        <p14:creationId xmlns:p14="http://schemas.microsoft.com/office/powerpoint/2010/main" val="41552856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31386" y="447515"/>
            <a:ext cx="9724047" cy="1323439"/>
            <a:chOff x="1831386" y="447515"/>
            <a:chExt cx="9724047" cy="1323439"/>
          </a:xfrm>
        </p:grpSpPr>
        <p:grpSp>
          <p:nvGrpSpPr>
            <p:cNvPr id="6" name="Group 5"/>
            <p:cNvGrpSpPr/>
            <p:nvPr/>
          </p:nvGrpSpPr>
          <p:grpSpPr>
            <a:xfrm>
              <a:off x="2906519" y="447515"/>
              <a:ext cx="7017564" cy="1265689"/>
              <a:chOff x="2906519" y="447515"/>
              <a:chExt cx="7017564" cy="1265689"/>
            </a:xfrm>
          </p:grpSpPr>
          <p:cxnSp>
            <p:nvCxnSpPr>
              <p:cNvPr id="2" name="直接连接符 12">
                <a:extLst>
                  <a:ext uri="{FF2B5EF4-FFF2-40B4-BE49-F238E27FC236}">
                    <a16:creationId xmlns:a16="http://schemas.microsoft.com/office/drawing/2014/main" id="{88D5F825-7A4F-4A96-B246-1479EA78A14E}"/>
                  </a:ext>
                </a:extLst>
              </p:cNvPr>
              <p:cNvCxnSpPr/>
              <p:nvPr/>
            </p:nvCxnSpPr>
            <p:spPr>
              <a:xfrm>
                <a:off x="2906519" y="447515"/>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13">
                <a:extLst>
                  <a:ext uri="{FF2B5EF4-FFF2-40B4-BE49-F238E27FC236}">
                    <a16:creationId xmlns:a16="http://schemas.microsoft.com/office/drawing/2014/main" id="{5B9461E3-5A92-411C-AB4B-408D2AE4D39E}"/>
                  </a:ext>
                </a:extLst>
              </p:cNvPr>
              <p:cNvCxnSpPr/>
              <p:nvPr/>
            </p:nvCxnSpPr>
            <p:spPr>
              <a:xfrm>
                <a:off x="2906520" y="1713204"/>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831386" y="447515"/>
              <a:ext cx="9724047" cy="1323439"/>
            </a:xfrm>
            <a:prstGeom prst="rect">
              <a:avLst/>
            </a:prstGeom>
            <a:noFill/>
          </p:spPr>
          <p:txBody>
            <a:bodyPr wrap="square" rtlCol="0">
              <a:spAutoFit/>
            </a:bodyPr>
            <a:lstStyle/>
            <a:p>
              <a:pPr algn="ctr"/>
              <a:r>
                <a:rPr lang="en-US" sz="4000" b="1" dirty="0" err="1" smtClean="0">
                  <a:solidFill>
                    <a:srgbClr val="2ABADA"/>
                  </a:solidFill>
                  <a:latin typeface="Calibri" panose="020F0502020204030204" pitchFamily="34" charset="0"/>
                  <a:cs typeface="Calibri" panose="020F0502020204030204" pitchFamily="34" charset="0"/>
                </a:rPr>
                <a:t>Viết</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đoạn</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văn</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về</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một</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nhân</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vật</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em</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yêu</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thích</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trong</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câu</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chuyện</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đã</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đọc</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đã</a:t>
              </a:r>
              <a:r>
                <a:rPr lang="en-US" sz="4000" b="1" dirty="0" smtClean="0">
                  <a:solidFill>
                    <a:srgbClr val="2ABADA"/>
                  </a:solidFill>
                  <a:latin typeface="Calibri" panose="020F0502020204030204" pitchFamily="34" charset="0"/>
                  <a:cs typeface="Calibri" panose="020F0502020204030204" pitchFamily="34" charset="0"/>
                </a:rPr>
                <a:t> </a:t>
              </a:r>
              <a:r>
                <a:rPr lang="en-US" sz="4000" b="1" dirty="0" err="1" smtClean="0">
                  <a:solidFill>
                    <a:srgbClr val="2ABADA"/>
                  </a:solidFill>
                  <a:latin typeface="Calibri" panose="020F0502020204030204" pitchFamily="34" charset="0"/>
                  <a:cs typeface="Calibri" panose="020F0502020204030204" pitchFamily="34" charset="0"/>
                </a:rPr>
                <a:t>nghe</a:t>
              </a:r>
              <a:endParaRPr lang="en-US" sz="4000" b="1" dirty="0">
                <a:solidFill>
                  <a:srgbClr val="2ABADA"/>
                </a:solidFill>
                <a:latin typeface="Calibri" panose="020F0502020204030204" pitchFamily="34" charset="0"/>
                <a:cs typeface="Calibri" panose="020F0502020204030204" pitchFamily="34" charset="0"/>
              </a:endParaRPr>
            </a:p>
          </p:txBody>
        </p:sp>
      </p:grpSp>
      <p:sp>
        <p:nvSpPr>
          <p:cNvPr id="7" name="PA_库_任意多边形 120">
            <a:extLst>
              <a:ext uri="{FF2B5EF4-FFF2-40B4-BE49-F238E27FC236}">
                <a16:creationId xmlns:a16="http://schemas.microsoft.com/office/drawing/2014/main" id="{571B1AD5-5103-4CA2-81EC-2E0AB5755C3F}"/>
              </a:ext>
            </a:extLst>
          </p:cNvPr>
          <p:cNvSpPr/>
          <p:nvPr>
            <p:custDataLst>
              <p:tags r:id="rId1"/>
            </p:custDataLst>
          </p:nvPr>
        </p:nvSpPr>
        <p:spPr>
          <a:xfrm>
            <a:off x="2185258" y="2015973"/>
            <a:ext cx="1175151" cy="624240"/>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chemeClr val="accent1"/>
          </a:solidFill>
          <a:ln w="889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G:</a:t>
            </a:r>
            <a:endParaRPr kumimoji="0" lang="zh-CN" altLang="en-US" sz="48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sp>
        <p:nvSpPr>
          <p:cNvPr id="8" name="TextBox 7"/>
          <p:cNvSpPr txBox="1"/>
          <p:nvPr/>
        </p:nvSpPr>
        <p:spPr>
          <a:xfrm>
            <a:off x="3524531" y="2112645"/>
            <a:ext cx="8030902" cy="2554545"/>
          </a:xfrm>
          <a:prstGeom prst="rect">
            <a:avLst/>
          </a:prstGeom>
          <a:noFill/>
        </p:spPr>
        <p:txBody>
          <a:bodyPr wrap="square" rtlCol="0">
            <a:spAutoFit/>
          </a:bodyPr>
          <a:lstStyle/>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Tên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endParaRPr lang="en-US" sz="4000" dirty="0" smtClean="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Tên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câu</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chuyện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kể</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về</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endParaRPr lang="en-US" sz="4000" dirty="0" smtClean="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Những</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điều</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em</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thích</a:t>
            </a:r>
            <a:r>
              <a:rPr lang="en-US" sz="4000" dirty="0" smtClean="0">
                <a:solidFill>
                  <a:schemeClr val="accent1">
                    <a:lumMod val="90000"/>
                  </a:schemeClr>
                </a:solidFill>
                <a:latin typeface="Calibri" panose="020F0502020204030204" pitchFamily="34" charset="0"/>
                <a:cs typeface="Calibri" panose="020F0502020204030204" pitchFamily="34" charset="0"/>
              </a:rPr>
              <a:t> ở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endParaRPr lang="en-US" sz="4000" dirty="0" smtClean="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Lí</a:t>
            </a:r>
            <a:r>
              <a:rPr lang="en-US" sz="4000" dirty="0" smtClean="0">
                <a:solidFill>
                  <a:schemeClr val="accent1">
                    <a:lumMod val="90000"/>
                  </a:schemeClr>
                </a:solidFill>
                <a:latin typeface="Calibri" panose="020F0502020204030204" pitchFamily="34" charset="0"/>
                <a:cs typeface="Calibri" panose="020F0502020204030204" pitchFamily="34" charset="0"/>
              </a:rPr>
              <a:t> do </a:t>
            </a:r>
            <a:r>
              <a:rPr lang="en-US" sz="4000" dirty="0" err="1" smtClean="0">
                <a:solidFill>
                  <a:schemeClr val="accent1">
                    <a:lumMod val="90000"/>
                  </a:schemeClr>
                </a:solidFill>
                <a:latin typeface="Calibri" panose="020F0502020204030204" pitchFamily="34" charset="0"/>
                <a:cs typeface="Calibri" panose="020F0502020204030204" pitchFamily="34" charset="0"/>
              </a:rPr>
              <a:t>em</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yêu</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thích</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r>
              <a:rPr lang="en-US" sz="4000" dirty="0" smtClean="0">
                <a:solidFill>
                  <a:schemeClr val="accent1">
                    <a:lumMod val="90000"/>
                  </a:schemeClr>
                </a:solidFill>
                <a:latin typeface="Calibri" panose="020F0502020204030204" pitchFamily="34" charset="0"/>
                <a:cs typeface="Calibri" panose="020F0502020204030204" pitchFamily="34" charset="0"/>
              </a:rPr>
              <a:t>.</a:t>
            </a:r>
            <a:endParaRPr lang="en-US" sz="4000" dirty="0">
              <a:solidFill>
                <a:schemeClr val="accent1">
                  <a:lumMod val="90000"/>
                </a:schemeClr>
              </a:solidFill>
              <a:latin typeface="Calibri" panose="020F0502020204030204" pitchFamily="34" charset="0"/>
              <a:cs typeface="Calibri" panose="020F0502020204030204" pitchFamily="34" charset="0"/>
            </a:endParaRPr>
          </a:p>
        </p:txBody>
      </p:sp>
      <p:grpSp>
        <p:nvGrpSpPr>
          <p:cNvPr id="12" name="Group 11"/>
          <p:cNvGrpSpPr/>
          <p:nvPr/>
        </p:nvGrpSpPr>
        <p:grpSpPr>
          <a:xfrm>
            <a:off x="0" y="3515746"/>
            <a:ext cx="4192568" cy="2617287"/>
            <a:chOff x="-3112879" y="1364404"/>
            <a:chExt cx="4780144" cy="3004662"/>
          </a:xfrm>
        </p:grpSpPr>
        <p:pic>
          <p:nvPicPr>
            <p:cNvPr id="10" name="图片 13">
              <a:extLst>
                <a:ext uri="{FF2B5EF4-FFF2-40B4-BE49-F238E27FC236}">
                  <a16:creationId xmlns:a16="http://schemas.microsoft.com/office/drawing/2014/main" id="{A4C9B85A-A474-52D7-E1EE-B6ED7DC3E5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84" b="22759"/>
            <a:stretch/>
          </p:blipFill>
          <p:spPr>
            <a:xfrm>
              <a:off x="-3112879" y="1364404"/>
              <a:ext cx="4780144" cy="3004662"/>
            </a:xfrm>
            <a:prstGeom prst="rect">
              <a:avLst/>
            </a:prstGeom>
          </p:spPr>
        </p:pic>
        <p:sp>
          <p:nvSpPr>
            <p:cNvPr id="11" name="TextBox 10"/>
            <p:cNvSpPr txBox="1"/>
            <p:nvPr/>
          </p:nvSpPr>
          <p:spPr>
            <a:xfrm>
              <a:off x="-2477670" y="2351751"/>
              <a:ext cx="3509725" cy="1837313"/>
            </a:xfrm>
            <a:prstGeom prst="roundRect">
              <a:avLst/>
            </a:prstGeom>
            <a:noFill/>
          </p:spPr>
          <p:txBody>
            <a:bodyPr wrap="square" rtlCol="0">
              <a:spAutoFit/>
            </a:bodyPr>
            <a:lstStyle/>
            <a:p>
              <a:pPr algn="ctr"/>
              <a:r>
                <a:rPr lang="en-US" sz="4400" b="1" dirty="0" err="1" smtClean="0">
                  <a:solidFill>
                    <a:schemeClr val="accent3">
                      <a:lumMod val="50000"/>
                    </a:schemeClr>
                  </a:solidFill>
                  <a:latin typeface="Calibri" panose="020F0502020204030204" pitchFamily="34" charset="0"/>
                  <a:cs typeface="Calibri" panose="020F0502020204030204" pitchFamily="34" charset="0"/>
                </a:rPr>
                <a:t>Thảo</a:t>
              </a:r>
              <a:r>
                <a:rPr lang="en-US" sz="4400" b="1" dirty="0" smtClean="0">
                  <a:solidFill>
                    <a:schemeClr val="accent3">
                      <a:lumMod val="50000"/>
                    </a:schemeClr>
                  </a:solidFill>
                  <a:latin typeface="Calibri" panose="020F0502020204030204" pitchFamily="34" charset="0"/>
                  <a:cs typeface="Calibri" panose="020F0502020204030204" pitchFamily="34" charset="0"/>
                </a:rPr>
                <a:t> </a:t>
              </a:r>
              <a:r>
                <a:rPr lang="en-US" sz="4400" b="1" dirty="0" err="1" smtClean="0">
                  <a:solidFill>
                    <a:schemeClr val="accent3">
                      <a:lumMod val="50000"/>
                    </a:schemeClr>
                  </a:solidFill>
                  <a:latin typeface="Calibri" panose="020F0502020204030204" pitchFamily="34" charset="0"/>
                  <a:cs typeface="Calibri" panose="020F0502020204030204" pitchFamily="34" charset="0"/>
                </a:rPr>
                <a:t>luận</a:t>
              </a:r>
              <a:r>
                <a:rPr lang="en-US" sz="4400" b="1" dirty="0" smtClean="0">
                  <a:solidFill>
                    <a:schemeClr val="accent3">
                      <a:lumMod val="50000"/>
                    </a:schemeClr>
                  </a:solidFill>
                  <a:latin typeface="Calibri" panose="020F0502020204030204" pitchFamily="34" charset="0"/>
                  <a:cs typeface="Calibri" panose="020F0502020204030204" pitchFamily="34" charset="0"/>
                </a:rPr>
                <a:t> </a:t>
              </a:r>
            </a:p>
            <a:p>
              <a:pPr algn="ctr"/>
              <a:r>
                <a:rPr lang="en-US" sz="4400" b="1" dirty="0" err="1" smtClean="0">
                  <a:solidFill>
                    <a:schemeClr val="accent3">
                      <a:lumMod val="50000"/>
                    </a:schemeClr>
                  </a:solidFill>
                  <a:latin typeface="Calibri" panose="020F0502020204030204" pitchFamily="34" charset="0"/>
                  <a:cs typeface="Calibri" panose="020F0502020204030204" pitchFamily="34" charset="0"/>
                </a:rPr>
                <a:t>nhóm</a:t>
              </a:r>
              <a:endParaRPr lang="en-US" sz="44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4"/>
          <a:stretch>
            <a:fillRect/>
          </a:stretch>
        </p:blipFill>
        <p:spPr>
          <a:xfrm>
            <a:off x="441378" y="447514"/>
            <a:ext cx="1390008" cy="1335140"/>
          </a:xfrm>
          <a:prstGeom prst="rect">
            <a:avLst/>
          </a:prstGeom>
        </p:spPr>
      </p:pic>
    </p:spTree>
    <p:extLst>
      <p:ext uri="{BB962C8B-B14F-4D97-AF65-F5344CB8AC3E}">
        <p14:creationId xmlns:p14="http://schemas.microsoft.com/office/powerpoint/2010/main" val="2166893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4CCAF00D-5434-63FA-377B-A22695B84D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8" r="-1"/>
          <a:stretch/>
        </p:blipFill>
        <p:spPr>
          <a:xfrm>
            <a:off x="78074" y="3497492"/>
            <a:ext cx="5144621" cy="3360508"/>
          </a:xfrm>
          <a:prstGeom prst="rect">
            <a:avLst/>
          </a:prstGeom>
        </p:spPr>
      </p:pic>
      <p:grpSp>
        <p:nvGrpSpPr>
          <p:cNvPr id="4" name="Group 3"/>
          <p:cNvGrpSpPr/>
          <p:nvPr/>
        </p:nvGrpSpPr>
        <p:grpSpPr>
          <a:xfrm>
            <a:off x="2650385" y="0"/>
            <a:ext cx="9375712" cy="4749685"/>
            <a:chOff x="2650385" y="0"/>
            <a:chExt cx="9375712" cy="4749685"/>
          </a:xfrm>
        </p:grpSpPr>
        <p:pic>
          <p:nvPicPr>
            <p:cNvPr id="17" name="图片 16">
              <a:extLst>
                <a:ext uri="{FF2B5EF4-FFF2-40B4-BE49-F238E27FC236}">
                  <a16:creationId xmlns:a16="http://schemas.microsoft.com/office/drawing/2014/main" id="{A4D83543-274B-A49E-D411-305B58E1727D}"/>
                </a:ext>
              </a:extLst>
            </p:cNvPr>
            <p:cNvPicPr>
              <a:picLocks noChangeAspect="1"/>
            </p:cNvPicPr>
            <p:nvPr/>
          </p:nvPicPr>
          <p:blipFill rotWithShape="1">
            <a:blip r:embed="rId3">
              <a:extLst>
                <a:ext uri="{28A0092B-C50C-407E-A947-70E740481C1C}">
                  <a14:useLocalDpi xmlns:a14="http://schemas.microsoft.com/office/drawing/2010/main" val="0"/>
                </a:ext>
              </a:extLst>
            </a:blip>
            <a:srcRect t="15980" b="33361"/>
            <a:stretch/>
          </p:blipFill>
          <p:spPr>
            <a:xfrm>
              <a:off x="2650385" y="0"/>
              <a:ext cx="9375712" cy="4749685"/>
            </a:xfrm>
            <a:prstGeom prst="rect">
              <a:avLst/>
            </a:prstGeom>
          </p:spPr>
        </p:pic>
        <p:pic>
          <p:nvPicPr>
            <p:cNvPr id="2" name="Picture 1"/>
            <p:cNvPicPr>
              <a:picLocks noChangeAspect="1"/>
            </p:cNvPicPr>
            <p:nvPr/>
          </p:nvPicPr>
          <p:blipFill>
            <a:blip r:embed="rId4"/>
            <a:stretch>
              <a:fillRect/>
            </a:stretch>
          </p:blipFill>
          <p:spPr>
            <a:xfrm>
              <a:off x="4418004" y="1552699"/>
              <a:ext cx="5840474" cy="1944793"/>
            </a:xfrm>
            <a:prstGeom prst="rect">
              <a:avLst/>
            </a:prstGeom>
          </p:spPr>
        </p:pic>
      </p:grpSp>
    </p:spTree>
    <p:extLst>
      <p:ext uri="{BB962C8B-B14F-4D97-AF65-F5344CB8AC3E}">
        <p14:creationId xmlns:p14="http://schemas.microsoft.com/office/powerpoint/2010/main" val="3815690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D42601D2-7BB4-9019-0EB2-20BCC0A7C784}"/>
              </a:ext>
            </a:extLst>
          </p:cNvPr>
          <p:cNvGrpSpPr/>
          <p:nvPr/>
        </p:nvGrpSpPr>
        <p:grpSpPr>
          <a:xfrm>
            <a:off x="203424" y="233660"/>
            <a:ext cx="4773690" cy="1027831"/>
            <a:chOff x="203424" y="83189"/>
            <a:chExt cx="4773690" cy="1027831"/>
          </a:xfrm>
        </p:grpSpPr>
        <p:sp>
          <p:nvSpPr>
            <p:cNvPr id="3" name="矩形 110">
              <a:extLst>
                <a:ext uri="{FF2B5EF4-FFF2-40B4-BE49-F238E27FC236}">
                  <a16:creationId xmlns:a16="http://schemas.microsoft.com/office/drawing/2014/main" id="{EB910F7C-09F9-844C-5F83-73EE03DC0441}"/>
                </a:ext>
              </a:extLst>
            </p:cNvPr>
            <p:cNvSpPr>
              <a:spLocks noChangeArrowheads="1"/>
            </p:cNvSpPr>
            <p:nvPr/>
          </p:nvSpPr>
          <p:spPr bwMode="auto">
            <a:xfrm>
              <a:off x="1272997" y="83189"/>
              <a:ext cx="3704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r>
                <a:rPr kumimoji="0" lang="en-US" altLang="zh-CN" sz="4000" b="1" i="0" u="none" strike="noStrike" kern="1200" cap="none" spc="0" normalizeH="0" noProof="0" dirty="0"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4000" b="1" i="0" u="none" strike="noStrike" kern="1200" cap="none" spc="0" normalizeH="0" noProof="0" dirty="0" err="1"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tham</a:t>
              </a:r>
              <a:r>
                <a:rPr kumimoji="0" lang="en-US" altLang="zh-CN" sz="4000" b="1" i="0" u="none" strike="noStrike" kern="1200" cap="none" spc="0" normalizeH="0" noProof="0" dirty="0"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4000" b="1" i="0" u="none" strike="noStrike" kern="1200" cap="none" spc="0" normalizeH="0" noProof="0" dirty="0" err="1"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khảo</a:t>
              </a:r>
              <a:endParaRPr kumimoji="0" lang="zh-CN" altLang="en-US" sz="4000" b="1" i="0" u="none" strike="noStrike" kern="1200" cap="none" spc="0" normalizeH="0" baseline="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pic>
          <p:nvPicPr>
            <p:cNvPr id="4" name="图片 12">
              <a:extLst>
                <a:ext uri="{FF2B5EF4-FFF2-40B4-BE49-F238E27FC236}">
                  <a16:creationId xmlns:a16="http://schemas.microsoft.com/office/drawing/2014/main" id="{CB48E0E4-FC81-015C-D5FD-139F7B26C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187" r="46577"/>
            <a:stretch/>
          </p:blipFill>
          <p:spPr>
            <a:xfrm>
              <a:off x="203424" y="152399"/>
              <a:ext cx="1069573" cy="958621"/>
            </a:xfrm>
            <a:prstGeom prst="rect">
              <a:avLst/>
            </a:prstGeom>
          </p:spPr>
        </p:pic>
      </p:grpSp>
      <p:cxnSp>
        <p:nvCxnSpPr>
          <p:cNvPr id="5" name="直接连接符 14">
            <a:extLst>
              <a:ext uri="{FF2B5EF4-FFF2-40B4-BE49-F238E27FC236}">
                <a16:creationId xmlns:a16="http://schemas.microsoft.com/office/drawing/2014/main" id="{25D96221-80A6-437C-8E0A-B0AED1E12C66}"/>
              </a:ext>
            </a:extLst>
          </p:cNvPr>
          <p:cNvCxnSpPr>
            <a:cxnSpLocks noChangeShapeType="1"/>
          </p:cNvCxnSpPr>
          <p:nvPr/>
        </p:nvCxnSpPr>
        <p:spPr bwMode="auto">
          <a:xfrm>
            <a:off x="1472634" y="941546"/>
            <a:ext cx="5577758" cy="0"/>
          </a:xfrm>
          <a:prstGeom prst="line">
            <a:avLst/>
          </a:prstGeom>
          <a:ln>
            <a:solidFill>
              <a:schemeClr val="accent1">
                <a:lumMod val="9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 name="直接连接符 14">
            <a:extLst>
              <a:ext uri="{FF2B5EF4-FFF2-40B4-BE49-F238E27FC236}">
                <a16:creationId xmlns:a16="http://schemas.microsoft.com/office/drawing/2014/main" id="{7750ECC9-6681-4064-9801-3271D0E1C499}"/>
              </a:ext>
            </a:extLst>
          </p:cNvPr>
          <p:cNvCxnSpPr>
            <a:cxnSpLocks noChangeShapeType="1"/>
          </p:cNvCxnSpPr>
          <p:nvPr/>
        </p:nvCxnSpPr>
        <p:spPr bwMode="auto">
          <a:xfrm flipV="1">
            <a:off x="439620" y="1261491"/>
            <a:ext cx="0" cy="4653022"/>
          </a:xfrm>
          <a:prstGeom prst="line">
            <a:avLst/>
          </a:prstGeom>
          <a:ln>
            <a:solidFill>
              <a:schemeClr val="accent1">
                <a:lumMod val="9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9620" y="1048846"/>
            <a:ext cx="11644350" cy="5078313"/>
          </a:xfrm>
          <a:prstGeom prst="rect">
            <a:avLst/>
          </a:prstGeom>
        </p:spPr>
        <p:txBody>
          <a:bodyPr wrap="square">
            <a:spAutoFit/>
          </a:bodyPr>
          <a:lstStyle/>
          <a:p>
            <a:pPr algn="just"/>
            <a:r>
              <a:rPr lang="en-US" sz="3600" dirty="0" smtClean="0">
                <a:solidFill>
                  <a:srgbClr val="2ABADA"/>
                </a:solidFill>
                <a:latin typeface="Calibri" panose="020F0502020204030204" pitchFamily="34" charset="0"/>
                <a:cs typeface="Calibri" panose="020F0502020204030204" pitchFamily="34" charset="0"/>
              </a:rPr>
              <a:t>    </a:t>
            </a:r>
            <a:r>
              <a:rPr lang="vi-VN" sz="3600" dirty="0" smtClean="0">
                <a:solidFill>
                  <a:srgbClr val="2ABADA"/>
                </a:solidFill>
                <a:latin typeface="Calibri" panose="020F0502020204030204" pitchFamily="34" charset="0"/>
                <a:cs typeface="Calibri" panose="020F0502020204030204" pitchFamily="34" charset="0"/>
              </a:rPr>
              <a:t>Một nhân vật </a:t>
            </a:r>
            <a:r>
              <a:rPr lang="en-US" sz="3600" dirty="0" err="1" smtClean="0">
                <a:solidFill>
                  <a:srgbClr val="2ABADA"/>
                </a:solidFill>
                <a:latin typeface="Calibri" panose="020F0502020204030204" pitchFamily="34" charset="0"/>
                <a:cs typeface="Calibri" panose="020F0502020204030204" pitchFamily="34" charset="0"/>
              </a:rPr>
              <a:t>tôi</a:t>
            </a:r>
            <a:r>
              <a:rPr lang="vi-VN" sz="3600" dirty="0" smtClean="0">
                <a:solidFill>
                  <a:srgbClr val="2ABADA"/>
                </a:solidFill>
                <a:latin typeface="Calibri" panose="020F0502020204030204" pitchFamily="34" charset="0"/>
                <a:cs typeface="Calibri" panose="020F0502020204030204" pitchFamily="34" charset="0"/>
              </a:rPr>
              <a:t> rất thích trong</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các</a:t>
            </a:r>
            <a:r>
              <a:rPr lang="vi-VN" sz="3600" dirty="0" smtClean="0">
                <a:solidFill>
                  <a:srgbClr val="2ABADA"/>
                </a:solidFill>
                <a:latin typeface="Calibri" panose="020F0502020204030204" pitchFamily="34" charset="0"/>
                <a:cs typeface="Calibri" panose="020F0502020204030204" pitchFamily="34" charset="0"/>
              </a:rPr>
              <a:t> câu </a:t>
            </a:r>
            <a:r>
              <a:rPr lang="vi-VN" sz="3600" dirty="0">
                <a:solidFill>
                  <a:srgbClr val="2ABADA"/>
                </a:solidFill>
                <a:latin typeface="Calibri" panose="020F0502020204030204" pitchFamily="34" charset="0"/>
                <a:cs typeface="Calibri" panose="020F0502020204030204" pitchFamily="34" charset="0"/>
              </a:rPr>
              <a:t>chuyện </a:t>
            </a:r>
            <a:r>
              <a:rPr lang="en-US" sz="3600" dirty="0" err="1" smtClean="0">
                <a:solidFill>
                  <a:srgbClr val="2ABADA"/>
                </a:solidFill>
                <a:latin typeface="Calibri" panose="020F0502020204030204" pitchFamily="34" charset="0"/>
                <a:cs typeface="Calibri" panose="020F0502020204030204" pitchFamily="34" charset="0"/>
              </a:rPr>
              <a:t>mà</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tôi</a:t>
            </a:r>
            <a:r>
              <a:rPr lang="vi-VN" sz="3600" dirty="0" smtClean="0">
                <a:solidFill>
                  <a:srgbClr val="2ABADA"/>
                </a:solidFill>
                <a:latin typeface="Calibri" panose="020F0502020204030204" pitchFamily="34" charset="0"/>
                <a:cs typeface="Calibri" panose="020F0502020204030204" pitchFamily="34" charset="0"/>
              </a:rPr>
              <a:t> </a:t>
            </a:r>
            <a:r>
              <a:rPr lang="vi-VN" sz="3600" dirty="0">
                <a:solidFill>
                  <a:srgbClr val="2ABADA"/>
                </a:solidFill>
                <a:latin typeface="Calibri" panose="020F0502020204030204" pitchFamily="34" charset="0"/>
                <a:cs typeface="Calibri" panose="020F0502020204030204" pitchFamily="34" charset="0"/>
              </a:rPr>
              <a:t>đã đọc đó là Mai An </a:t>
            </a:r>
            <a:r>
              <a:rPr lang="vi-VN" sz="3600" dirty="0" smtClean="0">
                <a:solidFill>
                  <a:srgbClr val="2ABADA"/>
                </a:solidFill>
                <a:latin typeface="Calibri" panose="020F0502020204030204" pitchFamily="34" charset="0"/>
                <a:cs typeface="Calibri" panose="020F0502020204030204" pitchFamily="34" charset="0"/>
              </a:rPr>
              <a:t>Tiêm </a:t>
            </a:r>
            <a:r>
              <a:rPr lang="vi-VN" sz="3600" dirty="0">
                <a:solidFill>
                  <a:srgbClr val="2ABADA"/>
                </a:solidFill>
                <a:latin typeface="Calibri" panose="020F0502020204030204" pitchFamily="34" charset="0"/>
                <a:cs typeface="Calibri" panose="020F0502020204030204" pitchFamily="34" charset="0"/>
              </a:rPr>
              <a:t>trong câu chuyện Sự tích dưa hấu. Mai An Tiêm là con nuôi của vua Hùng, vì hiểu lầm lời nói của An Tiêm nên nhà vua nổi giận, đuổi ra đảo hoang. Ở đảo hoang, Mai An Tiêm đã trồng được quả dưa hấu rất ngon do đàn chim thả hạt xuống. Mùa quả chín, An Tiêm khắc tên mình vào quả và thả xuống biển, nhờ sóng đưa vào đất liền. </a:t>
            </a:r>
            <a:r>
              <a:rPr lang="en-US" sz="3600" dirty="0" err="1" smtClean="0">
                <a:solidFill>
                  <a:srgbClr val="2ABADA"/>
                </a:solidFill>
                <a:latin typeface="Calibri" panose="020F0502020204030204" pitchFamily="34" charset="0"/>
                <a:cs typeface="Calibri" panose="020F0502020204030204" pitchFamily="34" charset="0"/>
              </a:rPr>
              <a:t>Người</a:t>
            </a:r>
            <a:r>
              <a:rPr lang="en-US" sz="3600" dirty="0" smtClean="0">
                <a:solidFill>
                  <a:srgbClr val="2ABADA"/>
                </a:solidFill>
                <a:latin typeface="Calibri" panose="020F0502020204030204" pitchFamily="34" charset="0"/>
                <a:cs typeface="Calibri" panose="020F0502020204030204" pitchFamily="34" charset="0"/>
              </a:rPr>
              <a:t> </a:t>
            </a:r>
            <a:r>
              <a:rPr lang="vi-VN" sz="3600" dirty="0" smtClean="0">
                <a:solidFill>
                  <a:srgbClr val="2ABADA"/>
                </a:solidFill>
                <a:latin typeface="Calibri" panose="020F0502020204030204" pitchFamily="34" charset="0"/>
                <a:cs typeface="Calibri" panose="020F0502020204030204" pitchFamily="34" charset="0"/>
              </a:rPr>
              <a:t>dân </a:t>
            </a:r>
            <a:r>
              <a:rPr lang="vi-VN" sz="3600" dirty="0">
                <a:solidFill>
                  <a:srgbClr val="2ABADA"/>
                </a:solidFill>
                <a:latin typeface="Calibri" panose="020F0502020204030204" pitchFamily="34" charset="0"/>
                <a:cs typeface="Calibri" panose="020F0502020204030204" pitchFamily="34" charset="0"/>
              </a:rPr>
              <a:t>vớt được quả </a:t>
            </a:r>
            <a:r>
              <a:rPr lang="vi-VN" sz="3600" dirty="0" smtClean="0">
                <a:solidFill>
                  <a:srgbClr val="2ABADA"/>
                </a:solidFill>
                <a:latin typeface="Calibri" panose="020F0502020204030204" pitchFamily="34" charset="0"/>
                <a:cs typeface="Calibri" panose="020F0502020204030204" pitchFamily="34" charset="0"/>
              </a:rPr>
              <a:t>lạ</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liền</a:t>
            </a:r>
            <a:r>
              <a:rPr lang="vi-VN" sz="3600" dirty="0" smtClean="0">
                <a:solidFill>
                  <a:srgbClr val="2ABADA"/>
                </a:solidFill>
                <a:latin typeface="Calibri" panose="020F0502020204030204" pitchFamily="34" charset="0"/>
                <a:cs typeface="Calibri" panose="020F0502020204030204" pitchFamily="34" charset="0"/>
              </a:rPr>
              <a:t> </a:t>
            </a:r>
            <a:r>
              <a:rPr lang="vi-VN" sz="3600" dirty="0">
                <a:solidFill>
                  <a:srgbClr val="2ABADA"/>
                </a:solidFill>
                <a:latin typeface="Calibri" panose="020F0502020204030204" pitchFamily="34" charset="0"/>
                <a:cs typeface="Calibri" panose="020F0502020204030204" pitchFamily="34" charset="0"/>
              </a:rPr>
              <a:t>đem </a:t>
            </a:r>
            <a:r>
              <a:rPr lang="vi-VN" sz="3600" dirty="0" smtClean="0">
                <a:solidFill>
                  <a:srgbClr val="2ABADA"/>
                </a:solidFill>
                <a:latin typeface="Calibri" panose="020F0502020204030204" pitchFamily="34" charset="0"/>
                <a:cs typeface="Calibri" panose="020F0502020204030204" pitchFamily="34" charset="0"/>
              </a:rPr>
              <a:t>dâng</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vua</a:t>
            </a:r>
            <a:r>
              <a:rPr lang="vi-VN" sz="3600" dirty="0" smtClean="0">
                <a:solidFill>
                  <a:srgbClr val="2ABADA"/>
                </a:solidFill>
                <a:latin typeface="Calibri" panose="020F0502020204030204" pitchFamily="34" charset="0"/>
                <a:cs typeface="Calibri" panose="020F0502020204030204" pitchFamily="34" charset="0"/>
              </a:rPr>
              <a:t>,</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lúc</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đó</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vua</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đã</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hiểu</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ra</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sự</a:t>
            </a:r>
            <a:r>
              <a:rPr lang="en-US" sz="3600" dirty="0" smtClean="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việc</a:t>
            </a:r>
            <a:r>
              <a:rPr lang="en-US" sz="3600" dirty="0">
                <a:solidFill>
                  <a:srgbClr val="2ABADA"/>
                </a:solidFill>
                <a:latin typeface="Calibri" panose="020F0502020204030204" pitchFamily="34" charset="0"/>
                <a:cs typeface="Calibri" panose="020F0502020204030204" pitchFamily="34" charset="0"/>
              </a:rPr>
              <a:t> </a:t>
            </a:r>
            <a:r>
              <a:rPr lang="en-US" sz="3600" dirty="0" err="1" smtClean="0">
                <a:solidFill>
                  <a:srgbClr val="2ABADA"/>
                </a:solidFill>
                <a:latin typeface="Calibri" panose="020F0502020204030204" pitchFamily="34" charset="0"/>
                <a:cs typeface="Calibri" panose="020F0502020204030204" pitchFamily="34" charset="0"/>
              </a:rPr>
              <a:t>và</a:t>
            </a:r>
            <a:r>
              <a:rPr lang="vi-VN" sz="3600" dirty="0" smtClean="0">
                <a:solidFill>
                  <a:srgbClr val="2ABADA"/>
                </a:solidFill>
                <a:latin typeface="Calibri" panose="020F0502020204030204" pitchFamily="34" charset="0"/>
                <a:cs typeface="Calibri" panose="020F0502020204030204" pitchFamily="34" charset="0"/>
              </a:rPr>
              <a:t> </a:t>
            </a:r>
            <a:r>
              <a:rPr lang="vi-VN" sz="3600" dirty="0">
                <a:solidFill>
                  <a:srgbClr val="2ABADA"/>
                </a:solidFill>
                <a:latin typeface="Calibri" panose="020F0502020204030204" pitchFamily="34" charset="0"/>
                <a:cs typeface="Calibri" panose="020F0502020204030204" pitchFamily="34" charset="0"/>
              </a:rPr>
              <a:t>cho đón vợ chồng An Tiêm trở về.</a:t>
            </a:r>
            <a:endParaRPr lang="en-US" sz="3600" dirty="0">
              <a:solidFill>
                <a:srgbClr val="2ABAD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93836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BDB3A7CD-E870-4592-D5BC-040837175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211" y="832546"/>
            <a:ext cx="9000762" cy="1609347"/>
          </a:xfrm>
          <a:prstGeom prst="rect">
            <a:avLst/>
          </a:prstGeom>
        </p:spPr>
      </p:pic>
      <p:pic>
        <p:nvPicPr>
          <p:cNvPr id="11" name="图片 10">
            <a:extLst>
              <a:ext uri="{FF2B5EF4-FFF2-40B4-BE49-F238E27FC236}">
                <a16:creationId xmlns:a16="http://schemas.microsoft.com/office/drawing/2014/main" id="{602309FE-F051-B6EC-A2DC-495C239E2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52" y="1815039"/>
            <a:ext cx="3472569" cy="4866962"/>
          </a:xfrm>
          <a:prstGeom prst="rect">
            <a:avLst/>
          </a:prstGeom>
          <a:ln>
            <a:noFill/>
          </a:ln>
          <a:effectLst>
            <a:outerShdw blurRad="292100" dist="139700" dir="2700000" algn="tl" rotWithShape="0">
              <a:srgbClr val="333333">
                <a:alpha val="65000"/>
              </a:srgbClr>
            </a:outerShdw>
          </a:effectLst>
        </p:spPr>
      </p:pic>
      <p:grpSp>
        <p:nvGrpSpPr>
          <p:cNvPr id="12" name="组合 11">
            <a:extLst>
              <a:ext uri="{FF2B5EF4-FFF2-40B4-BE49-F238E27FC236}">
                <a16:creationId xmlns:a16="http://schemas.microsoft.com/office/drawing/2014/main" id="{5CA5EB04-3768-341D-E66C-CB9489CAA6DA}"/>
              </a:ext>
            </a:extLst>
          </p:cNvPr>
          <p:cNvGrpSpPr/>
          <p:nvPr/>
        </p:nvGrpSpPr>
        <p:grpSpPr>
          <a:xfrm>
            <a:off x="203424" y="0"/>
            <a:ext cx="9342360" cy="1111020"/>
            <a:chOff x="203424" y="0"/>
            <a:chExt cx="9342360" cy="1111020"/>
          </a:xfrm>
        </p:grpSpPr>
        <p:sp>
          <p:nvSpPr>
            <p:cNvPr id="13" name="矩形 110">
              <a:extLst>
                <a:ext uri="{FF2B5EF4-FFF2-40B4-BE49-F238E27FC236}">
                  <a16:creationId xmlns:a16="http://schemas.microsoft.com/office/drawing/2014/main" id="{048C4024-60EB-AA69-516D-8F4EDFC1A048}"/>
                </a:ext>
              </a:extLst>
            </p:cNvPr>
            <p:cNvSpPr>
              <a:spLocks noChangeArrowheads="1"/>
            </p:cNvSpPr>
            <p:nvPr/>
          </p:nvSpPr>
          <p:spPr bwMode="auto">
            <a:xfrm>
              <a:off x="1272997" y="0"/>
              <a:ext cx="82727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Viết</a:t>
              </a:r>
              <a:r>
                <a:rPr kumimoji="0" lang="en-US" altLang="zh-CN" sz="6600" b="1" i="0" u="none" strike="noStrike" kern="1200" cap="none" spc="0" normalizeH="0" noProof="0" dirty="0"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6600" b="1" i="0" u="none" strike="noStrike" kern="1200" cap="none" spc="0" normalizeH="0" noProof="0" dirty="0" err="1" smtClean="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endParaRPr kumimoji="0" lang="zh-CN" altLang="en-US" sz="6600" b="1" i="0" u="none" strike="noStrike" kern="1200" cap="none" spc="0" normalizeH="0" baseline="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pic>
          <p:nvPicPr>
            <p:cNvPr id="14" name="图片 13">
              <a:extLst>
                <a:ext uri="{FF2B5EF4-FFF2-40B4-BE49-F238E27FC236}">
                  <a16:creationId xmlns:a16="http://schemas.microsoft.com/office/drawing/2014/main" id="{61DCA51C-0859-0734-380A-C9CACC16B3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187" r="46577"/>
            <a:stretch/>
          </p:blipFill>
          <p:spPr>
            <a:xfrm>
              <a:off x="203424" y="152399"/>
              <a:ext cx="1069573" cy="958621"/>
            </a:xfrm>
            <a:prstGeom prst="rect">
              <a:avLst/>
            </a:prstGeom>
          </p:spPr>
        </p:pic>
      </p:grpSp>
      <p:sp>
        <p:nvSpPr>
          <p:cNvPr id="9" name="PA_库_任意多边形 120">
            <a:extLst>
              <a:ext uri="{FF2B5EF4-FFF2-40B4-BE49-F238E27FC236}">
                <a16:creationId xmlns:a16="http://schemas.microsoft.com/office/drawing/2014/main" id="{571B1AD5-5103-4CA2-81EC-2E0AB5755C3F}"/>
              </a:ext>
            </a:extLst>
          </p:cNvPr>
          <p:cNvSpPr/>
          <p:nvPr>
            <p:custDataLst>
              <p:tags r:id="rId1"/>
            </p:custDataLst>
          </p:nvPr>
        </p:nvSpPr>
        <p:spPr>
          <a:xfrm>
            <a:off x="4821814" y="2166443"/>
            <a:ext cx="1175151" cy="624240"/>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chemeClr val="accent1"/>
          </a:solidFill>
          <a:ln w="889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smtClean="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G:</a:t>
            </a:r>
            <a:endParaRPr kumimoji="0" lang="zh-CN" altLang="en-US" sz="48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sp>
        <p:nvSpPr>
          <p:cNvPr id="10" name="TextBox 9"/>
          <p:cNvSpPr txBox="1"/>
          <p:nvPr/>
        </p:nvSpPr>
        <p:spPr>
          <a:xfrm>
            <a:off x="4496805" y="2971247"/>
            <a:ext cx="8030902" cy="2554545"/>
          </a:xfrm>
          <a:prstGeom prst="rect">
            <a:avLst/>
          </a:prstGeom>
          <a:noFill/>
        </p:spPr>
        <p:txBody>
          <a:bodyPr wrap="square" rtlCol="0">
            <a:spAutoFit/>
          </a:bodyPr>
          <a:lstStyle/>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Tên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endParaRPr lang="en-US" sz="4000" dirty="0" smtClean="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Tên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câu</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chuyện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kể</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về</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endParaRPr lang="en-US" sz="4000" dirty="0" smtClean="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Những</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điều</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em</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thích</a:t>
            </a:r>
            <a:r>
              <a:rPr lang="en-US" sz="4000" dirty="0" smtClean="0">
                <a:solidFill>
                  <a:schemeClr val="accent1">
                    <a:lumMod val="90000"/>
                  </a:schemeClr>
                </a:solidFill>
                <a:latin typeface="Calibri" panose="020F0502020204030204" pitchFamily="34" charset="0"/>
                <a:cs typeface="Calibri" panose="020F0502020204030204" pitchFamily="34" charset="0"/>
              </a:rPr>
              <a:t> ở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endParaRPr lang="en-US" sz="4000" dirty="0" smtClean="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smtClean="0">
                <a:solidFill>
                  <a:schemeClr val="accent1">
                    <a:lumMod val="90000"/>
                  </a:schemeClr>
                </a:solidFill>
                <a:latin typeface="Calibri" panose="020F0502020204030204" pitchFamily="34" charset="0"/>
                <a:cs typeface="Calibri" panose="020F0502020204030204" pitchFamily="34" charset="0"/>
              </a:rPr>
              <a:t>Lí</a:t>
            </a:r>
            <a:r>
              <a:rPr lang="en-US" sz="4000" dirty="0" smtClean="0">
                <a:solidFill>
                  <a:schemeClr val="accent1">
                    <a:lumMod val="90000"/>
                  </a:schemeClr>
                </a:solidFill>
                <a:latin typeface="Calibri" panose="020F0502020204030204" pitchFamily="34" charset="0"/>
                <a:cs typeface="Calibri" panose="020F0502020204030204" pitchFamily="34" charset="0"/>
              </a:rPr>
              <a:t> do </a:t>
            </a:r>
            <a:r>
              <a:rPr lang="en-US" sz="4000" dirty="0" err="1" smtClean="0">
                <a:solidFill>
                  <a:schemeClr val="accent1">
                    <a:lumMod val="90000"/>
                  </a:schemeClr>
                </a:solidFill>
                <a:latin typeface="Calibri" panose="020F0502020204030204" pitchFamily="34" charset="0"/>
                <a:cs typeface="Calibri" panose="020F0502020204030204" pitchFamily="34" charset="0"/>
              </a:rPr>
              <a:t>em</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yêu</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thích</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nhân</a:t>
            </a:r>
            <a:r>
              <a:rPr lang="en-US" sz="4000" dirty="0" smtClean="0">
                <a:solidFill>
                  <a:schemeClr val="accent1">
                    <a:lumMod val="90000"/>
                  </a:schemeClr>
                </a:solidFill>
                <a:latin typeface="Calibri" panose="020F0502020204030204" pitchFamily="34" charset="0"/>
                <a:cs typeface="Calibri" panose="020F0502020204030204" pitchFamily="34" charset="0"/>
              </a:rPr>
              <a:t> </a:t>
            </a:r>
            <a:r>
              <a:rPr lang="en-US" sz="4000" dirty="0" err="1" smtClean="0">
                <a:solidFill>
                  <a:schemeClr val="accent1">
                    <a:lumMod val="90000"/>
                  </a:schemeClr>
                </a:solidFill>
                <a:latin typeface="Calibri" panose="020F0502020204030204" pitchFamily="34" charset="0"/>
                <a:cs typeface="Calibri" panose="020F0502020204030204" pitchFamily="34" charset="0"/>
              </a:rPr>
              <a:t>vật</a:t>
            </a:r>
            <a:r>
              <a:rPr lang="en-US" sz="4000" dirty="0" smtClean="0">
                <a:solidFill>
                  <a:schemeClr val="accent1">
                    <a:lumMod val="90000"/>
                  </a:schemeClr>
                </a:solidFill>
                <a:latin typeface="Calibri" panose="020F0502020204030204" pitchFamily="34" charset="0"/>
                <a:cs typeface="Calibri" panose="020F0502020204030204" pitchFamily="34" charset="0"/>
              </a:rPr>
              <a:t>.</a:t>
            </a:r>
            <a:endParaRPr lang="en-US" sz="4000" dirty="0">
              <a:solidFill>
                <a:schemeClr val="accent1">
                  <a:lumMod val="9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8085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42"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315</Words>
  <Application>Microsoft Office PowerPoint</Application>
  <PresentationFormat>Widescreen</PresentationFormat>
  <Paragraphs>31</Paragraphs>
  <Slides>14</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Calibri</vt:lpstr>
      <vt:lpstr>等线</vt:lpstr>
      <vt:lpstr>SVN-Dancing Script</vt:lpstr>
      <vt:lpstr>Arial</vt:lpstr>
      <vt:lpstr>等线 Light</vt:lpstr>
      <vt:lpstr>#9Slide07 HoneyCream</vt:lpstr>
      <vt:lpstr>字魂7号-温暖童稚体</vt:lpstr>
      <vt:lpstr>UTM Aquarelle</vt:lpstr>
      <vt:lpstr>#9Slide05 Bodega Script</vt:lpstr>
      <vt:lpstr>UTM Avo</vt:lpstr>
      <vt:lpstr>SVN-Newton</vt:lpstr>
      <vt:lpstr>#9Slide05 ViceroyJF</vt:lpstr>
      <vt:lpstr>Times New Roman</vt:lpstr>
      <vt:lpstr>UYa Respective</vt:lpstr>
      <vt:lpstr>字魂27号-布丁体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24</cp:revision>
  <dcterms:created xsi:type="dcterms:W3CDTF">2023-04-09T01:17:28Z</dcterms:created>
  <dcterms:modified xsi:type="dcterms:W3CDTF">2023-04-09T02:44:31Z</dcterms:modified>
</cp:coreProperties>
</file>