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7" r:id="rId2"/>
    <p:sldId id="281" r:id="rId3"/>
    <p:sldId id="261" r:id="rId4"/>
    <p:sldId id="280" r:id="rId5"/>
    <p:sldId id="285" r:id="rId6"/>
    <p:sldId id="287" r:id="rId7"/>
    <p:sldId id="282" r:id="rId8"/>
    <p:sldId id="286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345"/>
    <a:srgbClr val="F3C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2D63-FB86-4B4C-B3E0-7A5A0E1A2B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37AF-F2C6-4B3B-864B-5CEA020C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37AF-F2C6-4B3B-864B-5CEA020CC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37AF-F2C6-4B3B-864B-5CEA020CC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37AF-F2C6-4B3B-864B-5CEA020CC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7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97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52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27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4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8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43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8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58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9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5" name="图片 4" descr="22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96"/>
          <p:cNvPicPr>
            <a:picLocks noChangeAspect="1"/>
          </p:cNvPicPr>
          <p:nvPr/>
        </p:nvPicPr>
        <p:blipFill>
          <a:blip r:embed="rId5"/>
          <a:srcRect l="5562" t="9547" r="76395" b="39777"/>
          <a:stretch>
            <a:fillRect/>
          </a:stretch>
        </p:blipFill>
        <p:spPr>
          <a:xfrm>
            <a:off x="-75876" y="3262470"/>
            <a:ext cx="2867660" cy="3834918"/>
          </a:xfrm>
          <a:prstGeom prst="rect">
            <a:avLst/>
          </a:prstGeom>
        </p:spPr>
      </p:pic>
      <p:pic>
        <p:nvPicPr>
          <p:cNvPr id="12" name="图片 11" descr="96"/>
          <p:cNvPicPr>
            <a:picLocks noChangeAspect="1"/>
          </p:cNvPicPr>
          <p:nvPr/>
        </p:nvPicPr>
        <p:blipFill>
          <a:blip r:embed="rId5"/>
          <a:srcRect l="71983" t="9547" r="13263" b="39777"/>
          <a:stretch>
            <a:fillRect/>
          </a:stretch>
        </p:blipFill>
        <p:spPr>
          <a:xfrm>
            <a:off x="9618808" y="3143279"/>
            <a:ext cx="2344592" cy="3834415"/>
          </a:xfrm>
          <a:prstGeom prst="rect">
            <a:avLst/>
          </a:prstGeom>
        </p:spPr>
      </p:pic>
      <p:pic>
        <p:nvPicPr>
          <p:cNvPr id="13" name="图片 12" descr="588ku_52a762d5038edc70bd8fdc1dbc99335d_118780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495" y="1087362"/>
            <a:ext cx="7422431" cy="178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666" y="2459742"/>
            <a:ext cx="9010669" cy="1292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7680" y="3219264"/>
            <a:ext cx="7618059" cy="1974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8670" y="338150"/>
            <a:ext cx="4109060" cy="2121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2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2" name="图片 1" descr="22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图形"/>
          <p:cNvSpPr/>
          <p:nvPr>
            <p:custDataLst>
              <p:tags r:id="rId2"/>
            </p:custDataLst>
          </p:nvPr>
        </p:nvSpPr>
        <p:spPr>
          <a:xfrm>
            <a:off x="560070" y="1354455"/>
            <a:ext cx="6543675" cy="3152775"/>
          </a:xfrm>
          <a:prstGeom prst="roundRect">
            <a:avLst>
              <a:gd name="adj" fmla="val 50000"/>
            </a:avLst>
          </a:prstGeom>
          <a:solidFill>
            <a:srgbClr val="9EA345"/>
          </a:solidFill>
          <a:ln w="25400">
            <a:solidFill>
              <a:schemeClr val="bg1"/>
            </a:solidFill>
          </a:ln>
          <a:effectLst>
            <a:outerShdw blurRad="247650" dist="53492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08165" y="1760855"/>
            <a:ext cx="4141470" cy="3127375"/>
            <a:chOff x="11977" y="5948"/>
            <a:chExt cx="5064" cy="3824"/>
          </a:xfrm>
        </p:grpSpPr>
        <p:pic>
          <p:nvPicPr>
            <p:cNvPr id="11" name="图片 10" descr="96"/>
            <p:cNvPicPr>
              <a:picLocks noChangeAspect="1"/>
            </p:cNvPicPr>
            <p:nvPr/>
          </p:nvPicPr>
          <p:blipFill>
            <a:blip r:embed="rId6"/>
            <a:srcRect l="5562" t="9547" r="76395" b="39777"/>
            <a:stretch>
              <a:fillRect/>
            </a:stretch>
          </p:blipFill>
          <p:spPr>
            <a:xfrm>
              <a:off x="11977" y="5948"/>
              <a:ext cx="2858" cy="3822"/>
            </a:xfrm>
            <a:prstGeom prst="rect">
              <a:avLst/>
            </a:prstGeom>
          </p:spPr>
        </p:pic>
        <p:pic>
          <p:nvPicPr>
            <p:cNvPr id="12" name="图片 11" descr="96"/>
            <p:cNvPicPr>
              <a:picLocks noChangeAspect="1"/>
            </p:cNvPicPr>
            <p:nvPr/>
          </p:nvPicPr>
          <p:blipFill>
            <a:blip r:embed="rId6"/>
            <a:srcRect l="71983" t="9547" r="13263" b="39777"/>
            <a:stretch>
              <a:fillRect/>
            </a:stretch>
          </p:blipFill>
          <p:spPr>
            <a:xfrm>
              <a:off x="14705" y="5950"/>
              <a:ext cx="2337" cy="382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71" y="1468343"/>
            <a:ext cx="6724471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2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" name="图片 3" descr="22 (3)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720" y="600"/>
              <a:ext cx="17760" cy="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81150" y="547651"/>
            <a:ext cx="10153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000" b="1" dirty="0">
              <a:solidFill>
                <a:srgbClr val="9EA3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图形"/>
          <p:cNvSpPr txBox="1"/>
          <p:nvPr/>
        </p:nvSpPr>
        <p:spPr>
          <a:xfrm flipH="1">
            <a:off x="8230235" y="3587115"/>
            <a:ext cx="926465" cy="56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03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02" y="614398"/>
            <a:ext cx="1163697" cy="1256692"/>
          </a:xfrm>
          <a:prstGeom prst="rect">
            <a:avLst/>
          </a:prstGeom>
        </p:spPr>
      </p:pic>
      <p:grpSp>
        <p:nvGrpSpPr>
          <p:cNvPr id="97" name="组合 30"/>
          <p:cNvGrpSpPr/>
          <p:nvPr/>
        </p:nvGrpSpPr>
        <p:grpSpPr>
          <a:xfrm flipV="1">
            <a:off x="2641600" y="1871090"/>
            <a:ext cx="6908800" cy="2611755"/>
            <a:chOff x="4066" y="4215"/>
            <a:chExt cx="10880" cy="4113"/>
          </a:xfrm>
        </p:grpSpPr>
        <p:grpSp>
          <p:nvGrpSpPr>
            <p:cNvPr id="129" name="组合 2"/>
            <p:cNvGrpSpPr/>
            <p:nvPr/>
          </p:nvGrpSpPr>
          <p:grpSpPr>
            <a:xfrm>
              <a:off x="7037" y="5880"/>
              <a:ext cx="4859" cy="2448"/>
              <a:chOff x="4443059" y="3868161"/>
              <a:chExt cx="3335906" cy="1680131"/>
            </a:xfrm>
          </p:grpSpPr>
          <p:sp>
            <p:nvSpPr>
              <p:cNvPr id="130" name="图形"/>
              <p:cNvSpPr/>
              <p:nvPr/>
            </p:nvSpPr>
            <p:spPr>
              <a:xfrm flipV="1">
                <a:off x="4443059" y="3868161"/>
                <a:ext cx="3335906" cy="1680131"/>
              </a:xfrm>
              <a:custGeom>
                <a:avLst/>
                <a:gdLst>
                  <a:gd name="connsiteX0" fmla="*/ 1667953 w 3335906"/>
                  <a:gd name="connsiteY0" fmla="*/ 0 h 1680131"/>
                  <a:gd name="connsiteX1" fmla="*/ 3335906 w 3335906"/>
                  <a:gd name="connsiteY1" fmla="*/ 1667953 h 1680131"/>
                  <a:gd name="connsiteX2" fmla="*/ 3334679 w 3335906"/>
                  <a:gd name="connsiteY2" fmla="*/ 1680131 h 1680131"/>
                  <a:gd name="connsiteX3" fmla="*/ 3216580 w 3335906"/>
                  <a:gd name="connsiteY3" fmla="*/ 1680131 h 1680131"/>
                  <a:gd name="connsiteX4" fmla="*/ 3217328 w 3335906"/>
                  <a:gd name="connsiteY4" fmla="*/ 1672709 h 1680131"/>
                  <a:gd name="connsiteX5" fmla="*/ 1667953 w 3335906"/>
                  <a:gd name="connsiteY5" fmla="*/ 123333 h 1680131"/>
                  <a:gd name="connsiteX6" fmla="*/ 118578 w 3335906"/>
                  <a:gd name="connsiteY6" fmla="*/ 1672709 h 1680131"/>
                  <a:gd name="connsiteX7" fmla="*/ 119326 w 3335906"/>
                  <a:gd name="connsiteY7" fmla="*/ 1680131 h 1680131"/>
                  <a:gd name="connsiteX8" fmla="*/ 1228 w 3335906"/>
                  <a:gd name="connsiteY8" fmla="*/ 1680131 h 1680131"/>
                  <a:gd name="connsiteX9" fmla="*/ 0 w 3335906"/>
                  <a:gd name="connsiteY9" fmla="*/ 1667953 h 1680131"/>
                  <a:gd name="connsiteX10" fmla="*/ 1667953 w 3335906"/>
                  <a:gd name="connsiteY10" fmla="*/ 0 h 16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5906" h="1680131">
                    <a:moveTo>
                      <a:pt x="1667953" y="0"/>
                    </a:moveTo>
                    <a:cubicBezTo>
                      <a:pt x="2589139" y="0"/>
                      <a:pt x="3335906" y="746768"/>
                      <a:pt x="3335906" y="1667953"/>
                    </a:cubicBezTo>
                    <a:lnTo>
                      <a:pt x="3334679" y="1680131"/>
                    </a:lnTo>
                    <a:lnTo>
                      <a:pt x="3216580" y="1680131"/>
                    </a:lnTo>
                    <a:lnTo>
                      <a:pt x="3217328" y="1672709"/>
                    </a:lnTo>
                    <a:cubicBezTo>
                      <a:pt x="3217328" y="817013"/>
                      <a:pt x="2523649" y="123333"/>
                      <a:pt x="1667953" y="123333"/>
                    </a:cubicBezTo>
                    <a:cubicBezTo>
                      <a:pt x="812258" y="123333"/>
                      <a:pt x="118578" y="817013"/>
                      <a:pt x="118578" y="1672709"/>
                    </a:cubicBezTo>
                    <a:lnTo>
                      <a:pt x="119326" y="1680131"/>
                    </a:lnTo>
                    <a:lnTo>
                      <a:pt x="1228" y="1680131"/>
                    </a:lnTo>
                    <a:lnTo>
                      <a:pt x="0" y="1667953"/>
                    </a:lnTo>
                    <a:cubicBezTo>
                      <a:pt x="0" y="746768"/>
                      <a:pt x="746768" y="0"/>
                      <a:pt x="1667953" y="0"/>
                    </a:cubicBezTo>
                    <a:close/>
                  </a:path>
                </a:pathLst>
              </a:custGeom>
              <a:solidFill>
                <a:srgbClr val="9EA3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31" name="图形"/>
              <p:cNvSpPr/>
              <p:nvPr/>
            </p:nvSpPr>
            <p:spPr>
              <a:xfrm flipV="1">
                <a:off x="4662531" y="3875468"/>
                <a:ext cx="2896961" cy="1450000"/>
              </a:xfrm>
              <a:custGeom>
                <a:avLst/>
                <a:gdLst>
                  <a:gd name="connsiteX0" fmla="*/ 1411502 w 2823004"/>
                  <a:gd name="connsiteY0" fmla="*/ 0 h 1412983"/>
                  <a:gd name="connsiteX1" fmla="*/ 2823004 w 2823004"/>
                  <a:gd name="connsiteY1" fmla="*/ 1411502 h 1412983"/>
                  <a:gd name="connsiteX2" fmla="*/ 2822929 w 2823004"/>
                  <a:gd name="connsiteY2" fmla="*/ 1412983 h 1412983"/>
                  <a:gd name="connsiteX3" fmla="*/ 75 w 2823004"/>
                  <a:gd name="connsiteY3" fmla="*/ 1412983 h 1412983"/>
                  <a:gd name="connsiteX4" fmla="*/ 0 w 2823004"/>
                  <a:gd name="connsiteY4" fmla="*/ 1411502 h 1412983"/>
                  <a:gd name="connsiteX5" fmla="*/ 1411502 w 2823004"/>
                  <a:gd name="connsiteY5" fmla="*/ 0 h 14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004" h="1412983">
                    <a:moveTo>
                      <a:pt x="1411502" y="0"/>
                    </a:moveTo>
                    <a:cubicBezTo>
                      <a:pt x="2191053" y="0"/>
                      <a:pt x="2823004" y="631951"/>
                      <a:pt x="2823004" y="1411502"/>
                    </a:cubicBezTo>
                    <a:lnTo>
                      <a:pt x="2822929" y="1412983"/>
                    </a:lnTo>
                    <a:lnTo>
                      <a:pt x="75" y="1412983"/>
                    </a:lnTo>
                    <a:lnTo>
                      <a:pt x="0" y="1411502"/>
                    </a:lnTo>
                    <a:cubicBezTo>
                      <a:pt x="0" y="631951"/>
                      <a:pt x="631951" y="0"/>
                      <a:pt x="1411502" y="0"/>
                    </a:cubicBezTo>
                    <a:close/>
                  </a:path>
                </a:pathLst>
              </a:custGeom>
              <a:solidFill>
                <a:srgbClr val="F3C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200" b="1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Nhân</a:t>
                </a:r>
                <a:r>
                  <a:rPr lang="en-US" altLang="zh-CN" sz="3200" b="1" dirty="0">
                    <a:solidFill>
                      <a:prstClr val="white"/>
                    </a:solidFill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vật</a:t>
                </a:r>
                <a:endParaRPr lang="en-US" altLang="zh-CN" sz="3200" b="1" dirty="0">
                  <a:solidFill>
                    <a:prstClr val="white"/>
                  </a:solidFill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yêu</a:t>
                </a:r>
                <a:r>
                  <a:rPr kumimoji="0" lang="en-US" altLang="zh-CN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thích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图形"/>
            <p:cNvGrpSpPr/>
            <p:nvPr>
              <p:custDataLst>
                <p:tags r:id="rId2"/>
              </p:custDataLst>
            </p:nvPr>
          </p:nvGrpSpPr>
          <p:grpSpPr>
            <a:xfrm>
              <a:off x="4066" y="4215"/>
              <a:ext cx="1487" cy="1260"/>
              <a:chOff x="3187701" y="2465388"/>
              <a:chExt cx="708025" cy="600075"/>
            </a:xfrm>
          </p:grpSpPr>
          <p:sp>
            <p:nvSpPr>
              <p:cNvPr id="121" name="图形"/>
              <p:cNvSpPr/>
              <p:nvPr/>
            </p:nvSpPr>
            <p:spPr bwMode="auto">
              <a:xfrm>
                <a:off x="3187701" y="2465388"/>
                <a:ext cx="708025" cy="600075"/>
              </a:xfrm>
              <a:custGeom>
                <a:avLst/>
                <a:gdLst>
                  <a:gd name="T0" fmla="*/ 4 w 189"/>
                  <a:gd name="T1" fmla="*/ 160 h 160"/>
                  <a:gd name="T2" fmla="*/ 2 w 189"/>
                  <a:gd name="T3" fmla="*/ 159 h 160"/>
                  <a:gd name="T4" fmla="*/ 2 w 189"/>
                  <a:gd name="T5" fmla="*/ 159 h 160"/>
                  <a:gd name="T6" fmla="*/ 0 w 189"/>
                  <a:gd name="T7" fmla="*/ 156 h 160"/>
                  <a:gd name="T8" fmla="*/ 0 w 189"/>
                  <a:gd name="T9" fmla="*/ 156 h 160"/>
                  <a:gd name="T10" fmla="*/ 0 w 189"/>
                  <a:gd name="T11" fmla="*/ 4 h 160"/>
                  <a:gd name="T12" fmla="*/ 0 w 189"/>
                  <a:gd name="T13" fmla="*/ 4 h 160"/>
                  <a:gd name="T14" fmla="*/ 4 w 189"/>
                  <a:gd name="T15" fmla="*/ 0 h 160"/>
                  <a:gd name="T16" fmla="*/ 4 w 189"/>
                  <a:gd name="T17" fmla="*/ 0 h 160"/>
                  <a:gd name="T18" fmla="*/ 8 w 189"/>
                  <a:gd name="T19" fmla="*/ 4 h 160"/>
                  <a:gd name="T20" fmla="*/ 8 w 189"/>
                  <a:gd name="T21" fmla="*/ 4 h 160"/>
                  <a:gd name="T22" fmla="*/ 8 w 189"/>
                  <a:gd name="T23" fmla="*/ 152 h 160"/>
                  <a:gd name="T24" fmla="*/ 185 w 189"/>
                  <a:gd name="T25" fmla="*/ 152 h 160"/>
                  <a:gd name="T26" fmla="*/ 189 w 189"/>
                  <a:gd name="T27" fmla="*/ 156 h 160"/>
                  <a:gd name="T28" fmla="*/ 189 w 189"/>
                  <a:gd name="T29" fmla="*/ 156 h 160"/>
                  <a:gd name="T30" fmla="*/ 185 w 189"/>
                  <a:gd name="T31" fmla="*/ 160 h 160"/>
                  <a:gd name="T32" fmla="*/ 185 w 189"/>
                  <a:gd name="T33" fmla="*/ 160 h 160"/>
                  <a:gd name="T34" fmla="*/ 4 w 189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60">
                    <a:moveTo>
                      <a:pt x="4" y="160"/>
                    </a:moveTo>
                    <a:cubicBezTo>
                      <a:pt x="3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1" y="158"/>
                      <a:pt x="0" y="157"/>
                      <a:pt x="0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8" y="152"/>
                      <a:pt x="189" y="154"/>
                      <a:pt x="189" y="156"/>
                    </a:cubicBez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9" y="158"/>
                      <a:pt x="188" y="160"/>
                      <a:pt x="18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4" y="160"/>
                      <a:pt x="4" y="160"/>
                      <a:pt x="4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2" name="图形"/>
              <p:cNvSpPr/>
              <p:nvPr/>
            </p:nvSpPr>
            <p:spPr bwMode="auto">
              <a:xfrm>
                <a:off x="3265488" y="2878138"/>
                <a:ext cx="112713" cy="119063"/>
              </a:xfrm>
              <a:custGeom>
                <a:avLst/>
                <a:gdLst>
                  <a:gd name="T0" fmla="*/ 30 w 30"/>
                  <a:gd name="T1" fmla="*/ 24 h 32"/>
                  <a:gd name="T2" fmla="*/ 22 w 30"/>
                  <a:gd name="T3" fmla="*/ 32 h 32"/>
                  <a:gd name="T4" fmla="*/ 7 w 30"/>
                  <a:gd name="T5" fmla="*/ 32 h 32"/>
                  <a:gd name="T6" fmla="*/ 0 w 30"/>
                  <a:gd name="T7" fmla="*/ 24 h 32"/>
                  <a:gd name="T8" fmla="*/ 0 w 30"/>
                  <a:gd name="T9" fmla="*/ 8 h 32"/>
                  <a:gd name="T10" fmla="*/ 7 w 30"/>
                  <a:gd name="T11" fmla="*/ 0 h 32"/>
                  <a:gd name="T12" fmla="*/ 22 w 30"/>
                  <a:gd name="T13" fmla="*/ 0 h 32"/>
                  <a:gd name="T14" fmla="*/ 30 w 30"/>
                  <a:gd name="T15" fmla="*/ 8 h 32"/>
                  <a:gd name="T16" fmla="*/ 30 w 30"/>
                  <a:gd name="T1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30" y="24"/>
                    </a:moveTo>
                    <a:cubicBezTo>
                      <a:pt x="30" y="28"/>
                      <a:pt x="26" y="32"/>
                      <a:pt x="22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3" name="图形"/>
              <p:cNvSpPr/>
              <p:nvPr/>
            </p:nvSpPr>
            <p:spPr bwMode="auto">
              <a:xfrm>
                <a:off x="3408363" y="2746375"/>
                <a:ext cx="112713" cy="250825"/>
              </a:xfrm>
              <a:custGeom>
                <a:avLst/>
                <a:gdLst>
                  <a:gd name="T0" fmla="*/ 30 w 30"/>
                  <a:gd name="T1" fmla="*/ 59 h 67"/>
                  <a:gd name="T2" fmla="*/ 22 w 30"/>
                  <a:gd name="T3" fmla="*/ 67 h 67"/>
                  <a:gd name="T4" fmla="*/ 7 w 30"/>
                  <a:gd name="T5" fmla="*/ 67 h 67"/>
                  <a:gd name="T6" fmla="*/ 0 w 30"/>
                  <a:gd name="T7" fmla="*/ 59 h 67"/>
                  <a:gd name="T8" fmla="*/ 0 w 30"/>
                  <a:gd name="T9" fmla="*/ 8 h 67"/>
                  <a:gd name="T10" fmla="*/ 7 w 30"/>
                  <a:gd name="T11" fmla="*/ 0 h 67"/>
                  <a:gd name="T12" fmla="*/ 22 w 30"/>
                  <a:gd name="T13" fmla="*/ 0 h 67"/>
                  <a:gd name="T14" fmla="*/ 30 w 30"/>
                  <a:gd name="T15" fmla="*/ 8 h 67"/>
                  <a:gd name="T16" fmla="*/ 30 w 30"/>
                  <a:gd name="T17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7">
                    <a:moveTo>
                      <a:pt x="30" y="59"/>
                    </a:moveTo>
                    <a:cubicBezTo>
                      <a:pt x="30" y="63"/>
                      <a:pt x="26" y="67"/>
                      <a:pt x="22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7"/>
                      <a:pt x="0" y="63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4" name="图形"/>
              <p:cNvSpPr/>
              <p:nvPr/>
            </p:nvSpPr>
            <p:spPr bwMode="auto">
              <a:xfrm>
                <a:off x="3702051" y="2686050"/>
                <a:ext cx="111125" cy="311150"/>
              </a:xfrm>
              <a:custGeom>
                <a:avLst/>
                <a:gdLst>
                  <a:gd name="T0" fmla="*/ 30 w 30"/>
                  <a:gd name="T1" fmla="*/ 74 h 83"/>
                  <a:gd name="T2" fmla="*/ 22 w 30"/>
                  <a:gd name="T3" fmla="*/ 83 h 83"/>
                  <a:gd name="T4" fmla="*/ 8 w 30"/>
                  <a:gd name="T5" fmla="*/ 83 h 83"/>
                  <a:gd name="T6" fmla="*/ 0 w 30"/>
                  <a:gd name="T7" fmla="*/ 74 h 83"/>
                  <a:gd name="T8" fmla="*/ 0 w 30"/>
                  <a:gd name="T9" fmla="*/ 8 h 83"/>
                  <a:gd name="T10" fmla="*/ 8 w 30"/>
                  <a:gd name="T11" fmla="*/ 0 h 83"/>
                  <a:gd name="T12" fmla="*/ 22 w 30"/>
                  <a:gd name="T13" fmla="*/ 0 h 83"/>
                  <a:gd name="T14" fmla="*/ 30 w 30"/>
                  <a:gd name="T15" fmla="*/ 8 h 83"/>
                  <a:gd name="T16" fmla="*/ 30 w 30"/>
                  <a:gd name="T17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3">
                    <a:moveTo>
                      <a:pt x="30" y="74"/>
                    </a:moveTo>
                    <a:cubicBezTo>
                      <a:pt x="30" y="79"/>
                      <a:pt x="26" y="83"/>
                      <a:pt x="22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3" y="83"/>
                      <a:pt x="0" y="79"/>
                      <a:pt x="0" y="7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5" name="图形"/>
              <p:cNvSpPr/>
              <p:nvPr/>
            </p:nvSpPr>
            <p:spPr bwMode="auto">
              <a:xfrm>
                <a:off x="3551238" y="2806700"/>
                <a:ext cx="112713" cy="190500"/>
              </a:xfrm>
              <a:custGeom>
                <a:avLst/>
                <a:gdLst>
                  <a:gd name="T0" fmla="*/ 30 w 30"/>
                  <a:gd name="T1" fmla="*/ 43 h 51"/>
                  <a:gd name="T2" fmla="*/ 22 w 30"/>
                  <a:gd name="T3" fmla="*/ 51 h 51"/>
                  <a:gd name="T4" fmla="*/ 7 w 30"/>
                  <a:gd name="T5" fmla="*/ 51 h 51"/>
                  <a:gd name="T6" fmla="*/ 0 w 30"/>
                  <a:gd name="T7" fmla="*/ 43 h 51"/>
                  <a:gd name="T8" fmla="*/ 0 w 30"/>
                  <a:gd name="T9" fmla="*/ 8 h 51"/>
                  <a:gd name="T10" fmla="*/ 7 w 30"/>
                  <a:gd name="T11" fmla="*/ 0 h 51"/>
                  <a:gd name="T12" fmla="*/ 22 w 30"/>
                  <a:gd name="T13" fmla="*/ 0 h 51"/>
                  <a:gd name="T14" fmla="*/ 30 w 30"/>
                  <a:gd name="T15" fmla="*/ 8 h 51"/>
                  <a:gd name="T16" fmla="*/ 30 w 30"/>
                  <a:gd name="T17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30" y="43"/>
                    </a:moveTo>
                    <a:cubicBezTo>
                      <a:pt x="30" y="47"/>
                      <a:pt x="26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47"/>
                      <a:pt x="0" y="4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6" name="图形"/>
              <p:cNvSpPr/>
              <p:nvPr/>
            </p:nvSpPr>
            <p:spPr bwMode="auto">
              <a:xfrm>
                <a:off x="3254376" y="2509838"/>
                <a:ext cx="536575" cy="280988"/>
              </a:xfrm>
              <a:custGeom>
                <a:avLst/>
                <a:gdLst>
                  <a:gd name="T0" fmla="*/ 143 w 143"/>
                  <a:gd name="T1" fmla="*/ 0 h 75"/>
                  <a:gd name="T2" fmla="*/ 113 w 143"/>
                  <a:gd name="T3" fmla="*/ 3 h 75"/>
                  <a:gd name="T4" fmla="*/ 123 w 143"/>
                  <a:gd name="T5" fmla="*/ 13 h 75"/>
                  <a:gd name="T6" fmla="*/ 91 w 143"/>
                  <a:gd name="T7" fmla="*/ 51 h 75"/>
                  <a:gd name="T8" fmla="*/ 59 w 143"/>
                  <a:gd name="T9" fmla="*/ 21 h 75"/>
                  <a:gd name="T10" fmla="*/ 51 w 143"/>
                  <a:gd name="T11" fmla="*/ 21 h 75"/>
                  <a:gd name="T12" fmla="*/ 3 w 143"/>
                  <a:gd name="T13" fmla="*/ 64 h 75"/>
                  <a:gd name="T14" fmla="*/ 2 w 143"/>
                  <a:gd name="T15" fmla="*/ 73 h 75"/>
                  <a:gd name="T16" fmla="*/ 7 w 143"/>
                  <a:gd name="T17" fmla="*/ 75 h 75"/>
                  <a:gd name="T18" fmla="*/ 10 w 143"/>
                  <a:gd name="T19" fmla="*/ 73 h 75"/>
                  <a:gd name="T20" fmla="*/ 10 w 143"/>
                  <a:gd name="T21" fmla="*/ 73 h 75"/>
                  <a:gd name="T22" fmla="*/ 55 w 143"/>
                  <a:gd name="T23" fmla="*/ 33 h 75"/>
                  <a:gd name="T24" fmla="*/ 88 w 143"/>
                  <a:gd name="T25" fmla="*/ 64 h 75"/>
                  <a:gd name="T26" fmla="*/ 92 w 143"/>
                  <a:gd name="T27" fmla="*/ 66 h 75"/>
                  <a:gd name="T28" fmla="*/ 97 w 143"/>
                  <a:gd name="T29" fmla="*/ 64 h 75"/>
                  <a:gd name="T30" fmla="*/ 131 w 143"/>
                  <a:gd name="T31" fmla="*/ 21 h 75"/>
                  <a:gd name="T32" fmla="*/ 139 w 143"/>
                  <a:gd name="T33" fmla="*/ 29 h 75"/>
                  <a:gd name="T34" fmla="*/ 143 w 143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143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9"/>
                      <a:pt x="53" y="19"/>
                      <a:pt x="51" y="2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7"/>
                      <a:pt x="0" y="70"/>
                      <a:pt x="2" y="73"/>
                    </a:cubicBezTo>
                    <a:cubicBezTo>
                      <a:pt x="3" y="74"/>
                      <a:pt x="5" y="75"/>
                      <a:pt x="7" y="75"/>
                    </a:cubicBezTo>
                    <a:cubicBezTo>
                      <a:pt x="8" y="75"/>
                      <a:pt x="9" y="74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91" y="66"/>
                      <a:pt x="92" y="66"/>
                    </a:cubicBezTo>
                    <a:cubicBezTo>
                      <a:pt x="94" y="66"/>
                      <a:pt x="96" y="65"/>
                      <a:pt x="97" y="64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</p:grpSp>
        <p:grpSp>
          <p:nvGrpSpPr>
            <p:cNvPr id="107" name="图形"/>
            <p:cNvGrpSpPr/>
            <p:nvPr>
              <p:custDataLst>
                <p:tags r:id="rId3"/>
              </p:custDataLst>
            </p:nvPr>
          </p:nvGrpSpPr>
          <p:grpSpPr>
            <a:xfrm>
              <a:off x="13459" y="4294"/>
              <a:ext cx="1487" cy="1260"/>
              <a:chOff x="3187701" y="2465388"/>
              <a:chExt cx="708025" cy="600075"/>
            </a:xfrm>
          </p:grpSpPr>
          <p:sp>
            <p:nvSpPr>
              <p:cNvPr id="109" name="图形"/>
              <p:cNvSpPr/>
              <p:nvPr/>
            </p:nvSpPr>
            <p:spPr bwMode="auto">
              <a:xfrm>
                <a:off x="3187701" y="2465388"/>
                <a:ext cx="708025" cy="600075"/>
              </a:xfrm>
              <a:custGeom>
                <a:avLst/>
                <a:gdLst>
                  <a:gd name="T0" fmla="*/ 4 w 189"/>
                  <a:gd name="T1" fmla="*/ 160 h 160"/>
                  <a:gd name="T2" fmla="*/ 2 w 189"/>
                  <a:gd name="T3" fmla="*/ 159 h 160"/>
                  <a:gd name="T4" fmla="*/ 2 w 189"/>
                  <a:gd name="T5" fmla="*/ 159 h 160"/>
                  <a:gd name="T6" fmla="*/ 0 w 189"/>
                  <a:gd name="T7" fmla="*/ 156 h 160"/>
                  <a:gd name="T8" fmla="*/ 0 w 189"/>
                  <a:gd name="T9" fmla="*/ 156 h 160"/>
                  <a:gd name="T10" fmla="*/ 0 w 189"/>
                  <a:gd name="T11" fmla="*/ 4 h 160"/>
                  <a:gd name="T12" fmla="*/ 0 w 189"/>
                  <a:gd name="T13" fmla="*/ 4 h 160"/>
                  <a:gd name="T14" fmla="*/ 4 w 189"/>
                  <a:gd name="T15" fmla="*/ 0 h 160"/>
                  <a:gd name="T16" fmla="*/ 4 w 189"/>
                  <a:gd name="T17" fmla="*/ 0 h 160"/>
                  <a:gd name="T18" fmla="*/ 8 w 189"/>
                  <a:gd name="T19" fmla="*/ 4 h 160"/>
                  <a:gd name="T20" fmla="*/ 8 w 189"/>
                  <a:gd name="T21" fmla="*/ 4 h 160"/>
                  <a:gd name="T22" fmla="*/ 8 w 189"/>
                  <a:gd name="T23" fmla="*/ 152 h 160"/>
                  <a:gd name="T24" fmla="*/ 185 w 189"/>
                  <a:gd name="T25" fmla="*/ 152 h 160"/>
                  <a:gd name="T26" fmla="*/ 189 w 189"/>
                  <a:gd name="T27" fmla="*/ 156 h 160"/>
                  <a:gd name="T28" fmla="*/ 189 w 189"/>
                  <a:gd name="T29" fmla="*/ 156 h 160"/>
                  <a:gd name="T30" fmla="*/ 185 w 189"/>
                  <a:gd name="T31" fmla="*/ 160 h 160"/>
                  <a:gd name="T32" fmla="*/ 185 w 189"/>
                  <a:gd name="T33" fmla="*/ 160 h 160"/>
                  <a:gd name="T34" fmla="*/ 4 w 189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60">
                    <a:moveTo>
                      <a:pt x="4" y="160"/>
                    </a:moveTo>
                    <a:cubicBezTo>
                      <a:pt x="3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1" y="158"/>
                      <a:pt x="0" y="157"/>
                      <a:pt x="0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8" y="152"/>
                      <a:pt x="189" y="154"/>
                      <a:pt x="189" y="156"/>
                    </a:cubicBez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9" y="158"/>
                      <a:pt x="188" y="160"/>
                      <a:pt x="18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4" y="160"/>
                      <a:pt x="4" y="160"/>
                      <a:pt x="4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0" name="图形"/>
              <p:cNvSpPr/>
              <p:nvPr/>
            </p:nvSpPr>
            <p:spPr bwMode="auto">
              <a:xfrm>
                <a:off x="3265488" y="2878138"/>
                <a:ext cx="112713" cy="119063"/>
              </a:xfrm>
              <a:custGeom>
                <a:avLst/>
                <a:gdLst>
                  <a:gd name="T0" fmla="*/ 30 w 30"/>
                  <a:gd name="T1" fmla="*/ 24 h 32"/>
                  <a:gd name="T2" fmla="*/ 22 w 30"/>
                  <a:gd name="T3" fmla="*/ 32 h 32"/>
                  <a:gd name="T4" fmla="*/ 7 w 30"/>
                  <a:gd name="T5" fmla="*/ 32 h 32"/>
                  <a:gd name="T6" fmla="*/ 0 w 30"/>
                  <a:gd name="T7" fmla="*/ 24 h 32"/>
                  <a:gd name="T8" fmla="*/ 0 w 30"/>
                  <a:gd name="T9" fmla="*/ 8 h 32"/>
                  <a:gd name="T10" fmla="*/ 7 w 30"/>
                  <a:gd name="T11" fmla="*/ 0 h 32"/>
                  <a:gd name="T12" fmla="*/ 22 w 30"/>
                  <a:gd name="T13" fmla="*/ 0 h 32"/>
                  <a:gd name="T14" fmla="*/ 30 w 30"/>
                  <a:gd name="T15" fmla="*/ 8 h 32"/>
                  <a:gd name="T16" fmla="*/ 30 w 30"/>
                  <a:gd name="T1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30" y="24"/>
                    </a:moveTo>
                    <a:cubicBezTo>
                      <a:pt x="30" y="28"/>
                      <a:pt x="26" y="32"/>
                      <a:pt x="22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1" name="图形"/>
              <p:cNvSpPr/>
              <p:nvPr/>
            </p:nvSpPr>
            <p:spPr bwMode="auto">
              <a:xfrm>
                <a:off x="3408363" y="2746375"/>
                <a:ext cx="112713" cy="250825"/>
              </a:xfrm>
              <a:custGeom>
                <a:avLst/>
                <a:gdLst>
                  <a:gd name="T0" fmla="*/ 30 w 30"/>
                  <a:gd name="T1" fmla="*/ 59 h 67"/>
                  <a:gd name="T2" fmla="*/ 22 w 30"/>
                  <a:gd name="T3" fmla="*/ 67 h 67"/>
                  <a:gd name="T4" fmla="*/ 7 w 30"/>
                  <a:gd name="T5" fmla="*/ 67 h 67"/>
                  <a:gd name="T6" fmla="*/ 0 w 30"/>
                  <a:gd name="T7" fmla="*/ 59 h 67"/>
                  <a:gd name="T8" fmla="*/ 0 w 30"/>
                  <a:gd name="T9" fmla="*/ 8 h 67"/>
                  <a:gd name="T10" fmla="*/ 7 w 30"/>
                  <a:gd name="T11" fmla="*/ 0 h 67"/>
                  <a:gd name="T12" fmla="*/ 22 w 30"/>
                  <a:gd name="T13" fmla="*/ 0 h 67"/>
                  <a:gd name="T14" fmla="*/ 30 w 30"/>
                  <a:gd name="T15" fmla="*/ 8 h 67"/>
                  <a:gd name="T16" fmla="*/ 30 w 30"/>
                  <a:gd name="T17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7">
                    <a:moveTo>
                      <a:pt x="30" y="59"/>
                    </a:moveTo>
                    <a:cubicBezTo>
                      <a:pt x="30" y="63"/>
                      <a:pt x="26" y="67"/>
                      <a:pt x="22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7"/>
                      <a:pt x="0" y="63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2" name="图形"/>
              <p:cNvSpPr/>
              <p:nvPr/>
            </p:nvSpPr>
            <p:spPr bwMode="auto">
              <a:xfrm>
                <a:off x="3702051" y="2686050"/>
                <a:ext cx="111125" cy="311150"/>
              </a:xfrm>
              <a:custGeom>
                <a:avLst/>
                <a:gdLst>
                  <a:gd name="T0" fmla="*/ 30 w 30"/>
                  <a:gd name="T1" fmla="*/ 74 h 83"/>
                  <a:gd name="T2" fmla="*/ 22 w 30"/>
                  <a:gd name="T3" fmla="*/ 83 h 83"/>
                  <a:gd name="T4" fmla="*/ 8 w 30"/>
                  <a:gd name="T5" fmla="*/ 83 h 83"/>
                  <a:gd name="T6" fmla="*/ 0 w 30"/>
                  <a:gd name="T7" fmla="*/ 74 h 83"/>
                  <a:gd name="T8" fmla="*/ 0 w 30"/>
                  <a:gd name="T9" fmla="*/ 8 h 83"/>
                  <a:gd name="T10" fmla="*/ 8 w 30"/>
                  <a:gd name="T11" fmla="*/ 0 h 83"/>
                  <a:gd name="T12" fmla="*/ 22 w 30"/>
                  <a:gd name="T13" fmla="*/ 0 h 83"/>
                  <a:gd name="T14" fmla="*/ 30 w 30"/>
                  <a:gd name="T15" fmla="*/ 8 h 83"/>
                  <a:gd name="T16" fmla="*/ 30 w 30"/>
                  <a:gd name="T17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3">
                    <a:moveTo>
                      <a:pt x="30" y="74"/>
                    </a:moveTo>
                    <a:cubicBezTo>
                      <a:pt x="30" y="79"/>
                      <a:pt x="26" y="83"/>
                      <a:pt x="22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3" y="83"/>
                      <a:pt x="0" y="79"/>
                      <a:pt x="0" y="7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3" name="图形"/>
              <p:cNvSpPr/>
              <p:nvPr/>
            </p:nvSpPr>
            <p:spPr bwMode="auto">
              <a:xfrm>
                <a:off x="3551238" y="2806700"/>
                <a:ext cx="112713" cy="190500"/>
              </a:xfrm>
              <a:custGeom>
                <a:avLst/>
                <a:gdLst>
                  <a:gd name="T0" fmla="*/ 30 w 30"/>
                  <a:gd name="T1" fmla="*/ 43 h 51"/>
                  <a:gd name="T2" fmla="*/ 22 w 30"/>
                  <a:gd name="T3" fmla="*/ 51 h 51"/>
                  <a:gd name="T4" fmla="*/ 7 w 30"/>
                  <a:gd name="T5" fmla="*/ 51 h 51"/>
                  <a:gd name="T6" fmla="*/ 0 w 30"/>
                  <a:gd name="T7" fmla="*/ 43 h 51"/>
                  <a:gd name="T8" fmla="*/ 0 w 30"/>
                  <a:gd name="T9" fmla="*/ 8 h 51"/>
                  <a:gd name="T10" fmla="*/ 7 w 30"/>
                  <a:gd name="T11" fmla="*/ 0 h 51"/>
                  <a:gd name="T12" fmla="*/ 22 w 30"/>
                  <a:gd name="T13" fmla="*/ 0 h 51"/>
                  <a:gd name="T14" fmla="*/ 30 w 30"/>
                  <a:gd name="T15" fmla="*/ 8 h 51"/>
                  <a:gd name="T16" fmla="*/ 30 w 30"/>
                  <a:gd name="T17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30" y="43"/>
                    </a:moveTo>
                    <a:cubicBezTo>
                      <a:pt x="30" y="47"/>
                      <a:pt x="26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47"/>
                      <a:pt x="0" y="4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4" name="图形"/>
              <p:cNvSpPr/>
              <p:nvPr/>
            </p:nvSpPr>
            <p:spPr bwMode="auto">
              <a:xfrm>
                <a:off x="3254376" y="2509838"/>
                <a:ext cx="536575" cy="280988"/>
              </a:xfrm>
              <a:custGeom>
                <a:avLst/>
                <a:gdLst>
                  <a:gd name="T0" fmla="*/ 143 w 143"/>
                  <a:gd name="T1" fmla="*/ 0 h 75"/>
                  <a:gd name="T2" fmla="*/ 113 w 143"/>
                  <a:gd name="T3" fmla="*/ 3 h 75"/>
                  <a:gd name="T4" fmla="*/ 123 w 143"/>
                  <a:gd name="T5" fmla="*/ 13 h 75"/>
                  <a:gd name="T6" fmla="*/ 91 w 143"/>
                  <a:gd name="T7" fmla="*/ 51 h 75"/>
                  <a:gd name="T8" fmla="*/ 59 w 143"/>
                  <a:gd name="T9" fmla="*/ 21 h 75"/>
                  <a:gd name="T10" fmla="*/ 51 w 143"/>
                  <a:gd name="T11" fmla="*/ 21 h 75"/>
                  <a:gd name="T12" fmla="*/ 3 w 143"/>
                  <a:gd name="T13" fmla="*/ 64 h 75"/>
                  <a:gd name="T14" fmla="*/ 2 w 143"/>
                  <a:gd name="T15" fmla="*/ 73 h 75"/>
                  <a:gd name="T16" fmla="*/ 7 w 143"/>
                  <a:gd name="T17" fmla="*/ 75 h 75"/>
                  <a:gd name="T18" fmla="*/ 10 w 143"/>
                  <a:gd name="T19" fmla="*/ 73 h 75"/>
                  <a:gd name="T20" fmla="*/ 10 w 143"/>
                  <a:gd name="T21" fmla="*/ 73 h 75"/>
                  <a:gd name="T22" fmla="*/ 55 w 143"/>
                  <a:gd name="T23" fmla="*/ 33 h 75"/>
                  <a:gd name="T24" fmla="*/ 88 w 143"/>
                  <a:gd name="T25" fmla="*/ 64 h 75"/>
                  <a:gd name="T26" fmla="*/ 92 w 143"/>
                  <a:gd name="T27" fmla="*/ 66 h 75"/>
                  <a:gd name="T28" fmla="*/ 97 w 143"/>
                  <a:gd name="T29" fmla="*/ 64 h 75"/>
                  <a:gd name="T30" fmla="*/ 131 w 143"/>
                  <a:gd name="T31" fmla="*/ 21 h 75"/>
                  <a:gd name="T32" fmla="*/ 139 w 143"/>
                  <a:gd name="T33" fmla="*/ 29 h 75"/>
                  <a:gd name="T34" fmla="*/ 143 w 143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143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9"/>
                      <a:pt x="53" y="19"/>
                      <a:pt x="51" y="2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7"/>
                      <a:pt x="0" y="70"/>
                      <a:pt x="2" y="73"/>
                    </a:cubicBezTo>
                    <a:cubicBezTo>
                      <a:pt x="3" y="74"/>
                      <a:pt x="5" y="75"/>
                      <a:pt x="7" y="75"/>
                    </a:cubicBezTo>
                    <a:cubicBezTo>
                      <a:pt x="8" y="75"/>
                      <a:pt x="9" y="74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91" y="66"/>
                      <a:pt x="92" y="66"/>
                    </a:cubicBezTo>
                    <a:cubicBezTo>
                      <a:pt x="94" y="66"/>
                      <a:pt x="96" y="65"/>
                      <a:pt x="97" y="64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43867" y="3799810"/>
            <a:ext cx="2228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eriod"/>
            </a:pP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8379" y="3799655"/>
            <a:ext cx="3292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3448" y="3813073"/>
            <a:ext cx="3844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20961" y="3799655"/>
            <a:ext cx="2381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20091" y="3386785"/>
            <a:ext cx="8791642" cy="554193"/>
            <a:chOff x="1820091" y="3386785"/>
            <a:chExt cx="8791642" cy="55419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0091" y="3425570"/>
              <a:ext cx="8791642" cy="0"/>
            </a:xfrm>
            <a:prstGeom prst="line">
              <a:avLst/>
            </a:prstGeom>
            <a:ln w="76200">
              <a:solidFill>
                <a:srgbClr val="9EA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47309" y="3386785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4528185" y="3459026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7619096" y="3425570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10586363" y="3400395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69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" name="图片 3" descr="22 (3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720" y="600"/>
              <a:ext cx="17760" cy="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985" y="376290"/>
            <a:ext cx="9009618" cy="2549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93" y="2921563"/>
            <a:ext cx="6653402" cy="3555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1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" name="图片 3" descr="22 (3)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720" y="600"/>
              <a:ext cx="17760" cy="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48855" y="861346"/>
            <a:ext cx="1015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3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6" name="图形"/>
          <p:cNvSpPr txBox="1"/>
          <p:nvPr/>
        </p:nvSpPr>
        <p:spPr>
          <a:xfrm flipH="1">
            <a:off x="8230235" y="3587115"/>
            <a:ext cx="926465" cy="56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03</a:t>
            </a:r>
            <a:endParaRPr kumimoji="0" lang="zh-CN" altLang="en-US" sz="3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97" name="组合 30"/>
          <p:cNvGrpSpPr/>
          <p:nvPr/>
        </p:nvGrpSpPr>
        <p:grpSpPr>
          <a:xfrm flipV="1">
            <a:off x="2641600" y="1871090"/>
            <a:ext cx="6908800" cy="2611755"/>
            <a:chOff x="4066" y="4215"/>
            <a:chExt cx="10880" cy="4113"/>
          </a:xfrm>
        </p:grpSpPr>
        <p:grpSp>
          <p:nvGrpSpPr>
            <p:cNvPr id="129" name="组合 2"/>
            <p:cNvGrpSpPr/>
            <p:nvPr/>
          </p:nvGrpSpPr>
          <p:grpSpPr>
            <a:xfrm>
              <a:off x="7037" y="5880"/>
              <a:ext cx="4859" cy="2448"/>
              <a:chOff x="4443059" y="3868161"/>
              <a:chExt cx="3335906" cy="1680131"/>
            </a:xfrm>
          </p:grpSpPr>
          <p:sp>
            <p:nvSpPr>
              <p:cNvPr id="130" name="图形"/>
              <p:cNvSpPr/>
              <p:nvPr/>
            </p:nvSpPr>
            <p:spPr>
              <a:xfrm flipV="1">
                <a:off x="4443059" y="3868161"/>
                <a:ext cx="3335906" cy="1680131"/>
              </a:xfrm>
              <a:custGeom>
                <a:avLst/>
                <a:gdLst>
                  <a:gd name="connsiteX0" fmla="*/ 1667953 w 3335906"/>
                  <a:gd name="connsiteY0" fmla="*/ 0 h 1680131"/>
                  <a:gd name="connsiteX1" fmla="*/ 3335906 w 3335906"/>
                  <a:gd name="connsiteY1" fmla="*/ 1667953 h 1680131"/>
                  <a:gd name="connsiteX2" fmla="*/ 3334679 w 3335906"/>
                  <a:gd name="connsiteY2" fmla="*/ 1680131 h 1680131"/>
                  <a:gd name="connsiteX3" fmla="*/ 3216580 w 3335906"/>
                  <a:gd name="connsiteY3" fmla="*/ 1680131 h 1680131"/>
                  <a:gd name="connsiteX4" fmla="*/ 3217328 w 3335906"/>
                  <a:gd name="connsiteY4" fmla="*/ 1672709 h 1680131"/>
                  <a:gd name="connsiteX5" fmla="*/ 1667953 w 3335906"/>
                  <a:gd name="connsiteY5" fmla="*/ 123333 h 1680131"/>
                  <a:gd name="connsiteX6" fmla="*/ 118578 w 3335906"/>
                  <a:gd name="connsiteY6" fmla="*/ 1672709 h 1680131"/>
                  <a:gd name="connsiteX7" fmla="*/ 119326 w 3335906"/>
                  <a:gd name="connsiteY7" fmla="*/ 1680131 h 1680131"/>
                  <a:gd name="connsiteX8" fmla="*/ 1228 w 3335906"/>
                  <a:gd name="connsiteY8" fmla="*/ 1680131 h 1680131"/>
                  <a:gd name="connsiteX9" fmla="*/ 0 w 3335906"/>
                  <a:gd name="connsiteY9" fmla="*/ 1667953 h 1680131"/>
                  <a:gd name="connsiteX10" fmla="*/ 1667953 w 3335906"/>
                  <a:gd name="connsiteY10" fmla="*/ 0 h 16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5906" h="1680131">
                    <a:moveTo>
                      <a:pt x="1667953" y="0"/>
                    </a:moveTo>
                    <a:cubicBezTo>
                      <a:pt x="2589139" y="0"/>
                      <a:pt x="3335906" y="746768"/>
                      <a:pt x="3335906" y="1667953"/>
                    </a:cubicBezTo>
                    <a:lnTo>
                      <a:pt x="3334679" y="1680131"/>
                    </a:lnTo>
                    <a:lnTo>
                      <a:pt x="3216580" y="1680131"/>
                    </a:lnTo>
                    <a:lnTo>
                      <a:pt x="3217328" y="1672709"/>
                    </a:lnTo>
                    <a:cubicBezTo>
                      <a:pt x="3217328" y="817013"/>
                      <a:pt x="2523649" y="123333"/>
                      <a:pt x="1667953" y="123333"/>
                    </a:cubicBezTo>
                    <a:cubicBezTo>
                      <a:pt x="812258" y="123333"/>
                      <a:pt x="118578" y="817013"/>
                      <a:pt x="118578" y="1672709"/>
                    </a:cubicBezTo>
                    <a:lnTo>
                      <a:pt x="119326" y="1680131"/>
                    </a:lnTo>
                    <a:lnTo>
                      <a:pt x="1228" y="1680131"/>
                    </a:lnTo>
                    <a:lnTo>
                      <a:pt x="0" y="1667953"/>
                    </a:lnTo>
                    <a:cubicBezTo>
                      <a:pt x="0" y="746768"/>
                      <a:pt x="746768" y="0"/>
                      <a:pt x="1667953" y="0"/>
                    </a:cubicBezTo>
                    <a:close/>
                  </a:path>
                </a:pathLst>
              </a:custGeom>
              <a:solidFill>
                <a:srgbClr val="9EA3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31" name="图形"/>
              <p:cNvSpPr/>
              <p:nvPr/>
            </p:nvSpPr>
            <p:spPr>
              <a:xfrm flipV="1">
                <a:off x="4662531" y="3875468"/>
                <a:ext cx="2896961" cy="1450000"/>
              </a:xfrm>
              <a:custGeom>
                <a:avLst/>
                <a:gdLst>
                  <a:gd name="connsiteX0" fmla="*/ 1411502 w 2823004"/>
                  <a:gd name="connsiteY0" fmla="*/ 0 h 1412983"/>
                  <a:gd name="connsiteX1" fmla="*/ 2823004 w 2823004"/>
                  <a:gd name="connsiteY1" fmla="*/ 1411502 h 1412983"/>
                  <a:gd name="connsiteX2" fmla="*/ 2822929 w 2823004"/>
                  <a:gd name="connsiteY2" fmla="*/ 1412983 h 1412983"/>
                  <a:gd name="connsiteX3" fmla="*/ 75 w 2823004"/>
                  <a:gd name="connsiteY3" fmla="*/ 1412983 h 1412983"/>
                  <a:gd name="connsiteX4" fmla="*/ 0 w 2823004"/>
                  <a:gd name="connsiteY4" fmla="*/ 1411502 h 1412983"/>
                  <a:gd name="connsiteX5" fmla="*/ 1411502 w 2823004"/>
                  <a:gd name="connsiteY5" fmla="*/ 0 h 141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004" h="1412983">
                    <a:moveTo>
                      <a:pt x="1411502" y="0"/>
                    </a:moveTo>
                    <a:cubicBezTo>
                      <a:pt x="2191053" y="0"/>
                      <a:pt x="2823004" y="631951"/>
                      <a:pt x="2823004" y="1411502"/>
                    </a:cubicBezTo>
                    <a:lnTo>
                      <a:pt x="2822929" y="1412983"/>
                    </a:lnTo>
                    <a:lnTo>
                      <a:pt x="75" y="1412983"/>
                    </a:lnTo>
                    <a:lnTo>
                      <a:pt x="0" y="1411502"/>
                    </a:lnTo>
                    <a:cubicBezTo>
                      <a:pt x="0" y="631951"/>
                      <a:pt x="631951" y="0"/>
                      <a:pt x="1411502" y="0"/>
                    </a:cubicBezTo>
                    <a:close/>
                  </a:path>
                </a:pathLst>
              </a:custGeom>
              <a:solidFill>
                <a:srgbClr val="F3C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200" b="1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Nhân</a:t>
                </a:r>
                <a:r>
                  <a:rPr lang="en-US" altLang="zh-CN" sz="3200" b="1" dirty="0">
                    <a:solidFill>
                      <a:prstClr val="white"/>
                    </a:solidFill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prstClr val="white"/>
                    </a:solidFill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vật</a:t>
                </a:r>
                <a:endParaRPr lang="en-US" altLang="zh-CN" sz="3200" b="1" dirty="0">
                  <a:solidFill>
                    <a:prstClr val="white"/>
                  </a:solidFill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yêu</a:t>
                </a:r>
                <a:r>
                  <a:rPr kumimoji="0" lang="en-US" altLang="zh-CN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/>
                    <a:cs typeface="Calibri" panose="020F0502020204030204" pitchFamily="34" charset="0"/>
                  </a:rPr>
                  <a:t>thích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图形"/>
            <p:cNvGrpSpPr/>
            <p:nvPr>
              <p:custDataLst>
                <p:tags r:id="rId2"/>
              </p:custDataLst>
            </p:nvPr>
          </p:nvGrpSpPr>
          <p:grpSpPr>
            <a:xfrm>
              <a:off x="4066" y="4215"/>
              <a:ext cx="1487" cy="1260"/>
              <a:chOff x="3187701" y="2465388"/>
              <a:chExt cx="708025" cy="600075"/>
            </a:xfrm>
          </p:grpSpPr>
          <p:sp>
            <p:nvSpPr>
              <p:cNvPr id="121" name="图形"/>
              <p:cNvSpPr/>
              <p:nvPr/>
            </p:nvSpPr>
            <p:spPr bwMode="auto">
              <a:xfrm>
                <a:off x="3187701" y="2465388"/>
                <a:ext cx="708025" cy="600075"/>
              </a:xfrm>
              <a:custGeom>
                <a:avLst/>
                <a:gdLst>
                  <a:gd name="T0" fmla="*/ 4 w 189"/>
                  <a:gd name="T1" fmla="*/ 160 h 160"/>
                  <a:gd name="T2" fmla="*/ 2 w 189"/>
                  <a:gd name="T3" fmla="*/ 159 h 160"/>
                  <a:gd name="T4" fmla="*/ 2 w 189"/>
                  <a:gd name="T5" fmla="*/ 159 h 160"/>
                  <a:gd name="T6" fmla="*/ 0 w 189"/>
                  <a:gd name="T7" fmla="*/ 156 h 160"/>
                  <a:gd name="T8" fmla="*/ 0 w 189"/>
                  <a:gd name="T9" fmla="*/ 156 h 160"/>
                  <a:gd name="T10" fmla="*/ 0 w 189"/>
                  <a:gd name="T11" fmla="*/ 4 h 160"/>
                  <a:gd name="T12" fmla="*/ 0 w 189"/>
                  <a:gd name="T13" fmla="*/ 4 h 160"/>
                  <a:gd name="T14" fmla="*/ 4 w 189"/>
                  <a:gd name="T15" fmla="*/ 0 h 160"/>
                  <a:gd name="T16" fmla="*/ 4 w 189"/>
                  <a:gd name="T17" fmla="*/ 0 h 160"/>
                  <a:gd name="T18" fmla="*/ 8 w 189"/>
                  <a:gd name="T19" fmla="*/ 4 h 160"/>
                  <a:gd name="T20" fmla="*/ 8 w 189"/>
                  <a:gd name="T21" fmla="*/ 4 h 160"/>
                  <a:gd name="T22" fmla="*/ 8 w 189"/>
                  <a:gd name="T23" fmla="*/ 152 h 160"/>
                  <a:gd name="T24" fmla="*/ 185 w 189"/>
                  <a:gd name="T25" fmla="*/ 152 h 160"/>
                  <a:gd name="T26" fmla="*/ 189 w 189"/>
                  <a:gd name="T27" fmla="*/ 156 h 160"/>
                  <a:gd name="T28" fmla="*/ 189 w 189"/>
                  <a:gd name="T29" fmla="*/ 156 h 160"/>
                  <a:gd name="T30" fmla="*/ 185 w 189"/>
                  <a:gd name="T31" fmla="*/ 160 h 160"/>
                  <a:gd name="T32" fmla="*/ 185 w 189"/>
                  <a:gd name="T33" fmla="*/ 160 h 160"/>
                  <a:gd name="T34" fmla="*/ 4 w 189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60">
                    <a:moveTo>
                      <a:pt x="4" y="160"/>
                    </a:moveTo>
                    <a:cubicBezTo>
                      <a:pt x="3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1" y="158"/>
                      <a:pt x="0" y="157"/>
                      <a:pt x="0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8" y="152"/>
                      <a:pt x="189" y="154"/>
                      <a:pt x="189" y="156"/>
                    </a:cubicBez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9" y="158"/>
                      <a:pt x="188" y="160"/>
                      <a:pt x="18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4" y="160"/>
                      <a:pt x="4" y="160"/>
                      <a:pt x="4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2" name="图形"/>
              <p:cNvSpPr/>
              <p:nvPr/>
            </p:nvSpPr>
            <p:spPr bwMode="auto">
              <a:xfrm>
                <a:off x="3265488" y="2878138"/>
                <a:ext cx="112713" cy="119063"/>
              </a:xfrm>
              <a:custGeom>
                <a:avLst/>
                <a:gdLst>
                  <a:gd name="T0" fmla="*/ 30 w 30"/>
                  <a:gd name="T1" fmla="*/ 24 h 32"/>
                  <a:gd name="T2" fmla="*/ 22 w 30"/>
                  <a:gd name="T3" fmla="*/ 32 h 32"/>
                  <a:gd name="T4" fmla="*/ 7 w 30"/>
                  <a:gd name="T5" fmla="*/ 32 h 32"/>
                  <a:gd name="T6" fmla="*/ 0 w 30"/>
                  <a:gd name="T7" fmla="*/ 24 h 32"/>
                  <a:gd name="T8" fmla="*/ 0 w 30"/>
                  <a:gd name="T9" fmla="*/ 8 h 32"/>
                  <a:gd name="T10" fmla="*/ 7 w 30"/>
                  <a:gd name="T11" fmla="*/ 0 h 32"/>
                  <a:gd name="T12" fmla="*/ 22 w 30"/>
                  <a:gd name="T13" fmla="*/ 0 h 32"/>
                  <a:gd name="T14" fmla="*/ 30 w 30"/>
                  <a:gd name="T15" fmla="*/ 8 h 32"/>
                  <a:gd name="T16" fmla="*/ 30 w 30"/>
                  <a:gd name="T1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30" y="24"/>
                    </a:moveTo>
                    <a:cubicBezTo>
                      <a:pt x="30" y="28"/>
                      <a:pt x="26" y="32"/>
                      <a:pt x="22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3" name="图形"/>
              <p:cNvSpPr/>
              <p:nvPr/>
            </p:nvSpPr>
            <p:spPr bwMode="auto">
              <a:xfrm>
                <a:off x="3408363" y="2746375"/>
                <a:ext cx="112713" cy="250825"/>
              </a:xfrm>
              <a:custGeom>
                <a:avLst/>
                <a:gdLst>
                  <a:gd name="T0" fmla="*/ 30 w 30"/>
                  <a:gd name="T1" fmla="*/ 59 h 67"/>
                  <a:gd name="T2" fmla="*/ 22 w 30"/>
                  <a:gd name="T3" fmla="*/ 67 h 67"/>
                  <a:gd name="T4" fmla="*/ 7 w 30"/>
                  <a:gd name="T5" fmla="*/ 67 h 67"/>
                  <a:gd name="T6" fmla="*/ 0 w 30"/>
                  <a:gd name="T7" fmla="*/ 59 h 67"/>
                  <a:gd name="T8" fmla="*/ 0 w 30"/>
                  <a:gd name="T9" fmla="*/ 8 h 67"/>
                  <a:gd name="T10" fmla="*/ 7 w 30"/>
                  <a:gd name="T11" fmla="*/ 0 h 67"/>
                  <a:gd name="T12" fmla="*/ 22 w 30"/>
                  <a:gd name="T13" fmla="*/ 0 h 67"/>
                  <a:gd name="T14" fmla="*/ 30 w 30"/>
                  <a:gd name="T15" fmla="*/ 8 h 67"/>
                  <a:gd name="T16" fmla="*/ 30 w 30"/>
                  <a:gd name="T17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7">
                    <a:moveTo>
                      <a:pt x="30" y="59"/>
                    </a:moveTo>
                    <a:cubicBezTo>
                      <a:pt x="30" y="63"/>
                      <a:pt x="26" y="67"/>
                      <a:pt x="22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7"/>
                      <a:pt x="0" y="63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4" name="图形"/>
              <p:cNvSpPr/>
              <p:nvPr/>
            </p:nvSpPr>
            <p:spPr bwMode="auto">
              <a:xfrm>
                <a:off x="3702051" y="2686050"/>
                <a:ext cx="111125" cy="311150"/>
              </a:xfrm>
              <a:custGeom>
                <a:avLst/>
                <a:gdLst>
                  <a:gd name="T0" fmla="*/ 30 w 30"/>
                  <a:gd name="T1" fmla="*/ 74 h 83"/>
                  <a:gd name="T2" fmla="*/ 22 w 30"/>
                  <a:gd name="T3" fmla="*/ 83 h 83"/>
                  <a:gd name="T4" fmla="*/ 8 w 30"/>
                  <a:gd name="T5" fmla="*/ 83 h 83"/>
                  <a:gd name="T6" fmla="*/ 0 w 30"/>
                  <a:gd name="T7" fmla="*/ 74 h 83"/>
                  <a:gd name="T8" fmla="*/ 0 w 30"/>
                  <a:gd name="T9" fmla="*/ 8 h 83"/>
                  <a:gd name="T10" fmla="*/ 8 w 30"/>
                  <a:gd name="T11" fmla="*/ 0 h 83"/>
                  <a:gd name="T12" fmla="*/ 22 w 30"/>
                  <a:gd name="T13" fmla="*/ 0 h 83"/>
                  <a:gd name="T14" fmla="*/ 30 w 30"/>
                  <a:gd name="T15" fmla="*/ 8 h 83"/>
                  <a:gd name="T16" fmla="*/ 30 w 30"/>
                  <a:gd name="T17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3">
                    <a:moveTo>
                      <a:pt x="30" y="74"/>
                    </a:moveTo>
                    <a:cubicBezTo>
                      <a:pt x="30" y="79"/>
                      <a:pt x="26" y="83"/>
                      <a:pt x="22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3" y="83"/>
                      <a:pt x="0" y="79"/>
                      <a:pt x="0" y="7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5" name="图形"/>
              <p:cNvSpPr/>
              <p:nvPr/>
            </p:nvSpPr>
            <p:spPr bwMode="auto">
              <a:xfrm>
                <a:off x="3551238" y="2806700"/>
                <a:ext cx="112713" cy="190500"/>
              </a:xfrm>
              <a:custGeom>
                <a:avLst/>
                <a:gdLst>
                  <a:gd name="T0" fmla="*/ 30 w 30"/>
                  <a:gd name="T1" fmla="*/ 43 h 51"/>
                  <a:gd name="T2" fmla="*/ 22 w 30"/>
                  <a:gd name="T3" fmla="*/ 51 h 51"/>
                  <a:gd name="T4" fmla="*/ 7 w 30"/>
                  <a:gd name="T5" fmla="*/ 51 h 51"/>
                  <a:gd name="T6" fmla="*/ 0 w 30"/>
                  <a:gd name="T7" fmla="*/ 43 h 51"/>
                  <a:gd name="T8" fmla="*/ 0 w 30"/>
                  <a:gd name="T9" fmla="*/ 8 h 51"/>
                  <a:gd name="T10" fmla="*/ 7 w 30"/>
                  <a:gd name="T11" fmla="*/ 0 h 51"/>
                  <a:gd name="T12" fmla="*/ 22 w 30"/>
                  <a:gd name="T13" fmla="*/ 0 h 51"/>
                  <a:gd name="T14" fmla="*/ 30 w 30"/>
                  <a:gd name="T15" fmla="*/ 8 h 51"/>
                  <a:gd name="T16" fmla="*/ 30 w 30"/>
                  <a:gd name="T17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30" y="43"/>
                    </a:moveTo>
                    <a:cubicBezTo>
                      <a:pt x="30" y="47"/>
                      <a:pt x="26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47"/>
                      <a:pt x="0" y="4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26" name="图形"/>
              <p:cNvSpPr/>
              <p:nvPr/>
            </p:nvSpPr>
            <p:spPr bwMode="auto">
              <a:xfrm>
                <a:off x="3254376" y="2509838"/>
                <a:ext cx="536575" cy="280988"/>
              </a:xfrm>
              <a:custGeom>
                <a:avLst/>
                <a:gdLst>
                  <a:gd name="T0" fmla="*/ 143 w 143"/>
                  <a:gd name="T1" fmla="*/ 0 h 75"/>
                  <a:gd name="T2" fmla="*/ 113 w 143"/>
                  <a:gd name="T3" fmla="*/ 3 h 75"/>
                  <a:gd name="T4" fmla="*/ 123 w 143"/>
                  <a:gd name="T5" fmla="*/ 13 h 75"/>
                  <a:gd name="T6" fmla="*/ 91 w 143"/>
                  <a:gd name="T7" fmla="*/ 51 h 75"/>
                  <a:gd name="T8" fmla="*/ 59 w 143"/>
                  <a:gd name="T9" fmla="*/ 21 h 75"/>
                  <a:gd name="T10" fmla="*/ 51 w 143"/>
                  <a:gd name="T11" fmla="*/ 21 h 75"/>
                  <a:gd name="T12" fmla="*/ 3 w 143"/>
                  <a:gd name="T13" fmla="*/ 64 h 75"/>
                  <a:gd name="T14" fmla="*/ 2 w 143"/>
                  <a:gd name="T15" fmla="*/ 73 h 75"/>
                  <a:gd name="T16" fmla="*/ 7 w 143"/>
                  <a:gd name="T17" fmla="*/ 75 h 75"/>
                  <a:gd name="T18" fmla="*/ 10 w 143"/>
                  <a:gd name="T19" fmla="*/ 73 h 75"/>
                  <a:gd name="T20" fmla="*/ 10 w 143"/>
                  <a:gd name="T21" fmla="*/ 73 h 75"/>
                  <a:gd name="T22" fmla="*/ 55 w 143"/>
                  <a:gd name="T23" fmla="*/ 33 h 75"/>
                  <a:gd name="T24" fmla="*/ 88 w 143"/>
                  <a:gd name="T25" fmla="*/ 64 h 75"/>
                  <a:gd name="T26" fmla="*/ 92 w 143"/>
                  <a:gd name="T27" fmla="*/ 66 h 75"/>
                  <a:gd name="T28" fmla="*/ 97 w 143"/>
                  <a:gd name="T29" fmla="*/ 64 h 75"/>
                  <a:gd name="T30" fmla="*/ 131 w 143"/>
                  <a:gd name="T31" fmla="*/ 21 h 75"/>
                  <a:gd name="T32" fmla="*/ 139 w 143"/>
                  <a:gd name="T33" fmla="*/ 29 h 75"/>
                  <a:gd name="T34" fmla="*/ 143 w 143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143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9"/>
                      <a:pt x="53" y="19"/>
                      <a:pt x="51" y="2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7"/>
                      <a:pt x="0" y="70"/>
                      <a:pt x="2" y="73"/>
                    </a:cubicBezTo>
                    <a:cubicBezTo>
                      <a:pt x="3" y="74"/>
                      <a:pt x="5" y="75"/>
                      <a:pt x="7" y="75"/>
                    </a:cubicBezTo>
                    <a:cubicBezTo>
                      <a:pt x="8" y="75"/>
                      <a:pt x="9" y="74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91" y="66"/>
                      <a:pt x="92" y="66"/>
                    </a:cubicBezTo>
                    <a:cubicBezTo>
                      <a:pt x="94" y="66"/>
                      <a:pt x="96" y="65"/>
                      <a:pt x="97" y="64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</p:grpSp>
        <p:grpSp>
          <p:nvGrpSpPr>
            <p:cNvPr id="107" name="图形"/>
            <p:cNvGrpSpPr/>
            <p:nvPr>
              <p:custDataLst>
                <p:tags r:id="rId3"/>
              </p:custDataLst>
            </p:nvPr>
          </p:nvGrpSpPr>
          <p:grpSpPr>
            <a:xfrm>
              <a:off x="13459" y="4294"/>
              <a:ext cx="1487" cy="1260"/>
              <a:chOff x="3187701" y="2465388"/>
              <a:chExt cx="708025" cy="600075"/>
            </a:xfrm>
          </p:grpSpPr>
          <p:sp>
            <p:nvSpPr>
              <p:cNvPr id="109" name="图形"/>
              <p:cNvSpPr/>
              <p:nvPr/>
            </p:nvSpPr>
            <p:spPr bwMode="auto">
              <a:xfrm>
                <a:off x="3187701" y="2465388"/>
                <a:ext cx="708025" cy="600075"/>
              </a:xfrm>
              <a:custGeom>
                <a:avLst/>
                <a:gdLst>
                  <a:gd name="T0" fmla="*/ 4 w 189"/>
                  <a:gd name="T1" fmla="*/ 160 h 160"/>
                  <a:gd name="T2" fmla="*/ 2 w 189"/>
                  <a:gd name="T3" fmla="*/ 159 h 160"/>
                  <a:gd name="T4" fmla="*/ 2 w 189"/>
                  <a:gd name="T5" fmla="*/ 159 h 160"/>
                  <a:gd name="T6" fmla="*/ 0 w 189"/>
                  <a:gd name="T7" fmla="*/ 156 h 160"/>
                  <a:gd name="T8" fmla="*/ 0 w 189"/>
                  <a:gd name="T9" fmla="*/ 156 h 160"/>
                  <a:gd name="T10" fmla="*/ 0 w 189"/>
                  <a:gd name="T11" fmla="*/ 4 h 160"/>
                  <a:gd name="T12" fmla="*/ 0 w 189"/>
                  <a:gd name="T13" fmla="*/ 4 h 160"/>
                  <a:gd name="T14" fmla="*/ 4 w 189"/>
                  <a:gd name="T15" fmla="*/ 0 h 160"/>
                  <a:gd name="T16" fmla="*/ 4 w 189"/>
                  <a:gd name="T17" fmla="*/ 0 h 160"/>
                  <a:gd name="T18" fmla="*/ 8 w 189"/>
                  <a:gd name="T19" fmla="*/ 4 h 160"/>
                  <a:gd name="T20" fmla="*/ 8 w 189"/>
                  <a:gd name="T21" fmla="*/ 4 h 160"/>
                  <a:gd name="T22" fmla="*/ 8 w 189"/>
                  <a:gd name="T23" fmla="*/ 152 h 160"/>
                  <a:gd name="T24" fmla="*/ 185 w 189"/>
                  <a:gd name="T25" fmla="*/ 152 h 160"/>
                  <a:gd name="T26" fmla="*/ 189 w 189"/>
                  <a:gd name="T27" fmla="*/ 156 h 160"/>
                  <a:gd name="T28" fmla="*/ 189 w 189"/>
                  <a:gd name="T29" fmla="*/ 156 h 160"/>
                  <a:gd name="T30" fmla="*/ 185 w 189"/>
                  <a:gd name="T31" fmla="*/ 160 h 160"/>
                  <a:gd name="T32" fmla="*/ 185 w 189"/>
                  <a:gd name="T33" fmla="*/ 160 h 160"/>
                  <a:gd name="T34" fmla="*/ 4 w 189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60">
                    <a:moveTo>
                      <a:pt x="4" y="160"/>
                    </a:moveTo>
                    <a:cubicBezTo>
                      <a:pt x="3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1" y="158"/>
                      <a:pt x="0" y="157"/>
                      <a:pt x="0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8" y="152"/>
                      <a:pt x="189" y="154"/>
                      <a:pt x="189" y="156"/>
                    </a:cubicBez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9" y="158"/>
                      <a:pt x="188" y="160"/>
                      <a:pt x="18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4" y="160"/>
                      <a:pt x="4" y="160"/>
                      <a:pt x="4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0" name="图形"/>
              <p:cNvSpPr/>
              <p:nvPr/>
            </p:nvSpPr>
            <p:spPr bwMode="auto">
              <a:xfrm>
                <a:off x="3265488" y="2878138"/>
                <a:ext cx="112713" cy="119063"/>
              </a:xfrm>
              <a:custGeom>
                <a:avLst/>
                <a:gdLst>
                  <a:gd name="T0" fmla="*/ 30 w 30"/>
                  <a:gd name="T1" fmla="*/ 24 h 32"/>
                  <a:gd name="T2" fmla="*/ 22 w 30"/>
                  <a:gd name="T3" fmla="*/ 32 h 32"/>
                  <a:gd name="T4" fmla="*/ 7 w 30"/>
                  <a:gd name="T5" fmla="*/ 32 h 32"/>
                  <a:gd name="T6" fmla="*/ 0 w 30"/>
                  <a:gd name="T7" fmla="*/ 24 h 32"/>
                  <a:gd name="T8" fmla="*/ 0 w 30"/>
                  <a:gd name="T9" fmla="*/ 8 h 32"/>
                  <a:gd name="T10" fmla="*/ 7 w 30"/>
                  <a:gd name="T11" fmla="*/ 0 h 32"/>
                  <a:gd name="T12" fmla="*/ 22 w 30"/>
                  <a:gd name="T13" fmla="*/ 0 h 32"/>
                  <a:gd name="T14" fmla="*/ 30 w 30"/>
                  <a:gd name="T15" fmla="*/ 8 h 32"/>
                  <a:gd name="T16" fmla="*/ 30 w 30"/>
                  <a:gd name="T1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30" y="24"/>
                    </a:moveTo>
                    <a:cubicBezTo>
                      <a:pt x="30" y="28"/>
                      <a:pt x="26" y="32"/>
                      <a:pt x="22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1" name="图形"/>
              <p:cNvSpPr/>
              <p:nvPr/>
            </p:nvSpPr>
            <p:spPr bwMode="auto">
              <a:xfrm>
                <a:off x="3408363" y="2746375"/>
                <a:ext cx="112713" cy="250825"/>
              </a:xfrm>
              <a:custGeom>
                <a:avLst/>
                <a:gdLst>
                  <a:gd name="T0" fmla="*/ 30 w 30"/>
                  <a:gd name="T1" fmla="*/ 59 h 67"/>
                  <a:gd name="T2" fmla="*/ 22 w 30"/>
                  <a:gd name="T3" fmla="*/ 67 h 67"/>
                  <a:gd name="T4" fmla="*/ 7 w 30"/>
                  <a:gd name="T5" fmla="*/ 67 h 67"/>
                  <a:gd name="T6" fmla="*/ 0 w 30"/>
                  <a:gd name="T7" fmla="*/ 59 h 67"/>
                  <a:gd name="T8" fmla="*/ 0 w 30"/>
                  <a:gd name="T9" fmla="*/ 8 h 67"/>
                  <a:gd name="T10" fmla="*/ 7 w 30"/>
                  <a:gd name="T11" fmla="*/ 0 h 67"/>
                  <a:gd name="T12" fmla="*/ 22 w 30"/>
                  <a:gd name="T13" fmla="*/ 0 h 67"/>
                  <a:gd name="T14" fmla="*/ 30 w 30"/>
                  <a:gd name="T15" fmla="*/ 8 h 67"/>
                  <a:gd name="T16" fmla="*/ 30 w 30"/>
                  <a:gd name="T17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7">
                    <a:moveTo>
                      <a:pt x="30" y="59"/>
                    </a:moveTo>
                    <a:cubicBezTo>
                      <a:pt x="30" y="63"/>
                      <a:pt x="26" y="67"/>
                      <a:pt x="22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7"/>
                      <a:pt x="0" y="63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2" name="图形"/>
              <p:cNvSpPr/>
              <p:nvPr/>
            </p:nvSpPr>
            <p:spPr bwMode="auto">
              <a:xfrm>
                <a:off x="3702051" y="2686050"/>
                <a:ext cx="111125" cy="311150"/>
              </a:xfrm>
              <a:custGeom>
                <a:avLst/>
                <a:gdLst>
                  <a:gd name="T0" fmla="*/ 30 w 30"/>
                  <a:gd name="T1" fmla="*/ 74 h 83"/>
                  <a:gd name="T2" fmla="*/ 22 w 30"/>
                  <a:gd name="T3" fmla="*/ 83 h 83"/>
                  <a:gd name="T4" fmla="*/ 8 w 30"/>
                  <a:gd name="T5" fmla="*/ 83 h 83"/>
                  <a:gd name="T6" fmla="*/ 0 w 30"/>
                  <a:gd name="T7" fmla="*/ 74 h 83"/>
                  <a:gd name="T8" fmla="*/ 0 w 30"/>
                  <a:gd name="T9" fmla="*/ 8 h 83"/>
                  <a:gd name="T10" fmla="*/ 8 w 30"/>
                  <a:gd name="T11" fmla="*/ 0 h 83"/>
                  <a:gd name="T12" fmla="*/ 22 w 30"/>
                  <a:gd name="T13" fmla="*/ 0 h 83"/>
                  <a:gd name="T14" fmla="*/ 30 w 30"/>
                  <a:gd name="T15" fmla="*/ 8 h 83"/>
                  <a:gd name="T16" fmla="*/ 30 w 30"/>
                  <a:gd name="T17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3">
                    <a:moveTo>
                      <a:pt x="30" y="74"/>
                    </a:moveTo>
                    <a:cubicBezTo>
                      <a:pt x="30" y="79"/>
                      <a:pt x="26" y="83"/>
                      <a:pt x="22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3" y="83"/>
                      <a:pt x="0" y="79"/>
                      <a:pt x="0" y="7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3" name="图形"/>
              <p:cNvSpPr/>
              <p:nvPr/>
            </p:nvSpPr>
            <p:spPr bwMode="auto">
              <a:xfrm>
                <a:off x="3551238" y="2806700"/>
                <a:ext cx="112713" cy="190500"/>
              </a:xfrm>
              <a:custGeom>
                <a:avLst/>
                <a:gdLst>
                  <a:gd name="T0" fmla="*/ 30 w 30"/>
                  <a:gd name="T1" fmla="*/ 43 h 51"/>
                  <a:gd name="T2" fmla="*/ 22 w 30"/>
                  <a:gd name="T3" fmla="*/ 51 h 51"/>
                  <a:gd name="T4" fmla="*/ 7 w 30"/>
                  <a:gd name="T5" fmla="*/ 51 h 51"/>
                  <a:gd name="T6" fmla="*/ 0 w 30"/>
                  <a:gd name="T7" fmla="*/ 43 h 51"/>
                  <a:gd name="T8" fmla="*/ 0 w 30"/>
                  <a:gd name="T9" fmla="*/ 8 h 51"/>
                  <a:gd name="T10" fmla="*/ 7 w 30"/>
                  <a:gd name="T11" fmla="*/ 0 h 51"/>
                  <a:gd name="T12" fmla="*/ 22 w 30"/>
                  <a:gd name="T13" fmla="*/ 0 h 51"/>
                  <a:gd name="T14" fmla="*/ 30 w 30"/>
                  <a:gd name="T15" fmla="*/ 8 h 51"/>
                  <a:gd name="T16" fmla="*/ 30 w 30"/>
                  <a:gd name="T17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30" y="43"/>
                    </a:moveTo>
                    <a:cubicBezTo>
                      <a:pt x="30" y="47"/>
                      <a:pt x="26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47"/>
                      <a:pt x="0" y="4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  <p:sp>
            <p:nvSpPr>
              <p:cNvPr id="114" name="图形"/>
              <p:cNvSpPr/>
              <p:nvPr/>
            </p:nvSpPr>
            <p:spPr bwMode="auto">
              <a:xfrm>
                <a:off x="3254376" y="2509838"/>
                <a:ext cx="536575" cy="280988"/>
              </a:xfrm>
              <a:custGeom>
                <a:avLst/>
                <a:gdLst>
                  <a:gd name="T0" fmla="*/ 143 w 143"/>
                  <a:gd name="T1" fmla="*/ 0 h 75"/>
                  <a:gd name="T2" fmla="*/ 113 w 143"/>
                  <a:gd name="T3" fmla="*/ 3 h 75"/>
                  <a:gd name="T4" fmla="*/ 123 w 143"/>
                  <a:gd name="T5" fmla="*/ 13 h 75"/>
                  <a:gd name="T6" fmla="*/ 91 w 143"/>
                  <a:gd name="T7" fmla="*/ 51 h 75"/>
                  <a:gd name="T8" fmla="*/ 59 w 143"/>
                  <a:gd name="T9" fmla="*/ 21 h 75"/>
                  <a:gd name="T10" fmla="*/ 51 w 143"/>
                  <a:gd name="T11" fmla="*/ 21 h 75"/>
                  <a:gd name="T12" fmla="*/ 3 w 143"/>
                  <a:gd name="T13" fmla="*/ 64 h 75"/>
                  <a:gd name="T14" fmla="*/ 2 w 143"/>
                  <a:gd name="T15" fmla="*/ 73 h 75"/>
                  <a:gd name="T16" fmla="*/ 7 w 143"/>
                  <a:gd name="T17" fmla="*/ 75 h 75"/>
                  <a:gd name="T18" fmla="*/ 10 w 143"/>
                  <a:gd name="T19" fmla="*/ 73 h 75"/>
                  <a:gd name="T20" fmla="*/ 10 w 143"/>
                  <a:gd name="T21" fmla="*/ 73 h 75"/>
                  <a:gd name="T22" fmla="*/ 55 w 143"/>
                  <a:gd name="T23" fmla="*/ 33 h 75"/>
                  <a:gd name="T24" fmla="*/ 88 w 143"/>
                  <a:gd name="T25" fmla="*/ 64 h 75"/>
                  <a:gd name="T26" fmla="*/ 92 w 143"/>
                  <a:gd name="T27" fmla="*/ 66 h 75"/>
                  <a:gd name="T28" fmla="*/ 97 w 143"/>
                  <a:gd name="T29" fmla="*/ 64 h 75"/>
                  <a:gd name="T30" fmla="*/ 131 w 143"/>
                  <a:gd name="T31" fmla="*/ 21 h 75"/>
                  <a:gd name="T32" fmla="*/ 139 w 143"/>
                  <a:gd name="T33" fmla="*/ 29 h 75"/>
                  <a:gd name="T34" fmla="*/ 143 w 143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143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9"/>
                      <a:pt x="53" y="19"/>
                      <a:pt x="51" y="2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7"/>
                      <a:pt x="0" y="70"/>
                      <a:pt x="2" y="73"/>
                    </a:cubicBezTo>
                    <a:cubicBezTo>
                      <a:pt x="3" y="74"/>
                      <a:pt x="5" y="75"/>
                      <a:pt x="7" y="75"/>
                    </a:cubicBezTo>
                    <a:cubicBezTo>
                      <a:pt x="8" y="75"/>
                      <a:pt x="9" y="74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91" y="66"/>
                      <a:pt x="92" y="66"/>
                    </a:cubicBezTo>
                    <a:cubicBezTo>
                      <a:pt x="94" y="66"/>
                      <a:pt x="96" y="65"/>
                      <a:pt x="97" y="64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Bold" panose="020B0800000000000000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57201" y="3799810"/>
            <a:ext cx="241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eriod"/>
            </a:pP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5357" y="3799655"/>
            <a:ext cx="3275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3448" y="3813073"/>
            <a:ext cx="3582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20961" y="3799655"/>
            <a:ext cx="234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F3C3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20091" y="3386785"/>
            <a:ext cx="8791642" cy="554193"/>
            <a:chOff x="1820091" y="3386785"/>
            <a:chExt cx="8791642" cy="55419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0091" y="3425570"/>
              <a:ext cx="8791642" cy="0"/>
            </a:xfrm>
            <a:prstGeom prst="line">
              <a:avLst/>
            </a:prstGeom>
            <a:ln w="76200">
              <a:solidFill>
                <a:srgbClr val="9EA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47309" y="3386785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4528185" y="3459026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7619096" y="3425570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10586363" y="3400395"/>
              <a:ext cx="0" cy="481952"/>
            </a:xfrm>
            <a:prstGeom prst="straightConnector1">
              <a:avLst/>
            </a:prstGeom>
            <a:ln w="57150">
              <a:solidFill>
                <a:srgbClr val="9EA3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96" y="604065"/>
            <a:ext cx="1128795" cy="1362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3448" y="5567399"/>
            <a:ext cx="3900626" cy="1077218"/>
          </a:xfrm>
          <a:prstGeom prst="rect">
            <a:avLst/>
          </a:prstGeom>
          <a:solidFill>
            <a:srgbClr val="9EA3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ngoại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0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2" name="图片 1" descr="22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图形"/>
          <p:cNvSpPr/>
          <p:nvPr>
            <p:custDataLst>
              <p:tags r:id="rId2"/>
            </p:custDataLst>
          </p:nvPr>
        </p:nvSpPr>
        <p:spPr>
          <a:xfrm>
            <a:off x="560070" y="1354455"/>
            <a:ext cx="6543675" cy="3152775"/>
          </a:xfrm>
          <a:prstGeom prst="roundRect">
            <a:avLst>
              <a:gd name="adj" fmla="val 50000"/>
            </a:avLst>
          </a:prstGeom>
          <a:solidFill>
            <a:srgbClr val="9EA345"/>
          </a:solidFill>
          <a:ln w="25400">
            <a:solidFill>
              <a:schemeClr val="bg1"/>
            </a:solidFill>
          </a:ln>
          <a:effectLst>
            <a:outerShdw blurRad="247650" dist="53492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08165" y="1760855"/>
            <a:ext cx="4141470" cy="3127375"/>
            <a:chOff x="11977" y="5948"/>
            <a:chExt cx="5064" cy="3824"/>
          </a:xfrm>
        </p:grpSpPr>
        <p:pic>
          <p:nvPicPr>
            <p:cNvPr id="11" name="图片 10" descr="96"/>
            <p:cNvPicPr>
              <a:picLocks noChangeAspect="1"/>
            </p:cNvPicPr>
            <p:nvPr/>
          </p:nvPicPr>
          <p:blipFill>
            <a:blip r:embed="rId5"/>
            <a:srcRect l="5562" t="9547" r="76395" b="39777"/>
            <a:stretch>
              <a:fillRect/>
            </a:stretch>
          </p:blipFill>
          <p:spPr>
            <a:xfrm>
              <a:off x="11977" y="5948"/>
              <a:ext cx="2858" cy="3822"/>
            </a:xfrm>
            <a:prstGeom prst="rect">
              <a:avLst/>
            </a:prstGeom>
          </p:spPr>
        </p:pic>
        <p:pic>
          <p:nvPicPr>
            <p:cNvPr id="12" name="图片 11" descr="96"/>
            <p:cNvPicPr>
              <a:picLocks noChangeAspect="1"/>
            </p:cNvPicPr>
            <p:nvPr/>
          </p:nvPicPr>
          <p:blipFill>
            <a:blip r:embed="rId5"/>
            <a:srcRect l="71983" t="9547" r="13263" b="39777"/>
            <a:stretch>
              <a:fillRect/>
            </a:stretch>
          </p:blipFill>
          <p:spPr>
            <a:xfrm>
              <a:off x="14705" y="5950"/>
              <a:ext cx="2337" cy="382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29" y="1510935"/>
            <a:ext cx="5834378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7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2" name="图片 1" descr="22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图形"/>
          <p:cNvSpPr/>
          <p:nvPr>
            <p:custDataLst>
              <p:tags r:id="rId2"/>
            </p:custDataLst>
          </p:nvPr>
        </p:nvSpPr>
        <p:spPr>
          <a:xfrm>
            <a:off x="560070" y="1354455"/>
            <a:ext cx="6543675" cy="3152775"/>
          </a:xfrm>
          <a:prstGeom prst="roundRect">
            <a:avLst>
              <a:gd name="adj" fmla="val 50000"/>
            </a:avLst>
          </a:prstGeom>
          <a:solidFill>
            <a:srgbClr val="9EA345"/>
          </a:solidFill>
          <a:ln w="25400">
            <a:solidFill>
              <a:schemeClr val="bg1"/>
            </a:solidFill>
          </a:ln>
          <a:effectLst>
            <a:outerShdw blurRad="247650" dist="53492" dir="54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08165" y="1760855"/>
            <a:ext cx="4141470" cy="3127375"/>
            <a:chOff x="11977" y="5948"/>
            <a:chExt cx="5064" cy="3824"/>
          </a:xfrm>
        </p:grpSpPr>
        <p:pic>
          <p:nvPicPr>
            <p:cNvPr id="11" name="图片 10" descr="96"/>
            <p:cNvPicPr>
              <a:picLocks noChangeAspect="1"/>
            </p:cNvPicPr>
            <p:nvPr/>
          </p:nvPicPr>
          <p:blipFill>
            <a:blip r:embed="rId6"/>
            <a:srcRect l="5562" t="9547" r="76395" b="39777"/>
            <a:stretch>
              <a:fillRect/>
            </a:stretch>
          </p:blipFill>
          <p:spPr>
            <a:xfrm>
              <a:off x="11977" y="5948"/>
              <a:ext cx="2858" cy="3822"/>
            </a:xfrm>
            <a:prstGeom prst="rect">
              <a:avLst/>
            </a:prstGeom>
          </p:spPr>
        </p:pic>
        <p:pic>
          <p:nvPicPr>
            <p:cNvPr id="12" name="图片 11" descr="96"/>
            <p:cNvPicPr>
              <a:picLocks noChangeAspect="1"/>
            </p:cNvPicPr>
            <p:nvPr/>
          </p:nvPicPr>
          <p:blipFill>
            <a:blip r:embed="rId6"/>
            <a:srcRect l="71983" t="9547" r="13263" b="39777"/>
            <a:stretch>
              <a:fillRect/>
            </a:stretch>
          </p:blipFill>
          <p:spPr>
            <a:xfrm>
              <a:off x="14705" y="5950"/>
              <a:ext cx="2337" cy="382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27" y="1547881"/>
            <a:ext cx="6742760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2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" name="图片 3" descr="22 (3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720" y="600"/>
              <a:ext cx="17760" cy="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4591" y="670902"/>
            <a:ext cx="1100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tàng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00" b="1" dirty="0">
                <a:solidFill>
                  <a:srgbClr val="9EA3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523" y="2061731"/>
            <a:ext cx="4675859" cy="4367560"/>
          </a:xfrm>
          <a:prstGeom prst="rect">
            <a:avLst/>
          </a:prstGeom>
        </p:spPr>
      </p:pic>
      <p:pic>
        <p:nvPicPr>
          <p:cNvPr id="7" name="图片 13" descr="588ku_c1d986112129194ce6ef736810f110b3_118903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6117" y="3389745"/>
            <a:ext cx="4116153" cy="411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9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5" name="图片 4" descr="22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96"/>
          <p:cNvPicPr>
            <a:picLocks noChangeAspect="1"/>
          </p:cNvPicPr>
          <p:nvPr/>
        </p:nvPicPr>
        <p:blipFill>
          <a:blip r:embed="rId5"/>
          <a:srcRect l="5562" t="9547" r="76395" b="39777"/>
          <a:stretch>
            <a:fillRect/>
          </a:stretch>
        </p:blipFill>
        <p:spPr>
          <a:xfrm>
            <a:off x="156741" y="1968499"/>
            <a:ext cx="3417731" cy="4570527"/>
          </a:xfrm>
          <a:prstGeom prst="rect">
            <a:avLst/>
          </a:prstGeom>
        </p:spPr>
      </p:pic>
      <p:pic>
        <p:nvPicPr>
          <p:cNvPr id="12" name="图片 11" descr="96"/>
          <p:cNvPicPr>
            <a:picLocks noChangeAspect="1"/>
          </p:cNvPicPr>
          <p:nvPr/>
        </p:nvPicPr>
        <p:blipFill>
          <a:blip r:embed="rId5"/>
          <a:srcRect l="71983" t="9547" r="13263" b="39777"/>
          <a:stretch>
            <a:fillRect/>
          </a:stretch>
        </p:blipFill>
        <p:spPr>
          <a:xfrm>
            <a:off x="8635693" y="1698175"/>
            <a:ext cx="3099107" cy="5068373"/>
          </a:xfrm>
          <a:prstGeom prst="rect">
            <a:avLst/>
          </a:prstGeom>
        </p:spPr>
      </p:pic>
      <p:pic>
        <p:nvPicPr>
          <p:cNvPr id="13" name="图片 12" descr="588ku_52a762d5038edc70bd8fdc1dbc99335d_118780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094" y="1502497"/>
            <a:ext cx="7553599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0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:wedge/>
      </p:transition>
    </mc:Choice>
    <mc:Fallback xmlns="">
      <p:transition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5.83803"/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156</Words>
  <Application>Microsoft Office PowerPoint</Application>
  <PresentationFormat>Widescreen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思源黑体 CN Bold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Trang Phương</cp:lastModifiedBy>
  <cp:revision>17</cp:revision>
  <dcterms:created xsi:type="dcterms:W3CDTF">2023-04-01T16:27:00Z</dcterms:created>
  <dcterms:modified xsi:type="dcterms:W3CDTF">2025-05-12T10:08:48Z</dcterms:modified>
</cp:coreProperties>
</file>