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57" r:id="rId2"/>
    <p:sldId id="267" r:id="rId3"/>
    <p:sldId id="285" r:id="rId4"/>
    <p:sldId id="272" r:id="rId5"/>
    <p:sldId id="273" r:id="rId6"/>
    <p:sldId id="270" r:id="rId7"/>
    <p:sldId id="275" r:id="rId8"/>
    <p:sldId id="286" r:id="rId9"/>
    <p:sldId id="274" r:id="rId10"/>
    <p:sldId id="287" r:id="rId11"/>
    <p:sldId id="280" r:id="rId12"/>
    <p:sldId id="279" r:id="rId13"/>
    <p:sldId id="281" r:id="rId14"/>
    <p:sldId id="291" r:id="rId15"/>
    <p:sldId id="292" r:id="rId16"/>
  </p:sldIdLst>
  <p:sldSz cx="12192000" cy="6858000"/>
  <p:notesSz cx="6858000" cy="9144000"/>
  <p:embeddedFontLst>
    <p:embeddedFont>
      <p:font typeface="Cambria" panose="02040503050406030204" pitchFamily="18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FF7171"/>
    <a:srgbClr val="FF5050"/>
    <a:srgbClr val="EB9808"/>
    <a:srgbClr val="7589BA"/>
    <a:srgbClr val="E14D49"/>
    <a:srgbClr val="79A255"/>
    <a:srgbClr val="EC8039"/>
    <a:srgbClr val="F9BA6A"/>
    <a:srgbClr val="718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>
      <p:cViewPr varScale="1">
        <p:scale>
          <a:sx n="45" d="100"/>
          <a:sy n="45" d="100"/>
        </p:scale>
        <p:origin x="245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93FF8-C234-41AE-8B62-65218458899A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63C1A-3A45-4B4E-8EAF-A5FF89DF1C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153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313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855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293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4257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764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2225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714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49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/>
              <a:t>GV </a:t>
            </a:r>
            <a:r>
              <a:rPr lang="en-GB" altLang="zh-CN" dirty="0" err="1"/>
              <a:t>cho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các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nhóm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thi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kể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chuyện</a:t>
            </a:r>
            <a:r>
              <a:rPr lang="en-GB" altLang="zh-CN" baseline="0" dirty="0"/>
              <a:t>, </a:t>
            </a:r>
            <a:r>
              <a:rPr lang="en-GB" altLang="zh-CN" baseline="0" dirty="0" err="1"/>
              <a:t>cho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hs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chọn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đội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kể</a:t>
            </a:r>
            <a:r>
              <a:rPr lang="en-GB" altLang="zh-CN" baseline="0" dirty="0"/>
              <a:t> hay </a:t>
            </a:r>
            <a:r>
              <a:rPr lang="en-GB" altLang="zh-CN" baseline="0" dirty="0" err="1"/>
              <a:t>nhất</a:t>
            </a:r>
            <a:r>
              <a:rPr lang="en-GB" altLang="zh-CN" baseline="0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607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835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5493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316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/>
              <a:t>GV </a:t>
            </a:r>
            <a:r>
              <a:rPr lang="en-GB" altLang="zh-CN" dirty="0" err="1"/>
              <a:t>cho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các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nhóm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thi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kể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chuyện</a:t>
            </a:r>
            <a:r>
              <a:rPr lang="en-GB" altLang="zh-CN" baseline="0" dirty="0"/>
              <a:t>, </a:t>
            </a:r>
            <a:r>
              <a:rPr lang="en-GB" altLang="zh-CN" baseline="0" dirty="0" err="1"/>
              <a:t>cho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hs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chọn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đội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kể</a:t>
            </a:r>
            <a:r>
              <a:rPr lang="en-GB" altLang="zh-CN" baseline="0" dirty="0"/>
              <a:t> hay </a:t>
            </a:r>
            <a:r>
              <a:rPr lang="en-GB" altLang="zh-CN" baseline="0" dirty="0" err="1"/>
              <a:t>nhất</a:t>
            </a:r>
            <a:r>
              <a:rPr lang="en-GB" altLang="zh-CN" baseline="0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483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/>
              <a:t>GV </a:t>
            </a:r>
            <a:r>
              <a:rPr lang="en-GB" altLang="zh-CN" dirty="0" err="1"/>
              <a:t>cho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các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nhóm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thi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kể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chuyện</a:t>
            </a:r>
            <a:r>
              <a:rPr lang="en-GB" altLang="zh-CN" baseline="0" dirty="0"/>
              <a:t>, </a:t>
            </a:r>
            <a:r>
              <a:rPr lang="en-GB" altLang="zh-CN" baseline="0" dirty="0" err="1"/>
              <a:t>cho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hs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chọn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đội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kể</a:t>
            </a:r>
            <a:r>
              <a:rPr lang="en-GB" altLang="zh-CN" baseline="0" dirty="0"/>
              <a:t> hay </a:t>
            </a:r>
            <a:r>
              <a:rPr lang="en-GB" altLang="zh-CN" baseline="0" dirty="0" err="1"/>
              <a:t>nhất</a:t>
            </a:r>
            <a:r>
              <a:rPr lang="en-GB" altLang="zh-CN" baseline="0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359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242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0D7-F3AD-44C1-934C-62781ED68FBF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000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0D7-F3AD-44C1-934C-62781ED68FBF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548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0D7-F3AD-44C1-934C-62781ED68FBF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204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658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0D7-F3AD-44C1-934C-62781ED68FBF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87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0D7-F3AD-44C1-934C-62781ED68FBF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787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0D7-F3AD-44C1-934C-62781ED68FBF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4079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0D7-F3AD-44C1-934C-62781ED68FBF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121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0D7-F3AD-44C1-934C-62781ED68FBF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880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0D7-F3AD-44C1-934C-62781ED68FBF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422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0D7-F3AD-44C1-934C-62781ED68FBF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175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0D7-F3AD-44C1-934C-62781ED68FBF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833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530D7-F3AD-44C1-934C-62781ED68FBF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4101010" y="-4784546"/>
            <a:ext cx="1507958" cy="1555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932568" y="8883328"/>
            <a:ext cx="1507958" cy="15558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416969" y="8105379"/>
            <a:ext cx="1507958" cy="15558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416969" y="-3228648"/>
            <a:ext cx="1507958" cy="15558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619590" y="-2511024"/>
            <a:ext cx="1066957" cy="11008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196297" y="8147129"/>
            <a:ext cx="1066957" cy="110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07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microsoft.com/office/2007/relationships/hdphoto" Target="../media/hdphoto6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microsoft.com/office/2007/relationships/hdphoto" Target="../media/hdphoto5.wdp"/><Relationship Id="rId4" Type="http://schemas.openxmlformats.org/officeDocument/2006/relationships/image" Target="../media/image27.png"/><Relationship Id="rId9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microsoft.com/office/2007/relationships/hdphoto" Target="../media/hdphoto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microsoft.com/office/2007/relationships/hdphoto" Target="../media/hdphoto5.wdp"/><Relationship Id="rId4" Type="http://schemas.openxmlformats.org/officeDocument/2006/relationships/image" Target="../media/image27.png"/><Relationship Id="rId9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5" Type="http://schemas.openxmlformats.org/officeDocument/2006/relationships/image" Target="../media/image6.png"/><Relationship Id="rId10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1.png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5" Type="http://schemas.openxmlformats.org/officeDocument/2006/relationships/image" Target="../media/image6.png"/><Relationship Id="rId10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1207"/>
            <a:ext cx="12191999" cy="24367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3D8B88B-1EC6-40E5-B921-DD08A30D0A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0000" y="3577389"/>
            <a:ext cx="4572000" cy="328061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9528" y="25028"/>
            <a:ext cx="1007572" cy="9975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3314" y="226792"/>
            <a:ext cx="10242168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pic>
        <p:nvPicPr>
          <p:cNvPr id="26" name="图片 37" descr="图片包含 游戏机, 站, 女人, 冲浪&#10;&#10;描述已自动生成">
            <a:extLst>
              <a:ext uri="{FF2B5EF4-FFF2-40B4-BE49-F238E27FC236}">
                <a16:creationId xmlns:a16="http://schemas.microsoft.com/office/drawing/2014/main" id="{AA7A9C9B-216C-40E0-A32F-E0A8D037FC5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399" y="3348211"/>
            <a:ext cx="4085535" cy="4085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778" y="878480"/>
            <a:ext cx="10278747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4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3"/>
          <p:cNvSpPr/>
          <p:nvPr/>
        </p:nvSpPr>
        <p:spPr>
          <a:xfrm>
            <a:off x="710594" y="92544"/>
            <a:ext cx="10914927" cy="5239314"/>
          </a:xfrm>
          <a:custGeom>
            <a:avLst/>
            <a:gdLst>
              <a:gd name="connsiteX0" fmla="*/ 0 w 8134681"/>
              <a:gd name="connsiteY0" fmla="*/ 512097 h 3072523"/>
              <a:gd name="connsiteX1" fmla="*/ 512097 w 8134681"/>
              <a:gd name="connsiteY1" fmla="*/ 0 h 3072523"/>
              <a:gd name="connsiteX2" fmla="*/ 7622584 w 8134681"/>
              <a:gd name="connsiteY2" fmla="*/ 0 h 3072523"/>
              <a:gd name="connsiteX3" fmla="*/ 8134681 w 8134681"/>
              <a:gd name="connsiteY3" fmla="*/ 512097 h 3072523"/>
              <a:gd name="connsiteX4" fmla="*/ 8134681 w 8134681"/>
              <a:gd name="connsiteY4" fmla="*/ 2560426 h 3072523"/>
              <a:gd name="connsiteX5" fmla="*/ 7622584 w 8134681"/>
              <a:gd name="connsiteY5" fmla="*/ 3072523 h 3072523"/>
              <a:gd name="connsiteX6" fmla="*/ 512097 w 8134681"/>
              <a:gd name="connsiteY6" fmla="*/ 3072523 h 3072523"/>
              <a:gd name="connsiteX7" fmla="*/ 0 w 8134681"/>
              <a:gd name="connsiteY7" fmla="*/ 2560426 h 3072523"/>
              <a:gd name="connsiteX8" fmla="*/ 0 w 8134681"/>
              <a:gd name="connsiteY8" fmla="*/ 512097 h 3072523"/>
              <a:gd name="connsiteX0" fmla="*/ 0 w 8134681"/>
              <a:gd name="connsiteY0" fmla="*/ 657336 h 3217762"/>
              <a:gd name="connsiteX1" fmla="*/ 512097 w 8134681"/>
              <a:gd name="connsiteY1" fmla="*/ 145239 h 3217762"/>
              <a:gd name="connsiteX2" fmla="*/ 4178461 w 8134681"/>
              <a:gd name="connsiteY2" fmla="*/ 0 h 3217762"/>
              <a:gd name="connsiteX3" fmla="*/ 7622584 w 8134681"/>
              <a:gd name="connsiteY3" fmla="*/ 145239 h 3217762"/>
              <a:gd name="connsiteX4" fmla="*/ 8134681 w 8134681"/>
              <a:gd name="connsiteY4" fmla="*/ 657336 h 3217762"/>
              <a:gd name="connsiteX5" fmla="*/ 8134681 w 8134681"/>
              <a:gd name="connsiteY5" fmla="*/ 2705665 h 3217762"/>
              <a:gd name="connsiteX6" fmla="*/ 7622584 w 8134681"/>
              <a:gd name="connsiteY6" fmla="*/ 3217762 h 3217762"/>
              <a:gd name="connsiteX7" fmla="*/ 512097 w 8134681"/>
              <a:gd name="connsiteY7" fmla="*/ 3217762 h 3217762"/>
              <a:gd name="connsiteX8" fmla="*/ 0 w 8134681"/>
              <a:gd name="connsiteY8" fmla="*/ 2705665 h 3217762"/>
              <a:gd name="connsiteX9" fmla="*/ 0 w 8134681"/>
              <a:gd name="connsiteY9" fmla="*/ 657336 h 3217762"/>
              <a:gd name="connsiteX0" fmla="*/ 0 w 8134681"/>
              <a:gd name="connsiteY0" fmla="*/ 657336 h 3460875"/>
              <a:gd name="connsiteX1" fmla="*/ 512097 w 8134681"/>
              <a:gd name="connsiteY1" fmla="*/ 145239 h 3460875"/>
              <a:gd name="connsiteX2" fmla="*/ 4178461 w 8134681"/>
              <a:gd name="connsiteY2" fmla="*/ 0 h 3460875"/>
              <a:gd name="connsiteX3" fmla="*/ 7622584 w 8134681"/>
              <a:gd name="connsiteY3" fmla="*/ 145239 h 3460875"/>
              <a:gd name="connsiteX4" fmla="*/ 8134681 w 8134681"/>
              <a:gd name="connsiteY4" fmla="*/ 657336 h 3460875"/>
              <a:gd name="connsiteX5" fmla="*/ 8134681 w 8134681"/>
              <a:gd name="connsiteY5" fmla="*/ 2705665 h 3460875"/>
              <a:gd name="connsiteX6" fmla="*/ 7622584 w 8134681"/>
              <a:gd name="connsiteY6" fmla="*/ 3217762 h 3460875"/>
              <a:gd name="connsiteX7" fmla="*/ 4340506 w 8134681"/>
              <a:gd name="connsiteY7" fmla="*/ 3460831 h 3460875"/>
              <a:gd name="connsiteX8" fmla="*/ 512097 w 8134681"/>
              <a:gd name="connsiteY8" fmla="*/ 3217762 h 3460875"/>
              <a:gd name="connsiteX9" fmla="*/ 0 w 8134681"/>
              <a:gd name="connsiteY9" fmla="*/ 2705665 h 3460875"/>
              <a:gd name="connsiteX10" fmla="*/ 0 w 8134681"/>
              <a:gd name="connsiteY10" fmla="*/ 657336 h 3460875"/>
              <a:gd name="connsiteX0" fmla="*/ 0 w 8385100"/>
              <a:gd name="connsiteY0" fmla="*/ 657336 h 3460875"/>
              <a:gd name="connsiteX1" fmla="*/ 512097 w 8385100"/>
              <a:gd name="connsiteY1" fmla="*/ 145239 h 3460875"/>
              <a:gd name="connsiteX2" fmla="*/ 4178461 w 8385100"/>
              <a:gd name="connsiteY2" fmla="*/ 0 h 3460875"/>
              <a:gd name="connsiteX3" fmla="*/ 7622584 w 8385100"/>
              <a:gd name="connsiteY3" fmla="*/ 145239 h 3460875"/>
              <a:gd name="connsiteX4" fmla="*/ 8134681 w 8385100"/>
              <a:gd name="connsiteY4" fmla="*/ 657336 h 3460875"/>
              <a:gd name="connsiteX5" fmla="*/ 8385095 w 8385100"/>
              <a:gd name="connsiteY5" fmla="*/ 1468010 h 3460875"/>
              <a:gd name="connsiteX6" fmla="*/ 8134681 w 8385100"/>
              <a:gd name="connsiteY6" fmla="*/ 2705665 h 3460875"/>
              <a:gd name="connsiteX7" fmla="*/ 7622584 w 8385100"/>
              <a:gd name="connsiteY7" fmla="*/ 3217762 h 3460875"/>
              <a:gd name="connsiteX8" fmla="*/ 4340506 w 8385100"/>
              <a:gd name="connsiteY8" fmla="*/ 3460831 h 3460875"/>
              <a:gd name="connsiteX9" fmla="*/ 512097 w 8385100"/>
              <a:gd name="connsiteY9" fmla="*/ 3217762 h 3460875"/>
              <a:gd name="connsiteX10" fmla="*/ 0 w 8385100"/>
              <a:gd name="connsiteY10" fmla="*/ 2705665 h 3460875"/>
              <a:gd name="connsiteX11" fmla="*/ 0 w 8385100"/>
              <a:gd name="connsiteY11" fmla="*/ 657336 h 3460875"/>
              <a:gd name="connsiteX0" fmla="*/ 226471 w 8611571"/>
              <a:gd name="connsiteY0" fmla="*/ 657336 h 3460875"/>
              <a:gd name="connsiteX1" fmla="*/ 738568 w 8611571"/>
              <a:gd name="connsiteY1" fmla="*/ 145239 h 3460875"/>
              <a:gd name="connsiteX2" fmla="*/ 4404932 w 8611571"/>
              <a:gd name="connsiteY2" fmla="*/ 0 h 3460875"/>
              <a:gd name="connsiteX3" fmla="*/ 7849055 w 8611571"/>
              <a:gd name="connsiteY3" fmla="*/ 145239 h 3460875"/>
              <a:gd name="connsiteX4" fmla="*/ 8361152 w 8611571"/>
              <a:gd name="connsiteY4" fmla="*/ 657336 h 3460875"/>
              <a:gd name="connsiteX5" fmla="*/ 8611566 w 8611571"/>
              <a:gd name="connsiteY5" fmla="*/ 1468010 h 3460875"/>
              <a:gd name="connsiteX6" fmla="*/ 8361152 w 8611571"/>
              <a:gd name="connsiteY6" fmla="*/ 2705665 h 3460875"/>
              <a:gd name="connsiteX7" fmla="*/ 7849055 w 8611571"/>
              <a:gd name="connsiteY7" fmla="*/ 3217762 h 3460875"/>
              <a:gd name="connsiteX8" fmla="*/ 4566977 w 8611571"/>
              <a:gd name="connsiteY8" fmla="*/ 3460831 h 3460875"/>
              <a:gd name="connsiteX9" fmla="*/ 738568 w 8611571"/>
              <a:gd name="connsiteY9" fmla="*/ 3217762 h 3460875"/>
              <a:gd name="connsiteX10" fmla="*/ 226471 w 8611571"/>
              <a:gd name="connsiteY10" fmla="*/ 2705665 h 3460875"/>
              <a:gd name="connsiteX11" fmla="*/ 0 w 8611571"/>
              <a:gd name="connsiteY11" fmla="*/ 1525884 h 3460875"/>
              <a:gd name="connsiteX12" fmla="*/ 226471 w 8611571"/>
              <a:gd name="connsiteY12" fmla="*/ 657336 h 3460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611571" h="3460875">
                <a:moveTo>
                  <a:pt x="226471" y="657336"/>
                </a:moveTo>
                <a:cubicBezTo>
                  <a:pt x="226471" y="374513"/>
                  <a:pt x="455745" y="145239"/>
                  <a:pt x="738568" y="145239"/>
                </a:cubicBezTo>
                <a:cubicBezTo>
                  <a:pt x="1941398" y="143125"/>
                  <a:pt x="3202102" y="2114"/>
                  <a:pt x="4404932" y="0"/>
                </a:cubicBezTo>
                <a:cubicBezTo>
                  <a:pt x="5572264" y="2114"/>
                  <a:pt x="6681723" y="143125"/>
                  <a:pt x="7849055" y="145239"/>
                </a:cubicBezTo>
                <a:cubicBezTo>
                  <a:pt x="8131878" y="145239"/>
                  <a:pt x="8361152" y="374513"/>
                  <a:pt x="8361152" y="657336"/>
                </a:cubicBezTo>
                <a:cubicBezTo>
                  <a:pt x="8359742" y="900553"/>
                  <a:pt x="8612976" y="1224793"/>
                  <a:pt x="8611566" y="1468010"/>
                </a:cubicBezTo>
                <a:lnTo>
                  <a:pt x="8361152" y="2705665"/>
                </a:lnTo>
                <a:cubicBezTo>
                  <a:pt x="8361152" y="2988488"/>
                  <a:pt x="8131878" y="3217762"/>
                  <a:pt x="7849055" y="3217762"/>
                </a:cubicBezTo>
                <a:cubicBezTo>
                  <a:pt x="6739596" y="3213904"/>
                  <a:pt x="5676436" y="3464689"/>
                  <a:pt x="4566977" y="3460831"/>
                </a:cubicBezTo>
                <a:lnTo>
                  <a:pt x="738568" y="3217762"/>
                </a:lnTo>
                <a:cubicBezTo>
                  <a:pt x="455745" y="3217762"/>
                  <a:pt x="226471" y="2988488"/>
                  <a:pt x="226471" y="2705665"/>
                </a:cubicBezTo>
                <a:cubicBezTo>
                  <a:pt x="224287" y="2304688"/>
                  <a:pt x="2184" y="1926861"/>
                  <a:pt x="0" y="1525884"/>
                </a:cubicBezTo>
                <a:lnTo>
                  <a:pt x="226471" y="657336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803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-1" y="2671762"/>
            <a:ext cx="12192000" cy="46133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19" b="97344" l="19688" r="7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7" r="25061"/>
          <a:stretch/>
        </p:blipFill>
        <p:spPr>
          <a:xfrm flipH="1">
            <a:off x="3615752" y="3729778"/>
            <a:ext cx="1940820" cy="34309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9375" l="4140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11"/>
          <a:stretch/>
        </p:blipFill>
        <p:spPr>
          <a:xfrm>
            <a:off x="6547925" y="3150347"/>
            <a:ext cx="2237260" cy="40538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75" b="98594" l="20313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77" r="21519"/>
          <a:stretch/>
        </p:blipFill>
        <p:spPr>
          <a:xfrm flipH="1">
            <a:off x="4950271" y="4250785"/>
            <a:ext cx="1413231" cy="260721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241436" y="761144"/>
            <a:ext cx="77091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Phóng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nhí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8510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1" y="2255756"/>
            <a:ext cx="12192000" cy="46133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19" b="97344" l="19688" r="7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7" r="25061"/>
          <a:stretch/>
        </p:blipFill>
        <p:spPr>
          <a:xfrm flipH="1">
            <a:off x="3369690" y="3331984"/>
            <a:ext cx="2144655" cy="37913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9375" l="4140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11"/>
          <a:stretch/>
        </p:blipFill>
        <p:spPr>
          <a:xfrm>
            <a:off x="6436262" y="2690374"/>
            <a:ext cx="2456750" cy="44515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75" b="98594" l="20313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77" r="21519"/>
          <a:stretch/>
        </p:blipFill>
        <p:spPr>
          <a:xfrm flipH="1">
            <a:off x="5113749" y="4250785"/>
            <a:ext cx="1413231" cy="260721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85800" y="129527"/>
            <a:ext cx="3241867" cy="2126229"/>
          </a:xfrm>
          <a:prstGeom prst="roundRect">
            <a:avLst/>
          </a:prstGeom>
          <a:solidFill>
            <a:srgbClr val="EB9808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lang="en-GB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520283" y="143816"/>
            <a:ext cx="3241867" cy="2126229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lang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GB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354767" y="143816"/>
            <a:ext cx="3241867" cy="2126229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cổng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lang="en-GB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89529" y="2392166"/>
            <a:ext cx="84616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-1" y="2671762"/>
            <a:ext cx="12192000" cy="461330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41747" y="176475"/>
            <a:ext cx="11488303" cy="7031573"/>
            <a:chOff x="1234046" y="1245168"/>
            <a:chExt cx="2820160" cy="954528"/>
          </a:xfrm>
          <a:solidFill>
            <a:srgbClr val="FF7171"/>
          </a:solidFill>
        </p:grpSpPr>
        <p:sp>
          <p:nvSpPr>
            <p:cNvPr id="11" name="Rounded Rectangle 6"/>
            <p:cNvSpPr/>
            <p:nvPr/>
          </p:nvSpPr>
          <p:spPr>
            <a:xfrm>
              <a:off x="1234046" y="1245168"/>
              <a:ext cx="2820160" cy="954528"/>
            </a:xfrm>
            <a:custGeom>
              <a:avLst/>
              <a:gdLst>
                <a:gd name="connsiteX0" fmla="*/ 0 w 2809301"/>
                <a:gd name="connsiteY0" fmla="*/ 150567 h 903383"/>
                <a:gd name="connsiteX1" fmla="*/ 150567 w 2809301"/>
                <a:gd name="connsiteY1" fmla="*/ 0 h 903383"/>
                <a:gd name="connsiteX2" fmla="*/ 2658734 w 2809301"/>
                <a:gd name="connsiteY2" fmla="*/ 0 h 903383"/>
                <a:gd name="connsiteX3" fmla="*/ 2809301 w 2809301"/>
                <a:gd name="connsiteY3" fmla="*/ 150567 h 903383"/>
                <a:gd name="connsiteX4" fmla="*/ 2809301 w 2809301"/>
                <a:gd name="connsiteY4" fmla="*/ 752816 h 903383"/>
                <a:gd name="connsiteX5" fmla="*/ 2658734 w 2809301"/>
                <a:gd name="connsiteY5" fmla="*/ 903383 h 903383"/>
                <a:gd name="connsiteX6" fmla="*/ 150567 w 2809301"/>
                <a:gd name="connsiteY6" fmla="*/ 903383 h 903383"/>
                <a:gd name="connsiteX7" fmla="*/ 0 w 2809301"/>
                <a:gd name="connsiteY7" fmla="*/ 752816 h 903383"/>
                <a:gd name="connsiteX8" fmla="*/ 0 w 2809301"/>
                <a:gd name="connsiteY8" fmla="*/ 150567 h 903383"/>
                <a:gd name="connsiteX0" fmla="*/ 0 w 2809301"/>
                <a:gd name="connsiteY0" fmla="*/ 150567 h 903383"/>
                <a:gd name="connsiteX1" fmla="*/ 150567 w 2809301"/>
                <a:gd name="connsiteY1" fmla="*/ 0 h 903383"/>
                <a:gd name="connsiteX2" fmla="*/ 2658734 w 2809301"/>
                <a:gd name="connsiteY2" fmla="*/ 0 h 903383"/>
                <a:gd name="connsiteX3" fmla="*/ 2809301 w 2809301"/>
                <a:gd name="connsiteY3" fmla="*/ 150567 h 903383"/>
                <a:gd name="connsiteX4" fmla="*/ 2677099 w 2809301"/>
                <a:gd name="connsiteY4" fmla="*/ 418641 h 903383"/>
                <a:gd name="connsiteX5" fmla="*/ 2809301 w 2809301"/>
                <a:gd name="connsiteY5" fmla="*/ 752816 h 903383"/>
                <a:gd name="connsiteX6" fmla="*/ 2658734 w 2809301"/>
                <a:gd name="connsiteY6" fmla="*/ 903383 h 903383"/>
                <a:gd name="connsiteX7" fmla="*/ 150567 w 2809301"/>
                <a:gd name="connsiteY7" fmla="*/ 903383 h 903383"/>
                <a:gd name="connsiteX8" fmla="*/ 0 w 2809301"/>
                <a:gd name="connsiteY8" fmla="*/ 752816 h 903383"/>
                <a:gd name="connsiteX9" fmla="*/ 0 w 2809301"/>
                <a:gd name="connsiteY9" fmla="*/ 150567 h 903383"/>
                <a:gd name="connsiteX0" fmla="*/ 54 w 2809355"/>
                <a:gd name="connsiteY0" fmla="*/ 150567 h 903383"/>
                <a:gd name="connsiteX1" fmla="*/ 150621 w 2809355"/>
                <a:gd name="connsiteY1" fmla="*/ 0 h 903383"/>
                <a:gd name="connsiteX2" fmla="*/ 2658788 w 2809355"/>
                <a:gd name="connsiteY2" fmla="*/ 0 h 903383"/>
                <a:gd name="connsiteX3" fmla="*/ 2809355 w 2809355"/>
                <a:gd name="connsiteY3" fmla="*/ 150567 h 903383"/>
                <a:gd name="connsiteX4" fmla="*/ 2677153 w 2809355"/>
                <a:gd name="connsiteY4" fmla="*/ 418641 h 903383"/>
                <a:gd name="connsiteX5" fmla="*/ 2809355 w 2809355"/>
                <a:gd name="connsiteY5" fmla="*/ 752816 h 903383"/>
                <a:gd name="connsiteX6" fmla="*/ 2658788 w 2809355"/>
                <a:gd name="connsiteY6" fmla="*/ 903383 h 903383"/>
                <a:gd name="connsiteX7" fmla="*/ 150621 w 2809355"/>
                <a:gd name="connsiteY7" fmla="*/ 903383 h 903383"/>
                <a:gd name="connsiteX8" fmla="*/ 54 w 2809355"/>
                <a:gd name="connsiteY8" fmla="*/ 752816 h 903383"/>
                <a:gd name="connsiteX9" fmla="*/ 176324 w 2809355"/>
                <a:gd name="connsiteY9" fmla="*/ 473726 h 903383"/>
                <a:gd name="connsiteX10" fmla="*/ 54 w 2809355"/>
                <a:gd name="connsiteY10" fmla="*/ 150567 h 903383"/>
                <a:gd name="connsiteX0" fmla="*/ 54 w 2809355"/>
                <a:gd name="connsiteY0" fmla="*/ 150567 h 903383"/>
                <a:gd name="connsiteX1" fmla="*/ 150621 w 2809355"/>
                <a:gd name="connsiteY1" fmla="*/ 0 h 903383"/>
                <a:gd name="connsiteX2" fmla="*/ 1344112 w 2809355"/>
                <a:gd name="connsiteY2" fmla="*/ 99152 h 903383"/>
                <a:gd name="connsiteX3" fmla="*/ 2658788 w 2809355"/>
                <a:gd name="connsiteY3" fmla="*/ 0 h 903383"/>
                <a:gd name="connsiteX4" fmla="*/ 2809355 w 2809355"/>
                <a:gd name="connsiteY4" fmla="*/ 150567 h 903383"/>
                <a:gd name="connsiteX5" fmla="*/ 2677153 w 2809355"/>
                <a:gd name="connsiteY5" fmla="*/ 418641 h 903383"/>
                <a:gd name="connsiteX6" fmla="*/ 2809355 w 2809355"/>
                <a:gd name="connsiteY6" fmla="*/ 752816 h 903383"/>
                <a:gd name="connsiteX7" fmla="*/ 2658788 w 2809355"/>
                <a:gd name="connsiteY7" fmla="*/ 903383 h 903383"/>
                <a:gd name="connsiteX8" fmla="*/ 150621 w 2809355"/>
                <a:gd name="connsiteY8" fmla="*/ 903383 h 903383"/>
                <a:gd name="connsiteX9" fmla="*/ 54 w 2809355"/>
                <a:gd name="connsiteY9" fmla="*/ 752816 h 903383"/>
                <a:gd name="connsiteX10" fmla="*/ 176324 w 2809355"/>
                <a:gd name="connsiteY10" fmla="*/ 473726 h 903383"/>
                <a:gd name="connsiteX11" fmla="*/ 54 w 2809355"/>
                <a:gd name="connsiteY11" fmla="*/ 150567 h 903383"/>
                <a:gd name="connsiteX0" fmla="*/ 54 w 2809355"/>
                <a:gd name="connsiteY0" fmla="*/ 150567 h 903499"/>
                <a:gd name="connsiteX1" fmla="*/ 150621 w 2809355"/>
                <a:gd name="connsiteY1" fmla="*/ 0 h 903499"/>
                <a:gd name="connsiteX2" fmla="*/ 1344112 w 2809355"/>
                <a:gd name="connsiteY2" fmla="*/ 99152 h 903499"/>
                <a:gd name="connsiteX3" fmla="*/ 2658788 w 2809355"/>
                <a:gd name="connsiteY3" fmla="*/ 0 h 903499"/>
                <a:gd name="connsiteX4" fmla="*/ 2809355 w 2809355"/>
                <a:gd name="connsiteY4" fmla="*/ 150567 h 903499"/>
                <a:gd name="connsiteX5" fmla="*/ 2677153 w 2809355"/>
                <a:gd name="connsiteY5" fmla="*/ 418641 h 903499"/>
                <a:gd name="connsiteX6" fmla="*/ 2809355 w 2809355"/>
                <a:gd name="connsiteY6" fmla="*/ 752816 h 903499"/>
                <a:gd name="connsiteX7" fmla="*/ 2658788 w 2809355"/>
                <a:gd name="connsiteY7" fmla="*/ 903383 h 903499"/>
                <a:gd name="connsiteX8" fmla="*/ 1498348 w 2809355"/>
                <a:gd name="connsiteY8" fmla="*/ 826266 h 903499"/>
                <a:gd name="connsiteX9" fmla="*/ 150621 w 2809355"/>
                <a:gd name="connsiteY9" fmla="*/ 903383 h 903499"/>
                <a:gd name="connsiteX10" fmla="*/ 54 w 2809355"/>
                <a:gd name="connsiteY10" fmla="*/ 752816 h 903499"/>
                <a:gd name="connsiteX11" fmla="*/ 176324 w 2809355"/>
                <a:gd name="connsiteY11" fmla="*/ 473726 h 903499"/>
                <a:gd name="connsiteX12" fmla="*/ 54 w 2809355"/>
                <a:gd name="connsiteY12" fmla="*/ 150567 h 903499"/>
                <a:gd name="connsiteX0" fmla="*/ 54 w 2809355"/>
                <a:gd name="connsiteY0" fmla="*/ 150567 h 947452"/>
                <a:gd name="connsiteX1" fmla="*/ 150621 w 2809355"/>
                <a:gd name="connsiteY1" fmla="*/ 0 h 947452"/>
                <a:gd name="connsiteX2" fmla="*/ 1344112 w 2809355"/>
                <a:gd name="connsiteY2" fmla="*/ 99152 h 947452"/>
                <a:gd name="connsiteX3" fmla="*/ 2658788 w 2809355"/>
                <a:gd name="connsiteY3" fmla="*/ 0 h 947452"/>
                <a:gd name="connsiteX4" fmla="*/ 2809355 w 2809355"/>
                <a:gd name="connsiteY4" fmla="*/ 150567 h 947452"/>
                <a:gd name="connsiteX5" fmla="*/ 2677153 w 2809355"/>
                <a:gd name="connsiteY5" fmla="*/ 418641 h 947452"/>
                <a:gd name="connsiteX6" fmla="*/ 2809355 w 2809355"/>
                <a:gd name="connsiteY6" fmla="*/ 752816 h 947452"/>
                <a:gd name="connsiteX7" fmla="*/ 2658788 w 2809355"/>
                <a:gd name="connsiteY7" fmla="*/ 903383 h 947452"/>
                <a:gd name="connsiteX8" fmla="*/ 1509365 w 2809355"/>
                <a:gd name="connsiteY8" fmla="*/ 947452 h 947452"/>
                <a:gd name="connsiteX9" fmla="*/ 150621 w 2809355"/>
                <a:gd name="connsiteY9" fmla="*/ 903383 h 947452"/>
                <a:gd name="connsiteX10" fmla="*/ 54 w 2809355"/>
                <a:gd name="connsiteY10" fmla="*/ 752816 h 947452"/>
                <a:gd name="connsiteX11" fmla="*/ 176324 w 2809355"/>
                <a:gd name="connsiteY11" fmla="*/ 473726 h 947452"/>
                <a:gd name="connsiteX12" fmla="*/ 54 w 2809355"/>
                <a:gd name="connsiteY12" fmla="*/ 150567 h 947452"/>
                <a:gd name="connsiteX0" fmla="*/ 10859 w 2820160"/>
                <a:gd name="connsiteY0" fmla="*/ 157643 h 954528"/>
                <a:gd name="connsiteX1" fmla="*/ 161426 w 2820160"/>
                <a:gd name="connsiteY1" fmla="*/ 7076 h 954528"/>
                <a:gd name="connsiteX2" fmla="*/ 1340888 w 2820160"/>
                <a:gd name="connsiteY2" fmla="*/ 22829 h 954528"/>
                <a:gd name="connsiteX3" fmla="*/ 2669593 w 2820160"/>
                <a:gd name="connsiteY3" fmla="*/ 7076 h 954528"/>
                <a:gd name="connsiteX4" fmla="*/ 2820160 w 2820160"/>
                <a:gd name="connsiteY4" fmla="*/ 157643 h 954528"/>
                <a:gd name="connsiteX5" fmla="*/ 2687958 w 2820160"/>
                <a:gd name="connsiteY5" fmla="*/ 425717 h 954528"/>
                <a:gd name="connsiteX6" fmla="*/ 2820160 w 2820160"/>
                <a:gd name="connsiteY6" fmla="*/ 759892 h 954528"/>
                <a:gd name="connsiteX7" fmla="*/ 2669593 w 2820160"/>
                <a:gd name="connsiteY7" fmla="*/ 910459 h 954528"/>
                <a:gd name="connsiteX8" fmla="*/ 1520170 w 2820160"/>
                <a:gd name="connsiteY8" fmla="*/ 954528 h 954528"/>
                <a:gd name="connsiteX9" fmla="*/ 161426 w 2820160"/>
                <a:gd name="connsiteY9" fmla="*/ 910459 h 954528"/>
                <a:gd name="connsiteX10" fmla="*/ 10859 w 2820160"/>
                <a:gd name="connsiteY10" fmla="*/ 759892 h 954528"/>
                <a:gd name="connsiteX11" fmla="*/ 187129 w 2820160"/>
                <a:gd name="connsiteY11" fmla="*/ 480802 h 954528"/>
                <a:gd name="connsiteX12" fmla="*/ 10859 w 2820160"/>
                <a:gd name="connsiteY12" fmla="*/ 157643 h 95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0160" h="954528">
                  <a:moveTo>
                    <a:pt x="10859" y="157643"/>
                  </a:moveTo>
                  <a:cubicBezTo>
                    <a:pt x="10859" y="74487"/>
                    <a:pt x="-60245" y="29545"/>
                    <a:pt x="161426" y="7076"/>
                  </a:cubicBezTo>
                  <a:cubicBezTo>
                    <a:pt x="383097" y="-15393"/>
                    <a:pt x="950402" y="22829"/>
                    <a:pt x="1340888" y="22829"/>
                  </a:cubicBezTo>
                  <a:cubicBezTo>
                    <a:pt x="1779113" y="-10222"/>
                    <a:pt x="2231368" y="40127"/>
                    <a:pt x="2669593" y="7076"/>
                  </a:cubicBezTo>
                  <a:cubicBezTo>
                    <a:pt x="2752749" y="7076"/>
                    <a:pt x="2820160" y="74487"/>
                    <a:pt x="2820160" y="157643"/>
                  </a:cubicBezTo>
                  <a:cubicBezTo>
                    <a:pt x="2820160" y="247001"/>
                    <a:pt x="2687958" y="336359"/>
                    <a:pt x="2687958" y="425717"/>
                  </a:cubicBezTo>
                  <a:cubicBezTo>
                    <a:pt x="2687958" y="537109"/>
                    <a:pt x="2820160" y="648500"/>
                    <a:pt x="2820160" y="759892"/>
                  </a:cubicBezTo>
                  <a:cubicBezTo>
                    <a:pt x="2820160" y="843048"/>
                    <a:pt x="2752749" y="910459"/>
                    <a:pt x="2669593" y="910459"/>
                  </a:cubicBezTo>
                  <a:cubicBezTo>
                    <a:pt x="2275435" y="914132"/>
                    <a:pt x="1914328" y="950855"/>
                    <a:pt x="1520170" y="954528"/>
                  </a:cubicBezTo>
                  <a:lnTo>
                    <a:pt x="161426" y="910459"/>
                  </a:lnTo>
                  <a:cubicBezTo>
                    <a:pt x="78270" y="910459"/>
                    <a:pt x="10859" y="843048"/>
                    <a:pt x="10859" y="759892"/>
                  </a:cubicBezTo>
                  <a:cubicBezTo>
                    <a:pt x="7187" y="644828"/>
                    <a:pt x="190801" y="595866"/>
                    <a:pt x="187129" y="480802"/>
                  </a:cubicBezTo>
                  <a:lnTo>
                    <a:pt x="10859" y="157643"/>
                  </a:lnTo>
                  <a:close/>
                </a:path>
              </a:pathLst>
            </a:custGeom>
            <a:grpFill/>
            <a:ln>
              <a:solidFill>
                <a:srgbClr val="F9BA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ounded Rectangle 6"/>
            <p:cNvSpPr/>
            <p:nvPr/>
          </p:nvSpPr>
          <p:spPr>
            <a:xfrm>
              <a:off x="1351017" y="1289200"/>
              <a:ext cx="2587485" cy="859091"/>
            </a:xfrm>
            <a:custGeom>
              <a:avLst/>
              <a:gdLst>
                <a:gd name="connsiteX0" fmla="*/ 0 w 2809301"/>
                <a:gd name="connsiteY0" fmla="*/ 150567 h 903383"/>
                <a:gd name="connsiteX1" fmla="*/ 150567 w 2809301"/>
                <a:gd name="connsiteY1" fmla="*/ 0 h 903383"/>
                <a:gd name="connsiteX2" fmla="*/ 2658734 w 2809301"/>
                <a:gd name="connsiteY2" fmla="*/ 0 h 903383"/>
                <a:gd name="connsiteX3" fmla="*/ 2809301 w 2809301"/>
                <a:gd name="connsiteY3" fmla="*/ 150567 h 903383"/>
                <a:gd name="connsiteX4" fmla="*/ 2809301 w 2809301"/>
                <a:gd name="connsiteY4" fmla="*/ 752816 h 903383"/>
                <a:gd name="connsiteX5" fmla="*/ 2658734 w 2809301"/>
                <a:gd name="connsiteY5" fmla="*/ 903383 h 903383"/>
                <a:gd name="connsiteX6" fmla="*/ 150567 w 2809301"/>
                <a:gd name="connsiteY6" fmla="*/ 903383 h 903383"/>
                <a:gd name="connsiteX7" fmla="*/ 0 w 2809301"/>
                <a:gd name="connsiteY7" fmla="*/ 752816 h 903383"/>
                <a:gd name="connsiteX8" fmla="*/ 0 w 2809301"/>
                <a:gd name="connsiteY8" fmla="*/ 150567 h 903383"/>
                <a:gd name="connsiteX0" fmla="*/ 0 w 2809301"/>
                <a:gd name="connsiteY0" fmla="*/ 150567 h 903383"/>
                <a:gd name="connsiteX1" fmla="*/ 150567 w 2809301"/>
                <a:gd name="connsiteY1" fmla="*/ 0 h 903383"/>
                <a:gd name="connsiteX2" fmla="*/ 2658734 w 2809301"/>
                <a:gd name="connsiteY2" fmla="*/ 0 h 903383"/>
                <a:gd name="connsiteX3" fmla="*/ 2809301 w 2809301"/>
                <a:gd name="connsiteY3" fmla="*/ 150567 h 903383"/>
                <a:gd name="connsiteX4" fmla="*/ 2677099 w 2809301"/>
                <a:gd name="connsiteY4" fmla="*/ 418641 h 903383"/>
                <a:gd name="connsiteX5" fmla="*/ 2809301 w 2809301"/>
                <a:gd name="connsiteY5" fmla="*/ 752816 h 903383"/>
                <a:gd name="connsiteX6" fmla="*/ 2658734 w 2809301"/>
                <a:gd name="connsiteY6" fmla="*/ 903383 h 903383"/>
                <a:gd name="connsiteX7" fmla="*/ 150567 w 2809301"/>
                <a:gd name="connsiteY7" fmla="*/ 903383 h 903383"/>
                <a:gd name="connsiteX8" fmla="*/ 0 w 2809301"/>
                <a:gd name="connsiteY8" fmla="*/ 752816 h 903383"/>
                <a:gd name="connsiteX9" fmla="*/ 0 w 2809301"/>
                <a:gd name="connsiteY9" fmla="*/ 150567 h 903383"/>
                <a:gd name="connsiteX0" fmla="*/ 54 w 2809355"/>
                <a:gd name="connsiteY0" fmla="*/ 150567 h 903383"/>
                <a:gd name="connsiteX1" fmla="*/ 150621 w 2809355"/>
                <a:gd name="connsiteY1" fmla="*/ 0 h 903383"/>
                <a:gd name="connsiteX2" fmla="*/ 2658788 w 2809355"/>
                <a:gd name="connsiteY2" fmla="*/ 0 h 903383"/>
                <a:gd name="connsiteX3" fmla="*/ 2809355 w 2809355"/>
                <a:gd name="connsiteY3" fmla="*/ 150567 h 903383"/>
                <a:gd name="connsiteX4" fmla="*/ 2677153 w 2809355"/>
                <a:gd name="connsiteY4" fmla="*/ 418641 h 903383"/>
                <a:gd name="connsiteX5" fmla="*/ 2809355 w 2809355"/>
                <a:gd name="connsiteY5" fmla="*/ 752816 h 903383"/>
                <a:gd name="connsiteX6" fmla="*/ 2658788 w 2809355"/>
                <a:gd name="connsiteY6" fmla="*/ 903383 h 903383"/>
                <a:gd name="connsiteX7" fmla="*/ 150621 w 2809355"/>
                <a:gd name="connsiteY7" fmla="*/ 903383 h 903383"/>
                <a:gd name="connsiteX8" fmla="*/ 54 w 2809355"/>
                <a:gd name="connsiteY8" fmla="*/ 752816 h 903383"/>
                <a:gd name="connsiteX9" fmla="*/ 176324 w 2809355"/>
                <a:gd name="connsiteY9" fmla="*/ 473726 h 903383"/>
                <a:gd name="connsiteX10" fmla="*/ 54 w 2809355"/>
                <a:gd name="connsiteY10" fmla="*/ 150567 h 903383"/>
                <a:gd name="connsiteX0" fmla="*/ 54 w 2809355"/>
                <a:gd name="connsiteY0" fmla="*/ 150567 h 903383"/>
                <a:gd name="connsiteX1" fmla="*/ 150621 w 2809355"/>
                <a:gd name="connsiteY1" fmla="*/ 0 h 903383"/>
                <a:gd name="connsiteX2" fmla="*/ 1344112 w 2809355"/>
                <a:gd name="connsiteY2" fmla="*/ 99152 h 903383"/>
                <a:gd name="connsiteX3" fmla="*/ 2658788 w 2809355"/>
                <a:gd name="connsiteY3" fmla="*/ 0 h 903383"/>
                <a:gd name="connsiteX4" fmla="*/ 2809355 w 2809355"/>
                <a:gd name="connsiteY4" fmla="*/ 150567 h 903383"/>
                <a:gd name="connsiteX5" fmla="*/ 2677153 w 2809355"/>
                <a:gd name="connsiteY5" fmla="*/ 418641 h 903383"/>
                <a:gd name="connsiteX6" fmla="*/ 2809355 w 2809355"/>
                <a:gd name="connsiteY6" fmla="*/ 752816 h 903383"/>
                <a:gd name="connsiteX7" fmla="*/ 2658788 w 2809355"/>
                <a:gd name="connsiteY7" fmla="*/ 903383 h 903383"/>
                <a:gd name="connsiteX8" fmla="*/ 150621 w 2809355"/>
                <a:gd name="connsiteY8" fmla="*/ 903383 h 903383"/>
                <a:gd name="connsiteX9" fmla="*/ 54 w 2809355"/>
                <a:gd name="connsiteY9" fmla="*/ 752816 h 903383"/>
                <a:gd name="connsiteX10" fmla="*/ 176324 w 2809355"/>
                <a:gd name="connsiteY10" fmla="*/ 473726 h 903383"/>
                <a:gd name="connsiteX11" fmla="*/ 54 w 2809355"/>
                <a:gd name="connsiteY11" fmla="*/ 150567 h 903383"/>
                <a:gd name="connsiteX0" fmla="*/ 54 w 2809355"/>
                <a:gd name="connsiteY0" fmla="*/ 150567 h 903499"/>
                <a:gd name="connsiteX1" fmla="*/ 150621 w 2809355"/>
                <a:gd name="connsiteY1" fmla="*/ 0 h 903499"/>
                <a:gd name="connsiteX2" fmla="*/ 1344112 w 2809355"/>
                <a:gd name="connsiteY2" fmla="*/ 99152 h 903499"/>
                <a:gd name="connsiteX3" fmla="*/ 2658788 w 2809355"/>
                <a:gd name="connsiteY3" fmla="*/ 0 h 903499"/>
                <a:gd name="connsiteX4" fmla="*/ 2809355 w 2809355"/>
                <a:gd name="connsiteY4" fmla="*/ 150567 h 903499"/>
                <a:gd name="connsiteX5" fmla="*/ 2677153 w 2809355"/>
                <a:gd name="connsiteY5" fmla="*/ 418641 h 903499"/>
                <a:gd name="connsiteX6" fmla="*/ 2809355 w 2809355"/>
                <a:gd name="connsiteY6" fmla="*/ 752816 h 903499"/>
                <a:gd name="connsiteX7" fmla="*/ 2658788 w 2809355"/>
                <a:gd name="connsiteY7" fmla="*/ 903383 h 903499"/>
                <a:gd name="connsiteX8" fmla="*/ 1498348 w 2809355"/>
                <a:gd name="connsiteY8" fmla="*/ 826266 h 903499"/>
                <a:gd name="connsiteX9" fmla="*/ 150621 w 2809355"/>
                <a:gd name="connsiteY9" fmla="*/ 903383 h 903499"/>
                <a:gd name="connsiteX10" fmla="*/ 54 w 2809355"/>
                <a:gd name="connsiteY10" fmla="*/ 752816 h 903499"/>
                <a:gd name="connsiteX11" fmla="*/ 176324 w 2809355"/>
                <a:gd name="connsiteY11" fmla="*/ 473726 h 903499"/>
                <a:gd name="connsiteX12" fmla="*/ 54 w 2809355"/>
                <a:gd name="connsiteY12" fmla="*/ 150567 h 903499"/>
                <a:gd name="connsiteX0" fmla="*/ 54 w 2809355"/>
                <a:gd name="connsiteY0" fmla="*/ 150567 h 947452"/>
                <a:gd name="connsiteX1" fmla="*/ 150621 w 2809355"/>
                <a:gd name="connsiteY1" fmla="*/ 0 h 947452"/>
                <a:gd name="connsiteX2" fmla="*/ 1344112 w 2809355"/>
                <a:gd name="connsiteY2" fmla="*/ 99152 h 947452"/>
                <a:gd name="connsiteX3" fmla="*/ 2658788 w 2809355"/>
                <a:gd name="connsiteY3" fmla="*/ 0 h 947452"/>
                <a:gd name="connsiteX4" fmla="*/ 2809355 w 2809355"/>
                <a:gd name="connsiteY4" fmla="*/ 150567 h 947452"/>
                <a:gd name="connsiteX5" fmla="*/ 2677153 w 2809355"/>
                <a:gd name="connsiteY5" fmla="*/ 418641 h 947452"/>
                <a:gd name="connsiteX6" fmla="*/ 2809355 w 2809355"/>
                <a:gd name="connsiteY6" fmla="*/ 752816 h 947452"/>
                <a:gd name="connsiteX7" fmla="*/ 2658788 w 2809355"/>
                <a:gd name="connsiteY7" fmla="*/ 903383 h 947452"/>
                <a:gd name="connsiteX8" fmla="*/ 1509365 w 2809355"/>
                <a:gd name="connsiteY8" fmla="*/ 947452 h 947452"/>
                <a:gd name="connsiteX9" fmla="*/ 150621 w 2809355"/>
                <a:gd name="connsiteY9" fmla="*/ 903383 h 947452"/>
                <a:gd name="connsiteX10" fmla="*/ 54 w 2809355"/>
                <a:gd name="connsiteY10" fmla="*/ 752816 h 947452"/>
                <a:gd name="connsiteX11" fmla="*/ 176324 w 2809355"/>
                <a:gd name="connsiteY11" fmla="*/ 473726 h 947452"/>
                <a:gd name="connsiteX12" fmla="*/ 54 w 2809355"/>
                <a:gd name="connsiteY12" fmla="*/ 150567 h 947452"/>
                <a:gd name="connsiteX0" fmla="*/ 10448 w 2819749"/>
                <a:gd name="connsiteY0" fmla="*/ 166775 h 963660"/>
                <a:gd name="connsiteX1" fmla="*/ 161015 w 2819749"/>
                <a:gd name="connsiteY1" fmla="*/ 16208 h 963660"/>
                <a:gd name="connsiteX2" fmla="*/ 1331573 w 2819749"/>
                <a:gd name="connsiteY2" fmla="*/ 8756 h 963660"/>
                <a:gd name="connsiteX3" fmla="*/ 2669182 w 2819749"/>
                <a:gd name="connsiteY3" fmla="*/ 16208 h 963660"/>
                <a:gd name="connsiteX4" fmla="*/ 2819749 w 2819749"/>
                <a:gd name="connsiteY4" fmla="*/ 166775 h 963660"/>
                <a:gd name="connsiteX5" fmla="*/ 2687547 w 2819749"/>
                <a:gd name="connsiteY5" fmla="*/ 434849 h 963660"/>
                <a:gd name="connsiteX6" fmla="*/ 2819749 w 2819749"/>
                <a:gd name="connsiteY6" fmla="*/ 769024 h 963660"/>
                <a:gd name="connsiteX7" fmla="*/ 2669182 w 2819749"/>
                <a:gd name="connsiteY7" fmla="*/ 919591 h 963660"/>
                <a:gd name="connsiteX8" fmla="*/ 1519759 w 2819749"/>
                <a:gd name="connsiteY8" fmla="*/ 963660 h 963660"/>
                <a:gd name="connsiteX9" fmla="*/ 161015 w 2819749"/>
                <a:gd name="connsiteY9" fmla="*/ 919591 h 963660"/>
                <a:gd name="connsiteX10" fmla="*/ 10448 w 2819749"/>
                <a:gd name="connsiteY10" fmla="*/ 769024 h 963660"/>
                <a:gd name="connsiteX11" fmla="*/ 186718 w 2819749"/>
                <a:gd name="connsiteY11" fmla="*/ 489934 h 963660"/>
                <a:gd name="connsiteX12" fmla="*/ 10448 w 2819749"/>
                <a:gd name="connsiteY12" fmla="*/ 166775 h 96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9749" h="963660">
                  <a:moveTo>
                    <a:pt x="10448" y="166775"/>
                  </a:moveTo>
                  <a:cubicBezTo>
                    <a:pt x="10448" y="83619"/>
                    <a:pt x="-59172" y="42544"/>
                    <a:pt x="161015" y="16208"/>
                  </a:cubicBezTo>
                  <a:cubicBezTo>
                    <a:pt x="381202" y="-10128"/>
                    <a:pt x="941087" y="8756"/>
                    <a:pt x="1331573" y="8756"/>
                  </a:cubicBezTo>
                  <a:cubicBezTo>
                    <a:pt x="1769798" y="-24295"/>
                    <a:pt x="2230957" y="49259"/>
                    <a:pt x="2669182" y="16208"/>
                  </a:cubicBezTo>
                  <a:cubicBezTo>
                    <a:pt x="2752338" y="16208"/>
                    <a:pt x="2819749" y="83619"/>
                    <a:pt x="2819749" y="166775"/>
                  </a:cubicBezTo>
                  <a:cubicBezTo>
                    <a:pt x="2819749" y="256133"/>
                    <a:pt x="2687547" y="345491"/>
                    <a:pt x="2687547" y="434849"/>
                  </a:cubicBezTo>
                  <a:cubicBezTo>
                    <a:pt x="2687547" y="546241"/>
                    <a:pt x="2819749" y="657632"/>
                    <a:pt x="2819749" y="769024"/>
                  </a:cubicBezTo>
                  <a:cubicBezTo>
                    <a:pt x="2819749" y="852180"/>
                    <a:pt x="2752338" y="919591"/>
                    <a:pt x="2669182" y="919591"/>
                  </a:cubicBezTo>
                  <a:cubicBezTo>
                    <a:pt x="2275024" y="923264"/>
                    <a:pt x="1913917" y="959987"/>
                    <a:pt x="1519759" y="963660"/>
                  </a:cubicBezTo>
                  <a:lnTo>
                    <a:pt x="161015" y="919591"/>
                  </a:lnTo>
                  <a:cubicBezTo>
                    <a:pt x="77859" y="919591"/>
                    <a:pt x="10448" y="852180"/>
                    <a:pt x="10448" y="769024"/>
                  </a:cubicBezTo>
                  <a:cubicBezTo>
                    <a:pt x="6776" y="653960"/>
                    <a:pt x="190390" y="604998"/>
                    <a:pt x="186718" y="489934"/>
                  </a:cubicBezTo>
                  <a:lnTo>
                    <a:pt x="10448" y="166775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443412" y="634912"/>
            <a:ext cx="48577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PHIẾU KHẢO SÁT</a:t>
            </a:r>
          </a:p>
          <a:p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:……/……/………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613419"/>
              </p:ext>
            </p:extLst>
          </p:nvPr>
        </p:nvGraphicFramePr>
        <p:xfrm>
          <a:off x="1831975" y="1846201"/>
          <a:ext cx="8769352" cy="3974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38">
                  <a:extLst>
                    <a:ext uri="{9D8B030D-6E8A-4147-A177-3AD203B41FA5}">
                      <a16:colId xmlns:a16="http://schemas.microsoft.com/office/drawing/2014/main" val="1951358759"/>
                    </a:ext>
                  </a:extLst>
                </a:gridCol>
                <a:gridCol w="2192338">
                  <a:extLst>
                    <a:ext uri="{9D8B030D-6E8A-4147-A177-3AD203B41FA5}">
                      <a16:colId xmlns:a16="http://schemas.microsoft.com/office/drawing/2014/main" val="3141341195"/>
                    </a:ext>
                  </a:extLst>
                </a:gridCol>
                <a:gridCol w="2192338">
                  <a:extLst>
                    <a:ext uri="{9D8B030D-6E8A-4147-A177-3AD203B41FA5}">
                      <a16:colId xmlns:a16="http://schemas.microsoft.com/office/drawing/2014/main" val="1446420176"/>
                    </a:ext>
                  </a:extLst>
                </a:gridCol>
                <a:gridCol w="2192338">
                  <a:extLst>
                    <a:ext uri="{9D8B030D-6E8A-4147-A177-3AD203B41FA5}">
                      <a16:colId xmlns:a16="http://schemas.microsoft.com/office/drawing/2014/main" val="1721482321"/>
                    </a:ext>
                  </a:extLst>
                </a:gridCol>
              </a:tblGrid>
              <a:tr h="482662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GB" sz="2800" baseline="0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en-GB" sz="2800" dirty="0">
                        <a:solidFill>
                          <a:sysClr val="windowText" lastClr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Rác</a:t>
                      </a:r>
                      <a:endParaRPr lang="en-GB" sz="2800" dirty="0">
                        <a:solidFill>
                          <a:sysClr val="windowText" lastClr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Khói</a:t>
                      </a:r>
                      <a:r>
                        <a:rPr lang="en-GB" sz="2800" baseline="0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bụi</a:t>
                      </a:r>
                      <a:endParaRPr lang="en-GB" sz="2800" dirty="0">
                        <a:solidFill>
                          <a:sysClr val="windowText" lastClr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Tiếng</a:t>
                      </a:r>
                      <a:r>
                        <a:rPr lang="en-GB" sz="2800" baseline="0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ồn</a:t>
                      </a:r>
                      <a:endParaRPr lang="en-GB" sz="2800" dirty="0">
                        <a:solidFill>
                          <a:sysClr val="windowText" lastClr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87463"/>
                  </a:ext>
                </a:extLst>
              </a:tr>
              <a:tr h="104220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Sân</a:t>
                      </a:r>
                      <a:r>
                        <a:rPr lang="en-GB" sz="2800" baseline="0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trường</a:t>
                      </a:r>
                      <a:endParaRPr lang="en-GB" sz="2800" dirty="0">
                        <a:solidFill>
                          <a:sysClr val="windowText" lastClr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453973"/>
                  </a:ext>
                </a:extLst>
              </a:tr>
              <a:tr h="104220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Hành</a:t>
                      </a:r>
                      <a:r>
                        <a:rPr lang="en-GB" sz="2800" baseline="0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lang</a:t>
                      </a:r>
                      <a:r>
                        <a:rPr lang="en-GB" sz="2800" baseline="0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xung</a:t>
                      </a:r>
                      <a:r>
                        <a:rPr lang="en-GB" sz="2800" baseline="0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quanh</a:t>
                      </a:r>
                      <a:r>
                        <a:rPr lang="en-GB" sz="2800" baseline="0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lớp</a:t>
                      </a:r>
                      <a:r>
                        <a:rPr lang="en-GB" sz="2800" baseline="0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endParaRPr lang="en-GB" sz="2800" dirty="0">
                        <a:solidFill>
                          <a:sysClr val="windowText" lastClr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3387063"/>
                  </a:ext>
                </a:extLst>
              </a:tr>
              <a:tr h="104220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Cổng</a:t>
                      </a:r>
                      <a:r>
                        <a:rPr lang="en-GB" sz="2800" baseline="0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trường</a:t>
                      </a:r>
                      <a:endParaRPr lang="en-GB" sz="2800" dirty="0">
                        <a:solidFill>
                          <a:sysClr val="windowText" lastClr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195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346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pic>
        <p:nvPicPr>
          <p:cNvPr id="26" name="图片 37" descr="图片包含 游戏机, 站, 女人, 冲浪&#10;&#10;描述已自动生成">
            <a:extLst>
              <a:ext uri="{FF2B5EF4-FFF2-40B4-BE49-F238E27FC236}">
                <a16:creationId xmlns:a16="http://schemas.microsoft.com/office/drawing/2014/main" id="{AA7A9C9B-216C-40E0-A32F-E0A8D037FC5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399" y="3348211"/>
            <a:ext cx="4085535" cy="40855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227" y="942843"/>
            <a:ext cx="10223878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2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5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17689" y="306450"/>
            <a:ext cx="11130844" cy="6296436"/>
          </a:xfrm>
          <a:prstGeom prst="roundRect">
            <a:avLst>
              <a:gd name="adj" fmla="val 32413"/>
            </a:avLst>
          </a:prstGeom>
          <a:solidFill>
            <a:schemeClr val="bg1"/>
          </a:solidFill>
          <a:ln w="38100">
            <a:solidFill>
              <a:srgbClr val="EC8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246849" y="405674"/>
            <a:ext cx="6825964" cy="3440550"/>
            <a:chOff x="6027635" y="1361086"/>
            <a:chExt cx="5091381" cy="2404878"/>
          </a:xfrm>
        </p:grpSpPr>
        <p:sp>
          <p:nvSpPr>
            <p:cNvPr id="23" name="Cloud Callout 22"/>
            <p:cNvSpPr/>
            <p:nvPr/>
          </p:nvSpPr>
          <p:spPr>
            <a:xfrm>
              <a:off x="6027635" y="1361086"/>
              <a:ext cx="5091381" cy="2404878"/>
            </a:xfrm>
            <a:prstGeom prst="cloudCallout">
              <a:avLst>
                <a:gd name="adj1" fmla="val -58855"/>
                <a:gd name="adj2" fmla="val 13067"/>
              </a:avLst>
            </a:prstGeom>
            <a:solidFill>
              <a:srgbClr val="F9BA6A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533545" y="1688001"/>
              <a:ext cx="4235751" cy="17855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trực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khảo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môi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môi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00" b="92420" l="48211" r="967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8" t="12489" b="6329"/>
          <a:stretch/>
        </p:blipFill>
        <p:spPr>
          <a:xfrm flipH="1">
            <a:off x="1236576" y="1079770"/>
            <a:ext cx="3822763" cy="55853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85" b="95149" l="6106" r="92236">
                        <a14:foregroundMark x1="22240" y1="44754" x2="24141" y2="47787"/>
                        <a14:foregroundMark x1="32713" y1="44754" x2="33401" y2="48757"/>
                        <a14:foregroundMark x1="26971" y1="90479" x2="29761" y2="90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00" t="20253" r="56715" b="3460"/>
          <a:stretch/>
        </p:blipFill>
        <p:spPr>
          <a:xfrm>
            <a:off x="5957480" y="3795014"/>
            <a:ext cx="1988877" cy="31432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890" b="94482" l="61100" r="914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82" t="18070" r="7966" b="5262"/>
          <a:stretch/>
        </p:blipFill>
        <p:spPr>
          <a:xfrm>
            <a:off x="8117458" y="3814582"/>
            <a:ext cx="1876926" cy="299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7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pic>
        <p:nvPicPr>
          <p:cNvPr id="26" name="图片 37" descr="图片包含 游戏机, 站, 女人, 冲浪&#10;&#10;描述已自动生成">
            <a:extLst>
              <a:ext uri="{FF2B5EF4-FFF2-40B4-BE49-F238E27FC236}">
                <a16:creationId xmlns:a16="http://schemas.microsoft.com/office/drawing/2014/main" id="{AA7A9C9B-216C-40E0-A32F-E0A8D037FC5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399" y="3348211"/>
            <a:ext cx="4085535" cy="40855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700" y="-99095"/>
            <a:ext cx="10995755" cy="363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6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94" b="100000" l="6134" r="93503">
                        <a14:foregroundMark x1="10450" y1="66869" x2="21581" y2="97638"/>
                        <a14:foregroundMark x1="36393" y1="67717" x2="37528" y2="98062"/>
                        <a14:foregroundMark x1="84462" y1="69049" x2="86870" y2="96366"/>
                        <a14:foregroundMark x1="79464" y1="85827" x2="84462" y2="87947"/>
                        <a14:foregroundMark x1="87869" y1="86675" x2="90913" y2="86008"/>
                        <a14:foregroundMark x1="39119" y1="87947" x2="46070" y2="85161"/>
                        <a14:foregroundMark x1="33485" y1="85827" x2="36393" y2="86856"/>
                        <a14:foregroundMark x1="12540" y1="86432" x2="14130" y2="86675"/>
                        <a14:foregroundMark x1="22853" y1="87099" x2="24807" y2="86008"/>
                        <a14:foregroundMark x1="56701" y1="86432" x2="63971" y2="89219"/>
                        <a14:foregroundMark x1="81872" y1="68625" x2="89459" y2="71411"/>
                        <a14:foregroundMark x1="63335" y1="86008" x2="66061" y2="85403"/>
                        <a14:foregroundMark x1="32213" y1="94852" x2="32213" y2="91641"/>
                        <a14:foregroundMark x1="46706" y1="94852" x2="45570" y2="91823"/>
                        <a14:foregroundMark x1="77374" y1="96548" x2="77510" y2="92489"/>
                        <a14:foregroundMark x1="80600" y1="86008" x2="83008" y2="86432"/>
                        <a14:foregroundMark x1="7315" y1="98910" x2="92867" y2="98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839" r="4573"/>
          <a:stretch/>
        </p:blipFill>
        <p:spPr>
          <a:xfrm>
            <a:off x="-294967" y="2698955"/>
            <a:ext cx="11718437" cy="415904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256569" y="264132"/>
            <a:ext cx="8615363" cy="2620562"/>
            <a:chOff x="1244851" y="1252244"/>
            <a:chExt cx="2809355" cy="947452"/>
          </a:xfrm>
        </p:grpSpPr>
        <p:grpSp>
          <p:nvGrpSpPr>
            <p:cNvPr id="6" name="Group 5"/>
            <p:cNvGrpSpPr/>
            <p:nvPr/>
          </p:nvGrpSpPr>
          <p:grpSpPr>
            <a:xfrm>
              <a:off x="1244851" y="1252244"/>
              <a:ext cx="2809355" cy="947452"/>
              <a:chOff x="1244851" y="1252244"/>
              <a:chExt cx="2809355" cy="947452"/>
            </a:xfrm>
          </p:grpSpPr>
          <p:sp>
            <p:nvSpPr>
              <p:cNvPr id="8" name="Rounded Rectangle 6"/>
              <p:cNvSpPr/>
              <p:nvPr/>
            </p:nvSpPr>
            <p:spPr>
              <a:xfrm>
                <a:off x="1244851" y="1252244"/>
                <a:ext cx="2809355" cy="947452"/>
              </a:xfrm>
              <a:custGeom>
                <a:avLst/>
                <a:gdLst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809301 w 2809301"/>
                  <a:gd name="connsiteY4" fmla="*/ 752816 h 903383"/>
                  <a:gd name="connsiteX5" fmla="*/ 2658734 w 2809301"/>
                  <a:gd name="connsiteY5" fmla="*/ 903383 h 903383"/>
                  <a:gd name="connsiteX6" fmla="*/ 150567 w 2809301"/>
                  <a:gd name="connsiteY6" fmla="*/ 903383 h 903383"/>
                  <a:gd name="connsiteX7" fmla="*/ 0 w 2809301"/>
                  <a:gd name="connsiteY7" fmla="*/ 752816 h 903383"/>
                  <a:gd name="connsiteX8" fmla="*/ 0 w 2809301"/>
                  <a:gd name="connsiteY8" fmla="*/ 150567 h 903383"/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677099 w 2809301"/>
                  <a:gd name="connsiteY4" fmla="*/ 418641 h 903383"/>
                  <a:gd name="connsiteX5" fmla="*/ 2809301 w 2809301"/>
                  <a:gd name="connsiteY5" fmla="*/ 752816 h 903383"/>
                  <a:gd name="connsiteX6" fmla="*/ 2658734 w 2809301"/>
                  <a:gd name="connsiteY6" fmla="*/ 903383 h 903383"/>
                  <a:gd name="connsiteX7" fmla="*/ 150567 w 2809301"/>
                  <a:gd name="connsiteY7" fmla="*/ 903383 h 903383"/>
                  <a:gd name="connsiteX8" fmla="*/ 0 w 2809301"/>
                  <a:gd name="connsiteY8" fmla="*/ 752816 h 903383"/>
                  <a:gd name="connsiteX9" fmla="*/ 0 w 2809301"/>
                  <a:gd name="connsiteY9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2658788 w 2809355"/>
                  <a:gd name="connsiteY2" fmla="*/ 0 h 903383"/>
                  <a:gd name="connsiteX3" fmla="*/ 2809355 w 2809355"/>
                  <a:gd name="connsiteY3" fmla="*/ 150567 h 903383"/>
                  <a:gd name="connsiteX4" fmla="*/ 2677153 w 2809355"/>
                  <a:gd name="connsiteY4" fmla="*/ 418641 h 903383"/>
                  <a:gd name="connsiteX5" fmla="*/ 2809355 w 2809355"/>
                  <a:gd name="connsiteY5" fmla="*/ 752816 h 903383"/>
                  <a:gd name="connsiteX6" fmla="*/ 2658788 w 2809355"/>
                  <a:gd name="connsiteY6" fmla="*/ 903383 h 903383"/>
                  <a:gd name="connsiteX7" fmla="*/ 150621 w 2809355"/>
                  <a:gd name="connsiteY7" fmla="*/ 903383 h 903383"/>
                  <a:gd name="connsiteX8" fmla="*/ 54 w 2809355"/>
                  <a:gd name="connsiteY8" fmla="*/ 752816 h 903383"/>
                  <a:gd name="connsiteX9" fmla="*/ 176324 w 2809355"/>
                  <a:gd name="connsiteY9" fmla="*/ 473726 h 903383"/>
                  <a:gd name="connsiteX10" fmla="*/ 54 w 2809355"/>
                  <a:gd name="connsiteY10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1344112 w 2809355"/>
                  <a:gd name="connsiteY2" fmla="*/ 99152 h 903383"/>
                  <a:gd name="connsiteX3" fmla="*/ 2658788 w 2809355"/>
                  <a:gd name="connsiteY3" fmla="*/ 0 h 903383"/>
                  <a:gd name="connsiteX4" fmla="*/ 2809355 w 2809355"/>
                  <a:gd name="connsiteY4" fmla="*/ 150567 h 903383"/>
                  <a:gd name="connsiteX5" fmla="*/ 2677153 w 2809355"/>
                  <a:gd name="connsiteY5" fmla="*/ 418641 h 903383"/>
                  <a:gd name="connsiteX6" fmla="*/ 2809355 w 2809355"/>
                  <a:gd name="connsiteY6" fmla="*/ 752816 h 903383"/>
                  <a:gd name="connsiteX7" fmla="*/ 2658788 w 2809355"/>
                  <a:gd name="connsiteY7" fmla="*/ 903383 h 903383"/>
                  <a:gd name="connsiteX8" fmla="*/ 150621 w 2809355"/>
                  <a:gd name="connsiteY8" fmla="*/ 903383 h 903383"/>
                  <a:gd name="connsiteX9" fmla="*/ 54 w 2809355"/>
                  <a:gd name="connsiteY9" fmla="*/ 752816 h 903383"/>
                  <a:gd name="connsiteX10" fmla="*/ 176324 w 2809355"/>
                  <a:gd name="connsiteY10" fmla="*/ 473726 h 903383"/>
                  <a:gd name="connsiteX11" fmla="*/ 54 w 2809355"/>
                  <a:gd name="connsiteY11" fmla="*/ 150567 h 903383"/>
                  <a:gd name="connsiteX0" fmla="*/ 54 w 2809355"/>
                  <a:gd name="connsiteY0" fmla="*/ 150567 h 903499"/>
                  <a:gd name="connsiteX1" fmla="*/ 150621 w 2809355"/>
                  <a:gd name="connsiteY1" fmla="*/ 0 h 903499"/>
                  <a:gd name="connsiteX2" fmla="*/ 1344112 w 2809355"/>
                  <a:gd name="connsiteY2" fmla="*/ 99152 h 903499"/>
                  <a:gd name="connsiteX3" fmla="*/ 2658788 w 2809355"/>
                  <a:gd name="connsiteY3" fmla="*/ 0 h 903499"/>
                  <a:gd name="connsiteX4" fmla="*/ 2809355 w 2809355"/>
                  <a:gd name="connsiteY4" fmla="*/ 150567 h 903499"/>
                  <a:gd name="connsiteX5" fmla="*/ 2677153 w 2809355"/>
                  <a:gd name="connsiteY5" fmla="*/ 418641 h 903499"/>
                  <a:gd name="connsiteX6" fmla="*/ 2809355 w 2809355"/>
                  <a:gd name="connsiteY6" fmla="*/ 752816 h 903499"/>
                  <a:gd name="connsiteX7" fmla="*/ 2658788 w 2809355"/>
                  <a:gd name="connsiteY7" fmla="*/ 903383 h 903499"/>
                  <a:gd name="connsiteX8" fmla="*/ 1498348 w 2809355"/>
                  <a:gd name="connsiteY8" fmla="*/ 826266 h 903499"/>
                  <a:gd name="connsiteX9" fmla="*/ 150621 w 2809355"/>
                  <a:gd name="connsiteY9" fmla="*/ 903383 h 903499"/>
                  <a:gd name="connsiteX10" fmla="*/ 54 w 2809355"/>
                  <a:gd name="connsiteY10" fmla="*/ 752816 h 903499"/>
                  <a:gd name="connsiteX11" fmla="*/ 176324 w 2809355"/>
                  <a:gd name="connsiteY11" fmla="*/ 473726 h 903499"/>
                  <a:gd name="connsiteX12" fmla="*/ 54 w 2809355"/>
                  <a:gd name="connsiteY12" fmla="*/ 150567 h 903499"/>
                  <a:gd name="connsiteX0" fmla="*/ 54 w 2809355"/>
                  <a:gd name="connsiteY0" fmla="*/ 150567 h 947452"/>
                  <a:gd name="connsiteX1" fmla="*/ 150621 w 2809355"/>
                  <a:gd name="connsiteY1" fmla="*/ 0 h 947452"/>
                  <a:gd name="connsiteX2" fmla="*/ 1344112 w 2809355"/>
                  <a:gd name="connsiteY2" fmla="*/ 99152 h 947452"/>
                  <a:gd name="connsiteX3" fmla="*/ 2658788 w 2809355"/>
                  <a:gd name="connsiteY3" fmla="*/ 0 h 947452"/>
                  <a:gd name="connsiteX4" fmla="*/ 2809355 w 2809355"/>
                  <a:gd name="connsiteY4" fmla="*/ 150567 h 947452"/>
                  <a:gd name="connsiteX5" fmla="*/ 2677153 w 2809355"/>
                  <a:gd name="connsiteY5" fmla="*/ 418641 h 947452"/>
                  <a:gd name="connsiteX6" fmla="*/ 2809355 w 2809355"/>
                  <a:gd name="connsiteY6" fmla="*/ 752816 h 947452"/>
                  <a:gd name="connsiteX7" fmla="*/ 2658788 w 2809355"/>
                  <a:gd name="connsiteY7" fmla="*/ 903383 h 947452"/>
                  <a:gd name="connsiteX8" fmla="*/ 1509365 w 2809355"/>
                  <a:gd name="connsiteY8" fmla="*/ 947452 h 947452"/>
                  <a:gd name="connsiteX9" fmla="*/ 150621 w 2809355"/>
                  <a:gd name="connsiteY9" fmla="*/ 903383 h 947452"/>
                  <a:gd name="connsiteX10" fmla="*/ 54 w 2809355"/>
                  <a:gd name="connsiteY10" fmla="*/ 752816 h 947452"/>
                  <a:gd name="connsiteX11" fmla="*/ 176324 w 2809355"/>
                  <a:gd name="connsiteY11" fmla="*/ 473726 h 947452"/>
                  <a:gd name="connsiteX12" fmla="*/ 54 w 2809355"/>
                  <a:gd name="connsiteY12" fmla="*/ 150567 h 947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09355" h="947452">
                    <a:moveTo>
                      <a:pt x="54" y="150567"/>
                    </a:moveTo>
                    <a:cubicBezTo>
                      <a:pt x="54" y="67411"/>
                      <a:pt x="67465" y="0"/>
                      <a:pt x="150621" y="0"/>
                    </a:cubicBezTo>
                    <a:cubicBezTo>
                      <a:pt x="541107" y="0"/>
                      <a:pt x="953626" y="99152"/>
                      <a:pt x="1344112" y="99152"/>
                    </a:cubicBezTo>
                    <a:lnTo>
                      <a:pt x="2658788" y="0"/>
                    </a:lnTo>
                    <a:cubicBezTo>
                      <a:pt x="2741944" y="0"/>
                      <a:pt x="2809355" y="67411"/>
                      <a:pt x="2809355" y="150567"/>
                    </a:cubicBezTo>
                    <a:cubicBezTo>
                      <a:pt x="2809355" y="239925"/>
                      <a:pt x="2677153" y="329283"/>
                      <a:pt x="2677153" y="418641"/>
                    </a:cubicBezTo>
                    <a:cubicBezTo>
                      <a:pt x="2677153" y="530033"/>
                      <a:pt x="2809355" y="641424"/>
                      <a:pt x="2809355" y="752816"/>
                    </a:cubicBezTo>
                    <a:cubicBezTo>
                      <a:pt x="2809355" y="835972"/>
                      <a:pt x="2741944" y="903383"/>
                      <a:pt x="2658788" y="903383"/>
                    </a:cubicBezTo>
                    <a:cubicBezTo>
                      <a:pt x="2264630" y="907056"/>
                      <a:pt x="1903523" y="943779"/>
                      <a:pt x="1509365" y="947452"/>
                    </a:cubicBezTo>
                    <a:lnTo>
                      <a:pt x="150621" y="903383"/>
                    </a:lnTo>
                    <a:cubicBezTo>
                      <a:pt x="67465" y="903383"/>
                      <a:pt x="54" y="835972"/>
                      <a:pt x="54" y="752816"/>
                    </a:cubicBezTo>
                    <a:cubicBezTo>
                      <a:pt x="-3618" y="637752"/>
                      <a:pt x="179996" y="588790"/>
                      <a:pt x="176324" y="473726"/>
                    </a:cubicBezTo>
                    <a:lnTo>
                      <a:pt x="54" y="150567"/>
                    </a:lnTo>
                    <a:close/>
                  </a:path>
                </a:pathLst>
              </a:custGeom>
              <a:solidFill>
                <a:srgbClr val="F9BA6A"/>
              </a:solidFill>
              <a:ln>
                <a:solidFill>
                  <a:srgbClr val="F9BA6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9" name="Rounded Rectangle 6"/>
              <p:cNvSpPr/>
              <p:nvPr/>
            </p:nvSpPr>
            <p:spPr>
              <a:xfrm>
                <a:off x="1360555" y="1303649"/>
                <a:ext cx="2577947" cy="844642"/>
              </a:xfrm>
              <a:custGeom>
                <a:avLst/>
                <a:gdLst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809301 w 2809301"/>
                  <a:gd name="connsiteY4" fmla="*/ 752816 h 903383"/>
                  <a:gd name="connsiteX5" fmla="*/ 2658734 w 2809301"/>
                  <a:gd name="connsiteY5" fmla="*/ 903383 h 903383"/>
                  <a:gd name="connsiteX6" fmla="*/ 150567 w 2809301"/>
                  <a:gd name="connsiteY6" fmla="*/ 903383 h 903383"/>
                  <a:gd name="connsiteX7" fmla="*/ 0 w 2809301"/>
                  <a:gd name="connsiteY7" fmla="*/ 752816 h 903383"/>
                  <a:gd name="connsiteX8" fmla="*/ 0 w 2809301"/>
                  <a:gd name="connsiteY8" fmla="*/ 150567 h 903383"/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677099 w 2809301"/>
                  <a:gd name="connsiteY4" fmla="*/ 418641 h 903383"/>
                  <a:gd name="connsiteX5" fmla="*/ 2809301 w 2809301"/>
                  <a:gd name="connsiteY5" fmla="*/ 752816 h 903383"/>
                  <a:gd name="connsiteX6" fmla="*/ 2658734 w 2809301"/>
                  <a:gd name="connsiteY6" fmla="*/ 903383 h 903383"/>
                  <a:gd name="connsiteX7" fmla="*/ 150567 w 2809301"/>
                  <a:gd name="connsiteY7" fmla="*/ 903383 h 903383"/>
                  <a:gd name="connsiteX8" fmla="*/ 0 w 2809301"/>
                  <a:gd name="connsiteY8" fmla="*/ 752816 h 903383"/>
                  <a:gd name="connsiteX9" fmla="*/ 0 w 2809301"/>
                  <a:gd name="connsiteY9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2658788 w 2809355"/>
                  <a:gd name="connsiteY2" fmla="*/ 0 h 903383"/>
                  <a:gd name="connsiteX3" fmla="*/ 2809355 w 2809355"/>
                  <a:gd name="connsiteY3" fmla="*/ 150567 h 903383"/>
                  <a:gd name="connsiteX4" fmla="*/ 2677153 w 2809355"/>
                  <a:gd name="connsiteY4" fmla="*/ 418641 h 903383"/>
                  <a:gd name="connsiteX5" fmla="*/ 2809355 w 2809355"/>
                  <a:gd name="connsiteY5" fmla="*/ 752816 h 903383"/>
                  <a:gd name="connsiteX6" fmla="*/ 2658788 w 2809355"/>
                  <a:gd name="connsiteY6" fmla="*/ 903383 h 903383"/>
                  <a:gd name="connsiteX7" fmla="*/ 150621 w 2809355"/>
                  <a:gd name="connsiteY7" fmla="*/ 903383 h 903383"/>
                  <a:gd name="connsiteX8" fmla="*/ 54 w 2809355"/>
                  <a:gd name="connsiteY8" fmla="*/ 752816 h 903383"/>
                  <a:gd name="connsiteX9" fmla="*/ 176324 w 2809355"/>
                  <a:gd name="connsiteY9" fmla="*/ 473726 h 903383"/>
                  <a:gd name="connsiteX10" fmla="*/ 54 w 2809355"/>
                  <a:gd name="connsiteY10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1344112 w 2809355"/>
                  <a:gd name="connsiteY2" fmla="*/ 99152 h 903383"/>
                  <a:gd name="connsiteX3" fmla="*/ 2658788 w 2809355"/>
                  <a:gd name="connsiteY3" fmla="*/ 0 h 903383"/>
                  <a:gd name="connsiteX4" fmla="*/ 2809355 w 2809355"/>
                  <a:gd name="connsiteY4" fmla="*/ 150567 h 903383"/>
                  <a:gd name="connsiteX5" fmla="*/ 2677153 w 2809355"/>
                  <a:gd name="connsiteY5" fmla="*/ 418641 h 903383"/>
                  <a:gd name="connsiteX6" fmla="*/ 2809355 w 2809355"/>
                  <a:gd name="connsiteY6" fmla="*/ 752816 h 903383"/>
                  <a:gd name="connsiteX7" fmla="*/ 2658788 w 2809355"/>
                  <a:gd name="connsiteY7" fmla="*/ 903383 h 903383"/>
                  <a:gd name="connsiteX8" fmla="*/ 150621 w 2809355"/>
                  <a:gd name="connsiteY8" fmla="*/ 903383 h 903383"/>
                  <a:gd name="connsiteX9" fmla="*/ 54 w 2809355"/>
                  <a:gd name="connsiteY9" fmla="*/ 752816 h 903383"/>
                  <a:gd name="connsiteX10" fmla="*/ 176324 w 2809355"/>
                  <a:gd name="connsiteY10" fmla="*/ 473726 h 903383"/>
                  <a:gd name="connsiteX11" fmla="*/ 54 w 2809355"/>
                  <a:gd name="connsiteY11" fmla="*/ 150567 h 903383"/>
                  <a:gd name="connsiteX0" fmla="*/ 54 w 2809355"/>
                  <a:gd name="connsiteY0" fmla="*/ 150567 h 903499"/>
                  <a:gd name="connsiteX1" fmla="*/ 150621 w 2809355"/>
                  <a:gd name="connsiteY1" fmla="*/ 0 h 903499"/>
                  <a:gd name="connsiteX2" fmla="*/ 1344112 w 2809355"/>
                  <a:gd name="connsiteY2" fmla="*/ 99152 h 903499"/>
                  <a:gd name="connsiteX3" fmla="*/ 2658788 w 2809355"/>
                  <a:gd name="connsiteY3" fmla="*/ 0 h 903499"/>
                  <a:gd name="connsiteX4" fmla="*/ 2809355 w 2809355"/>
                  <a:gd name="connsiteY4" fmla="*/ 150567 h 903499"/>
                  <a:gd name="connsiteX5" fmla="*/ 2677153 w 2809355"/>
                  <a:gd name="connsiteY5" fmla="*/ 418641 h 903499"/>
                  <a:gd name="connsiteX6" fmla="*/ 2809355 w 2809355"/>
                  <a:gd name="connsiteY6" fmla="*/ 752816 h 903499"/>
                  <a:gd name="connsiteX7" fmla="*/ 2658788 w 2809355"/>
                  <a:gd name="connsiteY7" fmla="*/ 903383 h 903499"/>
                  <a:gd name="connsiteX8" fmla="*/ 1498348 w 2809355"/>
                  <a:gd name="connsiteY8" fmla="*/ 826266 h 903499"/>
                  <a:gd name="connsiteX9" fmla="*/ 150621 w 2809355"/>
                  <a:gd name="connsiteY9" fmla="*/ 903383 h 903499"/>
                  <a:gd name="connsiteX10" fmla="*/ 54 w 2809355"/>
                  <a:gd name="connsiteY10" fmla="*/ 752816 h 903499"/>
                  <a:gd name="connsiteX11" fmla="*/ 176324 w 2809355"/>
                  <a:gd name="connsiteY11" fmla="*/ 473726 h 903499"/>
                  <a:gd name="connsiteX12" fmla="*/ 54 w 2809355"/>
                  <a:gd name="connsiteY12" fmla="*/ 150567 h 903499"/>
                  <a:gd name="connsiteX0" fmla="*/ 54 w 2809355"/>
                  <a:gd name="connsiteY0" fmla="*/ 150567 h 947452"/>
                  <a:gd name="connsiteX1" fmla="*/ 150621 w 2809355"/>
                  <a:gd name="connsiteY1" fmla="*/ 0 h 947452"/>
                  <a:gd name="connsiteX2" fmla="*/ 1344112 w 2809355"/>
                  <a:gd name="connsiteY2" fmla="*/ 99152 h 947452"/>
                  <a:gd name="connsiteX3" fmla="*/ 2658788 w 2809355"/>
                  <a:gd name="connsiteY3" fmla="*/ 0 h 947452"/>
                  <a:gd name="connsiteX4" fmla="*/ 2809355 w 2809355"/>
                  <a:gd name="connsiteY4" fmla="*/ 150567 h 947452"/>
                  <a:gd name="connsiteX5" fmla="*/ 2677153 w 2809355"/>
                  <a:gd name="connsiteY5" fmla="*/ 418641 h 947452"/>
                  <a:gd name="connsiteX6" fmla="*/ 2809355 w 2809355"/>
                  <a:gd name="connsiteY6" fmla="*/ 752816 h 947452"/>
                  <a:gd name="connsiteX7" fmla="*/ 2658788 w 2809355"/>
                  <a:gd name="connsiteY7" fmla="*/ 903383 h 947452"/>
                  <a:gd name="connsiteX8" fmla="*/ 1509365 w 2809355"/>
                  <a:gd name="connsiteY8" fmla="*/ 947452 h 947452"/>
                  <a:gd name="connsiteX9" fmla="*/ 150621 w 2809355"/>
                  <a:gd name="connsiteY9" fmla="*/ 903383 h 947452"/>
                  <a:gd name="connsiteX10" fmla="*/ 54 w 2809355"/>
                  <a:gd name="connsiteY10" fmla="*/ 752816 h 947452"/>
                  <a:gd name="connsiteX11" fmla="*/ 176324 w 2809355"/>
                  <a:gd name="connsiteY11" fmla="*/ 473726 h 947452"/>
                  <a:gd name="connsiteX12" fmla="*/ 54 w 2809355"/>
                  <a:gd name="connsiteY12" fmla="*/ 150567 h 947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09355" h="947452">
                    <a:moveTo>
                      <a:pt x="54" y="150567"/>
                    </a:moveTo>
                    <a:cubicBezTo>
                      <a:pt x="54" y="67411"/>
                      <a:pt x="67465" y="0"/>
                      <a:pt x="150621" y="0"/>
                    </a:cubicBezTo>
                    <a:cubicBezTo>
                      <a:pt x="541107" y="0"/>
                      <a:pt x="953626" y="99152"/>
                      <a:pt x="1344112" y="99152"/>
                    </a:cubicBezTo>
                    <a:lnTo>
                      <a:pt x="2658788" y="0"/>
                    </a:lnTo>
                    <a:cubicBezTo>
                      <a:pt x="2741944" y="0"/>
                      <a:pt x="2809355" y="67411"/>
                      <a:pt x="2809355" y="150567"/>
                    </a:cubicBezTo>
                    <a:cubicBezTo>
                      <a:pt x="2809355" y="239925"/>
                      <a:pt x="2677153" y="329283"/>
                      <a:pt x="2677153" y="418641"/>
                    </a:cubicBezTo>
                    <a:cubicBezTo>
                      <a:pt x="2677153" y="530033"/>
                      <a:pt x="2809355" y="641424"/>
                      <a:pt x="2809355" y="752816"/>
                    </a:cubicBezTo>
                    <a:cubicBezTo>
                      <a:pt x="2809355" y="835972"/>
                      <a:pt x="2741944" y="903383"/>
                      <a:pt x="2658788" y="903383"/>
                    </a:cubicBezTo>
                    <a:cubicBezTo>
                      <a:pt x="2264630" y="907056"/>
                      <a:pt x="1903523" y="943779"/>
                      <a:pt x="1509365" y="947452"/>
                    </a:cubicBezTo>
                    <a:lnTo>
                      <a:pt x="150621" y="903383"/>
                    </a:lnTo>
                    <a:cubicBezTo>
                      <a:pt x="67465" y="903383"/>
                      <a:pt x="54" y="835972"/>
                      <a:pt x="54" y="752816"/>
                    </a:cubicBezTo>
                    <a:cubicBezTo>
                      <a:pt x="-3618" y="637752"/>
                      <a:pt x="179996" y="588790"/>
                      <a:pt x="176324" y="473726"/>
                    </a:cubicBezTo>
                    <a:lnTo>
                      <a:pt x="54" y="150567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1432299" y="1411379"/>
              <a:ext cx="2434459" cy="7010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môi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ô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nhiễm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310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5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17689" y="306450"/>
            <a:ext cx="11130844" cy="6296436"/>
          </a:xfrm>
          <a:prstGeom prst="roundRect">
            <a:avLst>
              <a:gd name="adj" fmla="val 32413"/>
            </a:avLst>
          </a:prstGeom>
          <a:solidFill>
            <a:schemeClr val="bg1"/>
          </a:solidFill>
          <a:ln w="38100">
            <a:solidFill>
              <a:srgbClr val="EC8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19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326" y="3196558"/>
            <a:ext cx="2760870" cy="33913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8993" y1="38690" x2="44391" y2="43602"/>
                        <a14:foregroundMark x1="56580" y1="43117" x2="61856" y2="39357"/>
                        <a14:foregroundMark x1="32686" y1="61734" x2="41783" y2="62705"/>
                        <a14:foregroundMark x1="28623" y1="60764" x2="47544" y2="65858"/>
                        <a14:foregroundMark x1="36507" y1="59430" x2="26622" y2="59612"/>
                        <a14:foregroundMark x1="26622" y1="59733" x2="26925" y2="64221"/>
                        <a14:foregroundMark x1="52335" y1="67677" x2="69921" y2="58278"/>
                        <a14:foregroundMark x1="68587" y1="56762" x2="73196" y2="62523"/>
                        <a14:foregroundMark x1="52456" y1="65979" x2="64160" y2="57611"/>
                        <a14:foregroundMark x1="24985" y1="60218" x2="27592" y2="64524"/>
                        <a14:foregroundMark x1="29594" y1="59612" x2="24985" y2="59066"/>
                        <a14:foregroundMark x1="64645" y1="59066" x2="68466" y2="56277"/>
                        <a14:foregroundMark x1="25470" y1="58460" x2="35658" y2="58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8" t="13169" r="10164" b="9630"/>
          <a:stretch/>
        </p:blipFill>
        <p:spPr>
          <a:xfrm>
            <a:off x="5488856" y="3612445"/>
            <a:ext cx="2870133" cy="30526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2027" y="813040"/>
            <a:ext cx="10242168" cy="28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5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5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17689" y="306450"/>
            <a:ext cx="11130844" cy="6296436"/>
          </a:xfrm>
          <a:prstGeom prst="roundRect">
            <a:avLst>
              <a:gd name="adj" fmla="val 32413"/>
            </a:avLst>
          </a:prstGeom>
          <a:solidFill>
            <a:schemeClr val="bg1"/>
          </a:solidFill>
          <a:ln w="38100">
            <a:solidFill>
              <a:srgbClr val="EC8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153500" y="494739"/>
            <a:ext cx="789451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Khói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Chặt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Hút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thuốc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Khói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94" b="100000" l="6134" r="93503">
                        <a14:foregroundMark x1="10450" y1="66869" x2="21581" y2="97638"/>
                        <a14:foregroundMark x1="36393" y1="67717" x2="37528" y2="98062"/>
                        <a14:foregroundMark x1="84462" y1="69049" x2="86870" y2="96366"/>
                        <a14:foregroundMark x1="79464" y1="85827" x2="84462" y2="87947"/>
                        <a14:foregroundMark x1="87869" y1="86675" x2="90913" y2="86008"/>
                        <a14:foregroundMark x1="39119" y1="87947" x2="46070" y2="85161"/>
                        <a14:foregroundMark x1="33485" y1="85827" x2="36393" y2="86856"/>
                        <a14:foregroundMark x1="12540" y1="86432" x2="14130" y2="86675"/>
                        <a14:foregroundMark x1="22853" y1="87099" x2="24807" y2="86008"/>
                        <a14:foregroundMark x1="56701" y1="86432" x2="63971" y2="89219"/>
                        <a14:foregroundMark x1="81872" y1="68625" x2="89459" y2="71411"/>
                        <a14:foregroundMark x1="63335" y1="86008" x2="66061" y2="85403"/>
                        <a14:foregroundMark x1="32213" y1="94852" x2="32213" y2="91641"/>
                        <a14:foregroundMark x1="46706" y1="94852" x2="45570" y2="91823"/>
                        <a14:foregroundMark x1="77374" y1="96548" x2="77510" y2="92489"/>
                        <a14:foregroundMark x1="80600" y1="86008" x2="83008" y2="86432"/>
                        <a14:foregroundMark x1="7315" y1="98910" x2="92867" y2="98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839" r="4573"/>
          <a:stretch/>
        </p:blipFill>
        <p:spPr>
          <a:xfrm>
            <a:off x="195273" y="3228568"/>
            <a:ext cx="10264463" cy="364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5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29058" y="19401"/>
            <a:ext cx="11658600" cy="1352202"/>
            <a:chOff x="1244851" y="1252243"/>
            <a:chExt cx="2809355" cy="1753008"/>
          </a:xfrm>
        </p:grpSpPr>
        <p:grpSp>
          <p:nvGrpSpPr>
            <p:cNvPr id="25" name="Group 24"/>
            <p:cNvGrpSpPr/>
            <p:nvPr/>
          </p:nvGrpSpPr>
          <p:grpSpPr>
            <a:xfrm>
              <a:off x="1244851" y="1252243"/>
              <a:ext cx="2809355" cy="1753008"/>
              <a:chOff x="1244851" y="1252243"/>
              <a:chExt cx="2809355" cy="1753008"/>
            </a:xfrm>
          </p:grpSpPr>
          <p:sp>
            <p:nvSpPr>
              <p:cNvPr id="27" name="Rounded Rectangle 6"/>
              <p:cNvSpPr/>
              <p:nvPr/>
            </p:nvSpPr>
            <p:spPr>
              <a:xfrm>
                <a:off x="1244851" y="1252243"/>
                <a:ext cx="2809355" cy="1753008"/>
              </a:xfrm>
              <a:custGeom>
                <a:avLst/>
                <a:gdLst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809301 w 2809301"/>
                  <a:gd name="connsiteY4" fmla="*/ 752816 h 903383"/>
                  <a:gd name="connsiteX5" fmla="*/ 2658734 w 2809301"/>
                  <a:gd name="connsiteY5" fmla="*/ 903383 h 903383"/>
                  <a:gd name="connsiteX6" fmla="*/ 150567 w 2809301"/>
                  <a:gd name="connsiteY6" fmla="*/ 903383 h 903383"/>
                  <a:gd name="connsiteX7" fmla="*/ 0 w 2809301"/>
                  <a:gd name="connsiteY7" fmla="*/ 752816 h 903383"/>
                  <a:gd name="connsiteX8" fmla="*/ 0 w 2809301"/>
                  <a:gd name="connsiteY8" fmla="*/ 150567 h 903383"/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677099 w 2809301"/>
                  <a:gd name="connsiteY4" fmla="*/ 418641 h 903383"/>
                  <a:gd name="connsiteX5" fmla="*/ 2809301 w 2809301"/>
                  <a:gd name="connsiteY5" fmla="*/ 752816 h 903383"/>
                  <a:gd name="connsiteX6" fmla="*/ 2658734 w 2809301"/>
                  <a:gd name="connsiteY6" fmla="*/ 903383 h 903383"/>
                  <a:gd name="connsiteX7" fmla="*/ 150567 w 2809301"/>
                  <a:gd name="connsiteY7" fmla="*/ 903383 h 903383"/>
                  <a:gd name="connsiteX8" fmla="*/ 0 w 2809301"/>
                  <a:gd name="connsiteY8" fmla="*/ 752816 h 903383"/>
                  <a:gd name="connsiteX9" fmla="*/ 0 w 2809301"/>
                  <a:gd name="connsiteY9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2658788 w 2809355"/>
                  <a:gd name="connsiteY2" fmla="*/ 0 h 903383"/>
                  <a:gd name="connsiteX3" fmla="*/ 2809355 w 2809355"/>
                  <a:gd name="connsiteY3" fmla="*/ 150567 h 903383"/>
                  <a:gd name="connsiteX4" fmla="*/ 2677153 w 2809355"/>
                  <a:gd name="connsiteY4" fmla="*/ 418641 h 903383"/>
                  <a:gd name="connsiteX5" fmla="*/ 2809355 w 2809355"/>
                  <a:gd name="connsiteY5" fmla="*/ 752816 h 903383"/>
                  <a:gd name="connsiteX6" fmla="*/ 2658788 w 2809355"/>
                  <a:gd name="connsiteY6" fmla="*/ 903383 h 903383"/>
                  <a:gd name="connsiteX7" fmla="*/ 150621 w 2809355"/>
                  <a:gd name="connsiteY7" fmla="*/ 903383 h 903383"/>
                  <a:gd name="connsiteX8" fmla="*/ 54 w 2809355"/>
                  <a:gd name="connsiteY8" fmla="*/ 752816 h 903383"/>
                  <a:gd name="connsiteX9" fmla="*/ 176324 w 2809355"/>
                  <a:gd name="connsiteY9" fmla="*/ 473726 h 903383"/>
                  <a:gd name="connsiteX10" fmla="*/ 54 w 2809355"/>
                  <a:gd name="connsiteY10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1344112 w 2809355"/>
                  <a:gd name="connsiteY2" fmla="*/ 99152 h 903383"/>
                  <a:gd name="connsiteX3" fmla="*/ 2658788 w 2809355"/>
                  <a:gd name="connsiteY3" fmla="*/ 0 h 903383"/>
                  <a:gd name="connsiteX4" fmla="*/ 2809355 w 2809355"/>
                  <a:gd name="connsiteY4" fmla="*/ 150567 h 903383"/>
                  <a:gd name="connsiteX5" fmla="*/ 2677153 w 2809355"/>
                  <a:gd name="connsiteY5" fmla="*/ 418641 h 903383"/>
                  <a:gd name="connsiteX6" fmla="*/ 2809355 w 2809355"/>
                  <a:gd name="connsiteY6" fmla="*/ 752816 h 903383"/>
                  <a:gd name="connsiteX7" fmla="*/ 2658788 w 2809355"/>
                  <a:gd name="connsiteY7" fmla="*/ 903383 h 903383"/>
                  <a:gd name="connsiteX8" fmla="*/ 150621 w 2809355"/>
                  <a:gd name="connsiteY8" fmla="*/ 903383 h 903383"/>
                  <a:gd name="connsiteX9" fmla="*/ 54 w 2809355"/>
                  <a:gd name="connsiteY9" fmla="*/ 752816 h 903383"/>
                  <a:gd name="connsiteX10" fmla="*/ 176324 w 2809355"/>
                  <a:gd name="connsiteY10" fmla="*/ 473726 h 903383"/>
                  <a:gd name="connsiteX11" fmla="*/ 54 w 2809355"/>
                  <a:gd name="connsiteY11" fmla="*/ 150567 h 903383"/>
                  <a:gd name="connsiteX0" fmla="*/ 54 w 2809355"/>
                  <a:gd name="connsiteY0" fmla="*/ 150567 h 903499"/>
                  <a:gd name="connsiteX1" fmla="*/ 150621 w 2809355"/>
                  <a:gd name="connsiteY1" fmla="*/ 0 h 903499"/>
                  <a:gd name="connsiteX2" fmla="*/ 1344112 w 2809355"/>
                  <a:gd name="connsiteY2" fmla="*/ 99152 h 903499"/>
                  <a:gd name="connsiteX3" fmla="*/ 2658788 w 2809355"/>
                  <a:gd name="connsiteY3" fmla="*/ 0 h 903499"/>
                  <a:gd name="connsiteX4" fmla="*/ 2809355 w 2809355"/>
                  <a:gd name="connsiteY4" fmla="*/ 150567 h 903499"/>
                  <a:gd name="connsiteX5" fmla="*/ 2677153 w 2809355"/>
                  <a:gd name="connsiteY5" fmla="*/ 418641 h 903499"/>
                  <a:gd name="connsiteX6" fmla="*/ 2809355 w 2809355"/>
                  <a:gd name="connsiteY6" fmla="*/ 752816 h 903499"/>
                  <a:gd name="connsiteX7" fmla="*/ 2658788 w 2809355"/>
                  <a:gd name="connsiteY7" fmla="*/ 903383 h 903499"/>
                  <a:gd name="connsiteX8" fmla="*/ 1498348 w 2809355"/>
                  <a:gd name="connsiteY8" fmla="*/ 826266 h 903499"/>
                  <a:gd name="connsiteX9" fmla="*/ 150621 w 2809355"/>
                  <a:gd name="connsiteY9" fmla="*/ 903383 h 903499"/>
                  <a:gd name="connsiteX10" fmla="*/ 54 w 2809355"/>
                  <a:gd name="connsiteY10" fmla="*/ 752816 h 903499"/>
                  <a:gd name="connsiteX11" fmla="*/ 176324 w 2809355"/>
                  <a:gd name="connsiteY11" fmla="*/ 473726 h 903499"/>
                  <a:gd name="connsiteX12" fmla="*/ 54 w 2809355"/>
                  <a:gd name="connsiteY12" fmla="*/ 150567 h 903499"/>
                  <a:gd name="connsiteX0" fmla="*/ 54 w 2809355"/>
                  <a:gd name="connsiteY0" fmla="*/ 150567 h 947452"/>
                  <a:gd name="connsiteX1" fmla="*/ 150621 w 2809355"/>
                  <a:gd name="connsiteY1" fmla="*/ 0 h 947452"/>
                  <a:gd name="connsiteX2" fmla="*/ 1344112 w 2809355"/>
                  <a:gd name="connsiteY2" fmla="*/ 99152 h 947452"/>
                  <a:gd name="connsiteX3" fmla="*/ 2658788 w 2809355"/>
                  <a:gd name="connsiteY3" fmla="*/ 0 h 947452"/>
                  <a:gd name="connsiteX4" fmla="*/ 2809355 w 2809355"/>
                  <a:gd name="connsiteY4" fmla="*/ 150567 h 947452"/>
                  <a:gd name="connsiteX5" fmla="*/ 2677153 w 2809355"/>
                  <a:gd name="connsiteY5" fmla="*/ 418641 h 947452"/>
                  <a:gd name="connsiteX6" fmla="*/ 2809355 w 2809355"/>
                  <a:gd name="connsiteY6" fmla="*/ 752816 h 947452"/>
                  <a:gd name="connsiteX7" fmla="*/ 2658788 w 2809355"/>
                  <a:gd name="connsiteY7" fmla="*/ 903383 h 947452"/>
                  <a:gd name="connsiteX8" fmla="*/ 1509365 w 2809355"/>
                  <a:gd name="connsiteY8" fmla="*/ 947452 h 947452"/>
                  <a:gd name="connsiteX9" fmla="*/ 150621 w 2809355"/>
                  <a:gd name="connsiteY9" fmla="*/ 903383 h 947452"/>
                  <a:gd name="connsiteX10" fmla="*/ 54 w 2809355"/>
                  <a:gd name="connsiteY10" fmla="*/ 752816 h 947452"/>
                  <a:gd name="connsiteX11" fmla="*/ 176324 w 2809355"/>
                  <a:gd name="connsiteY11" fmla="*/ 473726 h 947452"/>
                  <a:gd name="connsiteX12" fmla="*/ 54 w 2809355"/>
                  <a:gd name="connsiteY12" fmla="*/ 150567 h 947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09355" h="947452">
                    <a:moveTo>
                      <a:pt x="54" y="150567"/>
                    </a:moveTo>
                    <a:cubicBezTo>
                      <a:pt x="54" y="67411"/>
                      <a:pt x="67465" y="0"/>
                      <a:pt x="150621" y="0"/>
                    </a:cubicBezTo>
                    <a:cubicBezTo>
                      <a:pt x="541107" y="0"/>
                      <a:pt x="953626" y="99152"/>
                      <a:pt x="1344112" y="99152"/>
                    </a:cubicBezTo>
                    <a:lnTo>
                      <a:pt x="2658788" y="0"/>
                    </a:lnTo>
                    <a:cubicBezTo>
                      <a:pt x="2741944" y="0"/>
                      <a:pt x="2809355" y="67411"/>
                      <a:pt x="2809355" y="150567"/>
                    </a:cubicBezTo>
                    <a:cubicBezTo>
                      <a:pt x="2809355" y="239925"/>
                      <a:pt x="2677153" y="329283"/>
                      <a:pt x="2677153" y="418641"/>
                    </a:cubicBezTo>
                    <a:cubicBezTo>
                      <a:pt x="2677153" y="530033"/>
                      <a:pt x="2809355" y="641424"/>
                      <a:pt x="2809355" y="752816"/>
                    </a:cubicBezTo>
                    <a:cubicBezTo>
                      <a:pt x="2809355" y="835972"/>
                      <a:pt x="2741944" y="903383"/>
                      <a:pt x="2658788" y="903383"/>
                    </a:cubicBezTo>
                    <a:cubicBezTo>
                      <a:pt x="2264630" y="907056"/>
                      <a:pt x="1903523" y="943779"/>
                      <a:pt x="1509365" y="947452"/>
                    </a:cubicBezTo>
                    <a:lnTo>
                      <a:pt x="150621" y="903383"/>
                    </a:lnTo>
                    <a:cubicBezTo>
                      <a:pt x="67465" y="903383"/>
                      <a:pt x="54" y="835972"/>
                      <a:pt x="54" y="752816"/>
                    </a:cubicBezTo>
                    <a:cubicBezTo>
                      <a:pt x="-3618" y="637752"/>
                      <a:pt x="179996" y="588790"/>
                      <a:pt x="176324" y="473726"/>
                    </a:cubicBezTo>
                    <a:lnTo>
                      <a:pt x="54" y="150567"/>
                    </a:lnTo>
                    <a:close/>
                  </a:path>
                </a:pathLst>
              </a:custGeom>
              <a:solidFill>
                <a:srgbClr val="F9BA6A"/>
              </a:solidFill>
              <a:ln>
                <a:solidFill>
                  <a:srgbClr val="F9BA6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8" name="Rounded Rectangle 6"/>
              <p:cNvSpPr/>
              <p:nvPr/>
            </p:nvSpPr>
            <p:spPr>
              <a:xfrm>
                <a:off x="1360555" y="1373364"/>
                <a:ext cx="2577947" cy="1536290"/>
              </a:xfrm>
              <a:custGeom>
                <a:avLst/>
                <a:gdLst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809301 w 2809301"/>
                  <a:gd name="connsiteY4" fmla="*/ 752816 h 903383"/>
                  <a:gd name="connsiteX5" fmla="*/ 2658734 w 2809301"/>
                  <a:gd name="connsiteY5" fmla="*/ 903383 h 903383"/>
                  <a:gd name="connsiteX6" fmla="*/ 150567 w 2809301"/>
                  <a:gd name="connsiteY6" fmla="*/ 903383 h 903383"/>
                  <a:gd name="connsiteX7" fmla="*/ 0 w 2809301"/>
                  <a:gd name="connsiteY7" fmla="*/ 752816 h 903383"/>
                  <a:gd name="connsiteX8" fmla="*/ 0 w 2809301"/>
                  <a:gd name="connsiteY8" fmla="*/ 150567 h 903383"/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677099 w 2809301"/>
                  <a:gd name="connsiteY4" fmla="*/ 418641 h 903383"/>
                  <a:gd name="connsiteX5" fmla="*/ 2809301 w 2809301"/>
                  <a:gd name="connsiteY5" fmla="*/ 752816 h 903383"/>
                  <a:gd name="connsiteX6" fmla="*/ 2658734 w 2809301"/>
                  <a:gd name="connsiteY6" fmla="*/ 903383 h 903383"/>
                  <a:gd name="connsiteX7" fmla="*/ 150567 w 2809301"/>
                  <a:gd name="connsiteY7" fmla="*/ 903383 h 903383"/>
                  <a:gd name="connsiteX8" fmla="*/ 0 w 2809301"/>
                  <a:gd name="connsiteY8" fmla="*/ 752816 h 903383"/>
                  <a:gd name="connsiteX9" fmla="*/ 0 w 2809301"/>
                  <a:gd name="connsiteY9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2658788 w 2809355"/>
                  <a:gd name="connsiteY2" fmla="*/ 0 h 903383"/>
                  <a:gd name="connsiteX3" fmla="*/ 2809355 w 2809355"/>
                  <a:gd name="connsiteY3" fmla="*/ 150567 h 903383"/>
                  <a:gd name="connsiteX4" fmla="*/ 2677153 w 2809355"/>
                  <a:gd name="connsiteY4" fmla="*/ 418641 h 903383"/>
                  <a:gd name="connsiteX5" fmla="*/ 2809355 w 2809355"/>
                  <a:gd name="connsiteY5" fmla="*/ 752816 h 903383"/>
                  <a:gd name="connsiteX6" fmla="*/ 2658788 w 2809355"/>
                  <a:gd name="connsiteY6" fmla="*/ 903383 h 903383"/>
                  <a:gd name="connsiteX7" fmla="*/ 150621 w 2809355"/>
                  <a:gd name="connsiteY7" fmla="*/ 903383 h 903383"/>
                  <a:gd name="connsiteX8" fmla="*/ 54 w 2809355"/>
                  <a:gd name="connsiteY8" fmla="*/ 752816 h 903383"/>
                  <a:gd name="connsiteX9" fmla="*/ 176324 w 2809355"/>
                  <a:gd name="connsiteY9" fmla="*/ 473726 h 903383"/>
                  <a:gd name="connsiteX10" fmla="*/ 54 w 2809355"/>
                  <a:gd name="connsiteY10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1344112 w 2809355"/>
                  <a:gd name="connsiteY2" fmla="*/ 99152 h 903383"/>
                  <a:gd name="connsiteX3" fmla="*/ 2658788 w 2809355"/>
                  <a:gd name="connsiteY3" fmla="*/ 0 h 903383"/>
                  <a:gd name="connsiteX4" fmla="*/ 2809355 w 2809355"/>
                  <a:gd name="connsiteY4" fmla="*/ 150567 h 903383"/>
                  <a:gd name="connsiteX5" fmla="*/ 2677153 w 2809355"/>
                  <a:gd name="connsiteY5" fmla="*/ 418641 h 903383"/>
                  <a:gd name="connsiteX6" fmla="*/ 2809355 w 2809355"/>
                  <a:gd name="connsiteY6" fmla="*/ 752816 h 903383"/>
                  <a:gd name="connsiteX7" fmla="*/ 2658788 w 2809355"/>
                  <a:gd name="connsiteY7" fmla="*/ 903383 h 903383"/>
                  <a:gd name="connsiteX8" fmla="*/ 150621 w 2809355"/>
                  <a:gd name="connsiteY8" fmla="*/ 903383 h 903383"/>
                  <a:gd name="connsiteX9" fmla="*/ 54 w 2809355"/>
                  <a:gd name="connsiteY9" fmla="*/ 752816 h 903383"/>
                  <a:gd name="connsiteX10" fmla="*/ 176324 w 2809355"/>
                  <a:gd name="connsiteY10" fmla="*/ 473726 h 903383"/>
                  <a:gd name="connsiteX11" fmla="*/ 54 w 2809355"/>
                  <a:gd name="connsiteY11" fmla="*/ 150567 h 903383"/>
                  <a:gd name="connsiteX0" fmla="*/ 54 w 2809355"/>
                  <a:gd name="connsiteY0" fmla="*/ 150567 h 903499"/>
                  <a:gd name="connsiteX1" fmla="*/ 150621 w 2809355"/>
                  <a:gd name="connsiteY1" fmla="*/ 0 h 903499"/>
                  <a:gd name="connsiteX2" fmla="*/ 1344112 w 2809355"/>
                  <a:gd name="connsiteY2" fmla="*/ 99152 h 903499"/>
                  <a:gd name="connsiteX3" fmla="*/ 2658788 w 2809355"/>
                  <a:gd name="connsiteY3" fmla="*/ 0 h 903499"/>
                  <a:gd name="connsiteX4" fmla="*/ 2809355 w 2809355"/>
                  <a:gd name="connsiteY4" fmla="*/ 150567 h 903499"/>
                  <a:gd name="connsiteX5" fmla="*/ 2677153 w 2809355"/>
                  <a:gd name="connsiteY5" fmla="*/ 418641 h 903499"/>
                  <a:gd name="connsiteX6" fmla="*/ 2809355 w 2809355"/>
                  <a:gd name="connsiteY6" fmla="*/ 752816 h 903499"/>
                  <a:gd name="connsiteX7" fmla="*/ 2658788 w 2809355"/>
                  <a:gd name="connsiteY7" fmla="*/ 903383 h 903499"/>
                  <a:gd name="connsiteX8" fmla="*/ 1498348 w 2809355"/>
                  <a:gd name="connsiteY8" fmla="*/ 826266 h 903499"/>
                  <a:gd name="connsiteX9" fmla="*/ 150621 w 2809355"/>
                  <a:gd name="connsiteY9" fmla="*/ 903383 h 903499"/>
                  <a:gd name="connsiteX10" fmla="*/ 54 w 2809355"/>
                  <a:gd name="connsiteY10" fmla="*/ 752816 h 903499"/>
                  <a:gd name="connsiteX11" fmla="*/ 176324 w 2809355"/>
                  <a:gd name="connsiteY11" fmla="*/ 473726 h 903499"/>
                  <a:gd name="connsiteX12" fmla="*/ 54 w 2809355"/>
                  <a:gd name="connsiteY12" fmla="*/ 150567 h 903499"/>
                  <a:gd name="connsiteX0" fmla="*/ 54 w 2809355"/>
                  <a:gd name="connsiteY0" fmla="*/ 150567 h 947452"/>
                  <a:gd name="connsiteX1" fmla="*/ 150621 w 2809355"/>
                  <a:gd name="connsiteY1" fmla="*/ 0 h 947452"/>
                  <a:gd name="connsiteX2" fmla="*/ 1344112 w 2809355"/>
                  <a:gd name="connsiteY2" fmla="*/ 99152 h 947452"/>
                  <a:gd name="connsiteX3" fmla="*/ 2658788 w 2809355"/>
                  <a:gd name="connsiteY3" fmla="*/ 0 h 947452"/>
                  <a:gd name="connsiteX4" fmla="*/ 2809355 w 2809355"/>
                  <a:gd name="connsiteY4" fmla="*/ 150567 h 947452"/>
                  <a:gd name="connsiteX5" fmla="*/ 2677153 w 2809355"/>
                  <a:gd name="connsiteY5" fmla="*/ 418641 h 947452"/>
                  <a:gd name="connsiteX6" fmla="*/ 2809355 w 2809355"/>
                  <a:gd name="connsiteY6" fmla="*/ 752816 h 947452"/>
                  <a:gd name="connsiteX7" fmla="*/ 2658788 w 2809355"/>
                  <a:gd name="connsiteY7" fmla="*/ 903383 h 947452"/>
                  <a:gd name="connsiteX8" fmla="*/ 1509365 w 2809355"/>
                  <a:gd name="connsiteY8" fmla="*/ 947452 h 947452"/>
                  <a:gd name="connsiteX9" fmla="*/ 150621 w 2809355"/>
                  <a:gd name="connsiteY9" fmla="*/ 903383 h 947452"/>
                  <a:gd name="connsiteX10" fmla="*/ 54 w 2809355"/>
                  <a:gd name="connsiteY10" fmla="*/ 752816 h 947452"/>
                  <a:gd name="connsiteX11" fmla="*/ 176324 w 2809355"/>
                  <a:gd name="connsiteY11" fmla="*/ 473726 h 947452"/>
                  <a:gd name="connsiteX12" fmla="*/ 54 w 2809355"/>
                  <a:gd name="connsiteY12" fmla="*/ 150567 h 947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09355" h="947452">
                    <a:moveTo>
                      <a:pt x="54" y="150567"/>
                    </a:moveTo>
                    <a:cubicBezTo>
                      <a:pt x="54" y="67411"/>
                      <a:pt x="67465" y="0"/>
                      <a:pt x="150621" y="0"/>
                    </a:cubicBezTo>
                    <a:cubicBezTo>
                      <a:pt x="541107" y="0"/>
                      <a:pt x="953626" y="99152"/>
                      <a:pt x="1344112" y="99152"/>
                    </a:cubicBezTo>
                    <a:lnTo>
                      <a:pt x="2658788" y="0"/>
                    </a:lnTo>
                    <a:cubicBezTo>
                      <a:pt x="2741944" y="0"/>
                      <a:pt x="2809355" y="67411"/>
                      <a:pt x="2809355" y="150567"/>
                    </a:cubicBezTo>
                    <a:cubicBezTo>
                      <a:pt x="2809355" y="239925"/>
                      <a:pt x="2677153" y="329283"/>
                      <a:pt x="2677153" y="418641"/>
                    </a:cubicBezTo>
                    <a:cubicBezTo>
                      <a:pt x="2677153" y="530033"/>
                      <a:pt x="2809355" y="641424"/>
                      <a:pt x="2809355" y="752816"/>
                    </a:cubicBezTo>
                    <a:cubicBezTo>
                      <a:pt x="2809355" y="835972"/>
                      <a:pt x="2741944" y="903383"/>
                      <a:pt x="2658788" y="903383"/>
                    </a:cubicBezTo>
                    <a:cubicBezTo>
                      <a:pt x="2264630" y="907056"/>
                      <a:pt x="1903523" y="943779"/>
                      <a:pt x="1509365" y="947452"/>
                    </a:cubicBezTo>
                    <a:lnTo>
                      <a:pt x="150621" y="903383"/>
                    </a:lnTo>
                    <a:cubicBezTo>
                      <a:pt x="67465" y="903383"/>
                      <a:pt x="54" y="835972"/>
                      <a:pt x="54" y="752816"/>
                    </a:cubicBezTo>
                    <a:cubicBezTo>
                      <a:pt x="-3618" y="637752"/>
                      <a:pt x="179996" y="588790"/>
                      <a:pt x="176324" y="473726"/>
                    </a:cubicBezTo>
                    <a:lnTo>
                      <a:pt x="54" y="150567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1432299" y="1440626"/>
              <a:ext cx="2434459" cy="13965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ảnh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gây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ô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nhiễm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môi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2000" b="1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12097"/>
          <a:stretch/>
        </p:blipFill>
        <p:spPr>
          <a:xfrm>
            <a:off x="463270" y="1736494"/>
            <a:ext cx="10944225" cy="456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18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3316260"/>
            <a:ext cx="12192000" cy="46133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50708" b="12097"/>
          <a:stretch/>
        </p:blipFill>
        <p:spPr>
          <a:xfrm>
            <a:off x="801407" y="500061"/>
            <a:ext cx="6332477" cy="535781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096000" y="1028700"/>
            <a:ext cx="5668435" cy="2287560"/>
            <a:chOff x="5709696" y="936168"/>
            <a:chExt cx="5668435" cy="3092400"/>
          </a:xfrm>
        </p:grpSpPr>
        <p:sp>
          <p:nvSpPr>
            <p:cNvPr id="7" name="Cloud Callout 6"/>
            <p:cNvSpPr/>
            <p:nvPr/>
          </p:nvSpPr>
          <p:spPr>
            <a:xfrm>
              <a:off x="5709696" y="936168"/>
              <a:ext cx="5668435" cy="3092400"/>
            </a:xfrm>
            <a:prstGeom prst="cloudCallout">
              <a:avLst>
                <a:gd name="adj1" fmla="val -30639"/>
                <a:gd name="adj2" fmla="val 70672"/>
              </a:avLst>
            </a:prstGeom>
            <a:solidFill>
              <a:srgbClr val="F9BA6A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412783" y="1870758"/>
              <a:ext cx="426226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cố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tràn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dầu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185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3316260"/>
            <a:ext cx="12192000" cy="46133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9935" t="469" r="773" b="11629"/>
          <a:stretch/>
        </p:blipFill>
        <p:spPr>
          <a:xfrm>
            <a:off x="466610" y="637353"/>
            <a:ext cx="6332477" cy="535781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096000" y="1028700"/>
            <a:ext cx="5668435" cy="2287560"/>
            <a:chOff x="5709696" y="936168"/>
            <a:chExt cx="5668435" cy="3092400"/>
          </a:xfrm>
        </p:grpSpPr>
        <p:sp>
          <p:nvSpPr>
            <p:cNvPr id="7" name="Cloud Callout 6"/>
            <p:cNvSpPr/>
            <p:nvPr/>
          </p:nvSpPr>
          <p:spPr>
            <a:xfrm>
              <a:off x="5709696" y="936168"/>
              <a:ext cx="5668435" cy="3092400"/>
            </a:xfrm>
            <a:prstGeom prst="cloudCallout">
              <a:avLst>
                <a:gd name="adj1" fmla="val -30639"/>
                <a:gd name="adj2" fmla="val 70672"/>
              </a:avLst>
            </a:prstGeom>
            <a:solidFill>
              <a:srgbClr val="F9BA6A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412783" y="1870758"/>
              <a:ext cx="4262260" cy="873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Khói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bụi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phố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693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5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17689" y="306450"/>
            <a:ext cx="11130844" cy="6296436"/>
          </a:xfrm>
          <a:prstGeom prst="roundRect">
            <a:avLst>
              <a:gd name="adj" fmla="val 32413"/>
            </a:avLst>
          </a:prstGeom>
          <a:solidFill>
            <a:schemeClr val="bg1"/>
          </a:solidFill>
          <a:ln w="38100">
            <a:solidFill>
              <a:srgbClr val="EC8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246849" y="405674"/>
            <a:ext cx="6825964" cy="3440550"/>
            <a:chOff x="6027635" y="1361086"/>
            <a:chExt cx="5091381" cy="2404878"/>
          </a:xfrm>
        </p:grpSpPr>
        <p:sp>
          <p:nvSpPr>
            <p:cNvPr id="23" name="Cloud Callout 22"/>
            <p:cNvSpPr/>
            <p:nvPr/>
          </p:nvSpPr>
          <p:spPr>
            <a:xfrm>
              <a:off x="6027635" y="1361086"/>
              <a:ext cx="5091381" cy="2404878"/>
            </a:xfrm>
            <a:prstGeom prst="cloudCallout">
              <a:avLst>
                <a:gd name="adj1" fmla="val -58855"/>
                <a:gd name="adj2" fmla="val 13067"/>
              </a:avLst>
            </a:prstGeom>
            <a:solidFill>
              <a:srgbClr val="F9BA6A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533545" y="1688001"/>
              <a:ext cx="4235751" cy="17855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Ngoài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gây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ô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nhiễm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môi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hằng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00" b="92420" l="48211" r="967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8" t="12489" b="6329"/>
          <a:stretch/>
        </p:blipFill>
        <p:spPr>
          <a:xfrm flipH="1">
            <a:off x="1236576" y="1079770"/>
            <a:ext cx="3822763" cy="55853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85" b="95149" l="6106" r="92236">
                        <a14:foregroundMark x1="22240" y1="44754" x2="24141" y2="47787"/>
                        <a14:foregroundMark x1="32713" y1="44754" x2="33401" y2="48757"/>
                        <a14:foregroundMark x1="26971" y1="90479" x2="29761" y2="90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00" t="20253" r="56715" b="3460"/>
          <a:stretch/>
        </p:blipFill>
        <p:spPr>
          <a:xfrm>
            <a:off x="5957480" y="3795014"/>
            <a:ext cx="1988877" cy="31432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890" b="94482" l="61100" r="914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82" t="18070" r="7966" b="5262"/>
          <a:stretch/>
        </p:blipFill>
        <p:spPr>
          <a:xfrm>
            <a:off x="8117458" y="3814582"/>
            <a:ext cx="1876926" cy="299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7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286</Words>
  <Application>Microsoft Office PowerPoint</Application>
  <PresentationFormat>Widescreen</PresentationFormat>
  <Paragraphs>44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Cambria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Trang Phương</cp:lastModifiedBy>
  <cp:revision>59</cp:revision>
  <dcterms:created xsi:type="dcterms:W3CDTF">2022-10-18T03:43:06Z</dcterms:created>
  <dcterms:modified xsi:type="dcterms:W3CDTF">2025-05-12T10:17:39Z</dcterms:modified>
</cp:coreProperties>
</file>