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sldIdLst>
    <p:sldId id="282" r:id="rId2"/>
    <p:sldId id="283" r:id="rId3"/>
    <p:sldId id="288" r:id="rId4"/>
    <p:sldId id="292" r:id="rId5"/>
    <p:sldId id="294" r:id="rId6"/>
    <p:sldId id="295" r:id="rId7"/>
    <p:sldId id="296" r:id="rId8"/>
    <p:sldId id="298" r:id="rId9"/>
    <p:sldId id="297" r:id="rId10"/>
    <p:sldId id="302" r:id="rId11"/>
    <p:sldId id="303" r:id="rId12"/>
    <p:sldId id="304" r:id="rId13"/>
    <p:sldId id="284" r:id="rId14"/>
    <p:sldId id="313" r:id="rId15"/>
    <p:sldId id="286" r:id="rId16"/>
    <p:sldId id="306" r:id="rId17"/>
    <p:sldId id="305" r:id="rId18"/>
    <p:sldId id="301" r:id="rId19"/>
    <p:sldId id="308" r:id="rId20"/>
    <p:sldId id="314" r:id="rId21"/>
    <p:sldId id="315" r:id="rId22"/>
    <p:sldId id="316" r:id="rId23"/>
    <p:sldId id="285" r:id="rId24"/>
    <p:sldId id="318" r:id="rId25"/>
    <p:sldId id="271" r:id="rId26"/>
  </p:sldIdLst>
  <p:sldSz cx="12192000" cy="6858000"/>
  <p:notesSz cx="6858000" cy="9144000"/>
  <p:embeddedFontLs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54C"/>
    <a:srgbClr val="F8E4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61" autoAdjust="0"/>
  </p:normalViewPr>
  <p:slideViewPr>
    <p:cSldViewPr snapToGrid="0">
      <p:cViewPr varScale="1">
        <p:scale>
          <a:sx n="73" d="100"/>
          <a:sy n="73" d="100"/>
        </p:scale>
        <p:origin x="1411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61E7A-C870-44E1-847B-1F6DC53E1E2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7137E-8A07-4248-99CB-31B7420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4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137E-8A07-4248-99CB-31B74208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,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137E-8A07-4248-99CB-31B7420807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3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3-4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137E-8A07-4248-99CB-31B7420807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5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3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7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2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1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3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6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999910" y="-762453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45" y="81905"/>
            <a:ext cx="6497256" cy="3471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028" y="-330746"/>
            <a:ext cx="5014179" cy="4701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865" y="2574534"/>
            <a:ext cx="10020105" cy="19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669" y="0"/>
            <a:ext cx="11704320" cy="6659879"/>
            <a:chOff x="246669" y="0"/>
            <a:chExt cx="11704320" cy="6659879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246669" y="740170"/>
              <a:ext cx="11704320" cy="5919709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0082" y="0"/>
              <a:ext cx="6157494" cy="1926503"/>
            </a:xfrm>
            <a:prstGeom prst="rect">
              <a:avLst/>
            </a:prstGeom>
          </p:spPr>
        </p:pic>
      </p:grpSp>
      <p:grpSp>
        <p:nvGrpSpPr>
          <p:cNvPr id="9" name="组合 18">
            <a:extLst>
              <a:ext uri="{FF2B5EF4-FFF2-40B4-BE49-F238E27FC236}">
                <a16:creationId xmlns:a16="http://schemas.microsoft.com/office/drawing/2014/main" id="{AD82F2C3-43C0-4FBD-9A3D-0AC70F2FA095}"/>
              </a:ext>
            </a:extLst>
          </p:cNvPr>
          <p:cNvGrpSpPr/>
          <p:nvPr/>
        </p:nvGrpSpPr>
        <p:grpSpPr>
          <a:xfrm>
            <a:off x="307975" y="1926503"/>
            <a:ext cx="3641813" cy="4136527"/>
            <a:chOff x="251585" y="1985214"/>
            <a:chExt cx="3641813" cy="4136527"/>
          </a:xfrm>
        </p:grpSpPr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11B17612-4745-444E-8C02-251BF7A9D48B}"/>
                </a:ext>
              </a:extLst>
            </p:cNvPr>
            <p:cNvGrpSpPr/>
            <p:nvPr/>
          </p:nvGrpSpPr>
          <p:grpSpPr>
            <a:xfrm>
              <a:off x="1146649" y="1985214"/>
              <a:ext cx="2017926" cy="2017926"/>
              <a:chOff x="1146649" y="1985214"/>
              <a:chExt cx="2017926" cy="2017926"/>
            </a:xfrm>
          </p:grpSpPr>
          <p:sp>
            <p:nvSpPr>
              <p:cNvPr id="15" name="不完整圆 2">
                <a:extLst>
                  <a:ext uri="{FF2B5EF4-FFF2-40B4-BE49-F238E27FC236}">
                    <a16:creationId xmlns:a16="http://schemas.microsoft.com/office/drawing/2014/main" id="{BEDE883F-E4B4-469F-821F-74DB7D258F6E}"/>
                  </a:ext>
                </a:extLst>
              </p:cNvPr>
              <p:cNvSpPr/>
              <p:nvPr/>
            </p:nvSpPr>
            <p:spPr>
              <a:xfrm>
                <a:off x="1146649" y="1985214"/>
                <a:ext cx="2017926" cy="2017926"/>
              </a:xfrm>
              <a:prstGeom prst="pie">
                <a:avLst>
                  <a:gd name="adj1" fmla="val 10800000"/>
                  <a:gd name="adj2" fmla="val 21575449"/>
                </a:avLst>
              </a:prstGeom>
              <a:solidFill>
                <a:srgbClr val="F5D54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6" name="组合 12">
                <a:extLst>
                  <a:ext uri="{FF2B5EF4-FFF2-40B4-BE49-F238E27FC236}">
                    <a16:creationId xmlns:a16="http://schemas.microsoft.com/office/drawing/2014/main" id="{247282B3-AAF9-4B49-8006-F31B502D3981}"/>
                  </a:ext>
                </a:extLst>
              </p:cNvPr>
              <p:cNvGrpSpPr/>
              <p:nvPr/>
            </p:nvGrpSpPr>
            <p:grpSpPr>
              <a:xfrm>
                <a:off x="1826894" y="2062704"/>
                <a:ext cx="657437" cy="774994"/>
                <a:chOff x="1826894" y="2062704"/>
                <a:chExt cx="657437" cy="774994"/>
              </a:xfrm>
            </p:grpSpPr>
            <p:sp>
              <p:nvSpPr>
                <p:cNvPr id="17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8" name="文本框 11">
                  <a:extLst>
                    <a:ext uri="{FF2B5EF4-FFF2-40B4-BE49-F238E27FC236}">
                      <a16:creationId xmlns:a16="http://schemas.microsoft.com/office/drawing/2014/main" id="{1784BD86-403C-4049-A124-92693C4593B8}"/>
                    </a:ext>
                  </a:extLst>
                </p:cNvPr>
                <p:cNvSpPr txBox="1"/>
                <p:nvPr/>
              </p:nvSpPr>
              <p:spPr>
                <a:xfrm>
                  <a:off x="1869863" y="2129812"/>
                  <a:ext cx="5714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j-lt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A6E94553-E352-4ECA-A0B8-973B4D973D38}"/>
                </a:ext>
              </a:extLst>
            </p:cNvPr>
            <p:cNvGrpSpPr/>
            <p:nvPr/>
          </p:nvGrpSpPr>
          <p:grpSpPr>
            <a:xfrm>
              <a:off x="251585" y="3106368"/>
              <a:ext cx="3641813" cy="3015373"/>
              <a:chOff x="3858" y="1910661"/>
              <a:chExt cx="3641813" cy="3015373"/>
            </a:xfrm>
          </p:grpSpPr>
          <p:sp>
            <p:nvSpPr>
              <p:cNvPr id="13" name="文本框 14">
                <a:extLst>
                  <a:ext uri="{FF2B5EF4-FFF2-40B4-BE49-F238E27FC236}">
                    <a16:creationId xmlns:a16="http://schemas.microsoft.com/office/drawing/2014/main" id="{8E0EC420-FD8B-4116-A707-7289311218AA}"/>
                  </a:ext>
                </a:extLst>
              </p:cNvPr>
              <p:cNvSpPr txBox="1"/>
              <p:nvPr/>
            </p:nvSpPr>
            <p:spPr>
              <a:xfrm>
                <a:off x="461058" y="1910661"/>
                <a:ext cx="27702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normalizeH="0" baseline="0" noProof="0" dirty="0" err="1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chằng</a:t>
                </a:r>
                <a:r>
                  <a:rPr kumimoji="0" lang="en-US" altLang="zh-CN" sz="4000" b="1" i="0" u="none" strike="noStrike" kern="1200" cap="none" normalizeH="0" baseline="0" noProof="0" dirty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 </a:t>
                </a:r>
                <a:r>
                  <a:rPr kumimoji="0" lang="en-US" altLang="zh-CN" sz="4000" b="1" i="0" u="none" strike="noStrike" kern="1200" cap="none" normalizeH="0" baseline="0" noProof="0" dirty="0" err="1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chịt</a:t>
                </a:r>
                <a:endParaRPr kumimoji="0" lang="zh-CN" altLang="en-US" sz="40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alibri "/>
                  <a:ea typeface="字魂95号-手刻宋" panose="00000500000000000000" pitchFamily="2" charset="-122"/>
                </a:endParaRPr>
              </a:p>
            </p:txBody>
          </p:sp>
          <p:sp>
            <p:nvSpPr>
              <p:cNvPr id="14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3858" y="2617710"/>
                <a:ext cx="36418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(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cây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cối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)</a:t>
                </a:r>
                <a:r>
                  <a:rPr lang="zh-CN" altLang="en-US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đan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vào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nhau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dày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đặc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và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không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theo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hàng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lối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nhất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định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.</a:t>
                </a:r>
              </a:p>
            </p:txBody>
          </p:sp>
        </p:grpSp>
      </p:grpSp>
      <p:sp>
        <p:nvSpPr>
          <p:cNvPr id="7" name="AutoShape 2" descr="Giới thiệu ch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Giới thiệu ch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Giới thiệu chu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Ngắm vẻ đẹp huyền bí của cây di sản quốc gia đầu tiên tại ĐBS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20" y="2071101"/>
            <a:ext cx="6758814" cy="38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669" y="0"/>
            <a:ext cx="11704320" cy="6659879"/>
            <a:chOff x="246669" y="0"/>
            <a:chExt cx="11704320" cy="6659879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246669" y="740170"/>
              <a:ext cx="11704320" cy="5919709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0082" y="0"/>
              <a:ext cx="6157494" cy="1926503"/>
            </a:xfrm>
            <a:prstGeom prst="rect">
              <a:avLst/>
            </a:prstGeom>
          </p:spPr>
        </p:pic>
      </p:grpSp>
      <p:grpSp>
        <p:nvGrpSpPr>
          <p:cNvPr id="9" name="组合 18">
            <a:extLst>
              <a:ext uri="{FF2B5EF4-FFF2-40B4-BE49-F238E27FC236}">
                <a16:creationId xmlns:a16="http://schemas.microsoft.com/office/drawing/2014/main" id="{AD82F2C3-43C0-4FBD-9A3D-0AC70F2FA095}"/>
              </a:ext>
            </a:extLst>
          </p:cNvPr>
          <p:cNvGrpSpPr/>
          <p:nvPr/>
        </p:nvGrpSpPr>
        <p:grpSpPr>
          <a:xfrm>
            <a:off x="1558537" y="1908759"/>
            <a:ext cx="3641813" cy="3582529"/>
            <a:chOff x="334704" y="1985214"/>
            <a:chExt cx="3641813" cy="3582529"/>
          </a:xfrm>
        </p:grpSpPr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11B17612-4745-444E-8C02-251BF7A9D48B}"/>
                </a:ext>
              </a:extLst>
            </p:cNvPr>
            <p:cNvGrpSpPr/>
            <p:nvPr/>
          </p:nvGrpSpPr>
          <p:grpSpPr>
            <a:xfrm>
              <a:off x="1146649" y="1985214"/>
              <a:ext cx="2017926" cy="2017926"/>
              <a:chOff x="1146649" y="1985214"/>
              <a:chExt cx="2017926" cy="2017926"/>
            </a:xfrm>
          </p:grpSpPr>
          <p:sp>
            <p:nvSpPr>
              <p:cNvPr id="15" name="不完整圆 2">
                <a:extLst>
                  <a:ext uri="{FF2B5EF4-FFF2-40B4-BE49-F238E27FC236}">
                    <a16:creationId xmlns:a16="http://schemas.microsoft.com/office/drawing/2014/main" id="{BEDE883F-E4B4-469F-821F-74DB7D258F6E}"/>
                  </a:ext>
                </a:extLst>
              </p:cNvPr>
              <p:cNvSpPr/>
              <p:nvPr/>
            </p:nvSpPr>
            <p:spPr>
              <a:xfrm>
                <a:off x="1146649" y="1985214"/>
                <a:ext cx="2017926" cy="2017926"/>
              </a:xfrm>
              <a:prstGeom prst="pie">
                <a:avLst>
                  <a:gd name="adj1" fmla="val 10800000"/>
                  <a:gd name="adj2" fmla="val 21575449"/>
                </a:avLst>
              </a:prstGeom>
              <a:solidFill>
                <a:srgbClr val="F5D54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6" name="组合 12">
                <a:extLst>
                  <a:ext uri="{FF2B5EF4-FFF2-40B4-BE49-F238E27FC236}">
                    <a16:creationId xmlns:a16="http://schemas.microsoft.com/office/drawing/2014/main" id="{247282B3-AAF9-4B49-8006-F31B502D3981}"/>
                  </a:ext>
                </a:extLst>
              </p:cNvPr>
              <p:cNvGrpSpPr/>
              <p:nvPr/>
            </p:nvGrpSpPr>
            <p:grpSpPr>
              <a:xfrm>
                <a:off x="1826894" y="2062704"/>
                <a:ext cx="657437" cy="774994"/>
                <a:chOff x="1826894" y="2062704"/>
                <a:chExt cx="657437" cy="774994"/>
              </a:xfrm>
            </p:grpSpPr>
            <p:sp>
              <p:nvSpPr>
                <p:cNvPr id="17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8" name="文本框 11">
                  <a:extLst>
                    <a:ext uri="{FF2B5EF4-FFF2-40B4-BE49-F238E27FC236}">
                      <a16:creationId xmlns:a16="http://schemas.microsoft.com/office/drawing/2014/main" id="{1784BD86-403C-4049-A124-92693C4593B8}"/>
                    </a:ext>
                  </a:extLst>
                </p:cNvPr>
                <p:cNvSpPr txBox="1"/>
                <p:nvPr/>
              </p:nvSpPr>
              <p:spPr>
                <a:xfrm>
                  <a:off x="1869863" y="2129812"/>
                  <a:ext cx="5714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j-lt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A6E94553-E352-4ECA-A0B8-973B4D973D38}"/>
                </a:ext>
              </a:extLst>
            </p:cNvPr>
            <p:cNvGrpSpPr/>
            <p:nvPr/>
          </p:nvGrpSpPr>
          <p:grpSpPr>
            <a:xfrm>
              <a:off x="334704" y="3105531"/>
              <a:ext cx="3641813" cy="2462212"/>
              <a:chOff x="86977" y="1909824"/>
              <a:chExt cx="3641813" cy="2462212"/>
            </a:xfrm>
          </p:grpSpPr>
          <p:sp>
            <p:nvSpPr>
              <p:cNvPr id="13" name="文本框 14">
                <a:extLst>
                  <a:ext uri="{FF2B5EF4-FFF2-40B4-BE49-F238E27FC236}">
                    <a16:creationId xmlns:a16="http://schemas.microsoft.com/office/drawing/2014/main" id="{8E0EC420-FD8B-4116-A707-7289311218AA}"/>
                  </a:ext>
                </a:extLst>
              </p:cNvPr>
              <p:cNvSpPr txBox="1"/>
              <p:nvPr/>
            </p:nvSpPr>
            <p:spPr>
              <a:xfrm>
                <a:off x="522773" y="1909824"/>
                <a:ext cx="27702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normalizeH="0" baseline="0" noProof="0" dirty="0" err="1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ra</a:t>
                </a:r>
                <a:r>
                  <a:rPr kumimoji="0" lang="en-US" altLang="zh-CN" sz="4000" b="1" i="0" u="none" strike="noStrike" kern="1200" cap="none" normalizeH="0" baseline="0" noProof="0" dirty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 </a:t>
                </a:r>
                <a:r>
                  <a:rPr kumimoji="0" lang="en-US" altLang="zh-CN" sz="4000" b="1" i="0" u="none" strike="noStrike" kern="1200" cap="none" normalizeH="0" baseline="0" noProof="0" dirty="0" err="1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tay</a:t>
                </a:r>
                <a:endParaRPr kumimoji="0" lang="zh-CN" altLang="en-US" sz="40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alibri "/>
                  <a:ea typeface="字魂95号-手刻宋" panose="00000500000000000000" pitchFamily="2" charset="-122"/>
                </a:endParaRPr>
              </a:p>
            </p:txBody>
          </p:sp>
          <p:sp>
            <p:nvSpPr>
              <p:cNvPr id="14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86977" y="2617710"/>
                <a:ext cx="364181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bắt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đầu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làm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để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tỏ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rõ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khả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năng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,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tài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trí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của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mình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.</a:t>
                </a:r>
              </a:p>
            </p:txBody>
          </p:sp>
        </p:grpSp>
      </p:grpSp>
      <p:sp>
        <p:nvSpPr>
          <p:cNvPr id="7" name="AutoShape 2" descr="Giới thiệu ch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Giới thiệu ch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Giới thiệu chu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D82F2C3-43C0-4FBD-9A3D-0AC70F2FA095}"/>
              </a:ext>
            </a:extLst>
          </p:cNvPr>
          <p:cNvGrpSpPr/>
          <p:nvPr/>
        </p:nvGrpSpPr>
        <p:grpSpPr>
          <a:xfrm>
            <a:off x="6922469" y="1926503"/>
            <a:ext cx="3641813" cy="4136527"/>
            <a:chOff x="334704" y="1985214"/>
            <a:chExt cx="3641813" cy="4136527"/>
          </a:xfrm>
        </p:grpSpPr>
        <p:grpSp>
          <p:nvGrpSpPr>
            <p:cNvPr id="22" name="组合 17">
              <a:extLst>
                <a:ext uri="{FF2B5EF4-FFF2-40B4-BE49-F238E27FC236}">
                  <a16:creationId xmlns:a16="http://schemas.microsoft.com/office/drawing/2014/main" id="{11B17612-4745-444E-8C02-251BF7A9D48B}"/>
                </a:ext>
              </a:extLst>
            </p:cNvPr>
            <p:cNvGrpSpPr/>
            <p:nvPr/>
          </p:nvGrpSpPr>
          <p:grpSpPr>
            <a:xfrm>
              <a:off x="1146649" y="1985214"/>
              <a:ext cx="2017926" cy="2017926"/>
              <a:chOff x="1146649" y="1985214"/>
              <a:chExt cx="2017926" cy="2017926"/>
            </a:xfrm>
          </p:grpSpPr>
          <p:sp>
            <p:nvSpPr>
              <p:cNvPr id="26" name="不完整圆 2">
                <a:extLst>
                  <a:ext uri="{FF2B5EF4-FFF2-40B4-BE49-F238E27FC236}">
                    <a16:creationId xmlns:a16="http://schemas.microsoft.com/office/drawing/2014/main" id="{BEDE883F-E4B4-469F-821F-74DB7D258F6E}"/>
                  </a:ext>
                </a:extLst>
              </p:cNvPr>
              <p:cNvSpPr/>
              <p:nvPr/>
            </p:nvSpPr>
            <p:spPr>
              <a:xfrm>
                <a:off x="1146649" y="1985214"/>
                <a:ext cx="2017926" cy="2017926"/>
              </a:xfrm>
              <a:prstGeom prst="pie">
                <a:avLst>
                  <a:gd name="adj1" fmla="val 10800000"/>
                  <a:gd name="adj2" fmla="val 21575449"/>
                </a:avLst>
              </a:prstGeom>
              <a:solidFill>
                <a:srgbClr val="F5D54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7" name="组合 12">
                <a:extLst>
                  <a:ext uri="{FF2B5EF4-FFF2-40B4-BE49-F238E27FC236}">
                    <a16:creationId xmlns:a16="http://schemas.microsoft.com/office/drawing/2014/main" id="{247282B3-AAF9-4B49-8006-F31B502D3981}"/>
                  </a:ext>
                </a:extLst>
              </p:cNvPr>
              <p:cNvGrpSpPr/>
              <p:nvPr/>
            </p:nvGrpSpPr>
            <p:grpSpPr>
              <a:xfrm>
                <a:off x="1826894" y="2062704"/>
                <a:ext cx="657437" cy="774994"/>
                <a:chOff x="1826894" y="2062704"/>
                <a:chExt cx="657437" cy="774994"/>
              </a:xfrm>
            </p:grpSpPr>
            <p:sp>
              <p:nvSpPr>
                <p:cNvPr id="28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9" name="文本框 11">
                  <a:extLst>
                    <a:ext uri="{FF2B5EF4-FFF2-40B4-BE49-F238E27FC236}">
                      <a16:creationId xmlns:a16="http://schemas.microsoft.com/office/drawing/2014/main" id="{1784BD86-403C-4049-A124-92693C4593B8}"/>
                    </a:ext>
                  </a:extLst>
                </p:cNvPr>
                <p:cNvSpPr txBox="1"/>
                <p:nvPr/>
              </p:nvSpPr>
              <p:spPr>
                <a:xfrm>
                  <a:off x="1869863" y="2129812"/>
                  <a:ext cx="5714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j-lt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23" name="组合 13">
              <a:extLst>
                <a:ext uri="{FF2B5EF4-FFF2-40B4-BE49-F238E27FC236}">
                  <a16:creationId xmlns:a16="http://schemas.microsoft.com/office/drawing/2014/main" id="{A6E94553-E352-4ECA-A0B8-973B4D973D38}"/>
                </a:ext>
              </a:extLst>
            </p:cNvPr>
            <p:cNvGrpSpPr/>
            <p:nvPr/>
          </p:nvGrpSpPr>
          <p:grpSpPr>
            <a:xfrm>
              <a:off x="334704" y="3105531"/>
              <a:ext cx="3641813" cy="3016210"/>
              <a:chOff x="86977" y="1909824"/>
              <a:chExt cx="3641813" cy="3016210"/>
            </a:xfrm>
          </p:grpSpPr>
          <p:sp>
            <p:nvSpPr>
              <p:cNvPr id="24" name="文本框 14">
                <a:extLst>
                  <a:ext uri="{FF2B5EF4-FFF2-40B4-BE49-F238E27FC236}">
                    <a16:creationId xmlns:a16="http://schemas.microsoft.com/office/drawing/2014/main" id="{8E0EC420-FD8B-4116-A707-7289311218AA}"/>
                  </a:ext>
                </a:extLst>
              </p:cNvPr>
              <p:cNvSpPr txBox="1"/>
              <p:nvPr/>
            </p:nvSpPr>
            <p:spPr>
              <a:xfrm>
                <a:off x="522773" y="1909824"/>
                <a:ext cx="27702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normalizeH="0" baseline="0" noProof="0" dirty="0" err="1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hì</a:t>
                </a:r>
                <a:r>
                  <a:rPr kumimoji="0" lang="en-US" altLang="zh-CN" sz="4000" b="1" i="0" u="none" strike="noStrike" kern="1200" cap="none" normalizeH="0" noProof="0" dirty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 </a:t>
                </a:r>
                <a:r>
                  <a:rPr kumimoji="0" lang="en-US" altLang="zh-CN" sz="4000" b="1" i="0" u="none" strike="noStrike" kern="1200" cap="none" normalizeH="0" noProof="0" dirty="0" err="1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hụi</a:t>
                </a:r>
                <a:endParaRPr kumimoji="0" lang="zh-CN" altLang="en-US" sz="40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alibri "/>
                  <a:ea typeface="字魂95号-手刻宋" panose="00000500000000000000" pitchFamily="2" charset="-122"/>
                </a:endParaRPr>
              </a:p>
            </p:txBody>
          </p:sp>
          <p:sp>
            <p:nvSpPr>
              <p:cNvPr id="25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86977" y="2617710"/>
                <a:ext cx="36418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dáng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vẻ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cặm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cụi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,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làm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việc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gì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đó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một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cách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khó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nhọc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,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kiên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nhẫn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60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669" y="0"/>
            <a:ext cx="11704320" cy="6659879"/>
            <a:chOff x="246669" y="0"/>
            <a:chExt cx="11704320" cy="6659879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246669" y="740170"/>
              <a:ext cx="11704320" cy="5919709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0082" y="0"/>
              <a:ext cx="6157494" cy="1926503"/>
            </a:xfrm>
            <a:prstGeom prst="rect">
              <a:avLst/>
            </a:prstGeom>
          </p:spPr>
        </p:pic>
      </p:grpSp>
      <p:grpSp>
        <p:nvGrpSpPr>
          <p:cNvPr id="9" name="组合 18">
            <a:extLst>
              <a:ext uri="{FF2B5EF4-FFF2-40B4-BE49-F238E27FC236}">
                <a16:creationId xmlns:a16="http://schemas.microsoft.com/office/drawing/2014/main" id="{AD82F2C3-43C0-4FBD-9A3D-0AC70F2FA095}"/>
              </a:ext>
            </a:extLst>
          </p:cNvPr>
          <p:cNvGrpSpPr/>
          <p:nvPr/>
        </p:nvGrpSpPr>
        <p:grpSpPr>
          <a:xfrm>
            <a:off x="7808924" y="1660554"/>
            <a:ext cx="3928359" cy="4635420"/>
            <a:chOff x="107517" y="1985214"/>
            <a:chExt cx="3928359" cy="4635420"/>
          </a:xfrm>
        </p:grpSpPr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11B17612-4745-444E-8C02-251BF7A9D48B}"/>
                </a:ext>
              </a:extLst>
            </p:cNvPr>
            <p:cNvGrpSpPr/>
            <p:nvPr/>
          </p:nvGrpSpPr>
          <p:grpSpPr>
            <a:xfrm>
              <a:off x="1146649" y="1985214"/>
              <a:ext cx="2017926" cy="2017926"/>
              <a:chOff x="1146649" y="1985214"/>
              <a:chExt cx="2017926" cy="2017926"/>
            </a:xfrm>
          </p:grpSpPr>
          <p:sp>
            <p:nvSpPr>
              <p:cNvPr id="15" name="不完整圆 2">
                <a:extLst>
                  <a:ext uri="{FF2B5EF4-FFF2-40B4-BE49-F238E27FC236}">
                    <a16:creationId xmlns:a16="http://schemas.microsoft.com/office/drawing/2014/main" id="{BEDE883F-E4B4-469F-821F-74DB7D258F6E}"/>
                  </a:ext>
                </a:extLst>
              </p:cNvPr>
              <p:cNvSpPr/>
              <p:nvPr/>
            </p:nvSpPr>
            <p:spPr>
              <a:xfrm>
                <a:off x="1146649" y="1985214"/>
                <a:ext cx="2017926" cy="2017926"/>
              </a:xfrm>
              <a:prstGeom prst="pie">
                <a:avLst>
                  <a:gd name="adj1" fmla="val 10800000"/>
                  <a:gd name="adj2" fmla="val 21575449"/>
                </a:avLst>
              </a:prstGeom>
              <a:solidFill>
                <a:srgbClr val="F5D54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6" name="组合 12">
                <a:extLst>
                  <a:ext uri="{FF2B5EF4-FFF2-40B4-BE49-F238E27FC236}">
                    <a16:creationId xmlns:a16="http://schemas.microsoft.com/office/drawing/2014/main" id="{247282B3-AAF9-4B49-8006-F31B502D3981}"/>
                  </a:ext>
                </a:extLst>
              </p:cNvPr>
              <p:cNvGrpSpPr/>
              <p:nvPr/>
            </p:nvGrpSpPr>
            <p:grpSpPr>
              <a:xfrm>
                <a:off x="1826894" y="2062704"/>
                <a:ext cx="657437" cy="774994"/>
                <a:chOff x="1826894" y="2062704"/>
                <a:chExt cx="657437" cy="774994"/>
              </a:xfrm>
            </p:grpSpPr>
            <p:sp>
              <p:nvSpPr>
                <p:cNvPr id="17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8" name="文本框 11">
                  <a:extLst>
                    <a:ext uri="{FF2B5EF4-FFF2-40B4-BE49-F238E27FC236}">
                      <a16:creationId xmlns:a16="http://schemas.microsoft.com/office/drawing/2014/main" id="{1784BD86-403C-4049-A124-92693C4593B8}"/>
                    </a:ext>
                  </a:extLst>
                </p:cNvPr>
                <p:cNvSpPr txBox="1"/>
                <p:nvPr/>
              </p:nvSpPr>
              <p:spPr>
                <a:xfrm>
                  <a:off x="1869863" y="2129812"/>
                  <a:ext cx="5714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j-lt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A6E94553-E352-4ECA-A0B8-973B4D973D38}"/>
                </a:ext>
              </a:extLst>
            </p:cNvPr>
            <p:cNvGrpSpPr/>
            <p:nvPr/>
          </p:nvGrpSpPr>
          <p:grpSpPr>
            <a:xfrm>
              <a:off x="107517" y="3085049"/>
              <a:ext cx="3928359" cy="3535585"/>
              <a:chOff x="-140210" y="1889342"/>
              <a:chExt cx="3928359" cy="3535585"/>
            </a:xfrm>
          </p:grpSpPr>
          <p:sp>
            <p:nvSpPr>
              <p:cNvPr id="13" name="文本框 14">
                <a:extLst>
                  <a:ext uri="{FF2B5EF4-FFF2-40B4-BE49-F238E27FC236}">
                    <a16:creationId xmlns:a16="http://schemas.microsoft.com/office/drawing/2014/main" id="{8E0EC420-FD8B-4116-A707-7289311218AA}"/>
                  </a:ext>
                </a:extLst>
              </p:cNvPr>
              <p:cNvSpPr txBox="1"/>
              <p:nvPr/>
            </p:nvSpPr>
            <p:spPr>
              <a:xfrm>
                <a:off x="522773" y="1889342"/>
                <a:ext cx="27702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normalizeH="0" baseline="0" noProof="0" dirty="0" err="1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Ghềnh</a:t>
                </a:r>
                <a:endParaRPr kumimoji="0" lang="zh-CN" altLang="en-US" sz="40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alibri "/>
                  <a:ea typeface="字魂95号-手刻宋" panose="00000500000000000000" pitchFamily="2" charset="-122"/>
                </a:endParaRPr>
              </a:p>
            </p:txBody>
          </p:sp>
          <p:sp>
            <p:nvSpPr>
              <p:cNvPr id="14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-140210" y="2562605"/>
                <a:ext cx="392835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Chỗ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lòng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sông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bị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thu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hẹp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và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nông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,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có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đá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nằm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chắn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ngang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làm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nước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dồn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lại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và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chảy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xiết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.</a:t>
                </a:r>
              </a:p>
            </p:txBody>
          </p:sp>
        </p:grpSp>
      </p:grpSp>
      <p:sp>
        <p:nvSpPr>
          <p:cNvPr id="7" name="AutoShape 2" descr="Giới thiệu ch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Giới thiệu ch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Giới thiệu chu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Văn mẫu học sinh giỏi] Phân tích tác phẩm Người lái đò sông Đà của Tô Hoài  - Văn mẫu v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5" y="1842216"/>
            <a:ext cx="6238864" cy="4679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93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779" y="828830"/>
            <a:ext cx="8285182" cy="5200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1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>
            <a:extLst>
              <a:ext uri="{FF2B5EF4-FFF2-40B4-BE49-F238E27FC236}">
                <a16:creationId xmlns:a16="http://schemas.microsoft.com/office/drawing/2014/main" id="{E6691BB4-84CE-4EE3-8775-F067292FFEBA}"/>
              </a:ext>
            </a:extLst>
          </p:cNvPr>
          <p:cNvGrpSpPr/>
          <p:nvPr/>
        </p:nvGrpSpPr>
        <p:grpSpPr>
          <a:xfrm>
            <a:off x="246669" y="247259"/>
            <a:ext cx="11704320" cy="6412621"/>
            <a:chOff x="1156389" y="1216165"/>
            <a:chExt cx="2247211" cy="4545623"/>
          </a:xfrm>
        </p:grpSpPr>
        <p:sp>
          <p:nvSpPr>
            <p:cNvPr id="5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1156389" y="1565568"/>
              <a:ext cx="2247211" cy="4196220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椭圆 2">
              <a:extLst>
                <a:ext uri="{FF2B5EF4-FFF2-40B4-BE49-F238E27FC236}">
                  <a16:creationId xmlns:a16="http://schemas.microsoft.com/office/drawing/2014/main" id="{8F2D51E3-AB91-4987-9146-7AD6251B37FE}"/>
                </a:ext>
              </a:extLst>
            </p:cNvPr>
            <p:cNvSpPr/>
            <p:nvPr/>
          </p:nvSpPr>
          <p:spPr>
            <a:xfrm>
              <a:off x="1717551" y="1216165"/>
              <a:ext cx="1144394" cy="568094"/>
            </a:xfrm>
            <a:prstGeom prst="roundRect">
              <a:avLst/>
            </a:prstGeom>
            <a:solidFill>
              <a:srgbClr val="F5D54C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字魂6号-日记插画体" panose="00000500000000000000" pitchFamily="2" charset="-122"/>
                  <a:cs typeface="+mn-cs"/>
                </a:rPr>
                <a:t>SỰ TÍCH ÔNG ĐÙNG, BÀ ĐÙNG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6号-日记插画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87" y="1048683"/>
            <a:ext cx="9017125" cy="2432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43" y="3414307"/>
            <a:ext cx="8852170" cy="32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51" y="1839836"/>
            <a:ext cx="9906859" cy="2645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7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98" y="828830"/>
            <a:ext cx="9906859" cy="5200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54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907933"/>
            <a:ext cx="9128760" cy="2438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5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669" y="152554"/>
            <a:ext cx="11704320" cy="6507325"/>
            <a:chOff x="246669" y="152554"/>
            <a:chExt cx="11704320" cy="6507325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246669" y="740170"/>
              <a:ext cx="11704320" cy="5919709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2568" y="152554"/>
              <a:ext cx="1952521" cy="117523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27233" y="1327786"/>
            <a:ext cx="11343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thường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ngoại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10162" y="2906397"/>
            <a:ext cx="8988074" cy="3599422"/>
            <a:chOff x="1510162" y="2906397"/>
            <a:chExt cx="8988074" cy="3599422"/>
          </a:xfrm>
        </p:grpSpPr>
        <p:grpSp>
          <p:nvGrpSpPr>
            <p:cNvPr id="7" name="Group 6"/>
            <p:cNvGrpSpPr/>
            <p:nvPr/>
          </p:nvGrpSpPr>
          <p:grpSpPr>
            <a:xfrm>
              <a:off x="1510162" y="2906397"/>
              <a:ext cx="8988074" cy="3599422"/>
              <a:chOff x="2378264" y="2938024"/>
              <a:chExt cx="8988074" cy="3599422"/>
            </a:xfrm>
          </p:grpSpPr>
          <p:sp>
            <p:nvSpPr>
              <p:cNvPr id="10" name="矩形: 圆角 1">
                <a:extLst>
                  <a:ext uri="{FF2B5EF4-FFF2-40B4-BE49-F238E27FC236}">
                    <a16:creationId xmlns:a16="http://schemas.microsoft.com/office/drawing/2014/main" id="{0609F0A7-B025-4644-97EB-CD000236DFAB}"/>
                  </a:ext>
                </a:extLst>
              </p:cNvPr>
              <p:cNvSpPr/>
              <p:nvPr/>
            </p:nvSpPr>
            <p:spPr>
              <a:xfrm>
                <a:off x="4029799" y="2938024"/>
                <a:ext cx="7336539" cy="326600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2225">
                <a:solidFill>
                  <a:srgbClr val="F5D54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9" name="图片 11">
                <a:extLst>
                  <a:ext uri="{FF2B5EF4-FFF2-40B4-BE49-F238E27FC236}">
                    <a16:creationId xmlns:a16="http://schemas.microsoft.com/office/drawing/2014/main" id="{3C4EC306-C651-4829-9C54-C0BCD9A3F3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0" t="3749" r="15651" b="11643"/>
              <a:stretch/>
            </p:blipFill>
            <p:spPr>
              <a:xfrm>
                <a:off x="2378264" y="3361952"/>
                <a:ext cx="2843727" cy="3175494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105324" y="3330325"/>
              <a:ext cx="632718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600"/>
                </a:spcAft>
                <a:defRPr/>
              </a:pP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  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Ông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bà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Đùng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cao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lớn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khác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Họ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đứng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cao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hơn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năm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lần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đỉnh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núi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cao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nhất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4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>
            <a:extLst>
              <a:ext uri="{FF2B5EF4-FFF2-40B4-BE49-F238E27FC236}">
                <a16:creationId xmlns:a16="http://schemas.microsoft.com/office/drawing/2014/main" id="{AF239053-3E77-4B9D-BDAE-C411F877B06D}"/>
              </a:ext>
            </a:extLst>
          </p:cNvPr>
          <p:cNvSpPr/>
          <p:nvPr/>
        </p:nvSpPr>
        <p:spPr>
          <a:xfrm>
            <a:off x="246669" y="740170"/>
            <a:ext cx="11704320" cy="591970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5D54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569" y="254984"/>
            <a:ext cx="2178520" cy="1238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233" y="1327786"/>
            <a:ext cx="11343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Kể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chứng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kiến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cảnh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hoang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ngập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54149" y="2888879"/>
            <a:ext cx="9889358" cy="3969121"/>
            <a:chOff x="1174882" y="2906397"/>
            <a:chExt cx="9889358" cy="3969121"/>
          </a:xfrm>
        </p:grpSpPr>
        <p:grpSp>
          <p:nvGrpSpPr>
            <p:cNvPr id="11" name="Group 10"/>
            <p:cNvGrpSpPr/>
            <p:nvPr/>
          </p:nvGrpSpPr>
          <p:grpSpPr>
            <a:xfrm>
              <a:off x="1174882" y="2906397"/>
              <a:ext cx="9889358" cy="3969121"/>
              <a:chOff x="2042984" y="2938024"/>
              <a:chExt cx="9889358" cy="3969121"/>
            </a:xfrm>
          </p:grpSpPr>
          <p:sp>
            <p:nvSpPr>
              <p:cNvPr id="14" name="矩形: 圆角 1">
                <a:extLst>
                  <a:ext uri="{FF2B5EF4-FFF2-40B4-BE49-F238E27FC236}">
                    <a16:creationId xmlns:a16="http://schemas.microsoft.com/office/drawing/2014/main" id="{0609F0A7-B025-4644-97EB-CD000236DFAB}"/>
                  </a:ext>
                </a:extLst>
              </p:cNvPr>
              <p:cNvSpPr/>
              <p:nvPr/>
            </p:nvSpPr>
            <p:spPr>
              <a:xfrm>
                <a:off x="4029799" y="2938024"/>
                <a:ext cx="7902543" cy="359942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2225">
                <a:solidFill>
                  <a:srgbClr val="F5D54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15" name="图片 11">
                <a:extLst>
                  <a:ext uri="{FF2B5EF4-FFF2-40B4-BE49-F238E27FC236}">
                    <a16:creationId xmlns:a16="http://schemas.microsoft.com/office/drawing/2014/main" id="{3C4EC306-C651-4829-9C54-C0BCD9A3F3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0" t="3749" r="15651" b="11643"/>
              <a:stretch/>
            </p:blipFill>
            <p:spPr>
              <a:xfrm>
                <a:off x="2042984" y="3731651"/>
                <a:ext cx="2843727" cy="3175494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752420" y="3027944"/>
              <a:ext cx="7174659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600"/>
                </a:spcAft>
                <a:defRPr/>
              </a:pP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  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Ông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bà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đã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nhổ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cây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san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đất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-&gt;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ông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lom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khom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dùng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tay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bới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đất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đằng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bà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hì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hụi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vét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đất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đằng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dẫn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nước</a:t>
              </a:r>
              <a:r>
                <a:rPr lang="en-US" sz="44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8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09" y="330990"/>
            <a:ext cx="8285182" cy="5200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3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>
            <a:extLst>
              <a:ext uri="{FF2B5EF4-FFF2-40B4-BE49-F238E27FC236}">
                <a16:creationId xmlns:a16="http://schemas.microsoft.com/office/drawing/2014/main" id="{AF239053-3E77-4B9D-BDAE-C411F877B06D}"/>
              </a:ext>
            </a:extLst>
          </p:cNvPr>
          <p:cNvSpPr/>
          <p:nvPr/>
        </p:nvSpPr>
        <p:spPr>
          <a:xfrm>
            <a:off x="246669" y="740170"/>
            <a:ext cx="11704320" cy="591970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5D54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233" y="1327786"/>
            <a:ext cx="11343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đem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thế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54149" y="2874227"/>
            <a:ext cx="9889358" cy="3983773"/>
            <a:chOff x="1174882" y="2891745"/>
            <a:chExt cx="9889358" cy="3983773"/>
          </a:xfrm>
        </p:grpSpPr>
        <p:grpSp>
          <p:nvGrpSpPr>
            <p:cNvPr id="11" name="Group 10"/>
            <p:cNvGrpSpPr/>
            <p:nvPr/>
          </p:nvGrpSpPr>
          <p:grpSpPr>
            <a:xfrm>
              <a:off x="1174882" y="2906397"/>
              <a:ext cx="9889358" cy="3969121"/>
              <a:chOff x="2042984" y="2938024"/>
              <a:chExt cx="9889358" cy="3969121"/>
            </a:xfrm>
          </p:grpSpPr>
          <p:sp>
            <p:nvSpPr>
              <p:cNvPr id="14" name="矩形: 圆角 1">
                <a:extLst>
                  <a:ext uri="{FF2B5EF4-FFF2-40B4-BE49-F238E27FC236}">
                    <a16:creationId xmlns:a16="http://schemas.microsoft.com/office/drawing/2014/main" id="{0609F0A7-B025-4644-97EB-CD000236DFAB}"/>
                  </a:ext>
                </a:extLst>
              </p:cNvPr>
              <p:cNvSpPr/>
              <p:nvPr/>
            </p:nvSpPr>
            <p:spPr>
              <a:xfrm>
                <a:off x="4029799" y="2938024"/>
                <a:ext cx="7902543" cy="359942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2225">
                <a:solidFill>
                  <a:srgbClr val="F5D54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15" name="图片 11">
                <a:extLst>
                  <a:ext uri="{FF2B5EF4-FFF2-40B4-BE49-F238E27FC236}">
                    <a16:creationId xmlns:a16="http://schemas.microsoft.com/office/drawing/2014/main" id="{3C4EC306-C651-4829-9C54-C0BCD9A3F3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0" t="3749" r="15651" b="11643"/>
              <a:stretch/>
            </p:blipFill>
            <p:spPr>
              <a:xfrm>
                <a:off x="2042984" y="3731651"/>
                <a:ext cx="2843727" cy="3175494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742692" y="2891745"/>
              <a:ext cx="717465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600"/>
                </a:spcAft>
                <a:defRPr/>
              </a:pP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  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Ông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bà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cánh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đồng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bằng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phẳng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rộng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rãi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lấy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chỗ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dân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ở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cày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cấy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Còn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ông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bà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đào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bới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nước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chảy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dòng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vượt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qua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đồi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núi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đổ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về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xuôi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tạo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sông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Đà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364" y="306359"/>
            <a:ext cx="1764871" cy="10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>
            <a:extLst>
              <a:ext uri="{FF2B5EF4-FFF2-40B4-BE49-F238E27FC236}">
                <a16:creationId xmlns:a16="http://schemas.microsoft.com/office/drawing/2014/main" id="{AF239053-3E77-4B9D-BDAE-C411F877B06D}"/>
              </a:ext>
            </a:extLst>
          </p:cNvPr>
          <p:cNvSpPr/>
          <p:nvPr/>
        </p:nvSpPr>
        <p:spPr>
          <a:xfrm>
            <a:off x="246669" y="740170"/>
            <a:ext cx="11704320" cy="591970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5D54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233" y="1327786"/>
            <a:ext cx="11343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    Theo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đẹp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54149" y="2888879"/>
            <a:ext cx="9953872" cy="3969121"/>
            <a:chOff x="1174882" y="2906397"/>
            <a:chExt cx="9953872" cy="3969121"/>
          </a:xfrm>
        </p:grpSpPr>
        <p:grpSp>
          <p:nvGrpSpPr>
            <p:cNvPr id="11" name="Group 10"/>
            <p:cNvGrpSpPr/>
            <p:nvPr/>
          </p:nvGrpSpPr>
          <p:grpSpPr>
            <a:xfrm>
              <a:off x="1174882" y="2906397"/>
              <a:ext cx="9889358" cy="3969121"/>
              <a:chOff x="2042984" y="2938024"/>
              <a:chExt cx="9889358" cy="3969121"/>
            </a:xfrm>
          </p:grpSpPr>
          <p:sp>
            <p:nvSpPr>
              <p:cNvPr id="14" name="矩形: 圆角 1">
                <a:extLst>
                  <a:ext uri="{FF2B5EF4-FFF2-40B4-BE49-F238E27FC236}">
                    <a16:creationId xmlns:a16="http://schemas.microsoft.com/office/drawing/2014/main" id="{0609F0A7-B025-4644-97EB-CD000236DFAB}"/>
                  </a:ext>
                </a:extLst>
              </p:cNvPr>
              <p:cNvSpPr/>
              <p:nvPr/>
            </p:nvSpPr>
            <p:spPr>
              <a:xfrm>
                <a:off x="4029799" y="2938024"/>
                <a:ext cx="7902543" cy="359942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2225">
                <a:solidFill>
                  <a:srgbClr val="F5D54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15" name="图片 11">
                <a:extLst>
                  <a:ext uri="{FF2B5EF4-FFF2-40B4-BE49-F238E27FC236}">
                    <a16:creationId xmlns:a16="http://schemas.microsoft.com/office/drawing/2014/main" id="{3C4EC306-C651-4829-9C54-C0BCD9A3F3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0" t="3749" r="15651" b="11643"/>
              <a:stretch/>
            </p:blipFill>
            <p:spPr>
              <a:xfrm>
                <a:off x="2042984" y="3731651"/>
                <a:ext cx="2843727" cy="3175494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954095" y="3313419"/>
              <a:ext cx="7174659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lvl="0" indent="-57150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Chăm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chỉ</a:t>
              </a:r>
              <a:endParaRPr lang="en-US" sz="40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571500" lvl="0" indent="-57150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Chịu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khó</a:t>
              </a:r>
              <a:endParaRPr lang="en-US" sz="40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571500" lvl="0" indent="-57150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Không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ngại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khó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khăn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vất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vả</a:t>
              </a:r>
              <a:endParaRPr lang="en-US" sz="40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571500" lvl="0" indent="-57150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Xả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thân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vì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cộng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đồng</a:t>
              </a:r>
              <a:endParaRPr lang="en-US" sz="40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007" y="137692"/>
            <a:ext cx="2043642" cy="11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>
            <a:extLst>
              <a:ext uri="{FF2B5EF4-FFF2-40B4-BE49-F238E27FC236}">
                <a16:creationId xmlns:a16="http://schemas.microsoft.com/office/drawing/2014/main" id="{AF239053-3E77-4B9D-BDAE-C411F877B06D}"/>
              </a:ext>
            </a:extLst>
          </p:cNvPr>
          <p:cNvSpPr/>
          <p:nvPr/>
        </p:nvSpPr>
        <p:spPr>
          <a:xfrm>
            <a:off x="246669" y="740170"/>
            <a:ext cx="11704320" cy="591970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5D54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233" y="1327786"/>
            <a:ext cx="11343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chuyện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điều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sông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Đà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nay?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54149" y="2888879"/>
            <a:ext cx="9889358" cy="3969121"/>
            <a:chOff x="1174882" y="2906397"/>
            <a:chExt cx="9889358" cy="3969121"/>
          </a:xfrm>
        </p:grpSpPr>
        <p:grpSp>
          <p:nvGrpSpPr>
            <p:cNvPr id="11" name="Group 10"/>
            <p:cNvGrpSpPr/>
            <p:nvPr/>
          </p:nvGrpSpPr>
          <p:grpSpPr>
            <a:xfrm>
              <a:off x="1174882" y="2906397"/>
              <a:ext cx="9889358" cy="3969121"/>
              <a:chOff x="2042984" y="2938024"/>
              <a:chExt cx="9889358" cy="3969121"/>
            </a:xfrm>
          </p:grpSpPr>
          <p:sp>
            <p:nvSpPr>
              <p:cNvPr id="14" name="矩形: 圆角 1">
                <a:extLst>
                  <a:ext uri="{FF2B5EF4-FFF2-40B4-BE49-F238E27FC236}">
                    <a16:creationId xmlns:a16="http://schemas.microsoft.com/office/drawing/2014/main" id="{0609F0A7-B025-4644-97EB-CD000236DFAB}"/>
                  </a:ext>
                </a:extLst>
              </p:cNvPr>
              <p:cNvSpPr/>
              <p:nvPr/>
            </p:nvSpPr>
            <p:spPr>
              <a:xfrm>
                <a:off x="4029799" y="2938024"/>
                <a:ext cx="7902543" cy="359942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2225">
                <a:solidFill>
                  <a:srgbClr val="F5D54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15" name="图片 11">
                <a:extLst>
                  <a:ext uri="{FF2B5EF4-FFF2-40B4-BE49-F238E27FC236}">
                    <a16:creationId xmlns:a16="http://schemas.microsoft.com/office/drawing/2014/main" id="{3C4EC306-C651-4829-9C54-C0BCD9A3F3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0" t="3749" r="15651" b="11643"/>
              <a:stretch/>
            </p:blipFill>
            <p:spPr>
              <a:xfrm>
                <a:off x="2042984" y="3731651"/>
                <a:ext cx="2843727" cy="3175494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889581" y="3572794"/>
              <a:ext cx="717465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600"/>
                </a:spcAft>
                <a:defRPr/>
              </a:pP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Câu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chuyện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giải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thích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về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đặc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điểm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sông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Đà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: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ngoằn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ngoèo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có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nhiều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thác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ghềnh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(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trăm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bảy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mươi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thác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trăm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ba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mươi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spc="-150" dirty="0" err="1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ghềnh</a:t>
              </a:r>
              <a:r>
                <a:rPr lang="en-US" sz="4000" spc="-150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)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35" y="68689"/>
            <a:ext cx="2282186" cy="13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286" y="1081749"/>
            <a:ext cx="8285182" cy="5200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80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691BB4-84CE-4EE3-8775-F067292FFEBA}"/>
              </a:ext>
            </a:extLst>
          </p:cNvPr>
          <p:cNvGrpSpPr/>
          <p:nvPr/>
        </p:nvGrpSpPr>
        <p:grpSpPr>
          <a:xfrm>
            <a:off x="246669" y="247259"/>
            <a:ext cx="11704320" cy="6412621"/>
            <a:chOff x="1156389" y="1216165"/>
            <a:chExt cx="2247211" cy="4545623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1156389" y="1565568"/>
              <a:ext cx="2247211" cy="4196220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椭圆 2">
              <a:extLst>
                <a:ext uri="{FF2B5EF4-FFF2-40B4-BE49-F238E27FC236}">
                  <a16:creationId xmlns:a16="http://schemas.microsoft.com/office/drawing/2014/main" id="{8F2D51E3-AB91-4987-9146-7AD6251B37FE}"/>
                </a:ext>
              </a:extLst>
            </p:cNvPr>
            <p:cNvSpPr/>
            <p:nvPr/>
          </p:nvSpPr>
          <p:spPr>
            <a:xfrm>
              <a:off x="1717551" y="1216165"/>
              <a:ext cx="1144394" cy="568094"/>
            </a:xfrm>
            <a:prstGeom prst="roundRect">
              <a:avLst/>
            </a:prstGeom>
            <a:solidFill>
              <a:srgbClr val="F5D54C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字魂6号-日记插画体" panose="00000500000000000000" pitchFamily="2" charset="-122"/>
                  <a:cs typeface="+mn-cs"/>
                </a:rPr>
                <a:t>SỰ TÍCH ÔNG ĐÙNG, BÀ ĐÙNG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6号-日记插画体" panose="00000500000000000000" pitchFamily="2" charset="-122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29789" y="6265049"/>
            <a:ext cx="413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Truyện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tộc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Mường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948" y="1133899"/>
            <a:ext cx="11447362" cy="2951964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627" y="4184374"/>
            <a:ext cx="11447362" cy="239403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482" y="1099681"/>
            <a:ext cx="1120429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bàn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tránh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tràn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lênh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láng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lom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khom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trước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hì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hụi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vét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Họ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suốt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chuyện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vui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Thế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chảy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dòng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vượt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đồi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đổ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xuôi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chính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sông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nay.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Xong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mọi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ngẩng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nhìn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: Do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vét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ban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nhìn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rõ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dòng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sông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chưa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vét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dòng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chảy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thác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ghềnh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thế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sông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Đà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ngoằn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ngoèo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: “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thác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ghềnh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”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585" y="2465748"/>
            <a:ext cx="6620830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8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3040" y="607025"/>
            <a:ext cx="11704320" cy="5458110"/>
            <a:chOff x="193040" y="607025"/>
            <a:chExt cx="11704320" cy="5458110"/>
          </a:xfrm>
        </p:grpSpPr>
        <p:grpSp>
          <p:nvGrpSpPr>
            <p:cNvPr id="2" name="组合 8">
              <a:extLst>
                <a:ext uri="{FF2B5EF4-FFF2-40B4-BE49-F238E27FC236}">
                  <a16:creationId xmlns:a16="http://schemas.microsoft.com/office/drawing/2014/main" id="{E6691BB4-84CE-4EE3-8775-F067292FFEBA}"/>
                </a:ext>
              </a:extLst>
            </p:cNvPr>
            <p:cNvGrpSpPr/>
            <p:nvPr/>
          </p:nvGrpSpPr>
          <p:grpSpPr>
            <a:xfrm>
              <a:off x="193040" y="607025"/>
              <a:ext cx="11704320" cy="5458110"/>
              <a:chOff x="1156389" y="1281520"/>
              <a:chExt cx="2247211" cy="4320275"/>
            </a:xfrm>
          </p:grpSpPr>
          <p:sp>
            <p:nvSpPr>
              <p:cNvPr id="3" name="矩形: 圆角 1">
                <a:extLst>
                  <a:ext uri="{FF2B5EF4-FFF2-40B4-BE49-F238E27FC236}">
                    <a16:creationId xmlns:a16="http://schemas.microsoft.com/office/drawing/2014/main" id="{AF239053-3E77-4B9D-BDAE-C411F877B06D}"/>
                  </a:ext>
                </a:extLst>
              </p:cNvPr>
              <p:cNvSpPr/>
              <p:nvPr/>
            </p:nvSpPr>
            <p:spPr>
              <a:xfrm>
                <a:off x="1156389" y="1565568"/>
                <a:ext cx="2247211" cy="4036227"/>
              </a:xfrm>
              <a:prstGeom prst="roundRect">
                <a:avLst/>
              </a:prstGeom>
              <a:solidFill>
                <a:schemeClr val="bg1"/>
              </a:solidFill>
              <a:ln w="22225">
                <a:solidFill>
                  <a:srgbClr val="F5D54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" name="椭圆 2">
                <a:extLst>
                  <a:ext uri="{FF2B5EF4-FFF2-40B4-BE49-F238E27FC236}">
                    <a16:creationId xmlns:a16="http://schemas.microsoft.com/office/drawing/2014/main" id="{8F2D51E3-AB91-4987-9146-7AD6251B37FE}"/>
                  </a:ext>
                </a:extLst>
              </p:cNvPr>
              <p:cNvSpPr/>
              <p:nvPr/>
            </p:nvSpPr>
            <p:spPr>
              <a:xfrm>
                <a:off x="1717551" y="1281520"/>
                <a:ext cx="1144394" cy="568094"/>
              </a:xfrm>
              <a:prstGeom prst="roundRect">
                <a:avLst/>
              </a:prstGeom>
              <a:solidFill>
                <a:srgbClr val="F5D54C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ea typeface="字魂6号-日记插画体" panose="00000500000000000000" pitchFamily="2" charset="-122"/>
                  </a:rPr>
                  <a:t>SỰ TÍCH</a:t>
                </a:r>
                <a:r>
                  <a:rPr kumimoji="0" lang="en-US" altLang="zh-CN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ea typeface="字魂6号-日记插画体" panose="00000500000000000000" pitchFamily="2" charset="-122"/>
                  </a:rPr>
                  <a:t> ÔNG ĐÙNG</a:t>
                </a:r>
                <a:r>
                  <a:rPr lang="en-US" altLang="zh-CN" sz="3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字魂6号-日记插画体" panose="00000500000000000000" pitchFamily="2" charset="-122"/>
                  </a:rPr>
                  <a:t>, BÀ ĐÙNG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字魂6号-日记插画体" panose="00000500000000000000" pitchFamily="2" charset="-122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43382" y="1679000"/>
              <a:ext cx="11505235" cy="410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600"/>
                </a:spcAft>
                <a:defRPr/>
              </a:pP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   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Ngày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xửa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ngày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xưa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ở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xứ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Mường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Bi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xuất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hiện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đôi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vợ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chồng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cao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lớn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khác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thường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Họ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đứng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cao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hơn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năm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lần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đỉnh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núi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cao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nhất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Người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Mường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gọi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họ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ông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Đùng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bà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Đùng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nghĩa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ông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bà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khổng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lồ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 lvl="0" algn="just">
                <a:spcAft>
                  <a:spcPts val="600"/>
                </a:spcAft>
                <a:defRPr/>
              </a:pP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   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Hồi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ấy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đất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thì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cao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thấp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lồi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lõm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Cây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cối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hoang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dại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mọc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chằng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chịt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Nước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thì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chảy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từ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lòng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đất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ngập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lênh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láng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khắp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nơi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Thấy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vậy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ông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Đùng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bà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Đùng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liền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ra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tay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Chỉ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ngày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ông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bà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đã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nhổ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cây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san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đất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cánh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đồng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bằng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phẳng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rộng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rãi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lấy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chỗ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dân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ở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cày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cấy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  <a:endPara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字魂95号-手刻宋" panose="000005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4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6669" y="247259"/>
            <a:ext cx="11704320" cy="6438567"/>
            <a:chOff x="246669" y="247259"/>
            <a:chExt cx="11704320" cy="6438567"/>
          </a:xfrm>
        </p:grpSpPr>
        <p:grpSp>
          <p:nvGrpSpPr>
            <p:cNvPr id="5" name="Group 4"/>
            <p:cNvGrpSpPr/>
            <p:nvPr/>
          </p:nvGrpSpPr>
          <p:grpSpPr>
            <a:xfrm>
              <a:off x="246669" y="247259"/>
              <a:ext cx="11704320" cy="6438567"/>
              <a:chOff x="146741" y="156012"/>
              <a:chExt cx="11704320" cy="6438567"/>
            </a:xfrm>
          </p:grpSpPr>
          <p:grpSp>
            <p:nvGrpSpPr>
              <p:cNvPr id="2" name="组合 8">
                <a:extLst>
                  <a:ext uri="{FF2B5EF4-FFF2-40B4-BE49-F238E27FC236}">
                    <a16:creationId xmlns:a16="http://schemas.microsoft.com/office/drawing/2014/main" id="{E6691BB4-84CE-4EE3-8775-F067292FFEBA}"/>
                  </a:ext>
                </a:extLst>
              </p:cNvPr>
              <p:cNvGrpSpPr/>
              <p:nvPr/>
            </p:nvGrpSpPr>
            <p:grpSpPr>
              <a:xfrm>
                <a:off x="146741" y="156012"/>
                <a:ext cx="11704320" cy="6412621"/>
                <a:chOff x="1156389" y="1216165"/>
                <a:chExt cx="2247211" cy="4545623"/>
              </a:xfrm>
            </p:grpSpPr>
            <p:sp>
              <p:nvSpPr>
                <p:cNvPr id="3" name="矩形: 圆角 1">
                  <a:extLst>
                    <a:ext uri="{FF2B5EF4-FFF2-40B4-BE49-F238E27FC236}">
                      <a16:creationId xmlns:a16="http://schemas.microsoft.com/office/drawing/2014/main" id="{AF239053-3E77-4B9D-BDAE-C411F877B06D}"/>
                    </a:ext>
                  </a:extLst>
                </p:cNvPr>
                <p:cNvSpPr/>
                <p:nvPr/>
              </p:nvSpPr>
              <p:spPr>
                <a:xfrm>
                  <a:off x="1156389" y="1565568"/>
                  <a:ext cx="2247211" cy="4196220"/>
                </a:xfrm>
                <a:prstGeom prst="roundRect">
                  <a:avLst/>
                </a:prstGeom>
                <a:solidFill>
                  <a:schemeClr val="bg1"/>
                </a:solidFill>
                <a:ln w="22225">
                  <a:solidFill>
                    <a:srgbClr val="F5D54C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" name="椭圆 2">
                  <a:extLst>
                    <a:ext uri="{FF2B5EF4-FFF2-40B4-BE49-F238E27FC236}">
                      <a16:creationId xmlns:a16="http://schemas.microsoft.com/office/drawing/2014/main" id="{8F2D51E3-AB91-4987-9146-7AD6251B37FE}"/>
                    </a:ext>
                  </a:extLst>
                </p:cNvPr>
                <p:cNvSpPr/>
                <p:nvPr/>
              </p:nvSpPr>
              <p:spPr>
                <a:xfrm>
                  <a:off x="1717551" y="1216165"/>
                  <a:ext cx="1144394" cy="568094"/>
                </a:xfrm>
                <a:prstGeom prst="roundRect">
                  <a:avLst/>
                </a:prstGeom>
                <a:solidFill>
                  <a:srgbClr val="F5D54C"/>
                </a:solidFill>
                <a:ln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ea typeface="字魂6号-日记插画体" panose="00000500000000000000" pitchFamily="2" charset="-122"/>
                    </a:rPr>
                    <a:t>SỰ TÍCH</a:t>
                  </a:r>
                  <a:r>
                    <a:rPr kumimoji="0" lang="en-US" altLang="zh-CN" sz="32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ea typeface="字魂6号-日记插画体" panose="00000500000000000000" pitchFamily="2" charset="-122"/>
                    </a:rPr>
                    <a:t> ÔNG ĐÙNG</a:t>
                  </a:r>
                  <a:r>
                    <a:rPr lang="en-US" altLang="zh-CN" sz="32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字魂6号-日记插画体" panose="00000500000000000000" pitchFamily="2" charset="-122"/>
                    </a:rPr>
                    <a:t>, BÀ ĐÙNG</a:t>
                  </a:r>
                  <a:endPara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ea typeface="字魂6号-日记插画体" panose="00000500000000000000" pitchFamily="2" charset="-122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447554" y="1008434"/>
                <a:ext cx="11204294" cy="558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spcAft>
                    <a:spcPts val="600"/>
                  </a:spcAft>
                  <a:defRPr/>
                </a:pP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Ông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Đùng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bàn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vợ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con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dẫn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nước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tránh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nước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tràn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lênh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láng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Ông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Đùng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lom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khom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dùng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tay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bới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đất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đằng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trước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bà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Đùng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hì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hụi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vét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đất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đằng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Họ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suốt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đêm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trò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chuyện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vui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vẻ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rồi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con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ông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bà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Đùng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đào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bới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nước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chảy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vượt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đồi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núi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đổ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xuôi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sông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Đà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nay.</a:t>
                </a:r>
              </a:p>
              <a:p>
                <a:pPr lvl="0" algn="just">
                  <a:spcAft>
                    <a:spcPts val="600"/>
                  </a:spcAft>
                  <a:defRPr/>
                </a:pP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mọi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ông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bà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Đùng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ngẩng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nhìn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lại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: Do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vét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đất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ban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đêm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nhìn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rõ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sông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Nơi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chưa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vét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đất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đá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cản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trở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chảy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thác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ghềnh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sông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Đà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ngoằn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ngoèo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tới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: “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trăm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bảy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mươi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thác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trăm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mươi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ghềnh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”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bây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giờ</a:t>
                </a:r>
                <a:r>
                  <a:rPr lang="en-US" altLang="zh-CN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+mj-lt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429789" y="6265049"/>
              <a:ext cx="4137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4">
                      <a:lumMod val="50000"/>
                    </a:schemeClr>
                  </a:solidFill>
                </a:rPr>
                <a:t>Theo </a:t>
              </a:r>
              <a:r>
                <a:rPr lang="en-US" b="1" i="1" dirty="0" err="1">
                  <a:solidFill>
                    <a:schemeClr val="accent4">
                      <a:lumMod val="50000"/>
                    </a:schemeClr>
                  </a:solidFill>
                </a:rPr>
                <a:t>Truyện</a:t>
              </a:r>
              <a:r>
                <a:rPr lang="en-US" b="1" i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i="1" dirty="0" err="1">
                  <a:solidFill>
                    <a:schemeClr val="accent4">
                      <a:lumMod val="50000"/>
                    </a:schemeClr>
                  </a:solidFill>
                </a:rPr>
                <a:t>cổ</a:t>
              </a:r>
              <a:r>
                <a:rPr lang="en-US" b="1" i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i="1" dirty="0" err="1">
                  <a:solidFill>
                    <a:schemeClr val="accent4">
                      <a:lumMod val="50000"/>
                    </a:schemeClr>
                  </a:solidFill>
                </a:rPr>
                <a:t>dân</a:t>
              </a:r>
              <a:r>
                <a:rPr lang="en-US" b="1" i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i="1" dirty="0" err="1">
                  <a:solidFill>
                    <a:schemeClr val="accent4">
                      <a:lumMod val="50000"/>
                    </a:schemeClr>
                  </a:solidFill>
                </a:rPr>
                <a:t>tộc</a:t>
              </a:r>
              <a:r>
                <a:rPr lang="en-US" b="1" i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i="1" dirty="0" err="1">
                  <a:solidFill>
                    <a:schemeClr val="accent4">
                      <a:lumMod val="50000"/>
                    </a:schemeClr>
                  </a:solidFill>
                </a:rPr>
                <a:t>Mường</a:t>
              </a:r>
              <a:endParaRPr lang="en-US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3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" y="51523"/>
            <a:ext cx="12095512" cy="6754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110" y="1785434"/>
            <a:ext cx="894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khổng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lồ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110" y="2830697"/>
            <a:ext cx="9982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2: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ở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cày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cấy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110" y="3975847"/>
            <a:ext cx="9616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3: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sông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Đà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nay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110" y="5120997"/>
            <a:ext cx="894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4: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4400" b="1" i="1" dirty="0">
              <a:solidFill>
                <a:schemeClr val="accent4">
                  <a:lumMod val="50000"/>
                </a:schemeClr>
              </a:solidFill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6669" y="49919"/>
            <a:ext cx="11704320" cy="6609960"/>
            <a:chOff x="246669" y="49919"/>
            <a:chExt cx="11704320" cy="6609960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246669" y="740170"/>
              <a:ext cx="11704320" cy="5919709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0082" y="49919"/>
              <a:ext cx="6157494" cy="192650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918036" y="1515996"/>
            <a:ext cx="2976842" cy="2017926"/>
            <a:chOff x="848588" y="1817963"/>
            <a:chExt cx="2976842" cy="2017926"/>
          </a:xfrm>
        </p:grpSpPr>
        <p:sp>
          <p:nvSpPr>
            <p:cNvPr id="26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1237378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2885524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 w="101600">
                  <a:solidFill>
                    <a:srgbClr val="FFFF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2" name="组合 18">
              <a:extLst>
                <a:ext uri="{FF2B5EF4-FFF2-40B4-BE49-F238E27FC236}">
                  <a16:creationId xmlns:a16="http://schemas.microsoft.com/office/drawing/2014/main" id="{AD82F2C3-43C0-4FBD-9A3D-0AC70F2FA095}"/>
                </a:ext>
              </a:extLst>
            </p:cNvPr>
            <p:cNvGrpSpPr/>
            <p:nvPr/>
          </p:nvGrpSpPr>
          <p:grpSpPr>
            <a:xfrm>
              <a:off x="848588" y="1817963"/>
              <a:ext cx="2976842" cy="2017926"/>
              <a:chOff x="667191" y="1985214"/>
              <a:chExt cx="2976842" cy="2017926"/>
            </a:xfrm>
          </p:grpSpPr>
          <p:grpSp>
            <p:nvGrpSpPr>
              <p:cNvPr id="13" name="组合 17">
                <a:extLst>
                  <a:ext uri="{FF2B5EF4-FFF2-40B4-BE49-F238E27FC236}">
                    <a16:creationId xmlns:a16="http://schemas.microsoft.com/office/drawing/2014/main" id="{11B17612-4745-444E-8C02-251BF7A9D48B}"/>
                  </a:ext>
                </a:extLst>
              </p:cNvPr>
              <p:cNvGrpSpPr/>
              <p:nvPr/>
            </p:nvGrpSpPr>
            <p:grpSpPr>
              <a:xfrm>
                <a:off x="1146649" y="1985214"/>
                <a:ext cx="2017926" cy="2017926"/>
                <a:chOff x="1146649" y="1985214"/>
                <a:chExt cx="2017926" cy="2017926"/>
              </a:xfrm>
            </p:grpSpPr>
            <p:sp>
              <p:nvSpPr>
                <p:cNvPr id="17" name="不完整圆 2">
                  <a:extLst>
                    <a:ext uri="{FF2B5EF4-FFF2-40B4-BE49-F238E27FC236}">
                      <a16:creationId xmlns:a16="http://schemas.microsoft.com/office/drawing/2014/main" id="{BEDE883F-E4B4-469F-821F-74DB7D258F6E}"/>
                    </a:ext>
                  </a:extLst>
                </p:cNvPr>
                <p:cNvSpPr/>
                <p:nvPr/>
              </p:nvSpPr>
              <p:spPr>
                <a:xfrm>
                  <a:off x="1146649" y="1985214"/>
                  <a:ext cx="2017926" cy="2017926"/>
                </a:xfrm>
                <a:prstGeom prst="pie">
                  <a:avLst>
                    <a:gd name="adj1" fmla="val 10800000"/>
                    <a:gd name="adj2" fmla="val 21575449"/>
                  </a:avLst>
                </a:prstGeom>
                <a:solidFill>
                  <a:srgbClr val="F5D54C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9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667191" y="2472538"/>
                <a:ext cx="2976842" cy="851297"/>
              </a:xfrm>
              <a:prstGeom prst="roundRect">
                <a:avLst/>
              </a:prstGeom>
              <a:solidFill>
                <a:srgbClr val="F8E48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l</a:t>
                </a:r>
                <a:r>
                  <a:rPr kumimoji="0" lang="en-US" altLang="zh-CN" sz="4400" b="1" i="0" u="none" strike="noStrike" kern="1200" cap="none" normalizeH="0" baseline="0" noProof="0" dirty="0" err="1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+mj-lt"/>
                    <a:ea typeface="字魂95号-手刻宋" panose="00000500000000000000" pitchFamily="2" charset="-122"/>
                    <a:cs typeface="+mn-cs"/>
                  </a:rPr>
                  <a:t>ồi</a:t>
                </a:r>
                <a:r>
                  <a:rPr kumimoji="0" lang="en-US" altLang="zh-CN" sz="4400" b="1" i="0" u="none" strike="noStrike" kern="1200" cap="none" normalizeH="0" baseline="0" noProof="0" dirty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+mj-lt"/>
                    <a:ea typeface="字魂95号-手刻宋" panose="00000500000000000000" pitchFamily="2" charset="-122"/>
                    <a:cs typeface="+mn-cs"/>
                  </a:rPr>
                  <a:t> </a:t>
                </a:r>
                <a:r>
                  <a:rPr kumimoji="0" lang="en-US" altLang="zh-CN" sz="4400" b="1" i="0" u="none" strike="noStrike" kern="1200" cap="none" normalizeH="0" baseline="0" noProof="0" dirty="0" err="1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+mj-lt"/>
                    <a:ea typeface="字魂95号-手刻宋" panose="00000500000000000000" pitchFamily="2" charset="-122"/>
                    <a:cs typeface="+mn-cs"/>
                  </a:rPr>
                  <a:t>lõm</a:t>
                </a:r>
                <a:endParaRPr kumimoji="0" lang="zh-CN" altLang="en-US" sz="44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字魂95号-手刻宋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918036" y="3263304"/>
            <a:ext cx="2976842" cy="2017926"/>
            <a:chOff x="848588" y="1817963"/>
            <a:chExt cx="2976842" cy="2017926"/>
          </a:xfrm>
        </p:grpSpPr>
        <p:sp>
          <p:nvSpPr>
            <p:cNvPr id="29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1237378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2885524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 w="101600">
                  <a:solidFill>
                    <a:srgbClr val="FFFF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1" name="组合 18">
              <a:extLst>
                <a:ext uri="{FF2B5EF4-FFF2-40B4-BE49-F238E27FC236}">
                  <a16:creationId xmlns:a16="http://schemas.microsoft.com/office/drawing/2014/main" id="{AD82F2C3-43C0-4FBD-9A3D-0AC70F2FA095}"/>
                </a:ext>
              </a:extLst>
            </p:cNvPr>
            <p:cNvGrpSpPr/>
            <p:nvPr/>
          </p:nvGrpSpPr>
          <p:grpSpPr>
            <a:xfrm>
              <a:off x="848588" y="1817963"/>
              <a:ext cx="2976842" cy="2017926"/>
              <a:chOff x="667191" y="1985214"/>
              <a:chExt cx="2976842" cy="2017926"/>
            </a:xfrm>
          </p:grpSpPr>
          <p:grpSp>
            <p:nvGrpSpPr>
              <p:cNvPr id="32" name="组合 17">
                <a:extLst>
                  <a:ext uri="{FF2B5EF4-FFF2-40B4-BE49-F238E27FC236}">
                    <a16:creationId xmlns:a16="http://schemas.microsoft.com/office/drawing/2014/main" id="{11B17612-4745-444E-8C02-251BF7A9D48B}"/>
                  </a:ext>
                </a:extLst>
              </p:cNvPr>
              <p:cNvGrpSpPr/>
              <p:nvPr/>
            </p:nvGrpSpPr>
            <p:grpSpPr>
              <a:xfrm>
                <a:off x="1146649" y="1985214"/>
                <a:ext cx="2017926" cy="2017926"/>
                <a:chOff x="1146649" y="1985214"/>
                <a:chExt cx="2017926" cy="2017926"/>
              </a:xfrm>
            </p:grpSpPr>
            <p:sp>
              <p:nvSpPr>
                <p:cNvPr id="34" name="不完整圆 2">
                  <a:extLst>
                    <a:ext uri="{FF2B5EF4-FFF2-40B4-BE49-F238E27FC236}">
                      <a16:creationId xmlns:a16="http://schemas.microsoft.com/office/drawing/2014/main" id="{BEDE883F-E4B4-469F-821F-74DB7D258F6E}"/>
                    </a:ext>
                  </a:extLst>
                </p:cNvPr>
                <p:cNvSpPr/>
                <p:nvPr/>
              </p:nvSpPr>
              <p:spPr>
                <a:xfrm>
                  <a:off x="1146649" y="1985214"/>
                  <a:ext cx="2017926" cy="2017926"/>
                </a:xfrm>
                <a:prstGeom prst="pie">
                  <a:avLst>
                    <a:gd name="adj1" fmla="val 10800000"/>
                    <a:gd name="adj2" fmla="val 21575449"/>
                  </a:avLst>
                </a:prstGeom>
                <a:solidFill>
                  <a:srgbClr val="F5D54C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5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33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667191" y="2472538"/>
                <a:ext cx="2976842" cy="851297"/>
              </a:xfrm>
              <a:prstGeom prst="roundRect">
                <a:avLst/>
              </a:prstGeom>
              <a:solidFill>
                <a:srgbClr val="F8E48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chằng</a:t>
                </a:r>
                <a:r>
                  <a:rPr lang="en-US" altLang="zh-CN" sz="44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chịt</a:t>
                </a:r>
                <a:endParaRPr kumimoji="0" lang="zh-CN" altLang="en-US" sz="44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字魂95号-手刻宋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000988" y="4877229"/>
            <a:ext cx="2976842" cy="2017926"/>
            <a:chOff x="848588" y="1817963"/>
            <a:chExt cx="2976842" cy="2017926"/>
          </a:xfrm>
        </p:grpSpPr>
        <p:sp>
          <p:nvSpPr>
            <p:cNvPr id="37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1237378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2885524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 w="101600">
                  <a:solidFill>
                    <a:srgbClr val="FFFF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9" name="组合 18">
              <a:extLst>
                <a:ext uri="{FF2B5EF4-FFF2-40B4-BE49-F238E27FC236}">
                  <a16:creationId xmlns:a16="http://schemas.microsoft.com/office/drawing/2014/main" id="{AD82F2C3-43C0-4FBD-9A3D-0AC70F2FA095}"/>
                </a:ext>
              </a:extLst>
            </p:cNvPr>
            <p:cNvGrpSpPr/>
            <p:nvPr/>
          </p:nvGrpSpPr>
          <p:grpSpPr>
            <a:xfrm>
              <a:off x="848588" y="1817963"/>
              <a:ext cx="2976842" cy="2017926"/>
              <a:chOff x="667191" y="1985214"/>
              <a:chExt cx="2976842" cy="2017926"/>
            </a:xfrm>
          </p:grpSpPr>
          <p:grpSp>
            <p:nvGrpSpPr>
              <p:cNvPr id="40" name="组合 17">
                <a:extLst>
                  <a:ext uri="{FF2B5EF4-FFF2-40B4-BE49-F238E27FC236}">
                    <a16:creationId xmlns:a16="http://schemas.microsoft.com/office/drawing/2014/main" id="{11B17612-4745-444E-8C02-251BF7A9D48B}"/>
                  </a:ext>
                </a:extLst>
              </p:cNvPr>
              <p:cNvGrpSpPr/>
              <p:nvPr/>
            </p:nvGrpSpPr>
            <p:grpSpPr>
              <a:xfrm>
                <a:off x="1146649" y="1985214"/>
                <a:ext cx="2017926" cy="2017926"/>
                <a:chOff x="1146649" y="1985214"/>
                <a:chExt cx="2017926" cy="2017926"/>
              </a:xfrm>
            </p:grpSpPr>
            <p:sp>
              <p:nvSpPr>
                <p:cNvPr id="42" name="不完整圆 2">
                  <a:extLst>
                    <a:ext uri="{FF2B5EF4-FFF2-40B4-BE49-F238E27FC236}">
                      <a16:creationId xmlns:a16="http://schemas.microsoft.com/office/drawing/2014/main" id="{BEDE883F-E4B4-469F-821F-74DB7D258F6E}"/>
                    </a:ext>
                  </a:extLst>
                </p:cNvPr>
                <p:cNvSpPr/>
                <p:nvPr/>
              </p:nvSpPr>
              <p:spPr>
                <a:xfrm>
                  <a:off x="1146649" y="1985214"/>
                  <a:ext cx="2017926" cy="2017926"/>
                </a:xfrm>
                <a:prstGeom prst="pie">
                  <a:avLst>
                    <a:gd name="adj1" fmla="val 10800000"/>
                    <a:gd name="adj2" fmla="val 21575449"/>
                  </a:avLst>
                </a:prstGeom>
                <a:solidFill>
                  <a:srgbClr val="F5D54C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3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1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667191" y="2472538"/>
                <a:ext cx="2976842" cy="851297"/>
              </a:xfrm>
              <a:prstGeom prst="roundRect">
                <a:avLst/>
              </a:prstGeom>
              <a:solidFill>
                <a:srgbClr val="F8E48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lênh</a:t>
                </a:r>
                <a:r>
                  <a:rPr lang="en-US" altLang="zh-CN" sz="44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láng</a:t>
                </a:r>
                <a:endParaRPr kumimoji="0" lang="zh-CN" altLang="en-US" sz="44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字魂95号-手刻宋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8468588" y="1420005"/>
            <a:ext cx="2976842" cy="2017926"/>
            <a:chOff x="848588" y="1817963"/>
            <a:chExt cx="2976842" cy="2017926"/>
          </a:xfrm>
        </p:grpSpPr>
        <p:sp>
          <p:nvSpPr>
            <p:cNvPr id="45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1237378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2885524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 w="101600">
                  <a:solidFill>
                    <a:srgbClr val="FFFF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7" name="组合 18">
              <a:extLst>
                <a:ext uri="{FF2B5EF4-FFF2-40B4-BE49-F238E27FC236}">
                  <a16:creationId xmlns:a16="http://schemas.microsoft.com/office/drawing/2014/main" id="{AD82F2C3-43C0-4FBD-9A3D-0AC70F2FA095}"/>
                </a:ext>
              </a:extLst>
            </p:cNvPr>
            <p:cNvGrpSpPr/>
            <p:nvPr/>
          </p:nvGrpSpPr>
          <p:grpSpPr>
            <a:xfrm>
              <a:off x="848588" y="1817963"/>
              <a:ext cx="2976842" cy="2017926"/>
              <a:chOff x="667191" y="1985214"/>
              <a:chExt cx="2976842" cy="2017926"/>
            </a:xfrm>
          </p:grpSpPr>
          <p:grpSp>
            <p:nvGrpSpPr>
              <p:cNvPr id="48" name="组合 17">
                <a:extLst>
                  <a:ext uri="{FF2B5EF4-FFF2-40B4-BE49-F238E27FC236}">
                    <a16:creationId xmlns:a16="http://schemas.microsoft.com/office/drawing/2014/main" id="{11B17612-4745-444E-8C02-251BF7A9D48B}"/>
                  </a:ext>
                </a:extLst>
              </p:cNvPr>
              <p:cNvGrpSpPr/>
              <p:nvPr/>
            </p:nvGrpSpPr>
            <p:grpSpPr>
              <a:xfrm>
                <a:off x="1146649" y="1985214"/>
                <a:ext cx="2017926" cy="2017926"/>
                <a:chOff x="1146649" y="1985214"/>
                <a:chExt cx="2017926" cy="2017926"/>
              </a:xfrm>
            </p:grpSpPr>
            <p:sp>
              <p:nvSpPr>
                <p:cNvPr id="50" name="不完整圆 2">
                  <a:extLst>
                    <a:ext uri="{FF2B5EF4-FFF2-40B4-BE49-F238E27FC236}">
                      <a16:creationId xmlns:a16="http://schemas.microsoft.com/office/drawing/2014/main" id="{BEDE883F-E4B4-469F-821F-74DB7D258F6E}"/>
                    </a:ext>
                  </a:extLst>
                </p:cNvPr>
                <p:cNvSpPr/>
                <p:nvPr/>
              </p:nvSpPr>
              <p:spPr>
                <a:xfrm>
                  <a:off x="1146649" y="1985214"/>
                  <a:ext cx="2017926" cy="2017926"/>
                </a:xfrm>
                <a:prstGeom prst="pie">
                  <a:avLst>
                    <a:gd name="adj1" fmla="val 10800000"/>
                    <a:gd name="adj2" fmla="val 21575449"/>
                  </a:avLst>
                </a:prstGeom>
                <a:solidFill>
                  <a:srgbClr val="F5D54C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1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9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667191" y="2472538"/>
                <a:ext cx="2976842" cy="851297"/>
              </a:xfrm>
              <a:prstGeom prst="roundRect">
                <a:avLst/>
              </a:prstGeom>
              <a:solidFill>
                <a:srgbClr val="F8E48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lom</a:t>
                </a:r>
                <a:r>
                  <a:rPr lang="en-US" altLang="zh-CN" sz="44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khom</a:t>
                </a:r>
                <a:endParaRPr kumimoji="0" lang="zh-CN" altLang="en-US" sz="44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字魂95号-手刻宋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8597839" y="3263304"/>
            <a:ext cx="2976842" cy="2017926"/>
            <a:chOff x="848588" y="1817963"/>
            <a:chExt cx="2976842" cy="2017926"/>
          </a:xfrm>
        </p:grpSpPr>
        <p:sp>
          <p:nvSpPr>
            <p:cNvPr id="53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1237378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2885524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 w="101600">
                  <a:solidFill>
                    <a:srgbClr val="FFFF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5" name="组合 18">
              <a:extLst>
                <a:ext uri="{FF2B5EF4-FFF2-40B4-BE49-F238E27FC236}">
                  <a16:creationId xmlns:a16="http://schemas.microsoft.com/office/drawing/2014/main" id="{AD82F2C3-43C0-4FBD-9A3D-0AC70F2FA095}"/>
                </a:ext>
              </a:extLst>
            </p:cNvPr>
            <p:cNvGrpSpPr/>
            <p:nvPr/>
          </p:nvGrpSpPr>
          <p:grpSpPr>
            <a:xfrm>
              <a:off x="848588" y="1817963"/>
              <a:ext cx="2976842" cy="2017926"/>
              <a:chOff x="667191" y="1985214"/>
              <a:chExt cx="2976842" cy="2017926"/>
            </a:xfrm>
          </p:grpSpPr>
          <p:grpSp>
            <p:nvGrpSpPr>
              <p:cNvPr id="56" name="组合 17">
                <a:extLst>
                  <a:ext uri="{FF2B5EF4-FFF2-40B4-BE49-F238E27FC236}">
                    <a16:creationId xmlns:a16="http://schemas.microsoft.com/office/drawing/2014/main" id="{11B17612-4745-444E-8C02-251BF7A9D48B}"/>
                  </a:ext>
                </a:extLst>
              </p:cNvPr>
              <p:cNvGrpSpPr/>
              <p:nvPr/>
            </p:nvGrpSpPr>
            <p:grpSpPr>
              <a:xfrm>
                <a:off x="1146649" y="1985214"/>
                <a:ext cx="2017926" cy="2017926"/>
                <a:chOff x="1146649" y="1985214"/>
                <a:chExt cx="2017926" cy="2017926"/>
              </a:xfrm>
            </p:grpSpPr>
            <p:sp>
              <p:nvSpPr>
                <p:cNvPr id="58" name="不完整圆 2">
                  <a:extLst>
                    <a:ext uri="{FF2B5EF4-FFF2-40B4-BE49-F238E27FC236}">
                      <a16:creationId xmlns:a16="http://schemas.microsoft.com/office/drawing/2014/main" id="{BEDE883F-E4B4-469F-821F-74DB7D258F6E}"/>
                    </a:ext>
                  </a:extLst>
                </p:cNvPr>
                <p:cNvSpPr/>
                <p:nvPr/>
              </p:nvSpPr>
              <p:spPr>
                <a:xfrm>
                  <a:off x="1146649" y="1985214"/>
                  <a:ext cx="2017926" cy="2017926"/>
                </a:xfrm>
                <a:prstGeom prst="pie">
                  <a:avLst>
                    <a:gd name="adj1" fmla="val 10800000"/>
                    <a:gd name="adj2" fmla="val 21575449"/>
                  </a:avLst>
                </a:prstGeom>
                <a:solidFill>
                  <a:srgbClr val="F5D54C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9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57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667191" y="2472538"/>
                <a:ext cx="2976842" cy="851297"/>
              </a:xfrm>
              <a:prstGeom prst="roundRect">
                <a:avLst/>
              </a:prstGeom>
              <a:solidFill>
                <a:srgbClr val="F8E48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hì</a:t>
                </a:r>
                <a:r>
                  <a:rPr lang="en-US" altLang="zh-CN" sz="44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hụi</a:t>
                </a:r>
                <a:endParaRPr kumimoji="0" lang="zh-CN" altLang="en-US" sz="44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字魂95号-手刻宋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68344" y="4877229"/>
            <a:ext cx="3435832" cy="2017926"/>
            <a:chOff x="586215" y="1817963"/>
            <a:chExt cx="3435832" cy="2017926"/>
          </a:xfrm>
        </p:grpSpPr>
        <p:sp>
          <p:nvSpPr>
            <p:cNvPr id="61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1237378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椭圆 8">
              <a:extLst>
                <a:ext uri="{FF2B5EF4-FFF2-40B4-BE49-F238E27FC236}">
                  <a16:creationId xmlns:a16="http://schemas.microsoft.com/office/drawing/2014/main" id="{2B8251D5-89E5-42C2-8438-C0FA43388CCC}"/>
                </a:ext>
              </a:extLst>
            </p:cNvPr>
            <p:cNvSpPr/>
            <p:nvPr/>
          </p:nvSpPr>
          <p:spPr>
            <a:xfrm>
              <a:off x="2885524" y="2794490"/>
              <a:ext cx="657437" cy="65743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8E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 w="101600">
                  <a:solidFill>
                    <a:srgbClr val="FFFF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63" name="组合 18">
              <a:extLst>
                <a:ext uri="{FF2B5EF4-FFF2-40B4-BE49-F238E27FC236}">
                  <a16:creationId xmlns:a16="http://schemas.microsoft.com/office/drawing/2014/main" id="{AD82F2C3-43C0-4FBD-9A3D-0AC70F2FA095}"/>
                </a:ext>
              </a:extLst>
            </p:cNvPr>
            <p:cNvGrpSpPr/>
            <p:nvPr/>
          </p:nvGrpSpPr>
          <p:grpSpPr>
            <a:xfrm>
              <a:off x="586215" y="1817963"/>
              <a:ext cx="3435832" cy="2017926"/>
              <a:chOff x="404818" y="1985214"/>
              <a:chExt cx="3435832" cy="2017926"/>
            </a:xfrm>
          </p:grpSpPr>
          <p:grpSp>
            <p:nvGrpSpPr>
              <p:cNvPr id="64" name="组合 17">
                <a:extLst>
                  <a:ext uri="{FF2B5EF4-FFF2-40B4-BE49-F238E27FC236}">
                    <a16:creationId xmlns:a16="http://schemas.microsoft.com/office/drawing/2014/main" id="{11B17612-4745-444E-8C02-251BF7A9D48B}"/>
                  </a:ext>
                </a:extLst>
              </p:cNvPr>
              <p:cNvGrpSpPr/>
              <p:nvPr/>
            </p:nvGrpSpPr>
            <p:grpSpPr>
              <a:xfrm>
                <a:off x="1146649" y="1985214"/>
                <a:ext cx="2017926" cy="2017926"/>
                <a:chOff x="1146649" y="1985214"/>
                <a:chExt cx="2017926" cy="2017926"/>
              </a:xfrm>
            </p:grpSpPr>
            <p:sp>
              <p:nvSpPr>
                <p:cNvPr id="66" name="不完整圆 2">
                  <a:extLst>
                    <a:ext uri="{FF2B5EF4-FFF2-40B4-BE49-F238E27FC236}">
                      <a16:creationId xmlns:a16="http://schemas.microsoft.com/office/drawing/2014/main" id="{BEDE883F-E4B4-469F-821F-74DB7D258F6E}"/>
                    </a:ext>
                  </a:extLst>
                </p:cNvPr>
                <p:cNvSpPr/>
                <p:nvPr/>
              </p:nvSpPr>
              <p:spPr>
                <a:xfrm>
                  <a:off x="1146649" y="1985214"/>
                  <a:ext cx="2017926" cy="2017926"/>
                </a:xfrm>
                <a:prstGeom prst="pie">
                  <a:avLst>
                    <a:gd name="adj1" fmla="val 10800000"/>
                    <a:gd name="adj2" fmla="val 21575449"/>
                  </a:avLst>
                </a:prstGeom>
                <a:solidFill>
                  <a:srgbClr val="F5D54C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7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65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404818" y="2405787"/>
                <a:ext cx="3435832" cy="851297"/>
              </a:xfrm>
              <a:prstGeom prst="roundRect">
                <a:avLst/>
              </a:prstGeom>
              <a:solidFill>
                <a:srgbClr val="F8E48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ngoằn</a:t>
                </a:r>
                <a:r>
                  <a:rPr lang="en-US" altLang="zh-CN" sz="44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4400" b="1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字魂95号-手刻宋" panose="00000500000000000000" pitchFamily="2" charset="-122"/>
                  </a:rPr>
                  <a:t>ngoèo</a:t>
                </a:r>
                <a:endParaRPr kumimoji="0" lang="zh-CN" altLang="en-US" sz="44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字魂95号-手刻宋" panose="00000500000000000000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74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669" y="0"/>
            <a:ext cx="11704320" cy="6659879"/>
            <a:chOff x="246669" y="0"/>
            <a:chExt cx="11704320" cy="6659879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246669" y="740170"/>
              <a:ext cx="11704320" cy="5919709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7186" y="0"/>
              <a:ext cx="6523285" cy="192650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27234" y="2109525"/>
            <a:ext cx="113431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Chỉ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nhổ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san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phẳng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rãi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chỗ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dân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cày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cấy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234" y="2095847"/>
            <a:ext cx="1134319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Chỉ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bà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nhổ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san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phẳng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rãi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chỗ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dân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ở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cày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cấy</a:t>
            </a:r>
            <a:r>
              <a:rPr lang="en-US" sz="4400" spc="-150" dirty="0">
                <a:solidFill>
                  <a:schemeClr val="accent4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en-US" sz="4400" b="1" spc="-15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//</a:t>
            </a:r>
            <a:endParaRPr lang="en-US" sz="4400" spc="-150" dirty="0">
              <a:solidFill>
                <a:schemeClr val="accent4">
                  <a:lumMod val="50000"/>
                </a:schemeClr>
              </a:solidFill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669" y="0"/>
            <a:ext cx="11704320" cy="6659879"/>
            <a:chOff x="246669" y="0"/>
            <a:chExt cx="11704320" cy="6659879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246669" y="740170"/>
              <a:ext cx="11704320" cy="5919709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6500" y="0"/>
              <a:ext cx="8504657" cy="192650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27233" y="1841249"/>
            <a:ext cx="113431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Ông Đùng </a:t>
            </a:r>
            <a:r>
              <a:rPr lang="vi-VN" sz="4400" b="1" i="1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lom khom dùng tay bới đất 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đằng trước, bà Đùng </a:t>
            </a:r>
            <a:r>
              <a:rPr lang="vi-VN" sz="4400" b="1" i="1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hì hụi vét đất 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đằng sau. </a:t>
            </a:r>
            <a:endParaRPr lang="en-US" sz="4400" dirty="0">
              <a:solidFill>
                <a:schemeClr val="accent4">
                  <a:lumMod val="50000"/>
                </a:schemeClr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233" y="3964907"/>
            <a:ext cx="113431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Vì thế, sông Đà mới </a:t>
            </a:r>
            <a:r>
              <a:rPr lang="vi-VN" sz="4400" b="1" i="1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ngoằn ngoèo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, có tới: </a:t>
            </a:r>
            <a:r>
              <a:rPr lang="vi-VN" sz="4400" b="1" i="1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“trăm bảy mươi thác, trăm ba mươi ghềnh” 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như bây giờ.</a:t>
            </a:r>
          </a:p>
        </p:txBody>
      </p:sp>
    </p:spTree>
    <p:extLst>
      <p:ext uri="{BB962C8B-B14F-4D97-AF65-F5344CB8AC3E}">
        <p14:creationId xmlns:p14="http://schemas.microsoft.com/office/powerpoint/2010/main" val="27200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669" y="0"/>
            <a:ext cx="11704320" cy="6659879"/>
            <a:chOff x="246669" y="0"/>
            <a:chExt cx="11704320" cy="6659879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AF239053-3E77-4B9D-BDAE-C411F877B06D}"/>
                </a:ext>
              </a:extLst>
            </p:cNvPr>
            <p:cNvSpPr/>
            <p:nvPr/>
          </p:nvSpPr>
          <p:spPr>
            <a:xfrm>
              <a:off x="246669" y="740170"/>
              <a:ext cx="11704320" cy="5919709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5D54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0082" y="0"/>
              <a:ext cx="6157494" cy="1926503"/>
            </a:xfrm>
            <a:prstGeom prst="rect">
              <a:avLst/>
            </a:prstGeom>
          </p:spPr>
        </p:pic>
      </p:grpSp>
      <p:grpSp>
        <p:nvGrpSpPr>
          <p:cNvPr id="9" name="组合 18">
            <a:extLst>
              <a:ext uri="{FF2B5EF4-FFF2-40B4-BE49-F238E27FC236}">
                <a16:creationId xmlns:a16="http://schemas.microsoft.com/office/drawing/2014/main" id="{AD82F2C3-43C0-4FBD-9A3D-0AC70F2FA095}"/>
              </a:ext>
            </a:extLst>
          </p:cNvPr>
          <p:cNvGrpSpPr/>
          <p:nvPr/>
        </p:nvGrpSpPr>
        <p:grpSpPr>
          <a:xfrm>
            <a:off x="559797" y="1926503"/>
            <a:ext cx="3304409" cy="3635259"/>
            <a:chOff x="503407" y="1985214"/>
            <a:chExt cx="3304409" cy="3635259"/>
          </a:xfrm>
        </p:grpSpPr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11B17612-4745-444E-8C02-251BF7A9D48B}"/>
                </a:ext>
              </a:extLst>
            </p:cNvPr>
            <p:cNvGrpSpPr/>
            <p:nvPr/>
          </p:nvGrpSpPr>
          <p:grpSpPr>
            <a:xfrm>
              <a:off x="1146649" y="1985214"/>
              <a:ext cx="2017926" cy="2017926"/>
              <a:chOff x="1146649" y="1985214"/>
              <a:chExt cx="2017926" cy="2017926"/>
            </a:xfrm>
          </p:grpSpPr>
          <p:sp>
            <p:nvSpPr>
              <p:cNvPr id="15" name="不完整圆 2">
                <a:extLst>
                  <a:ext uri="{FF2B5EF4-FFF2-40B4-BE49-F238E27FC236}">
                    <a16:creationId xmlns:a16="http://schemas.microsoft.com/office/drawing/2014/main" id="{BEDE883F-E4B4-469F-821F-74DB7D258F6E}"/>
                  </a:ext>
                </a:extLst>
              </p:cNvPr>
              <p:cNvSpPr/>
              <p:nvPr/>
            </p:nvSpPr>
            <p:spPr>
              <a:xfrm>
                <a:off x="1146649" y="1985214"/>
                <a:ext cx="2017926" cy="2017926"/>
              </a:xfrm>
              <a:prstGeom prst="pie">
                <a:avLst>
                  <a:gd name="adj1" fmla="val 10800000"/>
                  <a:gd name="adj2" fmla="val 21575449"/>
                </a:avLst>
              </a:prstGeom>
              <a:solidFill>
                <a:srgbClr val="F5D54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6" name="组合 12">
                <a:extLst>
                  <a:ext uri="{FF2B5EF4-FFF2-40B4-BE49-F238E27FC236}">
                    <a16:creationId xmlns:a16="http://schemas.microsoft.com/office/drawing/2014/main" id="{247282B3-AAF9-4B49-8006-F31B502D3981}"/>
                  </a:ext>
                </a:extLst>
              </p:cNvPr>
              <p:cNvGrpSpPr/>
              <p:nvPr/>
            </p:nvGrpSpPr>
            <p:grpSpPr>
              <a:xfrm>
                <a:off x="1826894" y="2062704"/>
                <a:ext cx="657437" cy="774994"/>
                <a:chOff x="1826894" y="2062704"/>
                <a:chExt cx="657437" cy="774994"/>
              </a:xfrm>
            </p:grpSpPr>
            <p:sp>
              <p:nvSpPr>
                <p:cNvPr id="17" name="椭圆 8">
                  <a:extLst>
                    <a:ext uri="{FF2B5EF4-FFF2-40B4-BE49-F238E27FC236}">
                      <a16:creationId xmlns:a16="http://schemas.microsoft.com/office/drawing/2014/main" id="{2B8251D5-89E5-42C2-8438-C0FA43388CCC}"/>
                    </a:ext>
                  </a:extLst>
                </p:cNvPr>
                <p:cNvSpPr/>
                <p:nvPr/>
              </p:nvSpPr>
              <p:spPr>
                <a:xfrm>
                  <a:off x="1826894" y="2062704"/>
                  <a:ext cx="657437" cy="657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8" name="文本框 11">
                  <a:extLst>
                    <a:ext uri="{FF2B5EF4-FFF2-40B4-BE49-F238E27FC236}">
                      <a16:creationId xmlns:a16="http://schemas.microsoft.com/office/drawing/2014/main" id="{1784BD86-403C-4049-A124-92693C4593B8}"/>
                    </a:ext>
                  </a:extLst>
                </p:cNvPr>
                <p:cNvSpPr txBox="1"/>
                <p:nvPr/>
              </p:nvSpPr>
              <p:spPr>
                <a:xfrm>
                  <a:off x="1869863" y="2129812"/>
                  <a:ext cx="5714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j-lt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A6E94553-E352-4ECA-A0B8-973B4D973D38}"/>
                </a:ext>
              </a:extLst>
            </p:cNvPr>
            <p:cNvGrpSpPr/>
            <p:nvPr/>
          </p:nvGrpSpPr>
          <p:grpSpPr>
            <a:xfrm>
              <a:off x="503407" y="3106368"/>
              <a:ext cx="3304409" cy="2514105"/>
              <a:chOff x="255680" y="1910661"/>
              <a:chExt cx="3304409" cy="2514105"/>
            </a:xfrm>
          </p:grpSpPr>
          <p:sp>
            <p:nvSpPr>
              <p:cNvPr id="13" name="文本框 14">
                <a:extLst>
                  <a:ext uri="{FF2B5EF4-FFF2-40B4-BE49-F238E27FC236}">
                    <a16:creationId xmlns:a16="http://schemas.microsoft.com/office/drawing/2014/main" id="{8E0EC420-FD8B-4116-A707-7289311218AA}"/>
                  </a:ext>
                </a:extLst>
              </p:cNvPr>
              <p:cNvSpPr txBox="1"/>
              <p:nvPr/>
            </p:nvSpPr>
            <p:spPr>
              <a:xfrm>
                <a:off x="584487" y="1910661"/>
                <a:ext cx="26467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000" b="1" i="0" u="none" strike="noStrike" kern="1200" cap="none" normalizeH="0" baseline="0" noProof="0" dirty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Mườ</a:t>
                </a:r>
                <a:r>
                  <a:rPr kumimoji="0" lang="en-US" altLang="zh-CN" sz="4000" b="1" i="0" u="none" strike="noStrike" kern="1200" cap="none" normalizeH="0" baseline="0" noProof="0" dirty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Calibri "/>
                    <a:ea typeface="字魂95号-手刻宋" panose="00000500000000000000" pitchFamily="2" charset="-122"/>
                  </a:rPr>
                  <a:t>ng Bi</a:t>
                </a:r>
                <a:endParaRPr kumimoji="0" lang="zh-CN" altLang="en-US" sz="4000" b="1" i="0" u="none" strike="noStrike" kern="1200" cap="none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alibri "/>
                  <a:ea typeface="字魂95号-手刻宋" panose="00000500000000000000" pitchFamily="2" charset="-122"/>
                </a:endParaRPr>
              </a:p>
            </p:txBody>
          </p:sp>
          <p:sp>
            <p:nvSpPr>
              <p:cNvPr id="14" name="文本框 15">
                <a:extLst>
                  <a:ext uri="{FF2B5EF4-FFF2-40B4-BE49-F238E27FC236}">
                    <a16:creationId xmlns:a16="http://schemas.microsoft.com/office/drawing/2014/main" id="{9478DAB0-8258-45BD-ABAC-B60F793AAAD7}"/>
                  </a:ext>
                </a:extLst>
              </p:cNvPr>
              <p:cNvSpPr txBox="1"/>
              <p:nvPr/>
            </p:nvSpPr>
            <p:spPr>
              <a:xfrm>
                <a:off x="255680" y="2670440"/>
                <a:ext cx="330440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địa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danh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thuộc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huyện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Tân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Lạc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,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tỉnh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Hòa</a:t>
                </a: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字魂95号-手刻宋" panose="00000500000000000000" pitchFamily="2" charset="-122"/>
                  </a:rPr>
                  <a:t>Bình</a:t>
                </a:r>
                <a:endParaRPr kumimoji="0" lang="zh-CN" altLang="en-US" sz="360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ea typeface="字魂95号-手刻宋" panose="00000500000000000000" pitchFamily="2" charset="-122"/>
                </a:endParaRPr>
              </a:p>
            </p:txBody>
          </p:sp>
        </p:grpSp>
      </p:grpSp>
      <p:sp>
        <p:nvSpPr>
          <p:cNvPr id="7" name="AutoShape 2" descr="Giới thiệu ch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Giới thiệu ch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Giới thiệu chu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Bản Đồ Hòa Bình ❤️_❤️ Khổ Lớn Phóng To Năm 2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64" y="1638837"/>
            <a:ext cx="5832605" cy="49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1001</Words>
  <Application>Microsoft Office PowerPoint</Application>
  <PresentationFormat>Widescreen</PresentationFormat>
  <Paragraphs>54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Calibri 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Trang Phương</cp:lastModifiedBy>
  <cp:revision>36</cp:revision>
  <dcterms:created xsi:type="dcterms:W3CDTF">2023-03-30T12:02:40Z</dcterms:created>
  <dcterms:modified xsi:type="dcterms:W3CDTF">2025-05-12T10:02:00Z</dcterms:modified>
</cp:coreProperties>
</file>