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14"/>
  </p:notesMasterIdLst>
  <p:sldIdLst>
    <p:sldId id="297" r:id="rId4"/>
    <p:sldId id="324" r:id="rId5"/>
    <p:sldId id="343" r:id="rId6"/>
    <p:sldId id="342" r:id="rId7"/>
    <p:sldId id="356" r:id="rId8"/>
    <p:sldId id="319" r:id="rId9"/>
    <p:sldId id="294" r:id="rId10"/>
    <p:sldId id="349" r:id="rId11"/>
    <p:sldId id="28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18E5B-0606-42F3-9102-DAD1C7CFC42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57FC-5EFF-4F56-9E6C-29FB03D4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0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5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4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5EDBB5-4830-4A2B-9929-3E74284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FE54164-6AD7-4841-9685-AE5FAF15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A78504-B14E-46A8-93DA-07D3D555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700A99-0F17-484B-9975-22E67D2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568839-AA98-4E0F-B917-361646C1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CA205A-649B-4610-9AA6-B16FD75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CF883F-4614-47D9-9822-D3AC2A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4A51734-0334-46E3-BB2C-05C6B29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E6B8A4-81E9-4549-9EAA-86EE33A4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2AD228-6864-4253-B9EE-39A524DC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BE4999-8A8A-4343-B31E-D1AA8E9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1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848369-8363-4C8F-8047-7226784C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49BDC87-5C11-41E6-A7FA-D3916DD02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A2C893-B740-457A-938D-A6F5087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0E751E-62C3-4C8C-8406-1E9069A5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E3C85E-18CD-424F-AA8F-7222B1D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8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5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198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2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1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819140-99A3-4B37-8738-7932FB3F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F1B4D-F0FB-46A7-9697-B745CAD5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3D6204-40B4-4A0E-9392-9CCA819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7A8B0A-12CC-44C8-BC28-2AC29612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2ACEA3-BB9C-4EA0-AE0A-F005D1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84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0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2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7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FF2D9A-0A8C-4A24-A7C5-BC806979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41E9B1-3B94-4D07-B686-2FF6EE4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56F60B-1E71-43E2-AFA4-A9172B55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39E1C0-6C40-43A4-8C21-77B3D9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B3FCE7-8A8B-4A04-8F7D-76B7C915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35EB61-6666-4002-ADD0-BB5E1E0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509DD8-410D-4C70-BA3A-CC895247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EEC8A6-F91E-4D73-AA9A-D4FDCF13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79325-43F5-4290-9760-C8818F91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B04E56-5925-4E64-8074-1758E3C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FFF971-713C-406A-A9E3-353A144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572A03-1FB2-4EAA-87C2-0995DEE0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B1ED61-9B91-4902-841E-B8AA8B9A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E14880-A819-4D98-B923-CEF45784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0E2F2B-1A9B-48EE-B88B-53A659B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DCA6BB-EF72-480E-885D-3F42082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7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978CA-20FF-4DB8-8AC8-4512833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9201E6-A293-4C83-8237-BBD273C6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F8B19F-A245-43C2-8AEC-25070284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F8C962-4014-410A-A709-CFAA85A9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0DFA13-C27B-4106-A9C4-B252723E2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CA8C50-011D-4C3A-8B0B-BFF03B30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0C50A9-C63A-44E8-AC56-99174F8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5CFA456-A2CE-4CFF-B6C0-3807880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9C605C-2DED-49FC-B081-B549638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58953C9-04F0-4CEC-9384-9A11FD47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135F11-A6F4-4DF2-9D42-68839F4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5D0286-4350-477A-B8BF-EDCD63E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9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E67008-8D3B-4B89-AC70-9B79BA3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A49FA3-7484-470F-A82E-A30FFD6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BE5E26-6805-4737-ADB8-A456337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C06BC2-6A0C-4207-8868-C5CF0291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31C44C-99D6-44D5-8F32-49217A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BEF741-73C3-4EB6-9661-94971954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6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B35D7B9-8FA2-43D9-B9C1-8518F9B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67EB422-25A1-489A-987F-68CFCC93C807}"/>
              </a:ext>
            </a:extLst>
          </p:cNvPr>
          <p:cNvSpPr/>
          <p:nvPr userDrawn="1"/>
        </p:nvSpPr>
        <p:spPr>
          <a:xfrm>
            <a:off x="2047568" y="2697163"/>
            <a:ext cx="7551173" cy="1078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3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8.svg"/><Relationship Id="rId12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20.jpg"/><Relationship Id="rId7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svg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5" Type="http://schemas.openxmlformats.org/officeDocument/2006/relationships/image" Target="../media/image24.png"/><Relationship Id="rId10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8455DA0-5B42-4AED-89EB-F8FB690BE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44" y="441961"/>
            <a:ext cx="7589520" cy="5777918"/>
          </a:xfrm>
          <a:prstGeom prst="rect">
            <a:avLst/>
          </a:prstGeom>
        </p:spPr>
      </p:pic>
      <p:pic>
        <p:nvPicPr>
          <p:cNvPr id="48" name="图片 14">
            <a:extLst>
              <a:ext uri="{FF2B5EF4-FFF2-40B4-BE49-F238E27FC236}">
                <a16:creationId xmlns="" xmlns:a16="http://schemas.microsoft.com/office/drawing/2014/main" id="{2B4580A7-E8B2-0209-7587-98A38DB5AD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700" y="14176"/>
            <a:ext cx="1566018" cy="1108172"/>
          </a:xfrm>
          <a:prstGeom prst="rect">
            <a:avLst/>
          </a:prstGeom>
        </p:spPr>
      </p:pic>
      <p:pic>
        <p:nvPicPr>
          <p:cNvPr id="49" name="图片 40">
            <a:extLst>
              <a:ext uri="{FF2B5EF4-FFF2-40B4-BE49-F238E27FC236}">
                <a16:creationId xmlns="" xmlns:a16="http://schemas.microsoft.com/office/drawing/2014/main" id="{9DA39FF6-43A6-6DD5-9B99-76C73B7469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sp>
        <p:nvSpPr>
          <p:cNvPr id="50" name="Freeform 123">
            <a:extLst>
              <a:ext uri="{FF2B5EF4-FFF2-40B4-BE49-F238E27FC236}">
                <a16:creationId xmlns="" xmlns:a16="http://schemas.microsoft.com/office/drawing/2014/main" id="{456E74E9-ECC2-03BB-7007-A1AFC48CD9D2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6871560" y="4701435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1" name="组合 33">
            <a:extLst>
              <a:ext uri="{FF2B5EF4-FFF2-40B4-BE49-F238E27FC236}">
                <a16:creationId xmlns="" xmlns:a16="http://schemas.microsoft.com/office/drawing/2014/main" id="{53CB7581-CFE3-031E-8E4D-C5FA874FB632}"/>
              </a:ext>
            </a:extLst>
          </p:cNvPr>
          <p:cNvGrpSpPr/>
          <p:nvPr/>
        </p:nvGrpSpPr>
        <p:grpSpPr>
          <a:xfrm rot="19663740">
            <a:off x="586109" y="4568514"/>
            <a:ext cx="654790" cy="845387"/>
            <a:chOff x="10766636" y="3941730"/>
            <a:chExt cx="1047922" cy="1352954"/>
          </a:xfrm>
        </p:grpSpPr>
        <p:sp>
          <p:nvSpPr>
            <p:cNvPr id="52" name="Freeform 108">
              <a:extLst>
                <a:ext uri="{FF2B5EF4-FFF2-40B4-BE49-F238E27FC236}">
                  <a16:creationId xmlns="" xmlns:a16="http://schemas.microsoft.com/office/drawing/2014/main" id="{F9310EE9-40B0-6ECD-22EE-155CB4CB2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09">
              <a:extLst>
                <a:ext uri="{FF2B5EF4-FFF2-40B4-BE49-F238E27FC236}">
                  <a16:creationId xmlns="" xmlns:a16="http://schemas.microsoft.com/office/drawing/2014/main" id="{4BB91EFF-968B-209F-8E28-3F55A7DAE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10">
              <a:extLst>
                <a:ext uri="{FF2B5EF4-FFF2-40B4-BE49-F238E27FC236}">
                  <a16:creationId xmlns="" xmlns:a16="http://schemas.microsoft.com/office/drawing/2014/main" id="{20D85370-A5BC-B7F0-E755-03E7A2AB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11">
              <a:extLst>
                <a:ext uri="{FF2B5EF4-FFF2-40B4-BE49-F238E27FC236}">
                  <a16:creationId xmlns="" xmlns:a16="http://schemas.microsoft.com/office/drawing/2014/main" id="{7BC5D3A9-847A-A796-9C84-FFB5DA33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112">
              <a:extLst>
                <a:ext uri="{FF2B5EF4-FFF2-40B4-BE49-F238E27FC236}">
                  <a16:creationId xmlns="" xmlns:a16="http://schemas.microsoft.com/office/drawing/2014/main" id="{86BDF3A9-E892-FC61-35D0-6B3D8FD33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113">
              <a:extLst>
                <a:ext uri="{FF2B5EF4-FFF2-40B4-BE49-F238E27FC236}">
                  <a16:creationId xmlns="" xmlns:a16="http://schemas.microsoft.com/office/drawing/2014/main" id="{40E0178B-39DD-E828-CF3C-BB930BD9A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="" xmlns:a16="http://schemas.microsoft.com/office/drawing/2014/main" id="{17FB6E4F-E6AE-9C0C-0E0A-3599087D3DE7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5" name="图片 3">
              <a:extLst>
                <a:ext uri="{FF2B5EF4-FFF2-40B4-BE49-F238E27FC236}">
                  <a16:creationId xmlns="" xmlns:a16="http://schemas.microsoft.com/office/drawing/2014/main" id="{0C191495-040C-CE8C-5095-06940BE56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6" name="图片 4">
              <a:extLst>
                <a:ext uri="{FF2B5EF4-FFF2-40B4-BE49-F238E27FC236}">
                  <a16:creationId xmlns="" xmlns:a16="http://schemas.microsoft.com/office/drawing/2014/main" id="{133263B6-90E0-F2BE-33A6-CB90F77A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="" xmlns:a16="http://schemas.microsoft.com/office/drawing/2014/main" id="{63ABD4B4-5ADE-20ED-0E0C-B4F29D9A2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="" xmlns:a16="http://schemas.microsoft.com/office/drawing/2014/main" id="{FB67D87B-E3E7-DEF0-2C9C-37C73E90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9" name="图片 8">
              <a:extLst>
                <a:ext uri="{FF2B5EF4-FFF2-40B4-BE49-F238E27FC236}">
                  <a16:creationId xmlns="" xmlns:a16="http://schemas.microsoft.com/office/drawing/2014/main" id="{F0D22100-CF1D-2301-1C4F-1163B1056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="" xmlns:a16="http://schemas.microsoft.com/office/drawing/2014/main" id="{ADD352DF-23CC-7424-5E7E-9ACFBD8F6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1" name="图片 10">
              <a:extLst>
                <a:ext uri="{FF2B5EF4-FFF2-40B4-BE49-F238E27FC236}">
                  <a16:creationId xmlns="" xmlns:a16="http://schemas.microsoft.com/office/drawing/2014/main" id="{726C74CF-1E6C-7DE1-2821-113C74396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47481937-E14E-4C83-B11F-D2BAB84DC3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23850"/>
            <a:ext cx="1276350" cy="12763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0661" y="2011913"/>
            <a:ext cx="5662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SINH HOẠT LỚP</a:t>
            </a:r>
          </a:p>
          <a:p>
            <a:pPr algn="ctr"/>
            <a:r>
              <a:rPr lang="vi-VN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TUẦN 28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8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906346" y="3429000"/>
            <a:ext cx="5088839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9C54BB6F-8F1C-4CB5-B9DF-76E9D0B72A7E}"/>
              </a:ext>
            </a:extLst>
          </p:cNvPr>
          <p:cNvGrpSpPr/>
          <p:nvPr/>
        </p:nvGrpSpPr>
        <p:grpSpPr>
          <a:xfrm>
            <a:off x="960899" y="2084770"/>
            <a:ext cx="1047922" cy="1352954"/>
            <a:chOff x="10766636" y="3941730"/>
            <a:chExt cx="1047922" cy="1352954"/>
          </a:xfrm>
        </p:grpSpPr>
        <p:sp>
          <p:nvSpPr>
            <p:cNvPr id="13" name="Freeform 108">
              <a:extLst>
                <a:ext uri="{FF2B5EF4-FFF2-40B4-BE49-F238E27FC236}">
                  <a16:creationId xmlns="" xmlns:a16="http://schemas.microsoft.com/office/drawing/2014/main" id="{92718D15-F6A5-4483-9710-3C604858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09">
              <a:extLst>
                <a:ext uri="{FF2B5EF4-FFF2-40B4-BE49-F238E27FC236}">
                  <a16:creationId xmlns="" xmlns:a16="http://schemas.microsoft.com/office/drawing/2014/main" id="{3B97E333-1B70-491F-836D-988EDE218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10">
              <a:extLst>
                <a:ext uri="{FF2B5EF4-FFF2-40B4-BE49-F238E27FC236}">
                  <a16:creationId xmlns="" xmlns:a16="http://schemas.microsoft.com/office/drawing/2014/main" id="{247D8A62-15FF-403A-A4D3-CE26AD45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11">
              <a:extLst>
                <a:ext uri="{FF2B5EF4-FFF2-40B4-BE49-F238E27FC236}">
                  <a16:creationId xmlns="" xmlns:a16="http://schemas.microsoft.com/office/drawing/2014/main" id="{B0B865B7-7307-4C56-A211-B10461B16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12">
              <a:extLst>
                <a:ext uri="{FF2B5EF4-FFF2-40B4-BE49-F238E27FC236}">
                  <a16:creationId xmlns="" xmlns:a16="http://schemas.microsoft.com/office/drawing/2014/main" id="{3DCCC899-E6AB-42C9-82CF-3B18232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="" xmlns:a16="http://schemas.microsoft.com/office/drawing/2014/main" id="{710FBFE0-E905-4261-97A2-3630190D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346" y="829407"/>
            <a:ext cx="7721432" cy="4845415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3679994"/>
            <a:ext cx="6241184" cy="317800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BDA80F26-EEDE-484B-8CC7-A98E543C80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8823ABAA-D70D-4C59-8203-A06868938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F90831D1-CC77-46C2-BBE1-360AE25D8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8">
              <a:extLst>
                <a:ext uri="{FF2B5EF4-FFF2-40B4-BE49-F238E27FC236}">
                  <a16:creationId xmlns="" xmlns:a16="http://schemas.microsoft.com/office/drawing/2014/main" id="{17C423B7-F16A-4057-80A4-D7B19C00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9">
              <a:extLst>
                <a:ext uri="{FF2B5EF4-FFF2-40B4-BE49-F238E27FC236}">
                  <a16:creationId xmlns="" xmlns:a16="http://schemas.microsoft.com/office/drawing/2014/main" id="{9618FBB8-7AC3-4E93-AD38-E9A318C99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20">
              <a:extLst>
                <a:ext uri="{FF2B5EF4-FFF2-40B4-BE49-F238E27FC236}">
                  <a16:creationId xmlns="" xmlns:a16="http://schemas.microsoft.com/office/drawing/2014/main" id="{621F8460-FEA2-4D8C-B23D-225DDF82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21">
              <a:extLst>
                <a:ext uri="{FF2B5EF4-FFF2-40B4-BE49-F238E27FC236}">
                  <a16:creationId xmlns="" xmlns:a16="http://schemas.microsoft.com/office/drawing/2014/main" id="{D46AE70F-1D63-4A0A-A265-5CBE3A83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7" y="1425506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=""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09">
              <a:extLst>
                <a:ext uri="{FF2B5EF4-FFF2-40B4-BE49-F238E27FC236}">
                  <a16:creationId xmlns=""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0">
              <a:extLst>
                <a:ext uri="{FF2B5EF4-FFF2-40B4-BE49-F238E27FC236}">
                  <a16:creationId xmlns=""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1">
              <a:extLst>
                <a:ext uri="{FF2B5EF4-FFF2-40B4-BE49-F238E27FC236}">
                  <a16:creationId xmlns=""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2">
              <a:extLst>
                <a:ext uri="{FF2B5EF4-FFF2-40B4-BE49-F238E27FC236}">
                  <a16:creationId xmlns=""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=""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="" xmlns:a16="http://schemas.microsoft.com/office/drawing/2014/main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109">
              <a:extLst>
                <a:ext uri="{FF2B5EF4-FFF2-40B4-BE49-F238E27FC236}">
                  <a16:creationId xmlns="" xmlns:a16="http://schemas.microsoft.com/office/drawing/2014/main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110">
              <a:extLst>
                <a:ext uri="{FF2B5EF4-FFF2-40B4-BE49-F238E27FC236}">
                  <a16:creationId xmlns="" xmlns:a16="http://schemas.microsoft.com/office/drawing/2014/main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111">
              <a:extLst>
                <a:ext uri="{FF2B5EF4-FFF2-40B4-BE49-F238E27FC236}">
                  <a16:creationId xmlns="" xmlns:a16="http://schemas.microsoft.com/office/drawing/2014/main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112">
              <a:extLst>
                <a:ext uri="{FF2B5EF4-FFF2-40B4-BE49-F238E27FC236}">
                  <a16:creationId xmlns="" xmlns:a16="http://schemas.microsoft.com/office/drawing/2014/main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="" xmlns:a16="http://schemas.microsoft.com/office/drawing/2014/main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2" name="Freeform 123">
            <a:extLst>
              <a:ext uri="{FF2B5EF4-FFF2-40B4-BE49-F238E27FC236}">
                <a16:creationId xmlns="" xmlns:a16="http://schemas.microsoft.com/office/drawing/2014/main" id="{E6DA48A7-4499-416C-8E40-433159E548B8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2590843" y="1492762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Freeform 123">
            <a:extLst>
              <a:ext uri="{FF2B5EF4-FFF2-40B4-BE49-F238E27FC236}">
                <a16:creationId xmlns=""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1BEEAE0-0ECC-463C-AADA-1070A34CB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9221" y="2279431"/>
            <a:ext cx="630990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="" xmlns:a16="http://schemas.microsoft.com/office/drawing/2014/main" id="{016DEC6A-DC90-6214-5A00-983D2009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="" xmlns:a16="http://schemas.microsoft.com/office/drawing/2014/main" id="{FAD20A9C-E4BB-4C6D-BB16-73049BF4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CC0273-4B57-40BE-9EE0-0AD3F58E2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16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9FA7049-6044-0C19-4850-BCD0241BF4F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="" xmlns:a16="http://schemas.microsoft.com/office/drawing/2014/main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91342" y="3883866"/>
            <a:ext cx="1608931" cy="3101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8A3BFC0-D746-CE9E-D830-CDD80B2D1AEC}"/>
              </a:ext>
            </a:extLst>
          </p:cNvPr>
          <p:cNvSpPr txBox="1"/>
          <p:nvPr/>
        </p:nvSpPr>
        <p:spPr>
          <a:xfrm>
            <a:off x="3848531" y="1117298"/>
            <a:ext cx="4611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="" xmlns:a16="http://schemas.microsoft.com/office/drawing/2014/main" id="{D5DBACB2-6AE3-FED3-C1A8-77C7839A7908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E47CA3-78B4-EBC8-AB14-5E8B203D3D8B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=""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8460312" y="505032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120022" y="1258298"/>
            <a:ext cx="3003871" cy="5346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7883447" y="1508169"/>
            <a:ext cx="2794404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569966-F57A-408D-A77A-9FD2B5BA3027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="" xmlns:a16="http://schemas.microsoft.com/office/drawing/2014/main" id="{36E631DD-4FD4-2EAB-5D10-D4CB35AC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71" y="1417041"/>
            <a:ext cx="7066293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6036B-E007-356F-8044-231C469D515F}"/>
              </a:ext>
            </a:extLst>
          </p:cNvPr>
          <p:cNvSpPr txBox="1"/>
          <p:nvPr/>
        </p:nvSpPr>
        <p:spPr>
          <a:xfrm>
            <a:off x="3402399" y="2490678"/>
            <a:ext cx="560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8529AD-3AEF-0B29-4682-28508AFF4994}"/>
              </a:ext>
            </a:extLst>
          </p:cNvPr>
          <p:cNvSpPr txBox="1"/>
          <p:nvPr/>
        </p:nvSpPr>
        <p:spPr>
          <a:xfrm>
            <a:off x="2743200" y="1369084"/>
            <a:ext cx="678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NHẬN XÉT GIÁO VIÊN</a:t>
            </a:r>
          </a:p>
        </p:txBody>
      </p:sp>
      <p:pic>
        <p:nvPicPr>
          <p:cNvPr id="8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="" xmlns:a16="http://schemas.microsoft.com/office/drawing/2014/main" id="{CD48BBAF-0BCE-823C-A271-C226D787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3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0DFDF54-52DA-4429-AEEA-0EC501D816AB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="" xmlns:a16="http://schemas.microsoft.com/office/drawing/2014/main" id="{36E631DD-4FD4-2EAB-5D10-D4CB35AC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71" y="1417041"/>
            <a:ext cx="7066293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6036B-E007-356F-8044-231C469D515F}"/>
              </a:ext>
            </a:extLst>
          </p:cNvPr>
          <p:cNvSpPr txBox="1"/>
          <p:nvPr/>
        </p:nvSpPr>
        <p:spPr>
          <a:xfrm>
            <a:off x="3402399" y="2490678"/>
            <a:ext cx="560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8529AD-3AEF-0B29-4682-28508AFF4994}"/>
              </a:ext>
            </a:extLst>
          </p:cNvPr>
          <p:cNvSpPr txBox="1"/>
          <p:nvPr/>
        </p:nvSpPr>
        <p:spPr>
          <a:xfrm>
            <a:off x="3291228" y="1663575"/>
            <a:ext cx="721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NHẬN XÉT GIÁO VIÊN</a:t>
            </a:r>
          </a:p>
        </p:txBody>
      </p:sp>
      <p:pic>
        <p:nvPicPr>
          <p:cNvPr id="8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="" xmlns:a16="http://schemas.microsoft.com/office/drawing/2014/main" id="{CD48BBAF-0BCE-823C-A271-C226D787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72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88326056-32EA-3534-1AD5-E683823DD3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22" name="Group 4">
            <a:extLst>
              <a:ext uri="{FF2B5EF4-FFF2-40B4-BE49-F238E27FC236}">
                <a16:creationId xmlns="" xmlns:a16="http://schemas.microsoft.com/office/drawing/2014/main" id="{76F0BBE8-5BC4-9EDB-41F3-503998E5912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23" name="Freeform 5">
              <a:extLst>
                <a:ext uri="{FF2B5EF4-FFF2-40B4-BE49-F238E27FC236}">
                  <a16:creationId xmlns="" xmlns:a16="http://schemas.microsoft.com/office/drawing/2014/main" id="{7835BF12-8DF5-7B11-2C96-087CB370232F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24" name="Picture 8">
            <a:extLst>
              <a:ext uri="{FF2B5EF4-FFF2-40B4-BE49-F238E27FC236}">
                <a16:creationId xmlns="" xmlns:a16="http://schemas.microsoft.com/office/drawing/2014/main" id="{C1868533-38F1-0A31-DE07-B1749630D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1D4B769B-E6C0-7514-5588-2723605A8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67106" y="223347"/>
            <a:ext cx="2624543" cy="4534847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="" xmlns:a16="http://schemas.microsoft.com/office/drawing/2014/main" id="{1E5EFE8B-B389-ED8A-D5D2-0A3E7CDAC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28" name="Group 12">
            <a:extLst>
              <a:ext uri="{FF2B5EF4-FFF2-40B4-BE49-F238E27FC236}">
                <a16:creationId xmlns="" xmlns:a16="http://schemas.microsoft.com/office/drawing/2014/main" id="{410115D9-5170-3A85-FD35-A9FA8370AB15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29" name="Freeform 13">
              <a:extLst>
                <a:ext uri="{FF2B5EF4-FFF2-40B4-BE49-F238E27FC236}">
                  <a16:creationId xmlns="" xmlns:a16="http://schemas.microsoft.com/office/drawing/2014/main" id="{90506B7E-0C2B-0CCD-B775-0DD0F4978FFD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14">
            <a:extLst>
              <a:ext uri="{FF2B5EF4-FFF2-40B4-BE49-F238E27FC236}">
                <a16:creationId xmlns="" xmlns:a16="http://schemas.microsoft.com/office/drawing/2014/main" id="{FEC17361-115F-25A5-2CBB-979C9777BB75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1" name="Freeform 15">
              <a:extLst>
                <a:ext uri="{FF2B5EF4-FFF2-40B4-BE49-F238E27FC236}">
                  <a16:creationId xmlns="" xmlns:a16="http://schemas.microsoft.com/office/drawing/2014/main" id="{DF77E526-D6FD-0CF5-FD63-B38FE1B1A4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2" name="Group 16">
            <a:extLst>
              <a:ext uri="{FF2B5EF4-FFF2-40B4-BE49-F238E27FC236}">
                <a16:creationId xmlns="" xmlns:a16="http://schemas.microsoft.com/office/drawing/2014/main" id="{ED04EC79-F122-B379-816B-9B700F38CE85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3" name="Freeform 17">
              <a:extLst>
                <a:ext uri="{FF2B5EF4-FFF2-40B4-BE49-F238E27FC236}">
                  <a16:creationId xmlns="" xmlns:a16="http://schemas.microsoft.com/office/drawing/2014/main" id="{8E0E5D4B-6292-F285-C7B6-247C134AB17F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34" name="Picture 18">
            <a:extLst>
              <a:ext uri="{FF2B5EF4-FFF2-40B4-BE49-F238E27FC236}">
                <a16:creationId xmlns="" xmlns:a16="http://schemas.microsoft.com/office/drawing/2014/main" id="{C3F7AC89-3D50-9387-28C1-E5AD9A3658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D75F789-6281-D3B9-04D6-E9B1E4501FB5}"/>
              </a:ext>
            </a:extLst>
          </p:cNvPr>
          <p:cNvSpPr txBox="1"/>
          <p:nvPr/>
        </p:nvSpPr>
        <p:spPr>
          <a:xfrm>
            <a:off x="4175807" y="889408"/>
            <a:ext cx="404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F8EE21B-966A-7BD1-659D-AE270B5FDF28}"/>
              </a:ext>
            </a:extLst>
          </p:cNvPr>
          <p:cNvSpPr txBox="1"/>
          <p:nvPr/>
        </p:nvSpPr>
        <p:spPr>
          <a:xfrm>
            <a:off x="2332644" y="4903317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B253643-36E9-1AE8-557F-C9974D7B2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491761" y="1943732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C5820AA0-139E-07BF-3A48-F74AEB443F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1C8752C-B259-642A-5B8A-48C265B01EC9}"/>
              </a:ext>
            </a:extLst>
          </p:cNvPr>
          <p:cNvSpPr txBox="1"/>
          <p:nvPr/>
        </p:nvSpPr>
        <p:spPr>
          <a:xfrm>
            <a:off x="6581113" y="4921785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 binh chăm 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7B9AA10-F2BF-2600-67AD-B266708B2F08}"/>
              </a:ext>
            </a:extLst>
          </p:cNvPr>
          <p:cNvSpPr txBox="1"/>
          <p:nvPr/>
        </p:nvSpPr>
        <p:spPr>
          <a:xfrm>
            <a:off x="2566035" y="1249068"/>
            <a:ext cx="6888480" cy="1890235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lvl="0" algn="ctr" defTabSz="457200"/>
            <a:r>
              <a:rPr lang="vi-VN" sz="5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 hướng hoạt động Tuần </a:t>
            </a:r>
            <a:r>
              <a:rPr lang="vi-VN" sz="54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5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54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5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99FF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="" xmlns:a16="http://schemas.microsoft.com/office/drawing/2014/main" id="{6C07B6EE-D48A-B1EA-F601-E16C8B3DB4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61" y="981645"/>
            <a:ext cx="1566018" cy="1108172"/>
          </a:xfrm>
          <a:prstGeom prst="rect">
            <a:avLst/>
          </a:prstGeom>
        </p:spPr>
      </p:pic>
      <p:pic>
        <p:nvPicPr>
          <p:cNvPr id="53" name="图片 40">
            <a:extLst>
              <a:ext uri="{FF2B5EF4-FFF2-40B4-BE49-F238E27FC236}">
                <a16:creationId xmlns="" xmlns:a16="http://schemas.microsoft.com/office/drawing/2014/main" id="{1525F474-B7CB-7415-69C5-D26E9BC0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pic>
        <p:nvPicPr>
          <p:cNvPr id="54" name="图片 40">
            <a:extLst>
              <a:ext uri="{FF2B5EF4-FFF2-40B4-BE49-F238E27FC236}">
                <a16:creationId xmlns="" xmlns:a16="http://schemas.microsoft.com/office/drawing/2014/main" id="{53AAC90C-5B7B-446B-8F62-78466B65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5427" y="47956"/>
            <a:ext cx="930827" cy="658686"/>
          </a:xfrm>
          <a:prstGeom prst="rect">
            <a:avLst/>
          </a:prstGeom>
        </p:spPr>
      </p:pic>
      <p:grpSp>
        <p:nvGrpSpPr>
          <p:cNvPr id="55" name="组合 15">
            <a:extLst>
              <a:ext uri="{FF2B5EF4-FFF2-40B4-BE49-F238E27FC236}">
                <a16:creationId xmlns="" xmlns:a16="http://schemas.microsoft.com/office/drawing/2014/main" id="{AC69769E-C79C-E0B5-2AC2-CDD5439A5A9A}"/>
              </a:ext>
            </a:extLst>
          </p:cNvPr>
          <p:cNvGrpSpPr/>
          <p:nvPr/>
        </p:nvGrpSpPr>
        <p:grpSpPr>
          <a:xfrm rot="1182294">
            <a:off x="10076428" y="502645"/>
            <a:ext cx="1827856" cy="1765542"/>
            <a:chOff x="10101876" y="4297860"/>
            <a:chExt cx="1826037" cy="1763786"/>
          </a:xfrm>
        </p:grpSpPr>
        <p:sp>
          <p:nvSpPr>
            <p:cNvPr id="56" name="Freeform 26">
              <a:extLst>
                <a:ext uri="{FF2B5EF4-FFF2-40B4-BE49-F238E27FC236}">
                  <a16:creationId xmlns="" xmlns:a16="http://schemas.microsoft.com/office/drawing/2014/main" id="{D5D38A9E-B7FF-5EE3-3256-2B38BFE9E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27">
              <a:extLst>
                <a:ext uri="{FF2B5EF4-FFF2-40B4-BE49-F238E27FC236}">
                  <a16:creationId xmlns="" xmlns:a16="http://schemas.microsoft.com/office/drawing/2014/main" id="{EA836884-4B97-17A7-FBB8-F50E81C76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118">
              <a:extLst>
                <a:ext uri="{FF2B5EF4-FFF2-40B4-BE49-F238E27FC236}">
                  <a16:creationId xmlns="" xmlns:a16="http://schemas.microsoft.com/office/drawing/2014/main" id="{60CDDDA0-4BA7-7794-EA17-ED9DBDBD6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119">
              <a:extLst>
                <a:ext uri="{FF2B5EF4-FFF2-40B4-BE49-F238E27FC236}">
                  <a16:creationId xmlns="" xmlns:a16="http://schemas.microsoft.com/office/drawing/2014/main" id="{2E0E4CA7-61B3-5039-D207-D53C06B71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120">
              <a:extLst>
                <a:ext uri="{FF2B5EF4-FFF2-40B4-BE49-F238E27FC236}">
                  <a16:creationId xmlns="" xmlns:a16="http://schemas.microsoft.com/office/drawing/2014/main" id="{B04A7D8C-FC46-8117-C286-310D0B5D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121">
              <a:extLst>
                <a:ext uri="{FF2B5EF4-FFF2-40B4-BE49-F238E27FC236}">
                  <a16:creationId xmlns="" xmlns:a16="http://schemas.microsoft.com/office/drawing/2014/main" id="{6C1E40E0-CC18-DF58-8B98-A0C91EC93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2">
            <a:extLst>
              <a:ext uri="{FF2B5EF4-FFF2-40B4-BE49-F238E27FC236}">
                <a16:creationId xmlns="" xmlns:a16="http://schemas.microsoft.com/office/drawing/2014/main" id="{FC876D40-120F-2360-BE88-895E488D04A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21" name="图片 3">
              <a:extLst>
                <a:ext uri="{FF2B5EF4-FFF2-40B4-BE49-F238E27FC236}">
                  <a16:creationId xmlns="" xmlns:a16="http://schemas.microsoft.com/office/drawing/2014/main" id="{3E89DDDE-8209-D292-DEE6-3ABAED618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22" name="图片 4">
              <a:extLst>
                <a:ext uri="{FF2B5EF4-FFF2-40B4-BE49-F238E27FC236}">
                  <a16:creationId xmlns="" xmlns:a16="http://schemas.microsoft.com/office/drawing/2014/main" id="{B780BE34-7B90-7F60-7FDE-575E5CF7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23" name="图片 5">
              <a:extLst>
                <a:ext uri="{FF2B5EF4-FFF2-40B4-BE49-F238E27FC236}">
                  <a16:creationId xmlns="" xmlns:a16="http://schemas.microsoft.com/office/drawing/2014/main" id="{E3C40755-84AE-C495-106D-1FBC31D93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24" name="图片 7">
              <a:extLst>
                <a:ext uri="{FF2B5EF4-FFF2-40B4-BE49-F238E27FC236}">
                  <a16:creationId xmlns="" xmlns:a16="http://schemas.microsoft.com/office/drawing/2014/main" id="{F40A730B-F80A-64FD-D37E-1C53FC21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25" name="图片 8">
              <a:extLst>
                <a:ext uri="{FF2B5EF4-FFF2-40B4-BE49-F238E27FC236}">
                  <a16:creationId xmlns="" xmlns:a16="http://schemas.microsoft.com/office/drawing/2014/main" id="{79B02A4C-E9B3-1893-A7EE-6C1257922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="" xmlns:a16="http://schemas.microsoft.com/office/drawing/2014/main" id="{175FE12C-9943-DF8C-9429-AB2B0F565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7" name="图片 10">
              <a:extLst>
                <a:ext uri="{FF2B5EF4-FFF2-40B4-BE49-F238E27FC236}">
                  <a16:creationId xmlns="" xmlns:a16="http://schemas.microsoft.com/office/drawing/2014/main" id="{ABEC411A-92C4-FDDB-1BC2-C7D4C9CCB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4434210-ECE0-4D02-A508-83033CD9B605}"/>
              </a:ext>
            </a:extLst>
          </p:cNvPr>
          <p:cNvSpPr txBox="1"/>
          <p:nvPr/>
        </p:nvSpPr>
        <p:spPr>
          <a:xfrm>
            <a:off x="3614199" y="254323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5CC4BF0-5EDC-4389-A85C-39C6483A7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2422085" y="246058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523875" y="1469462"/>
            <a:ext cx="7818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mừng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7493056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=""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=""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=""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=""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7ED022-C239-45EB-8D8D-D409367DED50}"/>
              </a:ext>
            </a:extLst>
          </p:cNvPr>
          <p:cNvSpPr txBox="1"/>
          <p:nvPr/>
        </p:nvSpPr>
        <p:spPr>
          <a:xfrm>
            <a:off x="1276350" y="255270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:……</a:t>
            </a:r>
          </a:p>
        </p:txBody>
      </p:sp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DA7CCDA-47A8-425D-A1DB-5E71CBAF4AFE}"/>
              </a:ext>
            </a:extLst>
          </p:cNvPr>
          <p:cNvGrpSpPr/>
          <p:nvPr/>
        </p:nvGrpSpPr>
        <p:grpSpPr>
          <a:xfrm>
            <a:off x="685075" y="1933617"/>
            <a:ext cx="2581308" cy="3181025"/>
            <a:chOff x="9404662" y="1369975"/>
            <a:chExt cx="2199545" cy="2828284"/>
          </a:xfrm>
        </p:grpSpPr>
        <p:sp>
          <p:nvSpPr>
            <p:cNvPr id="3" name="Freeform 24">
              <a:extLst>
                <a:ext uri="{FF2B5EF4-FFF2-40B4-BE49-F238E27FC236}">
                  <a16:creationId xmlns="" xmlns:a16="http://schemas.microsoft.com/office/drawing/2014/main" id="{483372B0-BBCB-43A9-A567-7F7A2DFBE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Freeform 25">
              <a:extLst>
                <a:ext uri="{FF2B5EF4-FFF2-40B4-BE49-F238E27FC236}">
                  <a16:creationId xmlns="" xmlns:a16="http://schemas.microsoft.com/office/drawing/2014/main" id="{383E4C35-8C47-43E8-91C4-5B462D8D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80E64032-7399-4875-AF2E-830D1A22C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="" xmlns:a16="http://schemas.microsoft.com/office/drawing/2014/main" id="{3515C534-A14E-4AF8-BB82-079D048B1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="" xmlns:a16="http://schemas.microsoft.com/office/drawing/2014/main" id="{4993FDBF-99BF-4B43-8A4A-70575AC2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39">
              <a:extLst>
                <a:ext uri="{FF2B5EF4-FFF2-40B4-BE49-F238E27FC236}">
                  <a16:creationId xmlns="" xmlns:a16="http://schemas.microsoft.com/office/drawing/2014/main" id="{63ECC857-E4BB-45F7-8374-66695606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="" xmlns:a16="http://schemas.microsoft.com/office/drawing/2014/main" id="{C06C7D84-030C-4CF7-9A30-956202FE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8">
              <a:extLst>
                <a:ext uri="{FF2B5EF4-FFF2-40B4-BE49-F238E27FC236}">
                  <a16:creationId xmlns="" xmlns:a16="http://schemas.microsoft.com/office/drawing/2014/main" id="{A391E0D7-5C67-49F0-83D7-F02619ED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99">
              <a:extLst>
                <a:ext uri="{FF2B5EF4-FFF2-40B4-BE49-F238E27FC236}">
                  <a16:creationId xmlns="" xmlns:a16="http://schemas.microsoft.com/office/drawing/2014/main" id="{E5EDD47C-5CEF-4338-AE58-0D5C20CD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00">
              <a:extLst>
                <a:ext uri="{FF2B5EF4-FFF2-40B4-BE49-F238E27FC236}">
                  <a16:creationId xmlns="" xmlns:a16="http://schemas.microsoft.com/office/drawing/2014/main" id="{673135D2-7FD8-478E-BA63-02D3FA96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827ACE9A-D21E-4123-BF79-5E74CCD0C7E5}"/>
              </a:ext>
            </a:extLst>
          </p:cNvPr>
          <p:cNvGrpSpPr/>
          <p:nvPr/>
        </p:nvGrpSpPr>
        <p:grpSpPr>
          <a:xfrm>
            <a:off x="4183288" y="1305363"/>
            <a:ext cx="6977839" cy="845387"/>
            <a:chOff x="1149989" y="3194004"/>
            <a:chExt cx="6977839" cy="845387"/>
          </a:xfrm>
        </p:grpSpPr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948EFD2F-F01F-418C-8E9B-3EF0FC26482F}"/>
                </a:ext>
              </a:extLst>
            </p:cNvPr>
            <p:cNvSpPr txBox="1"/>
            <p:nvPr/>
          </p:nvSpPr>
          <p:spPr>
            <a:xfrm>
              <a:off x="1882096" y="3341574"/>
              <a:ext cx="624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GV ĐIỀN Ở ĐÂY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1B92F78E-893C-4254-86F8-EF4A0ED41B44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27" name="Freeform 108">
                <a:extLst>
                  <a:ext uri="{FF2B5EF4-FFF2-40B4-BE49-F238E27FC236}">
                    <a16:creationId xmlns="" xmlns:a16="http://schemas.microsoft.com/office/drawing/2014/main" id="{886DF282-E488-49F1-B848-273113240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="" xmlns:a16="http://schemas.microsoft.com/office/drawing/2014/main" id="{267F8DAB-643A-469C-94E6-61324F477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="" xmlns:a16="http://schemas.microsoft.com/office/drawing/2014/main" id="{8A6B81A0-7526-4AD4-B168-2815B6774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="" xmlns:a16="http://schemas.microsoft.com/office/drawing/2014/main" id="{5855A489-0074-4D95-A192-673DDF0C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="" xmlns:a16="http://schemas.microsoft.com/office/drawing/2014/main" id="{891A9741-2B23-4E59-A7B8-B21AD9E0D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="" xmlns:a16="http://schemas.microsoft.com/office/drawing/2014/main" id="{F5F2254E-34A8-4F53-9C6D-95923EED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AD3D2EDC-A780-5222-70ED-A38D32339686}"/>
              </a:ext>
            </a:extLst>
          </p:cNvPr>
          <p:cNvSpPr txBox="1"/>
          <p:nvPr/>
        </p:nvSpPr>
        <p:spPr>
          <a:xfrm>
            <a:off x="4026491" y="76546"/>
            <a:ext cx="4211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DẶN DÒ</a:t>
            </a:r>
          </a:p>
        </p:txBody>
      </p:sp>
      <p:grpSp>
        <p:nvGrpSpPr>
          <p:cNvPr id="69" name="组合 23">
            <a:extLst>
              <a:ext uri="{FF2B5EF4-FFF2-40B4-BE49-F238E27FC236}">
                <a16:creationId xmlns="" xmlns:a16="http://schemas.microsoft.com/office/drawing/2014/main" id="{1D31B6F8-6E01-CA29-B64C-EC668A35E068}"/>
              </a:ext>
            </a:extLst>
          </p:cNvPr>
          <p:cNvGrpSpPr/>
          <p:nvPr/>
        </p:nvGrpSpPr>
        <p:grpSpPr>
          <a:xfrm>
            <a:off x="4159576" y="2497108"/>
            <a:ext cx="6977839" cy="845387"/>
            <a:chOff x="1149989" y="3194004"/>
            <a:chExt cx="6977839" cy="845387"/>
          </a:xfrm>
        </p:grpSpPr>
        <p:sp>
          <p:nvSpPr>
            <p:cNvPr id="70" name="文本框 32">
              <a:extLst>
                <a:ext uri="{FF2B5EF4-FFF2-40B4-BE49-F238E27FC236}">
                  <a16:creationId xmlns="" xmlns:a16="http://schemas.microsoft.com/office/drawing/2014/main" id="{1B0D6269-24CB-A854-8EC9-558D95B804E2}"/>
                </a:ext>
              </a:extLst>
            </p:cNvPr>
            <p:cNvSpPr txBox="1"/>
            <p:nvPr/>
          </p:nvSpPr>
          <p:spPr>
            <a:xfrm>
              <a:off x="1882096" y="3341574"/>
              <a:ext cx="624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GV ĐIỀN Ở ĐÂY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71" name="组合 25">
              <a:extLst>
                <a:ext uri="{FF2B5EF4-FFF2-40B4-BE49-F238E27FC236}">
                  <a16:creationId xmlns="" xmlns:a16="http://schemas.microsoft.com/office/drawing/2014/main" id="{F26E5724-101A-F174-F6B0-343EBF8D1494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72" name="Freeform 108">
                <a:extLst>
                  <a:ext uri="{FF2B5EF4-FFF2-40B4-BE49-F238E27FC236}">
                    <a16:creationId xmlns="" xmlns:a16="http://schemas.microsoft.com/office/drawing/2014/main" id="{29B7E860-CF5B-B8B2-687F-BB648C971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Freeform 109">
                <a:extLst>
                  <a:ext uri="{FF2B5EF4-FFF2-40B4-BE49-F238E27FC236}">
                    <a16:creationId xmlns="" xmlns:a16="http://schemas.microsoft.com/office/drawing/2014/main" id="{490FBFF8-C588-05B9-376A-0A3E0C3079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Freeform 110">
                <a:extLst>
                  <a:ext uri="{FF2B5EF4-FFF2-40B4-BE49-F238E27FC236}">
                    <a16:creationId xmlns="" xmlns:a16="http://schemas.microsoft.com/office/drawing/2014/main" id="{B9C4E6EE-E658-B354-2E0D-162062457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Freeform 111">
                <a:extLst>
                  <a:ext uri="{FF2B5EF4-FFF2-40B4-BE49-F238E27FC236}">
                    <a16:creationId xmlns="" xmlns:a16="http://schemas.microsoft.com/office/drawing/2014/main" id="{98F74AC1-D749-9490-29BC-A21611470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Freeform 112">
                <a:extLst>
                  <a:ext uri="{FF2B5EF4-FFF2-40B4-BE49-F238E27FC236}">
                    <a16:creationId xmlns="" xmlns:a16="http://schemas.microsoft.com/office/drawing/2014/main" id="{75EA0A0D-2A35-BA59-B754-9808F2E30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Freeform 113">
                <a:extLst>
                  <a:ext uri="{FF2B5EF4-FFF2-40B4-BE49-F238E27FC236}">
                    <a16:creationId xmlns="" xmlns:a16="http://schemas.microsoft.com/office/drawing/2014/main" id="{48A8A453-50E0-FDF2-2DDB-42DA9B816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78" name="组合 23">
            <a:extLst>
              <a:ext uri="{FF2B5EF4-FFF2-40B4-BE49-F238E27FC236}">
                <a16:creationId xmlns="" xmlns:a16="http://schemas.microsoft.com/office/drawing/2014/main" id="{617719EC-966F-A1D0-099C-8CC189825086}"/>
              </a:ext>
            </a:extLst>
          </p:cNvPr>
          <p:cNvGrpSpPr/>
          <p:nvPr/>
        </p:nvGrpSpPr>
        <p:grpSpPr>
          <a:xfrm>
            <a:off x="4135864" y="3688853"/>
            <a:ext cx="6977839" cy="845387"/>
            <a:chOff x="1149989" y="3194004"/>
            <a:chExt cx="6977839" cy="845387"/>
          </a:xfrm>
        </p:grpSpPr>
        <p:sp>
          <p:nvSpPr>
            <p:cNvPr id="79" name="文本框 32">
              <a:extLst>
                <a:ext uri="{FF2B5EF4-FFF2-40B4-BE49-F238E27FC236}">
                  <a16:creationId xmlns="" xmlns:a16="http://schemas.microsoft.com/office/drawing/2014/main" id="{CC0D848B-71DD-F1B1-D1C9-21018D221B9A}"/>
                </a:ext>
              </a:extLst>
            </p:cNvPr>
            <p:cNvSpPr txBox="1"/>
            <p:nvPr/>
          </p:nvSpPr>
          <p:spPr>
            <a:xfrm>
              <a:off x="1882096" y="3341574"/>
              <a:ext cx="624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GV ĐIỀN Ở ĐÂY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80" name="组合 25">
              <a:extLst>
                <a:ext uri="{FF2B5EF4-FFF2-40B4-BE49-F238E27FC236}">
                  <a16:creationId xmlns="" xmlns:a16="http://schemas.microsoft.com/office/drawing/2014/main" id="{2901A01D-9D04-9FDE-C401-329F1633608B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81" name="Freeform 108">
                <a:extLst>
                  <a:ext uri="{FF2B5EF4-FFF2-40B4-BE49-F238E27FC236}">
                    <a16:creationId xmlns="" xmlns:a16="http://schemas.microsoft.com/office/drawing/2014/main" id="{705CC809-A7DB-A1EF-FEBD-E2158B0A7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Freeform 109">
                <a:extLst>
                  <a:ext uri="{FF2B5EF4-FFF2-40B4-BE49-F238E27FC236}">
                    <a16:creationId xmlns="" xmlns:a16="http://schemas.microsoft.com/office/drawing/2014/main" id="{E26CC408-EFC3-30F1-31AF-6EF26DDF2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Freeform 110">
                <a:extLst>
                  <a:ext uri="{FF2B5EF4-FFF2-40B4-BE49-F238E27FC236}">
                    <a16:creationId xmlns="" xmlns:a16="http://schemas.microsoft.com/office/drawing/2014/main" id="{816A41A5-FE3E-6B0A-E869-B865E2B45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Freeform 111">
                <a:extLst>
                  <a:ext uri="{FF2B5EF4-FFF2-40B4-BE49-F238E27FC236}">
                    <a16:creationId xmlns="" xmlns:a16="http://schemas.microsoft.com/office/drawing/2014/main" id="{AC4064E1-2250-C519-F134-8719F9B0C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Freeform 112">
                <a:extLst>
                  <a:ext uri="{FF2B5EF4-FFF2-40B4-BE49-F238E27FC236}">
                    <a16:creationId xmlns="" xmlns:a16="http://schemas.microsoft.com/office/drawing/2014/main" id="{523B04CA-3E60-7EAB-DC2F-D6F994D87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Freeform 113">
                <a:extLst>
                  <a:ext uri="{FF2B5EF4-FFF2-40B4-BE49-F238E27FC236}">
                    <a16:creationId xmlns="" xmlns:a16="http://schemas.microsoft.com/office/drawing/2014/main" id="{993729C3-B6B7-1F73-0788-C7B53AC16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87" name="组合 23">
            <a:extLst>
              <a:ext uri="{FF2B5EF4-FFF2-40B4-BE49-F238E27FC236}">
                <a16:creationId xmlns="" xmlns:a16="http://schemas.microsoft.com/office/drawing/2014/main" id="{9A8830B5-8A4B-70AB-D74C-46D887F77625}"/>
              </a:ext>
            </a:extLst>
          </p:cNvPr>
          <p:cNvGrpSpPr/>
          <p:nvPr/>
        </p:nvGrpSpPr>
        <p:grpSpPr>
          <a:xfrm>
            <a:off x="4112152" y="4880598"/>
            <a:ext cx="6977839" cy="845387"/>
            <a:chOff x="1149989" y="3194004"/>
            <a:chExt cx="6977839" cy="845387"/>
          </a:xfrm>
        </p:grpSpPr>
        <p:sp>
          <p:nvSpPr>
            <p:cNvPr id="88" name="文本框 32">
              <a:extLst>
                <a:ext uri="{FF2B5EF4-FFF2-40B4-BE49-F238E27FC236}">
                  <a16:creationId xmlns="" xmlns:a16="http://schemas.microsoft.com/office/drawing/2014/main" id="{9CA1A788-4DB3-0FB0-3271-CD777E49E405}"/>
                </a:ext>
              </a:extLst>
            </p:cNvPr>
            <p:cNvSpPr txBox="1"/>
            <p:nvPr/>
          </p:nvSpPr>
          <p:spPr>
            <a:xfrm>
              <a:off x="1882096" y="3341574"/>
              <a:ext cx="624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GV ĐIỀN Ở ĐÂY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89" name="组合 25">
              <a:extLst>
                <a:ext uri="{FF2B5EF4-FFF2-40B4-BE49-F238E27FC236}">
                  <a16:creationId xmlns="" xmlns:a16="http://schemas.microsoft.com/office/drawing/2014/main" id="{1E5670EC-B23E-5799-2628-E36CDD21DAA0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90" name="Freeform 108">
                <a:extLst>
                  <a:ext uri="{FF2B5EF4-FFF2-40B4-BE49-F238E27FC236}">
                    <a16:creationId xmlns="" xmlns:a16="http://schemas.microsoft.com/office/drawing/2014/main" id="{7FE64933-6E4D-CCBD-D4CE-216C4BA7E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Freeform 109">
                <a:extLst>
                  <a:ext uri="{FF2B5EF4-FFF2-40B4-BE49-F238E27FC236}">
                    <a16:creationId xmlns="" xmlns:a16="http://schemas.microsoft.com/office/drawing/2014/main" id="{7BD7119F-A6A8-FB13-E376-CC5DD0FACA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Freeform 110">
                <a:extLst>
                  <a:ext uri="{FF2B5EF4-FFF2-40B4-BE49-F238E27FC236}">
                    <a16:creationId xmlns="" xmlns:a16="http://schemas.microsoft.com/office/drawing/2014/main" id="{D8742AA9-9C76-B600-DC10-8F9F2CA47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Freeform 111">
                <a:extLst>
                  <a:ext uri="{FF2B5EF4-FFF2-40B4-BE49-F238E27FC236}">
                    <a16:creationId xmlns="" xmlns:a16="http://schemas.microsoft.com/office/drawing/2014/main" id="{2F5BD8A2-A100-553D-17D3-09113A996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Freeform 112">
                <a:extLst>
                  <a:ext uri="{FF2B5EF4-FFF2-40B4-BE49-F238E27FC236}">
                    <a16:creationId xmlns="" xmlns:a16="http://schemas.microsoft.com/office/drawing/2014/main" id="{4E3AABB0-D822-A410-1F6C-CD41B7744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Freeform 113">
                <a:extLst>
                  <a:ext uri="{FF2B5EF4-FFF2-40B4-BE49-F238E27FC236}">
                    <a16:creationId xmlns="" xmlns:a16="http://schemas.microsoft.com/office/drawing/2014/main" id="{8E3709E1-A8EF-FA13-EDD2-4C4004E97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50" name="图片 9">
            <a:extLst>
              <a:ext uri="{FF2B5EF4-FFF2-40B4-BE49-F238E27FC236}">
                <a16:creationId xmlns="" xmlns:a16="http://schemas.microsoft.com/office/drawing/2014/main" id="{935F1A4A-5134-3366-D4A5-71D7D54F84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51" name="图片 19">
            <a:extLst>
              <a:ext uri="{FF2B5EF4-FFF2-40B4-BE49-F238E27FC236}">
                <a16:creationId xmlns="" xmlns:a16="http://schemas.microsoft.com/office/drawing/2014/main" id="{9E3CBD86-092A-62C2-3C7A-9A0A3DE135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grpSp>
        <p:nvGrpSpPr>
          <p:cNvPr id="52" name="组合 25">
            <a:extLst>
              <a:ext uri="{FF2B5EF4-FFF2-40B4-BE49-F238E27FC236}">
                <a16:creationId xmlns="" xmlns:a16="http://schemas.microsoft.com/office/drawing/2014/main" id="{1E18EC02-E66E-AB8D-E013-4B359E997D95}"/>
              </a:ext>
            </a:extLst>
          </p:cNvPr>
          <p:cNvGrpSpPr/>
          <p:nvPr/>
        </p:nvGrpSpPr>
        <p:grpSpPr>
          <a:xfrm rot="1359389">
            <a:off x="10445182" y="175390"/>
            <a:ext cx="1443509" cy="1337751"/>
            <a:chOff x="10101876" y="4297860"/>
            <a:chExt cx="1826037" cy="1763786"/>
          </a:xfrm>
        </p:grpSpPr>
        <p:sp>
          <p:nvSpPr>
            <p:cNvPr id="53" name="Freeform 26">
              <a:extLst>
                <a:ext uri="{FF2B5EF4-FFF2-40B4-BE49-F238E27FC236}">
                  <a16:creationId xmlns="" xmlns:a16="http://schemas.microsoft.com/office/drawing/2014/main" id="{3BFCC463-54D3-572C-D49B-3FD245A0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27">
              <a:extLst>
                <a:ext uri="{FF2B5EF4-FFF2-40B4-BE49-F238E27FC236}">
                  <a16:creationId xmlns="" xmlns:a16="http://schemas.microsoft.com/office/drawing/2014/main" id="{45F2C962-9415-B5F2-050A-308065598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18">
              <a:extLst>
                <a:ext uri="{FF2B5EF4-FFF2-40B4-BE49-F238E27FC236}">
                  <a16:creationId xmlns="" xmlns:a16="http://schemas.microsoft.com/office/drawing/2014/main" id="{6EDA97F5-2DDC-E2BD-7ECE-9197E464B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119">
              <a:extLst>
                <a:ext uri="{FF2B5EF4-FFF2-40B4-BE49-F238E27FC236}">
                  <a16:creationId xmlns="" xmlns:a16="http://schemas.microsoft.com/office/drawing/2014/main" id="{4E2D596C-2A95-A0B5-6245-4149B869F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120">
              <a:extLst>
                <a:ext uri="{FF2B5EF4-FFF2-40B4-BE49-F238E27FC236}">
                  <a16:creationId xmlns="" xmlns:a16="http://schemas.microsoft.com/office/drawing/2014/main" id="{6DF44200-7318-E65D-D93B-A831FE56A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121">
              <a:extLst>
                <a:ext uri="{FF2B5EF4-FFF2-40B4-BE49-F238E27FC236}">
                  <a16:creationId xmlns="" xmlns:a16="http://schemas.microsoft.com/office/drawing/2014/main" id="{BB420260-E8A7-A65E-2DB7-B26F8279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9" name="图片 48">
            <a:extLst>
              <a:ext uri="{FF2B5EF4-FFF2-40B4-BE49-F238E27FC236}">
                <a16:creationId xmlns="" xmlns:a16="http://schemas.microsoft.com/office/drawing/2014/main" id="{780FE54E-EAD9-7027-A02E-62D8A546DD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521" y="254868"/>
            <a:ext cx="646843" cy="457729"/>
          </a:xfrm>
          <a:prstGeom prst="rect">
            <a:avLst/>
          </a:prstGeom>
        </p:spPr>
      </p:pic>
      <p:grpSp>
        <p:nvGrpSpPr>
          <p:cNvPr id="60" name="组合 2">
            <a:extLst>
              <a:ext uri="{FF2B5EF4-FFF2-40B4-BE49-F238E27FC236}">
                <a16:creationId xmlns="" xmlns:a16="http://schemas.microsoft.com/office/drawing/2014/main" id="{0CAD9FCC-6E5A-4563-87D6-993E1243FBAF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61" name="图片 3">
              <a:extLst>
                <a:ext uri="{FF2B5EF4-FFF2-40B4-BE49-F238E27FC236}">
                  <a16:creationId xmlns="" xmlns:a16="http://schemas.microsoft.com/office/drawing/2014/main" id="{F033FCAC-DAA1-115A-008C-34FED76E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62" name="图片 4">
              <a:extLst>
                <a:ext uri="{FF2B5EF4-FFF2-40B4-BE49-F238E27FC236}">
                  <a16:creationId xmlns="" xmlns:a16="http://schemas.microsoft.com/office/drawing/2014/main" id="{47EEE44B-E692-240A-04CA-2246DD04A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3" name="图片 5">
              <a:extLst>
                <a:ext uri="{FF2B5EF4-FFF2-40B4-BE49-F238E27FC236}">
                  <a16:creationId xmlns="" xmlns:a16="http://schemas.microsoft.com/office/drawing/2014/main" id="{F4D4EE54-BE9C-AA6E-DDC5-78DFADB6D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4" name="图片 7">
              <a:extLst>
                <a:ext uri="{FF2B5EF4-FFF2-40B4-BE49-F238E27FC236}">
                  <a16:creationId xmlns="" xmlns:a16="http://schemas.microsoft.com/office/drawing/2014/main" id="{09462F1E-F99D-9B50-D379-678A3C12D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65" name="图片 8">
              <a:extLst>
                <a:ext uri="{FF2B5EF4-FFF2-40B4-BE49-F238E27FC236}">
                  <a16:creationId xmlns="" xmlns:a16="http://schemas.microsoft.com/office/drawing/2014/main" id="{5DC37BB3-DD47-BBAC-CCEF-122440649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66" name="图片 9">
              <a:extLst>
                <a:ext uri="{FF2B5EF4-FFF2-40B4-BE49-F238E27FC236}">
                  <a16:creationId xmlns="" xmlns:a16="http://schemas.microsoft.com/office/drawing/2014/main" id="{AABFAC71-5DED-FABD-865B-100255BDF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67" name="图片 10">
              <a:extLst>
                <a:ext uri="{FF2B5EF4-FFF2-40B4-BE49-F238E27FC236}">
                  <a16:creationId xmlns="" xmlns:a16="http://schemas.microsoft.com/office/drawing/2014/main" id="{A04CAE16-1D7E-2462-69B9-379BED39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3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125</Words>
  <Application>Microsoft Office PowerPoint</Application>
  <PresentationFormat>Widescreen</PresentationFormat>
  <Paragraphs>38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Cambria</vt:lpstr>
      <vt:lpstr>HappyZcool-2016</vt:lpstr>
      <vt:lpstr>LNTH-LuoLuoNotangYuanTi 1</vt:lpstr>
      <vt:lpstr>SVN-Poky's</vt:lpstr>
      <vt:lpstr>Tahoma</vt:lpstr>
      <vt:lpstr>Times New Roman</vt:lpstr>
      <vt:lpstr>字魂59号-创粗黑</vt:lpstr>
      <vt:lpstr>等线</vt:lpstr>
      <vt:lpstr>1_Office Theme</vt:lpstr>
      <vt:lpstr>Custom Design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VNPC</cp:lastModifiedBy>
  <cp:revision>12</cp:revision>
  <dcterms:created xsi:type="dcterms:W3CDTF">2022-11-27T02:09:13Z</dcterms:created>
  <dcterms:modified xsi:type="dcterms:W3CDTF">2023-03-24T07:18:42Z</dcterms:modified>
</cp:coreProperties>
</file>