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8" r:id="rId2"/>
  </p:sldMasterIdLst>
  <p:notesMasterIdLst>
    <p:notesMasterId r:id="rId25"/>
  </p:notesMasterIdLst>
  <p:sldIdLst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73" r:id="rId13"/>
    <p:sldId id="272" r:id="rId14"/>
    <p:sldId id="274" r:id="rId15"/>
    <p:sldId id="269" r:id="rId16"/>
    <p:sldId id="275" r:id="rId17"/>
    <p:sldId id="271" r:id="rId18"/>
    <p:sldId id="276" r:id="rId19"/>
    <p:sldId id="277" r:id="rId20"/>
    <p:sldId id="278" r:id="rId21"/>
    <p:sldId id="279" r:id="rId22"/>
    <p:sldId id="280" r:id="rId23"/>
    <p:sldId id="281" r:id="rId24"/>
  </p:sldIdLst>
  <p:sldSz cx="12192000" cy="6858000"/>
  <p:notesSz cx="6858000" cy="9144000"/>
  <p:embeddedFontLst>
    <p:embeddedFont>
      <p:font typeface="#9Slide05 SVNUT Triumph" panose="00000500000000000000" pitchFamily="2" charset="0"/>
      <p:italic r:id="rId26"/>
    </p:embeddedFont>
    <p:embeddedFont>
      <p:font typeface="#9Slide07 Altus" pitchFamily="2" charset="0"/>
      <p:regular r:id="rId27"/>
    </p:embeddedFont>
    <p:embeddedFont>
      <p:font typeface="#9Slide07 HoneyCream" pitchFamily="2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Fredoka One" panose="02000000000000000000" pitchFamily="2" charset="0"/>
      <p:regular r:id="rId37"/>
    </p:embeddedFont>
    <p:embeddedFont>
      <p:font typeface="SVN-Dancing Script" panose="02040603050506020204" pitchFamily="18" charset="0"/>
      <p:regular r:id="rId38"/>
    </p:embeddedFont>
    <p:embeddedFont>
      <p:font typeface="SVN-Newton" panose="02040603050506020204" pitchFamily="18" charset="0"/>
      <p:regular r:id="rId39"/>
    </p:embeddedFont>
    <p:embeddedFont>
      <p:font typeface="UTM Loko" panose="02040603050506020204" pitchFamily="18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31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4EB09-600E-4E66-A73B-BAA32C360C3A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1A7A71-D862-4B14-B6A2-185D3C147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28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6100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7710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8c30849765_0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8c30849765_0_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9462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347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0835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3519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8c901f3876_0_18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8c901f3876_0_18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1406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2363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9662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Các</a:t>
            </a:r>
            <a:r>
              <a:rPr lang="vi-VN" baseline="0" dirty="0"/>
              <a:t> thầy cô cho HS chơi theo thứ tự từng ngôi sao, chỉ việc click chuột qua từng slide thôi nhé!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1454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8c30849765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8c30849765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2878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8996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8c901f3876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8c901f3876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2124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6993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51392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/>
          <p:nvPr/>
        </p:nvSpPr>
        <p:spPr>
          <a:xfrm>
            <a:off x="-6766891" y="-15"/>
            <a:ext cx="18958880" cy="6858020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3" name="Google Shape;263;p15"/>
          <p:cNvSpPr/>
          <p:nvPr/>
        </p:nvSpPr>
        <p:spPr>
          <a:xfrm rot="-1931421">
            <a:off x="6034957" y="817884"/>
            <a:ext cx="379160" cy="28812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4" name="Google Shape;264;p15"/>
          <p:cNvSpPr/>
          <p:nvPr/>
        </p:nvSpPr>
        <p:spPr>
          <a:xfrm rot="-9295350">
            <a:off x="769199" y="5695296"/>
            <a:ext cx="379067" cy="32945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5" name="Google Shape;265;p15"/>
          <p:cNvSpPr/>
          <p:nvPr/>
        </p:nvSpPr>
        <p:spPr>
          <a:xfrm rot="-9295189">
            <a:off x="1203981" y="5946775"/>
            <a:ext cx="261713" cy="22747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6" name="Google Shape;266;p15"/>
          <p:cNvGrpSpPr/>
          <p:nvPr/>
        </p:nvGrpSpPr>
        <p:grpSpPr>
          <a:xfrm>
            <a:off x="-186892" y="-74685"/>
            <a:ext cx="1033675" cy="840552"/>
            <a:chOff x="8565681" y="-330777"/>
            <a:chExt cx="775256" cy="630414"/>
          </a:xfrm>
        </p:grpSpPr>
        <p:sp>
          <p:nvSpPr>
            <p:cNvPr id="267" name="Google Shape;267;p15"/>
            <p:cNvSpPr/>
            <p:nvPr/>
          </p:nvSpPr>
          <p:spPr>
            <a:xfrm rot="-1931420">
              <a:off x="8562904" y="-139309"/>
              <a:ext cx="780810" cy="214883"/>
            </a:xfrm>
            <a:custGeom>
              <a:avLst/>
              <a:gdLst/>
              <a:ahLst/>
              <a:cxnLst/>
              <a:rect l="l" t="t" r="r" b="b"/>
              <a:pathLst>
                <a:path w="17744" h="4883" extrusionOk="0">
                  <a:moveTo>
                    <a:pt x="14386" y="1"/>
                  </a:moveTo>
                  <a:cubicBezTo>
                    <a:pt x="13536" y="1"/>
                    <a:pt x="12733" y="86"/>
                    <a:pt x="12350" y="127"/>
                  </a:cubicBezTo>
                  <a:cubicBezTo>
                    <a:pt x="8814" y="508"/>
                    <a:pt x="5349" y="1449"/>
                    <a:pt x="1813" y="1925"/>
                  </a:cubicBezTo>
                  <a:cubicBezTo>
                    <a:pt x="0" y="2176"/>
                    <a:pt x="294" y="4882"/>
                    <a:pt x="1984" y="4882"/>
                  </a:cubicBezTo>
                  <a:cubicBezTo>
                    <a:pt x="2059" y="4882"/>
                    <a:pt x="2137" y="4877"/>
                    <a:pt x="2218" y="4866"/>
                  </a:cubicBezTo>
                  <a:lnTo>
                    <a:pt x="8980" y="3937"/>
                  </a:lnTo>
                  <a:cubicBezTo>
                    <a:pt x="10921" y="3675"/>
                    <a:pt x="12850" y="3663"/>
                    <a:pt x="14755" y="3175"/>
                  </a:cubicBezTo>
                  <a:cubicBezTo>
                    <a:pt x="15469" y="2985"/>
                    <a:pt x="16839" y="2711"/>
                    <a:pt x="17184" y="1925"/>
                  </a:cubicBezTo>
                  <a:cubicBezTo>
                    <a:pt x="17743" y="699"/>
                    <a:pt x="16779" y="223"/>
                    <a:pt x="15553" y="68"/>
                  </a:cubicBezTo>
                  <a:cubicBezTo>
                    <a:pt x="15178" y="19"/>
                    <a:pt x="14777" y="1"/>
                    <a:pt x="14386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268;p15"/>
            <p:cNvSpPr/>
            <p:nvPr/>
          </p:nvSpPr>
          <p:spPr>
            <a:xfrm rot="-1931420">
              <a:off x="8686924" y="-282958"/>
              <a:ext cx="230582" cy="202869"/>
            </a:xfrm>
            <a:custGeom>
              <a:avLst/>
              <a:gdLst/>
              <a:ahLst/>
              <a:cxnLst/>
              <a:rect l="l" t="t" r="r" b="b"/>
              <a:pathLst>
                <a:path w="5240" h="4610" extrusionOk="0">
                  <a:moveTo>
                    <a:pt x="2586" y="0"/>
                  </a:moveTo>
                  <a:cubicBezTo>
                    <a:pt x="2291" y="0"/>
                    <a:pt x="1997" y="56"/>
                    <a:pt x="1727" y="174"/>
                  </a:cubicBezTo>
                  <a:cubicBezTo>
                    <a:pt x="548" y="674"/>
                    <a:pt x="1" y="2019"/>
                    <a:pt x="501" y="3198"/>
                  </a:cubicBezTo>
                  <a:cubicBezTo>
                    <a:pt x="866" y="4081"/>
                    <a:pt x="1719" y="4610"/>
                    <a:pt x="2619" y="4610"/>
                  </a:cubicBezTo>
                  <a:cubicBezTo>
                    <a:pt x="2921" y="4610"/>
                    <a:pt x="3229" y="4550"/>
                    <a:pt x="3525" y="4424"/>
                  </a:cubicBezTo>
                  <a:cubicBezTo>
                    <a:pt x="4692" y="3924"/>
                    <a:pt x="5239" y="2567"/>
                    <a:pt x="4739" y="1400"/>
                  </a:cubicBezTo>
                  <a:cubicBezTo>
                    <a:pt x="4407" y="521"/>
                    <a:pt x="3488" y="0"/>
                    <a:pt x="2586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269;p15"/>
            <p:cNvSpPr/>
            <p:nvPr/>
          </p:nvSpPr>
          <p:spPr>
            <a:xfrm rot="-1931420">
              <a:off x="8960566" y="46226"/>
              <a:ext cx="219053" cy="202825"/>
            </a:xfrm>
            <a:custGeom>
              <a:avLst/>
              <a:gdLst/>
              <a:ahLst/>
              <a:cxnLst/>
              <a:rect l="l" t="t" r="r" b="b"/>
              <a:pathLst>
                <a:path w="4978" h="4609" extrusionOk="0">
                  <a:moveTo>
                    <a:pt x="2579" y="1"/>
                  </a:moveTo>
                  <a:cubicBezTo>
                    <a:pt x="2286" y="1"/>
                    <a:pt x="1995" y="56"/>
                    <a:pt x="1727" y="172"/>
                  </a:cubicBezTo>
                  <a:cubicBezTo>
                    <a:pt x="548" y="673"/>
                    <a:pt x="0" y="2030"/>
                    <a:pt x="500" y="3197"/>
                  </a:cubicBezTo>
                  <a:cubicBezTo>
                    <a:pt x="866" y="4079"/>
                    <a:pt x="1719" y="4608"/>
                    <a:pt x="2619" y="4608"/>
                  </a:cubicBezTo>
                  <a:cubicBezTo>
                    <a:pt x="2921" y="4608"/>
                    <a:pt x="3228" y="4549"/>
                    <a:pt x="3525" y="4423"/>
                  </a:cubicBezTo>
                  <a:cubicBezTo>
                    <a:pt x="4072" y="4185"/>
                    <a:pt x="4501" y="3744"/>
                    <a:pt x="4751" y="3197"/>
                  </a:cubicBezTo>
                  <a:cubicBezTo>
                    <a:pt x="4977" y="2613"/>
                    <a:pt x="4965" y="1970"/>
                    <a:pt x="4739" y="1399"/>
                  </a:cubicBezTo>
                  <a:cubicBezTo>
                    <a:pt x="4406" y="527"/>
                    <a:pt x="3483" y="1"/>
                    <a:pt x="257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270;p15"/>
            <p:cNvSpPr/>
            <p:nvPr/>
          </p:nvSpPr>
          <p:spPr>
            <a:xfrm rot="-1931420">
              <a:off x="8695003" y="-222083"/>
              <a:ext cx="225521" cy="144429"/>
            </a:xfrm>
            <a:custGeom>
              <a:avLst/>
              <a:gdLst/>
              <a:ahLst/>
              <a:cxnLst/>
              <a:rect l="l" t="t" r="r" b="b"/>
              <a:pathLst>
                <a:path w="5125" h="3282" extrusionOk="0">
                  <a:moveTo>
                    <a:pt x="743" y="1"/>
                  </a:moveTo>
                  <a:cubicBezTo>
                    <a:pt x="0" y="1607"/>
                    <a:pt x="1255" y="3281"/>
                    <a:pt x="2831" y="3281"/>
                  </a:cubicBezTo>
                  <a:cubicBezTo>
                    <a:pt x="3124" y="3281"/>
                    <a:pt x="3428" y="3223"/>
                    <a:pt x="3732" y="3096"/>
                  </a:cubicBezTo>
                  <a:cubicBezTo>
                    <a:pt x="4280" y="2846"/>
                    <a:pt x="4720" y="2406"/>
                    <a:pt x="4958" y="1858"/>
                  </a:cubicBezTo>
                  <a:cubicBezTo>
                    <a:pt x="5065" y="1572"/>
                    <a:pt x="5125" y="1275"/>
                    <a:pt x="5125" y="977"/>
                  </a:cubicBezTo>
                  <a:lnTo>
                    <a:pt x="5125" y="977"/>
                  </a:lnTo>
                  <a:cubicBezTo>
                    <a:pt x="4542" y="1348"/>
                    <a:pt x="3867" y="1575"/>
                    <a:pt x="3188" y="1575"/>
                  </a:cubicBezTo>
                  <a:cubicBezTo>
                    <a:pt x="2952" y="1575"/>
                    <a:pt x="2715" y="1547"/>
                    <a:pt x="2482" y="1489"/>
                  </a:cubicBezTo>
                  <a:cubicBezTo>
                    <a:pt x="1708" y="1275"/>
                    <a:pt x="1077" y="727"/>
                    <a:pt x="74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271;p15"/>
            <p:cNvSpPr/>
            <p:nvPr/>
          </p:nvSpPr>
          <p:spPr>
            <a:xfrm rot="-1931420">
              <a:off x="8960508" y="95523"/>
              <a:ext cx="232342" cy="154066"/>
            </a:xfrm>
            <a:custGeom>
              <a:avLst/>
              <a:gdLst/>
              <a:ahLst/>
              <a:cxnLst/>
              <a:rect l="l" t="t" r="r" b="b"/>
              <a:pathLst>
                <a:path w="5280" h="3501" extrusionOk="0">
                  <a:moveTo>
                    <a:pt x="981" y="0"/>
                  </a:moveTo>
                  <a:lnTo>
                    <a:pt x="981" y="0"/>
                  </a:lnTo>
                  <a:cubicBezTo>
                    <a:pt x="1" y="1617"/>
                    <a:pt x="1269" y="3501"/>
                    <a:pt x="2934" y="3501"/>
                  </a:cubicBezTo>
                  <a:cubicBezTo>
                    <a:pt x="3231" y="3501"/>
                    <a:pt x="3540" y="3441"/>
                    <a:pt x="3851" y="3310"/>
                  </a:cubicBezTo>
                  <a:cubicBezTo>
                    <a:pt x="4398" y="3072"/>
                    <a:pt x="4827" y="2631"/>
                    <a:pt x="5065" y="2084"/>
                  </a:cubicBezTo>
                  <a:cubicBezTo>
                    <a:pt x="5232" y="1691"/>
                    <a:pt x="5279" y="1262"/>
                    <a:pt x="5208" y="845"/>
                  </a:cubicBezTo>
                  <a:lnTo>
                    <a:pt x="5208" y="845"/>
                  </a:lnTo>
                  <a:cubicBezTo>
                    <a:pt x="4791" y="1310"/>
                    <a:pt x="4101" y="1512"/>
                    <a:pt x="3470" y="1536"/>
                  </a:cubicBezTo>
                  <a:cubicBezTo>
                    <a:pt x="3412" y="1538"/>
                    <a:pt x="3353" y="1539"/>
                    <a:pt x="3295" y="1539"/>
                  </a:cubicBezTo>
                  <a:cubicBezTo>
                    <a:pt x="2743" y="1539"/>
                    <a:pt x="2182" y="1433"/>
                    <a:pt x="1719" y="1131"/>
                  </a:cubicBezTo>
                  <a:cubicBezTo>
                    <a:pt x="1326" y="869"/>
                    <a:pt x="1053" y="464"/>
                    <a:pt x="981" y="0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272;p15"/>
            <p:cNvSpPr/>
            <p:nvPr/>
          </p:nvSpPr>
          <p:spPr>
            <a:xfrm rot="-1931420">
              <a:off x="8582432" y="-74875"/>
              <a:ext cx="761536" cy="150150"/>
            </a:xfrm>
            <a:custGeom>
              <a:avLst/>
              <a:gdLst/>
              <a:ahLst/>
              <a:cxnLst/>
              <a:rect l="l" t="t" r="r" b="b"/>
              <a:pathLst>
                <a:path w="17306" h="3412" extrusionOk="0">
                  <a:moveTo>
                    <a:pt x="17306" y="1"/>
                  </a:moveTo>
                  <a:cubicBezTo>
                    <a:pt x="14543" y="310"/>
                    <a:pt x="11781" y="644"/>
                    <a:pt x="9043" y="1144"/>
                  </a:cubicBezTo>
                  <a:cubicBezTo>
                    <a:pt x="7522" y="1426"/>
                    <a:pt x="5946" y="1754"/>
                    <a:pt x="4412" y="1754"/>
                  </a:cubicBezTo>
                  <a:cubicBezTo>
                    <a:pt x="3484" y="1754"/>
                    <a:pt x="2572" y="1634"/>
                    <a:pt x="1697" y="1310"/>
                  </a:cubicBezTo>
                  <a:lnTo>
                    <a:pt x="1685" y="477"/>
                  </a:lnTo>
                  <a:lnTo>
                    <a:pt x="1685" y="477"/>
                  </a:lnTo>
                  <a:cubicBezTo>
                    <a:pt x="1" y="830"/>
                    <a:pt x="307" y="3411"/>
                    <a:pt x="1958" y="3411"/>
                  </a:cubicBezTo>
                  <a:cubicBezTo>
                    <a:pt x="2035" y="3411"/>
                    <a:pt x="2114" y="3406"/>
                    <a:pt x="2197" y="3394"/>
                  </a:cubicBezTo>
                  <a:lnTo>
                    <a:pt x="8971" y="2477"/>
                  </a:lnTo>
                  <a:cubicBezTo>
                    <a:pt x="10888" y="2203"/>
                    <a:pt x="12829" y="2191"/>
                    <a:pt x="14722" y="1703"/>
                  </a:cubicBezTo>
                  <a:cubicBezTo>
                    <a:pt x="15448" y="1513"/>
                    <a:pt x="16806" y="1239"/>
                    <a:pt x="17151" y="453"/>
                  </a:cubicBezTo>
                  <a:cubicBezTo>
                    <a:pt x="17222" y="310"/>
                    <a:pt x="17282" y="155"/>
                    <a:pt x="17306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3" name="Google Shape;273;p15"/>
          <p:cNvGrpSpPr/>
          <p:nvPr/>
        </p:nvGrpSpPr>
        <p:grpSpPr>
          <a:xfrm rot="-1182744">
            <a:off x="10315171" y="-479919"/>
            <a:ext cx="2358711" cy="2254029"/>
            <a:chOff x="7812689" y="-9317"/>
            <a:chExt cx="1769029" cy="1690517"/>
          </a:xfrm>
        </p:grpSpPr>
        <p:sp>
          <p:nvSpPr>
            <p:cNvPr id="274" name="Google Shape;274;p15"/>
            <p:cNvSpPr/>
            <p:nvPr/>
          </p:nvSpPr>
          <p:spPr>
            <a:xfrm rot="-1931420">
              <a:off x="7986489" y="122016"/>
              <a:ext cx="743187" cy="866968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15"/>
            <p:cNvSpPr/>
            <p:nvPr/>
          </p:nvSpPr>
          <p:spPr>
            <a:xfrm rot="-1931420">
              <a:off x="8021765" y="187894"/>
              <a:ext cx="707323" cy="796514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15"/>
            <p:cNvSpPr/>
            <p:nvPr/>
          </p:nvSpPr>
          <p:spPr>
            <a:xfrm rot="-1931420">
              <a:off x="8184094" y="797782"/>
              <a:ext cx="251660" cy="275171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 rot="-1931420">
              <a:off x="8240293" y="963537"/>
              <a:ext cx="124752" cy="127442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 rot="-1931420">
              <a:off x="8560209" y="403586"/>
              <a:ext cx="860854" cy="851566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 rot="-1931420">
              <a:off x="8579891" y="512087"/>
              <a:ext cx="284003" cy="182890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 rot="-1931420">
              <a:off x="8605324" y="536309"/>
              <a:ext cx="854033" cy="705817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15"/>
            <p:cNvSpPr/>
            <p:nvPr/>
          </p:nvSpPr>
          <p:spPr>
            <a:xfrm rot="-1931420">
              <a:off x="8431006" y="1318801"/>
              <a:ext cx="315202" cy="301619"/>
            </a:xfrm>
            <a:custGeom>
              <a:avLst/>
              <a:gdLst/>
              <a:ahLst/>
              <a:cxnLst/>
              <a:rect l="l" t="t" r="r" b="b"/>
              <a:pathLst>
                <a:path w="7163" h="6854" extrusionOk="0">
                  <a:moveTo>
                    <a:pt x="4996" y="1"/>
                  </a:moveTo>
                  <a:cubicBezTo>
                    <a:pt x="4741" y="1"/>
                    <a:pt x="4478" y="109"/>
                    <a:pt x="4247" y="368"/>
                  </a:cubicBezTo>
                  <a:cubicBezTo>
                    <a:pt x="3831" y="833"/>
                    <a:pt x="3426" y="1297"/>
                    <a:pt x="3021" y="1773"/>
                  </a:cubicBezTo>
                  <a:cubicBezTo>
                    <a:pt x="2854" y="1607"/>
                    <a:pt x="2676" y="1440"/>
                    <a:pt x="2509" y="1273"/>
                  </a:cubicBezTo>
                  <a:cubicBezTo>
                    <a:pt x="2278" y="1039"/>
                    <a:pt x="2019" y="941"/>
                    <a:pt x="1769" y="941"/>
                  </a:cubicBezTo>
                  <a:cubicBezTo>
                    <a:pt x="942" y="941"/>
                    <a:pt x="220" y="2025"/>
                    <a:pt x="961" y="2821"/>
                  </a:cubicBezTo>
                  <a:cubicBezTo>
                    <a:pt x="1176" y="3059"/>
                    <a:pt x="1414" y="3285"/>
                    <a:pt x="1652" y="3524"/>
                  </a:cubicBezTo>
                  <a:cubicBezTo>
                    <a:pt x="1271" y="4024"/>
                    <a:pt x="914" y="4548"/>
                    <a:pt x="580" y="5083"/>
                  </a:cubicBezTo>
                  <a:cubicBezTo>
                    <a:pt x="0" y="6012"/>
                    <a:pt x="816" y="6853"/>
                    <a:pt x="1663" y="6853"/>
                  </a:cubicBezTo>
                  <a:cubicBezTo>
                    <a:pt x="2033" y="6853"/>
                    <a:pt x="2408" y="6693"/>
                    <a:pt x="2676" y="6310"/>
                  </a:cubicBezTo>
                  <a:lnTo>
                    <a:pt x="3474" y="5167"/>
                  </a:lnTo>
                  <a:cubicBezTo>
                    <a:pt x="3950" y="5560"/>
                    <a:pt x="4426" y="5941"/>
                    <a:pt x="4926" y="6322"/>
                  </a:cubicBezTo>
                  <a:cubicBezTo>
                    <a:pt x="5128" y="6471"/>
                    <a:pt x="5332" y="6535"/>
                    <a:pt x="5525" y="6535"/>
                  </a:cubicBezTo>
                  <a:cubicBezTo>
                    <a:pt x="6472" y="6535"/>
                    <a:pt x="7163" y="4988"/>
                    <a:pt x="6105" y="4286"/>
                  </a:cubicBezTo>
                  <a:cubicBezTo>
                    <a:pt x="5664" y="3988"/>
                    <a:pt x="5212" y="3655"/>
                    <a:pt x="4795" y="3321"/>
                  </a:cubicBezTo>
                  <a:cubicBezTo>
                    <a:pt x="5140" y="2869"/>
                    <a:pt x="5486" y="2416"/>
                    <a:pt x="5843" y="1976"/>
                  </a:cubicBezTo>
                  <a:cubicBezTo>
                    <a:pt x="6552" y="1131"/>
                    <a:pt x="5818" y="1"/>
                    <a:pt x="4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15"/>
            <p:cNvSpPr/>
            <p:nvPr/>
          </p:nvSpPr>
          <p:spPr>
            <a:xfrm rot="-1931420">
              <a:off x="8445209" y="1368098"/>
              <a:ext cx="293200" cy="254004"/>
            </a:xfrm>
            <a:custGeom>
              <a:avLst/>
              <a:gdLst/>
              <a:ahLst/>
              <a:cxnLst/>
              <a:rect l="l" t="t" r="r" b="b"/>
              <a:pathLst>
                <a:path w="6663" h="5772" extrusionOk="0">
                  <a:moveTo>
                    <a:pt x="1268" y="1"/>
                  </a:moveTo>
                  <a:cubicBezTo>
                    <a:pt x="696" y="310"/>
                    <a:pt x="375" y="1120"/>
                    <a:pt x="958" y="1739"/>
                  </a:cubicBezTo>
                  <a:cubicBezTo>
                    <a:pt x="1185" y="1977"/>
                    <a:pt x="1411" y="2204"/>
                    <a:pt x="1649" y="2442"/>
                  </a:cubicBezTo>
                  <a:cubicBezTo>
                    <a:pt x="1280" y="2954"/>
                    <a:pt x="911" y="3466"/>
                    <a:pt x="589" y="4001"/>
                  </a:cubicBezTo>
                  <a:cubicBezTo>
                    <a:pt x="1" y="4930"/>
                    <a:pt x="820" y="5772"/>
                    <a:pt x="1666" y="5772"/>
                  </a:cubicBezTo>
                  <a:cubicBezTo>
                    <a:pt x="2035" y="5772"/>
                    <a:pt x="2409" y="5611"/>
                    <a:pt x="2673" y="5228"/>
                  </a:cubicBezTo>
                  <a:lnTo>
                    <a:pt x="3471" y="4085"/>
                  </a:lnTo>
                  <a:cubicBezTo>
                    <a:pt x="3947" y="4478"/>
                    <a:pt x="4423" y="4871"/>
                    <a:pt x="4923" y="5240"/>
                  </a:cubicBezTo>
                  <a:cubicBezTo>
                    <a:pt x="5126" y="5392"/>
                    <a:pt x="5330" y="5457"/>
                    <a:pt x="5524" y="5457"/>
                  </a:cubicBezTo>
                  <a:cubicBezTo>
                    <a:pt x="6150" y="5457"/>
                    <a:pt x="6662" y="4772"/>
                    <a:pt x="6626" y="4109"/>
                  </a:cubicBezTo>
                  <a:cubicBezTo>
                    <a:pt x="6126" y="3990"/>
                    <a:pt x="5626" y="3811"/>
                    <a:pt x="5161" y="3585"/>
                  </a:cubicBezTo>
                  <a:cubicBezTo>
                    <a:pt x="3566" y="2799"/>
                    <a:pt x="2387" y="138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15"/>
          <p:cNvGrpSpPr/>
          <p:nvPr/>
        </p:nvGrpSpPr>
        <p:grpSpPr>
          <a:xfrm rot="1070396">
            <a:off x="317500" y="837598"/>
            <a:ext cx="528453" cy="461437"/>
            <a:chOff x="172325" y="562000"/>
            <a:chExt cx="1712584" cy="1495403"/>
          </a:xfrm>
        </p:grpSpPr>
        <p:sp>
          <p:nvSpPr>
            <p:cNvPr id="284" name="Google Shape;284;p15"/>
            <p:cNvSpPr/>
            <p:nvPr/>
          </p:nvSpPr>
          <p:spPr>
            <a:xfrm>
              <a:off x="172325" y="562000"/>
              <a:ext cx="1712584" cy="610612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186274" y="1447143"/>
              <a:ext cx="1693008" cy="610260"/>
            </a:xfrm>
            <a:custGeom>
              <a:avLst/>
              <a:gdLst/>
              <a:ahLst/>
              <a:cxnLst/>
              <a:rect l="l" t="t" r="r" b="b"/>
              <a:pathLst>
                <a:path w="14443" h="5206" extrusionOk="0">
                  <a:moveTo>
                    <a:pt x="13042" y="1"/>
                  </a:moveTo>
                  <a:cubicBezTo>
                    <a:pt x="13025" y="1"/>
                    <a:pt x="13008" y="1"/>
                    <a:pt x="12991" y="2"/>
                  </a:cubicBezTo>
                  <a:lnTo>
                    <a:pt x="11800" y="50"/>
                  </a:lnTo>
                  <a:lnTo>
                    <a:pt x="1561" y="514"/>
                  </a:lnTo>
                  <a:cubicBezTo>
                    <a:pt x="1" y="585"/>
                    <a:pt x="188" y="5206"/>
                    <a:pt x="1739" y="5206"/>
                  </a:cubicBezTo>
                  <a:cubicBezTo>
                    <a:pt x="1751" y="5206"/>
                    <a:pt x="1763" y="5206"/>
                    <a:pt x="1775" y="5205"/>
                  </a:cubicBezTo>
                  <a:lnTo>
                    <a:pt x="7406" y="4955"/>
                  </a:lnTo>
                  <a:cubicBezTo>
                    <a:pt x="8788" y="4896"/>
                    <a:pt x="10300" y="4824"/>
                    <a:pt x="11717" y="4765"/>
                  </a:cubicBezTo>
                  <a:cubicBezTo>
                    <a:pt x="12693" y="4717"/>
                    <a:pt x="13729" y="4824"/>
                    <a:pt x="14110" y="3717"/>
                  </a:cubicBezTo>
                  <a:cubicBezTo>
                    <a:pt x="14416" y="2882"/>
                    <a:pt x="14442" y="1"/>
                    <a:pt x="13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177600" y="635029"/>
              <a:ext cx="1685038" cy="538989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186040" y="1510091"/>
              <a:ext cx="1672378" cy="547312"/>
            </a:xfrm>
            <a:custGeom>
              <a:avLst/>
              <a:gdLst/>
              <a:ahLst/>
              <a:cxnLst/>
              <a:rect l="l" t="t" r="r" b="b"/>
              <a:pathLst>
                <a:path w="14267" h="4669" extrusionOk="0">
                  <a:moveTo>
                    <a:pt x="1372" y="1"/>
                  </a:moveTo>
                  <a:lnTo>
                    <a:pt x="1372" y="1"/>
                  </a:lnTo>
                  <a:cubicBezTo>
                    <a:pt x="0" y="403"/>
                    <a:pt x="238" y="4669"/>
                    <a:pt x="1722" y="4669"/>
                  </a:cubicBezTo>
                  <a:cubicBezTo>
                    <a:pt x="1732" y="4669"/>
                    <a:pt x="1743" y="4669"/>
                    <a:pt x="1753" y="4668"/>
                  </a:cubicBezTo>
                  <a:lnTo>
                    <a:pt x="7397" y="4418"/>
                  </a:lnTo>
                  <a:cubicBezTo>
                    <a:pt x="8778" y="4359"/>
                    <a:pt x="10290" y="4287"/>
                    <a:pt x="11719" y="4228"/>
                  </a:cubicBezTo>
                  <a:cubicBezTo>
                    <a:pt x="12695" y="4192"/>
                    <a:pt x="13731" y="4299"/>
                    <a:pt x="14112" y="3192"/>
                  </a:cubicBezTo>
                  <a:cubicBezTo>
                    <a:pt x="14207" y="2858"/>
                    <a:pt x="14255" y="2525"/>
                    <a:pt x="14266" y="2192"/>
                  </a:cubicBezTo>
                  <a:lnTo>
                    <a:pt x="14266" y="2192"/>
                  </a:lnTo>
                  <a:cubicBezTo>
                    <a:pt x="12488" y="2567"/>
                    <a:pt x="10682" y="2755"/>
                    <a:pt x="8874" y="2755"/>
                  </a:cubicBezTo>
                  <a:cubicBezTo>
                    <a:pt x="7753" y="2755"/>
                    <a:pt x="6632" y="2683"/>
                    <a:pt x="5515" y="2537"/>
                  </a:cubicBezTo>
                  <a:cubicBezTo>
                    <a:pt x="4587" y="2418"/>
                    <a:pt x="3646" y="2239"/>
                    <a:pt x="2836" y="1763"/>
                  </a:cubicBezTo>
                  <a:cubicBezTo>
                    <a:pt x="2158" y="1370"/>
                    <a:pt x="1586" y="739"/>
                    <a:pt x="1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8" name="Google Shape;288;p15"/>
          <p:cNvGrpSpPr/>
          <p:nvPr/>
        </p:nvGrpSpPr>
        <p:grpSpPr>
          <a:xfrm rot="-822690">
            <a:off x="953426" y="384795"/>
            <a:ext cx="454997" cy="472247"/>
            <a:chOff x="614950" y="1682850"/>
            <a:chExt cx="438175" cy="454900"/>
          </a:xfrm>
        </p:grpSpPr>
        <p:sp>
          <p:nvSpPr>
            <p:cNvPr id="289" name="Google Shape;289;p15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705600" y="1898600"/>
            <a:ext cx="8780800" cy="30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467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title"/>
          </p:nvPr>
        </p:nvSpPr>
        <p:spPr>
          <a:xfrm>
            <a:off x="4225200" y="5131067"/>
            <a:ext cx="6261200" cy="4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919112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454763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"/>
          <p:cNvSpPr/>
          <p:nvPr/>
        </p:nvSpPr>
        <p:spPr>
          <a:xfrm flipH="1">
            <a:off x="-1429867" y="2748586"/>
            <a:ext cx="5095101" cy="4103932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7" name="Google Shape;307;p17"/>
          <p:cNvSpPr/>
          <p:nvPr/>
        </p:nvSpPr>
        <p:spPr>
          <a:xfrm rot="10800000" flipH="1">
            <a:off x="3594219" y="-45830"/>
            <a:ext cx="8597781" cy="3110087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8" name="Google Shape;308;p17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5770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9" name="Google Shape;309;p17"/>
          <p:cNvSpPr txBox="1">
            <a:spLocks noGrp="1"/>
          </p:cNvSpPr>
          <p:nvPr>
            <p:ph type="subTitle" idx="1"/>
          </p:nvPr>
        </p:nvSpPr>
        <p:spPr>
          <a:xfrm>
            <a:off x="2406143" y="2051067"/>
            <a:ext cx="2210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2"/>
          </p:nvPr>
        </p:nvSpPr>
        <p:spPr>
          <a:xfrm>
            <a:off x="2408413" y="4261024"/>
            <a:ext cx="2210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subTitle" idx="3"/>
          </p:nvPr>
        </p:nvSpPr>
        <p:spPr>
          <a:xfrm>
            <a:off x="7570565" y="4260856"/>
            <a:ext cx="2165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2" name="Google Shape;312;p17"/>
          <p:cNvSpPr txBox="1">
            <a:spLocks noGrp="1"/>
          </p:cNvSpPr>
          <p:nvPr>
            <p:ph type="subTitle" idx="4"/>
          </p:nvPr>
        </p:nvSpPr>
        <p:spPr>
          <a:xfrm>
            <a:off x="1404700" y="2711233"/>
            <a:ext cx="3214800" cy="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 txBox="1">
            <a:spLocks noGrp="1"/>
          </p:cNvSpPr>
          <p:nvPr>
            <p:ph type="subTitle" idx="5"/>
          </p:nvPr>
        </p:nvSpPr>
        <p:spPr>
          <a:xfrm>
            <a:off x="1404600" y="4921143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6"/>
          </p:nvPr>
        </p:nvSpPr>
        <p:spPr>
          <a:xfrm>
            <a:off x="7567600" y="4921033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7"/>
          <p:cNvSpPr txBox="1">
            <a:spLocks noGrp="1"/>
          </p:cNvSpPr>
          <p:nvPr>
            <p:ph type="subTitle" idx="7"/>
          </p:nvPr>
        </p:nvSpPr>
        <p:spPr>
          <a:xfrm>
            <a:off x="7567600" y="2051067"/>
            <a:ext cx="2165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6" name="Google Shape;316;p17"/>
          <p:cNvSpPr txBox="1">
            <a:spLocks noGrp="1"/>
          </p:cNvSpPr>
          <p:nvPr>
            <p:ph type="subTitle" idx="8"/>
          </p:nvPr>
        </p:nvSpPr>
        <p:spPr>
          <a:xfrm>
            <a:off x="7567600" y="2711240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7"/>
          <p:cNvSpPr/>
          <p:nvPr/>
        </p:nvSpPr>
        <p:spPr>
          <a:xfrm rot="-4086701">
            <a:off x="622930" y="-57467"/>
            <a:ext cx="379063" cy="32946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8" name="Google Shape;318;p17"/>
          <p:cNvSpPr/>
          <p:nvPr/>
        </p:nvSpPr>
        <p:spPr>
          <a:xfrm rot="-4086574">
            <a:off x="502348" y="380201"/>
            <a:ext cx="261715" cy="22747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9" name="Google Shape;319;p17"/>
          <p:cNvSpPr/>
          <p:nvPr/>
        </p:nvSpPr>
        <p:spPr>
          <a:xfrm rot="-9295189">
            <a:off x="11668781" y="2107308"/>
            <a:ext cx="261713" cy="22747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991759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"/>
          <p:cNvSpPr/>
          <p:nvPr/>
        </p:nvSpPr>
        <p:spPr>
          <a:xfrm rot="10800000">
            <a:off x="0" y="14"/>
            <a:ext cx="8597781" cy="3110087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2" name="Google Shape;322;p18"/>
          <p:cNvSpPr txBox="1">
            <a:spLocks noGrp="1"/>
          </p:cNvSpPr>
          <p:nvPr>
            <p:ph type="title" hasCustomPrompt="1"/>
          </p:nvPr>
        </p:nvSpPr>
        <p:spPr>
          <a:xfrm>
            <a:off x="2833451" y="1349633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3" name="Google Shape;323;p18"/>
          <p:cNvSpPr/>
          <p:nvPr/>
        </p:nvSpPr>
        <p:spPr>
          <a:xfrm>
            <a:off x="7848460" y="4389030"/>
            <a:ext cx="4407045" cy="2468980"/>
          </a:xfrm>
          <a:custGeom>
            <a:avLst/>
            <a:gdLst/>
            <a:ahLst/>
            <a:cxnLst/>
            <a:rect l="l" t="t" r="r" b="b"/>
            <a:pathLst>
              <a:path w="97775" h="54781" extrusionOk="0">
                <a:moveTo>
                  <a:pt x="97774" y="0"/>
                </a:moveTo>
                <a:cubicBezTo>
                  <a:pt x="86952" y="4370"/>
                  <a:pt x="82380" y="20122"/>
                  <a:pt x="76379" y="26634"/>
                </a:cubicBezTo>
                <a:cubicBezTo>
                  <a:pt x="70134" y="33404"/>
                  <a:pt x="56141" y="33809"/>
                  <a:pt x="41131" y="33809"/>
                </a:cubicBezTo>
                <a:cubicBezTo>
                  <a:pt x="39086" y="33809"/>
                  <a:pt x="37023" y="33802"/>
                  <a:pt x="34957" y="33802"/>
                </a:cubicBezTo>
                <a:cubicBezTo>
                  <a:pt x="18836" y="33802"/>
                  <a:pt x="0" y="54781"/>
                  <a:pt x="0" y="54781"/>
                </a:cubicBezTo>
                <a:lnTo>
                  <a:pt x="97774" y="54781"/>
                </a:lnTo>
                <a:lnTo>
                  <a:pt x="9777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>
            <a:off x="3528067" y="1856872"/>
            <a:ext cx="51360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 idx="2" hasCustomPrompt="1"/>
          </p:nvPr>
        </p:nvSpPr>
        <p:spPr>
          <a:xfrm>
            <a:off x="2833451" y="2841217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18"/>
          <p:cNvSpPr txBox="1">
            <a:spLocks noGrp="1"/>
          </p:cNvSpPr>
          <p:nvPr>
            <p:ph type="subTitle" idx="3"/>
          </p:nvPr>
        </p:nvSpPr>
        <p:spPr>
          <a:xfrm>
            <a:off x="2568549" y="3629983"/>
            <a:ext cx="70548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8"/>
          <p:cNvSpPr txBox="1">
            <a:spLocks noGrp="1"/>
          </p:cNvSpPr>
          <p:nvPr>
            <p:ph type="title" idx="4" hasCustomPrompt="1"/>
          </p:nvPr>
        </p:nvSpPr>
        <p:spPr>
          <a:xfrm>
            <a:off x="2833451" y="4336767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8" name="Google Shape;328;p18"/>
          <p:cNvSpPr txBox="1">
            <a:spLocks noGrp="1"/>
          </p:cNvSpPr>
          <p:nvPr>
            <p:ph type="subTitle" idx="5"/>
          </p:nvPr>
        </p:nvSpPr>
        <p:spPr>
          <a:xfrm>
            <a:off x="3527900" y="5437073"/>
            <a:ext cx="51360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8"/>
          <p:cNvSpPr/>
          <p:nvPr/>
        </p:nvSpPr>
        <p:spPr>
          <a:xfrm rot="-4086701">
            <a:off x="8446130" y="491400"/>
            <a:ext cx="379063" cy="32946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 rot="-4086806">
            <a:off x="7618992" y="6325305"/>
            <a:ext cx="337453" cy="29328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31" name="Google Shape;331;p18"/>
          <p:cNvGrpSpPr/>
          <p:nvPr/>
        </p:nvGrpSpPr>
        <p:grpSpPr>
          <a:xfrm rot="-257086">
            <a:off x="11192844" y="819793"/>
            <a:ext cx="585768" cy="636503"/>
            <a:chOff x="1761950" y="1669000"/>
            <a:chExt cx="482700" cy="529100"/>
          </a:xfrm>
        </p:grpSpPr>
        <p:sp>
          <p:nvSpPr>
            <p:cNvPr id="332" name="Google Shape;332;p18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18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18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5" name="Google Shape;335;p18"/>
          <p:cNvGrpSpPr/>
          <p:nvPr/>
        </p:nvGrpSpPr>
        <p:grpSpPr>
          <a:xfrm rot="651154">
            <a:off x="9855572" y="85676"/>
            <a:ext cx="1005344" cy="1003875"/>
            <a:chOff x="345025" y="221948"/>
            <a:chExt cx="1016224" cy="1014094"/>
          </a:xfrm>
        </p:grpSpPr>
        <p:sp>
          <p:nvSpPr>
            <p:cNvPr id="336" name="Google Shape;336;p18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18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18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9" name="Google Shape;339;p18"/>
          <p:cNvGrpSpPr/>
          <p:nvPr/>
        </p:nvGrpSpPr>
        <p:grpSpPr>
          <a:xfrm rot="-1928199">
            <a:off x="10337560" y="1652695"/>
            <a:ext cx="976088" cy="999277"/>
            <a:chOff x="2797650" y="3803725"/>
            <a:chExt cx="787175" cy="819250"/>
          </a:xfrm>
        </p:grpSpPr>
        <p:sp>
          <p:nvSpPr>
            <p:cNvPr id="340" name="Google Shape;340;p18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18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18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18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93830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"/>
          <p:cNvSpPr/>
          <p:nvPr/>
        </p:nvSpPr>
        <p:spPr>
          <a:xfrm rot="10800000">
            <a:off x="0" y="-6306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7564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body" idx="1"/>
          </p:nvPr>
        </p:nvSpPr>
        <p:spPr>
          <a:xfrm>
            <a:off x="965167" y="2759000"/>
            <a:ext cx="3899600" cy="13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2" name="Google Shape;372;p21"/>
          <p:cNvSpPr/>
          <p:nvPr/>
        </p:nvSpPr>
        <p:spPr>
          <a:xfrm rot="930717">
            <a:off x="692580" y="861233"/>
            <a:ext cx="272368" cy="236729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3" name="Google Shape;373;p21"/>
          <p:cNvSpPr/>
          <p:nvPr/>
        </p:nvSpPr>
        <p:spPr>
          <a:xfrm rot="-522159">
            <a:off x="11153681" y="790724"/>
            <a:ext cx="272364" cy="236728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4" name="Google Shape;374;p21"/>
          <p:cNvSpPr/>
          <p:nvPr/>
        </p:nvSpPr>
        <p:spPr>
          <a:xfrm rot="-522202">
            <a:off x="10815560" y="474159"/>
            <a:ext cx="379061" cy="32945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0549763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"/>
          <p:cNvSpPr txBox="1">
            <a:spLocks noGrp="1"/>
          </p:cNvSpPr>
          <p:nvPr>
            <p:ph type="subTitle" idx="1"/>
          </p:nvPr>
        </p:nvSpPr>
        <p:spPr>
          <a:xfrm>
            <a:off x="965200" y="1410699"/>
            <a:ext cx="10266800" cy="4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AutoNum type="arabicPeriod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94" name="Google Shape;394;p2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8953600" cy="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279061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46" y="4724401"/>
            <a:ext cx="575324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4356102" y="16"/>
            <a:ext cx="783579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7790109" y="1783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2583109" y="48056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4813035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1110767"/>
            <a:ext cx="12191931" cy="79687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452809" y="2799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10772143" y="13385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7854095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72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63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/>
          <p:nvPr/>
        </p:nvSpPr>
        <p:spPr>
          <a:xfrm>
            <a:off x="0" y="33"/>
            <a:ext cx="9397325" cy="685796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59;p3"/>
          <p:cNvSpPr txBox="1">
            <a:spLocks noGrp="1"/>
          </p:cNvSpPr>
          <p:nvPr>
            <p:ph type="ctrTitle"/>
          </p:nvPr>
        </p:nvSpPr>
        <p:spPr>
          <a:xfrm>
            <a:off x="1765300" y="1256184"/>
            <a:ext cx="4413200" cy="14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lack Han Sans"/>
              <a:buNone/>
              <a:defRPr sz="8533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>
            <a:off x="1765300" y="2508951"/>
            <a:ext cx="6070400" cy="15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omfortaa Light"/>
              <a:buNone/>
              <a:defRPr sz="2133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61" name="Google Shape;61;p3"/>
          <p:cNvGrpSpPr/>
          <p:nvPr/>
        </p:nvGrpSpPr>
        <p:grpSpPr>
          <a:xfrm rot="1438450">
            <a:off x="10928419" y="3119353"/>
            <a:ext cx="622372" cy="619304"/>
            <a:chOff x="1193082" y="841697"/>
            <a:chExt cx="1170763" cy="1162329"/>
          </a:xfrm>
        </p:grpSpPr>
        <p:sp>
          <p:nvSpPr>
            <p:cNvPr id="62" name="Google Shape;62;p3"/>
            <p:cNvSpPr/>
            <p:nvPr/>
          </p:nvSpPr>
          <p:spPr>
            <a:xfrm rot="-2361516">
              <a:off x="1348852" y="1023586"/>
              <a:ext cx="859224" cy="798550"/>
            </a:xfrm>
            <a:custGeom>
              <a:avLst/>
              <a:gdLst/>
              <a:ahLst/>
              <a:cxnLst/>
              <a:rect l="l" t="t" r="r" b="b"/>
              <a:pathLst>
                <a:path w="21610" h="20084" extrusionOk="0">
                  <a:moveTo>
                    <a:pt x="8206" y="1"/>
                  </a:moveTo>
                  <a:cubicBezTo>
                    <a:pt x="8099" y="1"/>
                    <a:pt x="8014" y="11"/>
                    <a:pt x="7954" y="31"/>
                  </a:cubicBezTo>
                  <a:cubicBezTo>
                    <a:pt x="6811" y="423"/>
                    <a:pt x="4418" y="2674"/>
                    <a:pt x="13204" y="6103"/>
                  </a:cubicBezTo>
                  <a:cubicBezTo>
                    <a:pt x="13669" y="6281"/>
                    <a:pt x="7478" y="5876"/>
                    <a:pt x="7418" y="8198"/>
                  </a:cubicBezTo>
                  <a:cubicBezTo>
                    <a:pt x="7347" y="10520"/>
                    <a:pt x="14252" y="10115"/>
                    <a:pt x="13907" y="13544"/>
                  </a:cubicBezTo>
                  <a:cubicBezTo>
                    <a:pt x="13758" y="15074"/>
                    <a:pt x="11953" y="15954"/>
                    <a:pt x="9911" y="15954"/>
                  </a:cubicBezTo>
                  <a:cubicBezTo>
                    <a:pt x="7392" y="15954"/>
                    <a:pt x="4514" y="14613"/>
                    <a:pt x="3941" y="11496"/>
                  </a:cubicBezTo>
                  <a:cubicBezTo>
                    <a:pt x="3858" y="11064"/>
                    <a:pt x="3254" y="10464"/>
                    <a:pt x="2625" y="10464"/>
                  </a:cubicBezTo>
                  <a:cubicBezTo>
                    <a:pt x="2352" y="10464"/>
                    <a:pt x="2075" y="10577"/>
                    <a:pt x="1834" y="10865"/>
                  </a:cubicBezTo>
                  <a:cubicBezTo>
                    <a:pt x="1036" y="11830"/>
                    <a:pt x="0" y="17199"/>
                    <a:pt x="8263" y="19747"/>
                  </a:cubicBezTo>
                  <a:cubicBezTo>
                    <a:pt x="9009" y="19978"/>
                    <a:pt x="9751" y="20084"/>
                    <a:pt x="10474" y="20084"/>
                  </a:cubicBezTo>
                  <a:cubicBezTo>
                    <a:pt x="16046" y="20084"/>
                    <a:pt x="20444" y="13805"/>
                    <a:pt x="16407" y="10401"/>
                  </a:cubicBezTo>
                  <a:lnTo>
                    <a:pt x="16407" y="10401"/>
                  </a:lnTo>
                  <a:cubicBezTo>
                    <a:pt x="16407" y="10401"/>
                    <a:pt x="16985" y="10502"/>
                    <a:pt x="17725" y="10502"/>
                  </a:cubicBezTo>
                  <a:cubicBezTo>
                    <a:pt x="19299" y="10502"/>
                    <a:pt x="21609" y="10045"/>
                    <a:pt x="20670" y="7186"/>
                  </a:cubicBezTo>
                  <a:cubicBezTo>
                    <a:pt x="19361" y="3193"/>
                    <a:pt x="10142" y="1"/>
                    <a:pt x="8206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3"/>
          <p:cNvGrpSpPr/>
          <p:nvPr/>
        </p:nvGrpSpPr>
        <p:grpSpPr>
          <a:xfrm>
            <a:off x="9990804" y="5582359"/>
            <a:ext cx="630147" cy="603685"/>
            <a:chOff x="7039475" y="481968"/>
            <a:chExt cx="476805" cy="456783"/>
          </a:xfrm>
        </p:grpSpPr>
        <p:sp>
          <p:nvSpPr>
            <p:cNvPr id="66" name="Google Shape;66;p3"/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" name="Google Shape;71;p3"/>
          <p:cNvGrpSpPr/>
          <p:nvPr/>
        </p:nvGrpSpPr>
        <p:grpSpPr>
          <a:xfrm rot="769044">
            <a:off x="9416430" y="132505"/>
            <a:ext cx="1016540" cy="1042129"/>
            <a:chOff x="614950" y="1682850"/>
            <a:chExt cx="438175" cy="454900"/>
          </a:xfrm>
        </p:grpSpPr>
        <p:sp>
          <p:nvSpPr>
            <p:cNvPr id="72" name="Google Shape;7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5" name="Google Shape;75;p3"/>
          <p:cNvGrpSpPr/>
          <p:nvPr/>
        </p:nvGrpSpPr>
        <p:grpSpPr>
          <a:xfrm rot="-9891192">
            <a:off x="10923088" y="1615533"/>
            <a:ext cx="633025" cy="621789"/>
            <a:chOff x="1761950" y="1669000"/>
            <a:chExt cx="482700" cy="529100"/>
          </a:xfrm>
        </p:grpSpPr>
        <p:sp>
          <p:nvSpPr>
            <p:cNvPr id="76" name="Google Shape;76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890291">
            <a:off x="9346635" y="4222966"/>
            <a:ext cx="519725" cy="591268"/>
            <a:chOff x="1761950" y="1669000"/>
            <a:chExt cx="482700" cy="529100"/>
          </a:xfrm>
        </p:grpSpPr>
        <p:sp>
          <p:nvSpPr>
            <p:cNvPr id="80" name="Google Shape;80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3" name="Google Shape;83;p3"/>
          <p:cNvGrpSpPr/>
          <p:nvPr/>
        </p:nvGrpSpPr>
        <p:grpSpPr>
          <a:xfrm rot="-871861">
            <a:off x="8613977" y="1280030"/>
            <a:ext cx="933308" cy="844364"/>
            <a:chOff x="2321700" y="1787550"/>
            <a:chExt cx="450675" cy="386425"/>
          </a:xfrm>
        </p:grpSpPr>
        <p:sp>
          <p:nvSpPr>
            <p:cNvPr id="84" name="Google Shape;84;p3"/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7" name="Google Shape;87;p3"/>
          <p:cNvGrpSpPr/>
          <p:nvPr/>
        </p:nvGrpSpPr>
        <p:grpSpPr>
          <a:xfrm rot="-822949">
            <a:off x="10235293" y="3976154"/>
            <a:ext cx="1598371" cy="1595020"/>
            <a:chOff x="345025" y="221948"/>
            <a:chExt cx="1016224" cy="1014094"/>
          </a:xfrm>
        </p:grpSpPr>
        <p:sp>
          <p:nvSpPr>
            <p:cNvPr id="88" name="Google Shape;88;p3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" name="Google Shape;91;p3"/>
          <p:cNvSpPr/>
          <p:nvPr/>
        </p:nvSpPr>
        <p:spPr>
          <a:xfrm>
            <a:off x="452300" y="2154336"/>
            <a:ext cx="373536" cy="344328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92;p3"/>
          <p:cNvSpPr/>
          <p:nvPr/>
        </p:nvSpPr>
        <p:spPr>
          <a:xfrm rot="1938657">
            <a:off x="10861372" y="353881"/>
            <a:ext cx="346237" cy="32764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93;p3"/>
          <p:cNvSpPr/>
          <p:nvPr/>
        </p:nvSpPr>
        <p:spPr>
          <a:xfrm rot="1938657">
            <a:off x="11152320" y="671545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4" name="Google Shape;94;p3"/>
          <p:cNvGrpSpPr/>
          <p:nvPr/>
        </p:nvGrpSpPr>
        <p:grpSpPr>
          <a:xfrm rot="493885">
            <a:off x="9100797" y="2349512"/>
            <a:ext cx="1250639" cy="1238771"/>
            <a:chOff x="2797650" y="3803725"/>
            <a:chExt cx="787175" cy="819250"/>
          </a:xfrm>
        </p:grpSpPr>
        <p:sp>
          <p:nvSpPr>
            <p:cNvPr id="95" name="Google Shape;95;p3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9" name="Google Shape;99;p3"/>
          <p:cNvSpPr/>
          <p:nvPr/>
        </p:nvSpPr>
        <p:spPr>
          <a:xfrm rot="7925415">
            <a:off x="11178827" y="5712270"/>
            <a:ext cx="543239" cy="51406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0;p3"/>
          <p:cNvSpPr/>
          <p:nvPr/>
        </p:nvSpPr>
        <p:spPr>
          <a:xfrm rot="7925529">
            <a:off x="1801995" y="6331580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1" name="Google Shape;101;p3"/>
          <p:cNvGrpSpPr/>
          <p:nvPr/>
        </p:nvGrpSpPr>
        <p:grpSpPr>
          <a:xfrm rot="2390256">
            <a:off x="8789188" y="5832565"/>
            <a:ext cx="454992" cy="472235"/>
            <a:chOff x="614950" y="1682850"/>
            <a:chExt cx="438175" cy="454900"/>
          </a:xfrm>
        </p:grpSpPr>
        <p:sp>
          <p:nvSpPr>
            <p:cNvPr id="102" name="Google Shape;10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5" name="Google Shape;105;p3"/>
          <p:cNvSpPr/>
          <p:nvPr/>
        </p:nvSpPr>
        <p:spPr>
          <a:xfrm rot="7925529">
            <a:off x="6839746" y="871594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192546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203187" y="2126252"/>
            <a:ext cx="12649187" cy="4871449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9;p4"/>
          <p:cNvSpPr/>
          <p:nvPr/>
        </p:nvSpPr>
        <p:spPr>
          <a:xfrm rot="8549447">
            <a:off x="1091822" y="52712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10;p4"/>
          <p:cNvSpPr/>
          <p:nvPr/>
        </p:nvSpPr>
        <p:spPr>
          <a:xfrm rot="-7207332">
            <a:off x="10927925" y="780723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11;p4"/>
          <p:cNvSpPr/>
          <p:nvPr/>
        </p:nvSpPr>
        <p:spPr>
          <a:xfrm rot="-3647476">
            <a:off x="10140486" y="6037211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12;p4"/>
          <p:cNvSpPr/>
          <p:nvPr/>
        </p:nvSpPr>
        <p:spPr>
          <a:xfrm rot="2195570">
            <a:off x="9938596" y="6263435"/>
            <a:ext cx="211281" cy="19993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6096000" y="2448000"/>
            <a:ext cx="5135600" cy="10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2147133" y="2556000"/>
            <a:ext cx="2766800" cy="17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6096000" y="3540000"/>
            <a:ext cx="50420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12" y="-306790"/>
            <a:ext cx="12296443" cy="2277265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653933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 flipH="1">
            <a:off x="9" y="1"/>
            <a:ext cx="18958880" cy="6858020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8" name="Google Shape;148;p5"/>
          <p:cNvSpPr txBox="1">
            <a:spLocks noGrp="1"/>
          </p:cNvSpPr>
          <p:nvPr>
            <p:ph type="title"/>
          </p:nvPr>
        </p:nvSpPr>
        <p:spPr>
          <a:xfrm>
            <a:off x="2931433" y="3429000"/>
            <a:ext cx="6337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5067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body" idx="1"/>
          </p:nvPr>
        </p:nvSpPr>
        <p:spPr>
          <a:xfrm>
            <a:off x="2927400" y="4384600"/>
            <a:ext cx="6337200" cy="1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31789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>
            <a:off x="5335557" y="920078"/>
            <a:ext cx="1624063" cy="2004209"/>
            <a:chOff x="4058918" y="739532"/>
            <a:chExt cx="1084830" cy="1338758"/>
          </a:xfrm>
        </p:grpSpPr>
        <p:sp>
          <p:nvSpPr>
            <p:cNvPr id="151" name="Google Shape;151;p5"/>
            <p:cNvSpPr/>
            <p:nvPr/>
          </p:nvSpPr>
          <p:spPr>
            <a:xfrm rot="-2700000">
              <a:off x="4836574" y="793805"/>
              <a:ext cx="256693" cy="249107"/>
            </a:xfrm>
            <a:custGeom>
              <a:avLst/>
              <a:gdLst/>
              <a:ahLst/>
              <a:cxnLst/>
              <a:rect l="l" t="t" r="r" b="b"/>
              <a:pathLst>
                <a:path w="2978" h="2890" extrusionOk="0">
                  <a:moveTo>
                    <a:pt x="1162" y="0"/>
                  </a:moveTo>
                  <a:cubicBezTo>
                    <a:pt x="1099" y="0"/>
                    <a:pt x="1037" y="30"/>
                    <a:pt x="1001" y="90"/>
                  </a:cubicBezTo>
                  <a:cubicBezTo>
                    <a:pt x="846" y="340"/>
                    <a:pt x="763" y="626"/>
                    <a:pt x="775" y="911"/>
                  </a:cubicBezTo>
                  <a:cubicBezTo>
                    <a:pt x="536" y="923"/>
                    <a:pt x="310" y="995"/>
                    <a:pt x="108" y="1114"/>
                  </a:cubicBezTo>
                  <a:cubicBezTo>
                    <a:pt x="1" y="1173"/>
                    <a:pt x="1" y="1328"/>
                    <a:pt x="108" y="1388"/>
                  </a:cubicBezTo>
                  <a:cubicBezTo>
                    <a:pt x="296" y="1471"/>
                    <a:pt x="502" y="1509"/>
                    <a:pt x="702" y="1509"/>
                  </a:cubicBezTo>
                  <a:cubicBezTo>
                    <a:pt x="731" y="1509"/>
                    <a:pt x="759" y="1508"/>
                    <a:pt x="787" y="1507"/>
                  </a:cubicBezTo>
                  <a:cubicBezTo>
                    <a:pt x="810" y="1923"/>
                    <a:pt x="834" y="2376"/>
                    <a:pt x="1025" y="2745"/>
                  </a:cubicBezTo>
                  <a:cubicBezTo>
                    <a:pt x="1082" y="2846"/>
                    <a:pt x="1169" y="2889"/>
                    <a:pt x="1257" y="2889"/>
                  </a:cubicBezTo>
                  <a:cubicBezTo>
                    <a:pt x="1406" y="2889"/>
                    <a:pt x="1557" y="2767"/>
                    <a:pt x="1572" y="2602"/>
                  </a:cubicBezTo>
                  <a:cubicBezTo>
                    <a:pt x="1608" y="2233"/>
                    <a:pt x="1525" y="1852"/>
                    <a:pt x="1477" y="1471"/>
                  </a:cubicBezTo>
                  <a:cubicBezTo>
                    <a:pt x="1535" y="1471"/>
                    <a:pt x="1593" y="1471"/>
                    <a:pt x="1651" y="1471"/>
                  </a:cubicBezTo>
                  <a:cubicBezTo>
                    <a:pt x="2000" y="1471"/>
                    <a:pt x="2353" y="1462"/>
                    <a:pt x="2680" y="1340"/>
                  </a:cubicBezTo>
                  <a:cubicBezTo>
                    <a:pt x="2918" y="1257"/>
                    <a:pt x="2977" y="864"/>
                    <a:pt x="2680" y="792"/>
                  </a:cubicBezTo>
                  <a:cubicBezTo>
                    <a:pt x="2559" y="771"/>
                    <a:pt x="2437" y="762"/>
                    <a:pt x="2315" y="762"/>
                  </a:cubicBezTo>
                  <a:cubicBezTo>
                    <a:pt x="2026" y="762"/>
                    <a:pt x="1734" y="810"/>
                    <a:pt x="1441" y="852"/>
                  </a:cubicBezTo>
                  <a:cubicBezTo>
                    <a:pt x="1465" y="590"/>
                    <a:pt x="1418" y="328"/>
                    <a:pt x="1322" y="90"/>
                  </a:cubicBezTo>
                  <a:cubicBezTo>
                    <a:pt x="1287" y="30"/>
                    <a:pt x="1224" y="0"/>
                    <a:pt x="1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058918" y="1903050"/>
              <a:ext cx="178601" cy="175240"/>
            </a:xfrm>
            <a:custGeom>
              <a:avLst/>
              <a:gdLst/>
              <a:ahLst/>
              <a:cxnLst/>
              <a:rect l="l" t="t" r="r" b="b"/>
              <a:pathLst>
                <a:path w="2072" h="2033" extrusionOk="0">
                  <a:moveTo>
                    <a:pt x="804" y="1"/>
                  </a:moveTo>
                  <a:cubicBezTo>
                    <a:pt x="759" y="1"/>
                    <a:pt x="715" y="22"/>
                    <a:pt x="691" y="63"/>
                  </a:cubicBezTo>
                  <a:cubicBezTo>
                    <a:pt x="584" y="242"/>
                    <a:pt x="536" y="444"/>
                    <a:pt x="548" y="647"/>
                  </a:cubicBezTo>
                  <a:cubicBezTo>
                    <a:pt x="381" y="647"/>
                    <a:pt x="215" y="706"/>
                    <a:pt x="72" y="790"/>
                  </a:cubicBezTo>
                  <a:cubicBezTo>
                    <a:pt x="0" y="837"/>
                    <a:pt x="0" y="944"/>
                    <a:pt x="72" y="980"/>
                  </a:cubicBezTo>
                  <a:cubicBezTo>
                    <a:pt x="206" y="1032"/>
                    <a:pt x="350" y="1066"/>
                    <a:pt x="487" y="1066"/>
                  </a:cubicBezTo>
                  <a:cubicBezTo>
                    <a:pt x="508" y="1066"/>
                    <a:pt x="528" y="1065"/>
                    <a:pt x="548" y="1063"/>
                  </a:cubicBezTo>
                  <a:lnTo>
                    <a:pt x="548" y="1063"/>
                  </a:lnTo>
                  <a:cubicBezTo>
                    <a:pt x="536" y="1361"/>
                    <a:pt x="596" y="1659"/>
                    <a:pt x="715" y="1933"/>
                  </a:cubicBezTo>
                  <a:cubicBezTo>
                    <a:pt x="754" y="2003"/>
                    <a:pt x="815" y="2033"/>
                    <a:pt x="876" y="2033"/>
                  </a:cubicBezTo>
                  <a:cubicBezTo>
                    <a:pt x="981" y="2033"/>
                    <a:pt x="1088" y="1946"/>
                    <a:pt x="1096" y="1825"/>
                  </a:cubicBezTo>
                  <a:cubicBezTo>
                    <a:pt x="1108" y="1563"/>
                    <a:pt x="1084" y="1302"/>
                    <a:pt x="1036" y="1040"/>
                  </a:cubicBezTo>
                  <a:lnTo>
                    <a:pt x="1036" y="1040"/>
                  </a:lnTo>
                  <a:cubicBezTo>
                    <a:pt x="1081" y="1042"/>
                    <a:pt x="1125" y="1043"/>
                    <a:pt x="1170" y="1043"/>
                  </a:cubicBezTo>
                  <a:cubicBezTo>
                    <a:pt x="1402" y="1043"/>
                    <a:pt x="1640" y="1016"/>
                    <a:pt x="1870" y="956"/>
                  </a:cubicBezTo>
                  <a:cubicBezTo>
                    <a:pt x="2036" y="885"/>
                    <a:pt x="2072" y="599"/>
                    <a:pt x="1870" y="563"/>
                  </a:cubicBezTo>
                  <a:cubicBezTo>
                    <a:pt x="1758" y="550"/>
                    <a:pt x="1648" y="543"/>
                    <a:pt x="1539" y="543"/>
                  </a:cubicBezTo>
                  <a:cubicBezTo>
                    <a:pt x="1358" y="543"/>
                    <a:pt x="1179" y="562"/>
                    <a:pt x="1000" y="599"/>
                  </a:cubicBezTo>
                  <a:cubicBezTo>
                    <a:pt x="1012" y="420"/>
                    <a:pt x="988" y="230"/>
                    <a:pt x="917" y="63"/>
                  </a:cubicBezTo>
                  <a:cubicBezTo>
                    <a:pt x="893" y="22"/>
                    <a:pt x="849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407040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979567" y="3942867"/>
            <a:ext cx="5372000" cy="1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1" y="-160999"/>
            <a:ext cx="12458751" cy="3691564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912800" cy="7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9976133" y="832721"/>
            <a:ext cx="253368" cy="23976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6" name="Google Shape;176;p8"/>
          <p:cNvSpPr/>
          <p:nvPr/>
        </p:nvSpPr>
        <p:spPr>
          <a:xfrm rot="5706286">
            <a:off x="290413" y="5820400"/>
            <a:ext cx="301143" cy="28497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804433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959400" y="1557400"/>
            <a:ext cx="8273200" cy="3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36625" y="-1837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0" name="Google Shape;180;p9"/>
          <p:cNvSpPr/>
          <p:nvPr/>
        </p:nvSpPr>
        <p:spPr>
          <a:xfrm flipH="1">
            <a:off x="9523459" y="476805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1" name="Google Shape;181;p9"/>
          <p:cNvSpPr/>
          <p:nvPr/>
        </p:nvSpPr>
        <p:spPr>
          <a:xfrm rot="-4460431">
            <a:off x="11025989" y="832836"/>
            <a:ext cx="412043" cy="38991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2" name="Google Shape;182;p9"/>
          <p:cNvSpPr/>
          <p:nvPr/>
        </p:nvSpPr>
        <p:spPr>
          <a:xfrm rot="1382476">
            <a:off x="214866" y="6298633"/>
            <a:ext cx="293348" cy="27759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3" name="Google Shape;183;p9"/>
          <p:cNvSpPr/>
          <p:nvPr/>
        </p:nvSpPr>
        <p:spPr>
          <a:xfrm rot="-1528383" flipH="1">
            <a:off x="-258844" y="5322821"/>
            <a:ext cx="612765" cy="607280"/>
          </a:xfrm>
          <a:custGeom>
            <a:avLst/>
            <a:gdLst/>
            <a:ahLst/>
            <a:cxnLst/>
            <a:rect l="l" t="t" r="r" b="b"/>
            <a:pathLst>
              <a:path w="16086" h="15942" extrusionOk="0">
                <a:moveTo>
                  <a:pt x="8438" y="1"/>
                </a:moveTo>
                <a:cubicBezTo>
                  <a:pt x="7314" y="1"/>
                  <a:pt x="5811" y="74"/>
                  <a:pt x="5204" y="756"/>
                </a:cubicBezTo>
                <a:cubicBezTo>
                  <a:pt x="4454" y="1590"/>
                  <a:pt x="4775" y="3781"/>
                  <a:pt x="4787" y="4816"/>
                </a:cubicBezTo>
                <a:cubicBezTo>
                  <a:pt x="4787" y="4983"/>
                  <a:pt x="4799" y="5162"/>
                  <a:pt x="4799" y="5328"/>
                </a:cubicBezTo>
                <a:cubicBezTo>
                  <a:pt x="3632" y="5531"/>
                  <a:pt x="2477" y="5781"/>
                  <a:pt x="1346" y="6078"/>
                </a:cubicBezTo>
                <a:cubicBezTo>
                  <a:pt x="929" y="6186"/>
                  <a:pt x="489" y="6317"/>
                  <a:pt x="251" y="6674"/>
                </a:cubicBezTo>
                <a:cubicBezTo>
                  <a:pt x="60" y="6936"/>
                  <a:pt x="36" y="7293"/>
                  <a:pt x="24" y="7614"/>
                </a:cubicBezTo>
                <a:cubicBezTo>
                  <a:pt x="1" y="8638"/>
                  <a:pt x="155" y="9805"/>
                  <a:pt x="977" y="10400"/>
                </a:cubicBezTo>
                <a:cubicBezTo>
                  <a:pt x="1429" y="10734"/>
                  <a:pt x="2001" y="10829"/>
                  <a:pt x="2560" y="10901"/>
                </a:cubicBezTo>
                <a:cubicBezTo>
                  <a:pt x="3489" y="11031"/>
                  <a:pt x="4418" y="11115"/>
                  <a:pt x="5347" y="11174"/>
                </a:cubicBezTo>
                <a:cubicBezTo>
                  <a:pt x="5549" y="12341"/>
                  <a:pt x="5799" y="13484"/>
                  <a:pt x="6097" y="14627"/>
                </a:cubicBezTo>
                <a:cubicBezTo>
                  <a:pt x="6204" y="15032"/>
                  <a:pt x="6335" y="15473"/>
                  <a:pt x="6692" y="15711"/>
                </a:cubicBezTo>
                <a:cubicBezTo>
                  <a:pt x="6954" y="15901"/>
                  <a:pt x="7311" y="15925"/>
                  <a:pt x="7644" y="15937"/>
                </a:cubicBezTo>
                <a:cubicBezTo>
                  <a:pt x="7726" y="15940"/>
                  <a:pt x="7809" y="15941"/>
                  <a:pt x="7893" y="15941"/>
                </a:cubicBezTo>
                <a:cubicBezTo>
                  <a:pt x="8842" y="15941"/>
                  <a:pt x="9871" y="15739"/>
                  <a:pt x="10419" y="14984"/>
                </a:cubicBezTo>
                <a:cubicBezTo>
                  <a:pt x="10752" y="14532"/>
                  <a:pt x="10847" y="13960"/>
                  <a:pt x="10919" y="13413"/>
                </a:cubicBezTo>
                <a:cubicBezTo>
                  <a:pt x="11026" y="12639"/>
                  <a:pt x="11109" y="11865"/>
                  <a:pt x="11169" y="11091"/>
                </a:cubicBezTo>
                <a:cubicBezTo>
                  <a:pt x="11716" y="11043"/>
                  <a:pt x="12264" y="10984"/>
                  <a:pt x="12824" y="10901"/>
                </a:cubicBezTo>
                <a:cubicBezTo>
                  <a:pt x="13681" y="10793"/>
                  <a:pt x="14562" y="10639"/>
                  <a:pt x="15348" y="10246"/>
                </a:cubicBezTo>
                <a:cubicBezTo>
                  <a:pt x="15538" y="10174"/>
                  <a:pt x="15705" y="10043"/>
                  <a:pt x="15836" y="9877"/>
                </a:cubicBezTo>
                <a:cubicBezTo>
                  <a:pt x="15931" y="9674"/>
                  <a:pt x="15979" y="9448"/>
                  <a:pt x="15955" y="9222"/>
                </a:cubicBezTo>
                <a:cubicBezTo>
                  <a:pt x="15955" y="8198"/>
                  <a:pt x="16086" y="5959"/>
                  <a:pt x="15217" y="5186"/>
                </a:cubicBezTo>
                <a:cubicBezTo>
                  <a:pt x="14769" y="4788"/>
                  <a:pt x="13948" y="4695"/>
                  <a:pt x="13120" y="4695"/>
                </a:cubicBezTo>
                <a:cubicBezTo>
                  <a:pt x="12385" y="4695"/>
                  <a:pt x="11644" y="4769"/>
                  <a:pt x="11157" y="4769"/>
                </a:cubicBezTo>
                <a:lnTo>
                  <a:pt x="11109" y="4769"/>
                </a:lnTo>
                <a:cubicBezTo>
                  <a:pt x="11062" y="4233"/>
                  <a:pt x="11002" y="3685"/>
                  <a:pt x="10931" y="3150"/>
                </a:cubicBezTo>
                <a:cubicBezTo>
                  <a:pt x="10812" y="2280"/>
                  <a:pt x="10657" y="1411"/>
                  <a:pt x="10276" y="625"/>
                </a:cubicBezTo>
                <a:cubicBezTo>
                  <a:pt x="10192" y="423"/>
                  <a:pt x="10061" y="256"/>
                  <a:pt x="9895" y="137"/>
                </a:cubicBezTo>
                <a:cubicBezTo>
                  <a:pt x="9713" y="52"/>
                  <a:pt x="9512" y="5"/>
                  <a:pt x="9317" y="5"/>
                </a:cubicBezTo>
                <a:cubicBezTo>
                  <a:pt x="9295" y="5"/>
                  <a:pt x="9273" y="5"/>
                  <a:pt x="9252" y="6"/>
                </a:cubicBezTo>
                <a:cubicBezTo>
                  <a:pt x="9026" y="6"/>
                  <a:pt x="8747" y="1"/>
                  <a:pt x="84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4" name="Google Shape;184;p9"/>
          <p:cNvSpPr/>
          <p:nvPr/>
        </p:nvSpPr>
        <p:spPr>
          <a:xfrm rot="-1528383" flipH="1">
            <a:off x="-199432" y="5551353"/>
            <a:ext cx="605071" cy="365656"/>
          </a:xfrm>
          <a:custGeom>
            <a:avLst/>
            <a:gdLst/>
            <a:ahLst/>
            <a:cxnLst/>
            <a:rect l="l" t="t" r="r" b="b"/>
            <a:pathLst>
              <a:path w="15884" h="9599" extrusionOk="0">
                <a:moveTo>
                  <a:pt x="620" y="0"/>
                </a:moveTo>
                <a:cubicBezTo>
                  <a:pt x="477" y="72"/>
                  <a:pt x="346" y="191"/>
                  <a:pt x="251" y="322"/>
                </a:cubicBezTo>
                <a:cubicBezTo>
                  <a:pt x="60" y="596"/>
                  <a:pt x="36" y="941"/>
                  <a:pt x="24" y="1274"/>
                </a:cubicBezTo>
                <a:cubicBezTo>
                  <a:pt x="1" y="2298"/>
                  <a:pt x="155" y="3453"/>
                  <a:pt x="977" y="4060"/>
                </a:cubicBezTo>
                <a:cubicBezTo>
                  <a:pt x="1429" y="4382"/>
                  <a:pt x="2001" y="4477"/>
                  <a:pt x="2560" y="4560"/>
                </a:cubicBezTo>
                <a:cubicBezTo>
                  <a:pt x="3477" y="4679"/>
                  <a:pt x="4418" y="4775"/>
                  <a:pt x="5347" y="4834"/>
                </a:cubicBezTo>
                <a:cubicBezTo>
                  <a:pt x="5549" y="5989"/>
                  <a:pt x="5799" y="7144"/>
                  <a:pt x="6097" y="8275"/>
                </a:cubicBezTo>
                <a:cubicBezTo>
                  <a:pt x="6204" y="8692"/>
                  <a:pt x="6335" y="9121"/>
                  <a:pt x="6692" y="9371"/>
                </a:cubicBezTo>
                <a:cubicBezTo>
                  <a:pt x="6954" y="9549"/>
                  <a:pt x="7311" y="9585"/>
                  <a:pt x="7644" y="9597"/>
                </a:cubicBezTo>
                <a:cubicBezTo>
                  <a:pt x="7707" y="9598"/>
                  <a:pt x="7769" y="9599"/>
                  <a:pt x="7832" y="9599"/>
                </a:cubicBezTo>
                <a:cubicBezTo>
                  <a:pt x="8798" y="9599"/>
                  <a:pt x="9860" y="9415"/>
                  <a:pt x="10419" y="8632"/>
                </a:cubicBezTo>
                <a:cubicBezTo>
                  <a:pt x="10752" y="8192"/>
                  <a:pt x="10847" y="7608"/>
                  <a:pt x="10919" y="7061"/>
                </a:cubicBezTo>
                <a:cubicBezTo>
                  <a:pt x="11026" y="6299"/>
                  <a:pt x="11109" y="5525"/>
                  <a:pt x="11169" y="4751"/>
                </a:cubicBezTo>
                <a:cubicBezTo>
                  <a:pt x="11716" y="4691"/>
                  <a:pt x="12264" y="4632"/>
                  <a:pt x="12824" y="4560"/>
                </a:cubicBezTo>
                <a:cubicBezTo>
                  <a:pt x="13681" y="4441"/>
                  <a:pt x="14562" y="4287"/>
                  <a:pt x="15348" y="3906"/>
                </a:cubicBezTo>
                <a:cubicBezTo>
                  <a:pt x="15538" y="3822"/>
                  <a:pt x="15705" y="3691"/>
                  <a:pt x="15824" y="3525"/>
                </a:cubicBezTo>
                <a:cubicBezTo>
                  <a:pt x="15848" y="3489"/>
                  <a:pt x="15872" y="3453"/>
                  <a:pt x="15884" y="3406"/>
                </a:cubicBezTo>
                <a:cubicBezTo>
                  <a:pt x="15419" y="3370"/>
                  <a:pt x="14955" y="3322"/>
                  <a:pt x="14502" y="3286"/>
                </a:cubicBezTo>
                <a:cubicBezTo>
                  <a:pt x="11788" y="3072"/>
                  <a:pt x="9026" y="3144"/>
                  <a:pt x="6347" y="2620"/>
                </a:cubicBezTo>
                <a:cubicBezTo>
                  <a:pt x="4263" y="2227"/>
                  <a:pt x="2179" y="1393"/>
                  <a:pt x="6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5" name="Google Shape;185;p9"/>
          <p:cNvGrpSpPr/>
          <p:nvPr/>
        </p:nvGrpSpPr>
        <p:grpSpPr>
          <a:xfrm rot="-1528249" flipH="1">
            <a:off x="293909" y="6684101"/>
            <a:ext cx="770953" cy="275507"/>
            <a:chOff x="4296650" y="2245925"/>
            <a:chExt cx="365250" cy="130525"/>
          </a:xfrm>
        </p:grpSpPr>
        <p:sp>
          <p:nvSpPr>
            <p:cNvPr id="186" name="Google Shape;186;p9"/>
            <p:cNvSpPr/>
            <p:nvPr/>
          </p:nvSpPr>
          <p:spPr>
            <a:xfrm>
              <a:off x="4296650" y="2245925"/>
              <a:ext cx="365250" cy="130225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4297775" y="2261500"/>
              <a:ext cx="359375" cy="114950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188;p9"/>
          <p:cNvGrpSpPr/>
          <p:nvPr/>
        </p:nvGrpSpPr>
        <p:grpSpPr>
          <a:xfrm rot="-9319476" flipH="1">
            <a:off x="325651" y="5100092"/>
            <a:ext cx="1144301" cy="1177403"/>
            <a:chOff x="6335847" y="-303270"/>
            <a:chExt cx="994972" cy="1036821"/>
          </a:xfrm>
        </p:grpSpPr>
        <p:sp>
          <p:nvSpPr>
            <p:cNvPr id="189" name="Google Shape;189;p9"/>
            <p:cNvSpPr/>
            <p:nvPr/>
          </p:nvSpPr>
          <p:spPr>
            <a:xfrm rot="1798800" flipH="1">
              <a:off x="6490026" y="-185306"/>
              <a:ext cx="686615" cy="800893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190;p9"/>
            <p:cNvSpPr/>
            <p:nvPr/>
          </p:nvSpPr>
          <p:spPr>
            <a:xfrm rot="1798800" flipH="1">
              <a:off x="6491670" y="-123851"/>
              <a:ext cx="653482" cy="735809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9"/>
            <p:cNvSpPr/>
            <p:nvPr/>
          </p:nvSpPr>
          <p:spPr>
            <a:xfrm rot="1798800" flipH="1">
              <a:off x="6775047" y="437011"/>
              <a:ext cx="232504" cy="254200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9"/>
            <p:cNvSpPr/>
            <p:nvPr/>
          </p:nvSpPr>
          <p:spPr>
            <a:xfrm rot="1798800" flipH="1">
              <a:off x="6843636" y="589819"/>
              <a:ext cx="115256" cy="117729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3" name="Google Shape;193;p9"/>
          <p:cNvGrpSpPr/>
          <p:nvPr/>
        </p:nvGrpSpPr>
        <p:grpSpPr>
          <a:xfrm rot="-1768445">
            <a:off x="10075422" y="-218301"/>
            <a:ext cx="1098812" cy="1091735"/>
            <a:chOff x="4352202" y="2927017"/>
            <a:chExt cx="624305" cy="620284"/>
          </a:xfrm>
        </p:grpSpPr>
        <p:sp>
          <p:nvSpPr>
            <p:cNvPr id="194" name="Google Shape;194;p9"/>
            <p:cNvSpPr/>
            <p:nvPr/>
          </p:nvSpPr>
          <p:spPr>
            <a:xfrm rot="3287242">
              <a:off x="4445272" y="3009714"/>
              <a:ext cx="438165" cy="45489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195;p9"/>
            <p:cNvSpPr/>
            <p:nvPr/>
          </p:nvSpPr>
          <p:spPr>
            <a:xfrm rot="3287242">
              <a:off x="4659820" y="3050012"/>
              <a:ext cx="183396" cy="114273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96;p9"/>
            <p:cNvSpPr/>
            <p:nvPr/>
          </p:nvSpPr>
          <p:spPr>
            <a:xfrm rot="3287242">
              <a:off x="4615891" y="3048534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7" name="Google Shape;197;p9"/>
          <p:cNvGrpSpPr/>
          <p:nvPr/>
        </p:nvGrpSpPr>
        <p:grpSpPr>
          <a:xfrm rot="-1569513">
            <a:off x="11338233" y="949332"/>
            <a:ext cx="1354652" cy="1352673"/>
            <a:chOff x="7005378" y="2367245"/>
            <a:chExt cx="539061" cy="538273"/>
          </a:xfrm>
        </p:grpSpPr>
        <p:sp>
          <p:nvSpPr>
            <p:cNvPr id="198" name="Google Shape;198;p9"/>
            <p:cNvSpPr/>
            <p:nvPr/>
          </p:nvSpPr>
          <p:spPr>
            <a:xfrm rot="2241434">
              <a:off x="7081707" y="2445274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99;p9"/>
            <p:cNvSpPr/>
            <p:nvPr/>
          </p:nvSpPr>
          <p:spPr>
            <a:xfrm rot="2241434">
              <a:off x="7263992" y="244689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9"/>
            <p:cNvSpPr/>
            <p:nvPr/>
          </p:nvSpPr>
          <p:spPr>
            <a:xfrm rot="2241434">
              <a:off x="7064605" y="2504910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1" name="Google Shape;201;p9"/>
          <p:cNvGrpSpPr/>
          <p:nvPr/>
        </p:nvGrpSpPr>
        <p:grpSpPr>
          <a:xfrm rot="-1523330">
            <a:off x="11472950" y="135962"/>
            <a:ext cx="409348" cy="579559"/>
            <a:chOff x="7321293" y="2218507"/>
            <a:chExt cx="649401" cy="985419"/>
          </a:xfrm>
        </p:grpSpPr>
        <p:sp>
          <p:nvSpPr>
            <p:cNvPr id="202" name="Google Shape;202;p9"/>
            <p:cNvSpPr/>
            <p:nvPr/>
          </p:nvSpPr>
          <p:spPr>
            <a:xfrm>
              <a:off x="7321293" y="2218507"/>
              <a:ext cx="649401" cy="985419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10900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125015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3906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-88900" y="-33"/>
            <a:ext cx="5142251" cy="6942032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5" name="Google Shape;245;p14"/>
          <p:cNvSpPr/>
          <p:nvPr/>
        </p:nvSpPr>
        <p:spPr>
          <a:xfrm>
            <a:off x="3017700" y="4154336"/>
            <a:ext cx="235453" cy="217049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6" name="Google Shape;246;p14"/>
          <p:cNvSpPr/>
          <p:nvPr/>
        </p:nvSpPr>
        <p:spPr>
          <a:xfrm rot="6532479">
            <a:off x="2520123" y="6103985"/>
            <a:ext cx="346236" cy="32764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7" name="Google Shape;247;p14"/>
          <p:cNvSpPr/>
          <p:nvPr/>
        </p:nvSpPr>
        <p:spPr>
          <a:xfrm rot="-9224351">
            <a:off x="11543019" y="5775232"/>
            <a:ext cx="246508" cy="233269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47966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9982200" y="-52493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922342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1800309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10.xml"/><Relationship Id="rId7" Type="http://schemas.openxmlformats.org/officeDocument/2006/relationships/slide" Target="slide1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slide" Target="slide12.xml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551969" y="57628"/>
            <a:ext cx="12338992" cy="685796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582677" y="733647"/>
            <a:ext cx="584241" cy="606543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92150" y="261824"/>
            <a:ext cx="875793" cy="916344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219065" y="1742718"/>
            <a:ext cx="544244" cy="466655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666960" y="1470113"/>
            <a:ext cx="1354985" cy="1352145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519100" y="33436"/>
            <a:ext cx="373536" cy="344328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10861372" y="353881"/>
            <a:ext cx="346237" cy="32764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11152320" y="671545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3398420" y="5974988"/>
            <a:ext cx="557277" cy="57052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337346" y="48177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801995" y="6331580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207948" y="3939043"/>
            <a:ext cx="454992" cy="472235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8638079" y="61424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21" name="Google Shape;421;p33"/>
          <p:cNvGrpSpPr/>
          <p:nvPr/>
        </p:nvGrpSpPr>
        <p:grpSpPr>
          <a:xfrm>
            <a:off x="2384613" y="1258438"/>
            <a:ext cx="8072383" cy="4230439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5201205" y="5661158"/>
            <a:ext cx="3268176" cy="947481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6990339" y="-196991"/>
            <a:ext cx="4406141" cy="2330483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764671" y="318312"/>
            <a:ext cx="976052" cy="935249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3330951" y="4827175"/>
            <a:ext cx="892699" cy="970156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F60D424-F6C6-4483-AF94-181FB5260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840" y="2376882"/>
            <a:ext cx="3259611" cy="4503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387DC-349F-4D2F-AE5E-FBCC8A2B6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14" y="2888870"/>
            <a:ext cx="3666045" cy="4202540"/>
          </a:xfrm>
          <a:prstGeom prst="rect">
            <a:avLst/>
          </a:prstGeom>
        </p:spPr>
      </p:pic>
      <p:sp>
        <p:nvSpPr>
          <p:cNvPr id="289" name="Google Shape;470;p34">
            <a:extLst>
              <a:ext uri="{FF2B5EF4-FFF2-40B4-BE49-F238E27FC236}">
                <a16:creationId xmlns:a16="http://schemas.microsoft.com/office/drawing/2014/main" id="{E956F8F7-4EE5-4364-B052-061BCD2D502E}"/>
              </a:ext>
            </a:extLst>
          </p:cNvPr>
          <p:cNvSpPr txBox="1">
            <a:spLocks/>
          </p:cNvSpPr>
          <p:nvPr/>
        </p:nvSpPr>
        <p:spPr>
          <a:xfrm>
            <a:off x="5324145" y="4294127"/>
            <a:ext cx="4057992" cy="5638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 err="1">
                <a:ln>
                  <a:solidFill>
                    <a:srgbClr val="8F5889">
                      <a:lumMod val="75000"/>
                    </a:srgbClr>
                  </a:solidFill>
                </a:ln>
                <a:solidFill>
                  <a:srgbClr val="EE452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cs typeface="Arial"/>
                <a:sym typeface="Arial"/>
              </a:rPr>
              <a:t>Trang</a:t>
            </a:r>
            <a:r>
              <a:rPr kumimoji="0" lang="en-US" sz="3733" b="0" i="0" u="none" strike="noStrike" kern="0" cap="none" spc="0" normalizeH="0" baseline="0" noProof="0" dirty="0">
                <a:ln>
                  <a:solidFill>
                    <a:srgbClr val="8F5889">
                      <a:lumMod val="75000"/>
                    </a:srgbClr>
                  </a:solidFill>
                </a:ln>
                <a:solidFill>
                  <a:srgbClr val="EE452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cs typeface="Arial"/>
                <a:sym typeface="Arial"/>
              </a:rPr>
              <a:t> </a:t>
            </a:r>
            <a:r>
              <a:rPr kumimoji="0" lang="vi-VN" sz="3733" b="0" i="0" u="none" strike="noStrike" kern="0" cap="none" spc="0" normalizeH="0" baseline="0" noProof="0" dirty="0">
                <a:ln>
                  <a:solidFill>
                    <a:srgbClr val="8F5889">
                      <a:lumMod val="75000"/>
                    </a:srgbClr>
                  </a:solidFill>
                </a:ln>
                <a:solidFill>
                  <a:srgbClr val="EE452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cs typeface="Arial"/>
                <a:sym typeface="Arial"/>
              </a:rPr>
              <a:t>79</a:t>
            </a:r>
            <a:endParaRPr kumimoji="0" lang="en-US" sz="3733" b="0" i="0" u="none" strike="noStrike" kern="0" cap="none" spc="0" normalizeH="0" baseline="0" noProof="0" dirty="0">
              <a:ln>
                <a:solidFill>
                  <a:srgbClr val="8F5889">
                    <a:lumMod val="75000"/>
                  </a:srgbClr>
                </a:solidFill>
              </a:ln>
              <a:solidFill>
                <a:srgbClr val="EE4524">
                  <a:lumMod val="20000"/>
                  <a:lumOff val="80000"/>
                </a:srgbClr>
              </a:solidFill>
              <a:effectLst/>
              <a:uLnTx/>
              <a:uFillTx/>
              <a:latin typeface="#9Slide05 SVNUT Triumph" panose="00000500000000000000" pitchFamily="2" charset="0"/>
              <a:cs typeface="Arial"/>
              <a:sym typeface="Arial"/>
            </a:endParaRPr>
          </a:p>
        </p:txBody>
      </p:sp>
      <p:sp>
        <p:nvSpPr>
          <p:cNvPr id="369" name="Title 1">
            <a:extLst>
              <a:ext uri="{FF2B5EF4-FFF2-40B4-BE49-F238E27FC236}">
                <a16:creationId xmlns:a16="http://schemas.microsoft.com/office/drawing/2014/main" id="{83BB5BB5-95E2-49C8-8950-80FB7AF1EE0C}"/>
              </a:ext>
            </a:extLst>
          </p:cNvPr>
          <p:cNvSpPr txBox="1">
            <a:spLocks/>
          </p:cNvSpPr>
          <p:nvPr/>
        </p:nvSpPr>
        <p:spPr>
          <a:xfrm>
            <a:off x="8138541" y="5446424"/>
            <a:ext cx="2103041" cy="53574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DIỆU HIỀN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69" y="493314"/>
            <a:ext cx="7181710" cy="3987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005" y="114963"/>
            <a:ext cx="2633700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4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5"/>
          <p:cNvSpPr txBox="1">
            <a:spLocks noGrp="1"/>
          </p:cNvSpPr>
          <p:nvPr>
            <p:ph type="title" idx="4294967295"/>
          </p:nvPr>
        </p:nvSpPr>
        <p:spPr>
          <a:xfrm>
            <a:off x="4080028" y="2451634"/>
            <a:ext cx="3123259" cy="9514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A. 72</a:t>
            </a:r>
            <a:endParaRPr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8" name="Google Shape;478;p35"/>
          <p:cNvSpPr txBox="1">
            <a:spLocks noGrp="1"/>
          </p:cNvSpPr>
          <p:nvPr>
            <p:ph type="title" idx="4294967295"/>
          </p:nvPr>
        </p:nvSpPr>
        <p:spPr>
          <a:xfrm>
            <a:off x="4038830" y="4444620"/>
            <a:ext cx="3164457" cy="9256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" sz="4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89</a:t>
            </a:r>
            <a:endParaRPr sz="4800" b="1" dirty="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0" name="Google Shape;480;p35"/>
          <p:cNvSpPr txBox="1">
            <a:spLocks noGrp="1"/>
          </p:cNvSpPr>
          <p:nvPr>
            <p:ph type="title" idx="4294967295"/>
          </p:nvPr>
        </p:nvSpPr>
        <p:spPr>
          <a:xfrm>
            <a:off x="8107882" y="2451634"/>
            <a:ext cx="3195289" cy="9514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vi-VN" sz="4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27</a:t>
            </a:r>
            <a:endParaRPr sz="48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3" name="Google Shape;483;p35"/>
          <p:cNvSpPr txBox="1">
            <a:spLocks noGrp="1"/>
          </p:cNvSpPr>
          <p:nvPr>
            <p:ph type="title" idx="4294967295"/>
          </p:nvPr>
        </p:nvSpPr>
        <p:spPr>
          <a:xfrm>
            <a:off x="8028420" y="4452140"/>
            <a:ext cx="3195289" cy="9603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vi-VN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73</a:t>
            </a:r>
            <a:endParaRPr sz="48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2" name="Google Shape;522;p35"/>
          <p:cNvSpPr txBox="1">
            <a:spLocks noGrp="1"/>
          </p:cNvSpPr>
          <p:nvPr>
            <p:ph type="title" idx="4294967295"/>
          </p:nvPr>
        </p:nvSpPr>
        <p:spPr>
          <a:xfrm>
            <a:off x="5014762" y="519639"/>
            <a:ext cx="5391233" cy="123215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vi-VN" sz="7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 + 27 = ?</a:t>
            </a:r>
            <a:endParaRPr sz="7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D884F9-C869-4F26-93C6-48A921D17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49" y="2103554"/>
            <a:ext cx="3462828" cy="46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54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" grpId="0" animBg="1"/>
      <p:bldP spid="478" grpId="0" animBg="1"/>
      <p:bldP spid="478" grpId="1" animBg="1"/>
      <p:bldP spid="480" grpId="0" animBg="1"/>
      <p:bldP spid="480" grpId="1" animBg="1"/>
      <p:bldP spid="483" grpId="0" animBg="1"/>
      <p:bldP spid="483" grpId="1" animBg="1"/>
      <p:bldP spid="5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85181" y="3427421"/>
            <a:ext cx="2905880" cy="3119101"/>
            <a:chOff x="109781" y="3615273"/>
            <a:chExt cx="2905880" cy="3119101"/>
          </a:xfrm>
        </p:grpSpPr>
        <p:grpSp>
          <p:nvGrpSpPr>
            <p:cNvPr id="30" name="Google Shape;1348;p59">
              <a:extLst>
                <a:ext uri="{FF2B5EF4-FFF2-40B4-BE49-F238E27FC236}">
                  <a16:creationId xmlns:a16="http://schemas.microsoft.com/office/drawing/2014/main" id="{CB762421-7EB5-4AF2-8A5F-6EE98EFFA2B0}"/>
                </a:ext>
              </a:extLst>
            </p:cNvPr>
            <p:cNvGrpSpPr/>
            <p:nvPr/>
          </p:nvGrpSpPr>
          <p:grpSpPr>
            <a:xfrm>
              <a:off x="109781" y="4125115"/>
              <a:ext cx="2663687" cy="2609259"/>
              <a:chOff x="1405725" y="1840175"/>
              <a:chExt cx="2376900" cy="2280050"/>
            </a:xfrm>
          </p:grpSpPr>
          <p:sp>
            <p:nvSpPr>
              <p:cNvPr id="31" name="Google Shape;1349;p59">
                <a:extLst>
                  <a:ext uri="{FF2B5EF4-FFF2-40B4-BE49-F238E27FC236}">
                    <a16:creationId xmlns:a16="http://schemas.microsoft.com/office/drawing/2014/main" id="{F2522772-0450-4980-AB46-C41218228502}"/>
                  </a:ext>
                </a:extLst>
              </p:cNvPr>
              <p:cNvSpPr/>
              <p:nvPr/>
            </p:nvSpPr>
            <p:spPr>
              <a:xfrm>
                <a:off x="3591800" y="3137825"/>
                <a:ext cx="190825" cy="158500"/>
              </a:xfrm>
              <a:custGeom>
                <a:avLst/>
                <a:gdLst/>
                <a:ahLst/>
                <a:cxnLst/>
                <a:rect l="l" t="t" r="r" b="b"/>
                <a:pathLst>
                  <a:path w="7633" h="6340" extrusionOk="0">
                    <a:moveTo>
                      <a:pt x="5138" y="1"/>
                    </a:moveTo>
                    <a:cubicBezTo>
                      <a:pt x="3715" y="1"/>
                      <a:pt x="2275" y="2008"/>
                      <a:pt x="2275" y="2008"/>
                    </a:cubicBezTo>
                    <a:lnTo>
                      <a:pt x="1" y="5675"/>
                    </a:lnTo>
                    <a:cubicBezTo>
                      <a:pt x="1" y="5675"/>
                      <a:pt x="1509" y="6339"/>
                      <a:pt x="2773" y="6339"/>
                    </a:cubicBezTo>
                    <a:cubicBezTo>
                      <a:pt x="2995" y="6339"/>
                      <a:pt x="3209" y="6319"/>
                      <a:pt x="3406" y="6271"/>
                    </a:cubicBezTo>
                    <a:cubicBezTo>
                      <a:pt x="4716" y="5961"/>
                      <a:pt x="7633" y="1461"/>
                      <a:pt x="5990" y="282"/>
                    </a:cubicBezTo>
                    <a:cubicBezTo>
                      <a:pt x="5714" y="83"/>
                      <a:pt x="5426" y="1"/>
                      <a:pt x="5138" y="1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1350;p59">
                <a:extLst>
                  <a:ext uri="{FF2B5EF4-FFF2-40B4-BE49-F238E27FC236}">
                    <a16:creationId xmlns:a16="http://schemas.microsoft.com/office/drawing/2014/main" id="{A9F5E655-CC07-45F4-9373-16E13AF8723F}"/>
                  </a:ext>
                </a:extLst>
              </p:cNvPr>
              <p:cNvSpPr/>
              <p:nvPr/>
            </p:nvSpPr>
            <p:spPr>
              <a:xfrm>
                <a:off x="3112875" y="3998675"/>
                <a:ext cx="2412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9650" h="4862" extrusionOk="0">
                    <a:moveTo>
                      <a:pt x="6995" y="1"/>
                    </a:moveTo>
                    <a:cubicBezTo>
                      <a:pt x="5380" y="1"/>
                      <a:pt x="3418" y="805"/>
                      <a:pt x="3418" y="805"/>
                    </a:cubicBezTo>
                    <a:lnTo>
                      <a:pt x="941" y="1936"/>
                    </a:lnTo>
                    <a:cubicBezTo>
                      <a:pt x="941" y="1936"/>
                      <a:pt x="1" y="4615"/>
                      <a:pt x="2132" y="4841"/>
                    </a:cubicBezTo>
                    <a:cubicBezTo>
                      <a:pt x="2263" y="4855"/>
                      <a:pt x="2408" y="4862"/>
                      <a:pt x="2563" y="4862"/>
                    </a:cubicBezTo>
                    <a:cubicBezTo>
                      <a:pt x="4903" y="4862"/>
                      <a:pt x="9649" y="3292"/>
                      <a:pt x="9002" y="1114"/>
                    </a:cubicBezTo>
                    <a:cubicBezTo>
                      <a:pt x="8745" y="269"/>
                      <a:pt x="7928" y="1"/>
                      <a:pt x="6995" y="1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1351;p59">
                <a:extLst>
                  <a:ext uri="{FF2B5EF4-FFF2-40B4-BE49-F238E27FC236}">
                    <a16:creationId xmlns:a16="http://schemas.microsoft.com/office/drawing/2014/main" id="{FF2F6A34-C1CD-4821-B36C-7498FD696EE7}"/>
                  </a:ext>
                </a:extLst>
              </p:cNvPr>
              <p:cNvSpPr/>
              <p:nvPr/>
            </p:nvSpPr>
            <p:spPr>
              <a:xfrm>
                <a:off x="2443150" y="3094800"/>
                <a:ext cx="1207625" cy="952275"/>
              </a:xfrm>
              <a:custGeom>
                <a:avLst/>
                <a:gdLst/>
                <a:ahLst/>
                <a:cxnLst/>
                <a:rect l="l" t="t" r="r" b="b"/>
                <a:pathLst>
                  <a:path w="48305" h="38091" extrusionOk="0">
                    <a:moveTo>
                      <a:pt x="36909" y="0"/>
                    </a:moveTo>
                    <a:cubicBezTo>
                      <a:pt x="28415" y="0"/>
                      <a:pt x="18848" y="5039"/>
                      <a:pt x="18848" y="5039"/>
                    </a:cubicBezTo>
                    <a:cubicBezTo>
                      <a:pt x="18848" y="5039"/>
                      <a:pt x="15441" y="4106"/>
                      <a:pt x="11710" y="4106"/>
                    </a:cubicBezTo>
                    <a:cubicBezTo>
                      <a:pt x="7997" y="4106"/>
                      <a:pt x="3962" y="5030"/>
                      <a:pt x="2644" y="8718"/>
                    </a:cubicBezTo>
                    <a:cubicBezTo>
                      <a:pt x="1" y="16124"/>
                      <a:pt x="3691" y="20339"/>
                      <a:pt x="14681" y="25292"/>
                    </a:cubicBezTo>
                    <a:cubicBezTo>
                      <a:pt x="25658" y="30233"/>
                      <a:pt x="27444" y="38091"/>
                      <a:pt x="27444" y="38091"/>
                    </a:cubicBezTo>
                    <a:cubicBezTo>
                      <a:pt x="31207" y="37995"/>
                      <a:pt x="32052" y="36138"/>
                      <a:pt x="32052" y="36138"/>
                    </a:cubicBezTo>
                    <a:cubicBezTo>
                      <a:pt x="32052" y="36138"/>
                      <a:pt x="33469" y="31733"/>
                      <a:pt x="28159" y="23791"/>
                    </a:cubicBezTo>
                    <a:cubicBezTo>
                      <a:pt x="22837" y="15850"/>
                      <a:pt x="17265" y="14624"/>
                      <a:pt x="17265" y="14624"/>
                    </a:cubicBezTo>
                    <a:cubicBezTo>
                      <a:pt x="24444" y="8819"/>
                      <a:pt x="33683" y="7710"/>
                      <a:pt x="39696" y="7710"/>
                    </a:cubicBezTo>
                    <a:cubicBezTo>
                      <a:pt x="43414" y="7710"/>
                      <a:pt x="45899" y="8135"/>
                      <a:pt x="45899" y="8135"/>
                    </a:cubicBezTo>
                    <a:cubicBezTo>
                      <a:pt x="47578" y="7039"/>
                      <a:pt x="48304" y="3325"/>
                      <a:pt x="48304" y="3325"/>
                    </a:cubicBezTo>
                    <a:cubicBezTo>
                      <a:pt x="48304" y="3325"/>
                      <a:pt x="45816" y="146"/>
                      <a:pt x="37231" y="3"/>
                    </a:cubicBezTo>
                    <a:cubicBezTo>
                      <a:pt x="37124" y="1"/>
                      <a:pt x="37017" y="0"/>
                      <a:pt x="369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1356;p59">
                <a:extLst>
                  <a:ext uri="{FF2B5EF4-FFF2-40B4-BE49-F238E27FC236}">
                    <a16:creationId xmlns:a16="http://schemas.microsoft.com/office/drawing/2014/main" id="{FAA58170-DC44-441F-8E54-CBDA7D04D318}"/>
                  </a:ext>
                </a:extLst>
              </p:cNvPr>
              <p:cNvSpPr/>
              <p:nvPr/>
            </p:nvSpPr>
            <p:spPr>
              <a:xfrm>
                <a:off x="3247425" y="2260675"/>
                <a:ext cx="210150" cy="169550"/>
              </a:xfrm>
              <a:custGeom>
                <a:avLst/>
                <a:gdLst/>
                <a:ahLst/>
                <a:cxnLst/>
                <a:rect l="l" t="t" r="r" b="b"/>
                <a:pathLst>
                  <a:path w="8406" h="6782" extrusionOk="0">
                    <a:moveTo>
                      <a:pt x="2551" y="1"/>
                    </a:moveTo>
                    <a:cubicBezTo>
                      <a:pt x="1495" y="1"/>
                      <a:pt x="89" y="1395"/>
                      <a:pt x="48" y="2781"/>
                    </a:cubicBezTo>
                    <a:cubicBezTo>
                      <a:pt x="0" y="4364"/>
                      <a:pt x="1750" y="4793"/>
                      <a:pt x="1750" y="4793"/>
                    </a:cubicBezTo>
                    <a:lnTo>
                      <a:pt x="1381" y="6436"/>
                    </a:lnTo>
                    <a:lnTo>
                      <a:pt x="4144" y="6781"/>
                    </a:lnTo>
                    <a:lnTo>
                      <a:pt x="4513" y="5507"/>
                    </a:lnTo>
                    <a:cubicBezTo>
                      <a:pt x="4513" y="5507"/>
                      <a:pt x="7525" y="5400"/>
                      <a:pt x="8406" y="2769"/>
                    </a:cubicBezTo>
                    <a:lnTo>
                      <a:pt x="8406" y="2769"/>
                    </a:lnTo>
                    <a:cubicBezTo>
                      <a:pt x="8406" y="2769"/>
                      <a:pt x="7274" y="3086"/>
                      <a:pt x="5655" y="3086"/>
                    </a:cubicBezTo>
                    <a:cubicBezTo>
                      <a:pt x="4648" y="3086"/>
                      <a:pt x="3454" y="2963"/>
                      <a:pt x="2227" y="2566"/>
                    </a:cubicBezTo>
                    <a:cubicBezTo>
                      <a:pt x="2227" y="2566"/>
                      <a:pt x="4036" y="626"/>
                      <a:pt x="3001" y="102"/>
                    </a:cubicBezTo>
                    <a:cubicBezTo>
                      <a:pt x="2863" y="33"/>
                      <a:pt x="2711" y="1"/>
                      <a:pt x="2551" y="1"/>
                    </a:cubicBezTo>
                    <a:close/>
                  </a:path>
                </a:pathLst>
              </a:custGeom>
              <a:solidFill>
                <a:srgbClr val="784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1357;p59">
                <a:extLst>
                  <a:ext uri="{FF2B5EF4-FFF2-40B4-BE49-F238E27FC236}">
                    <a16:creationId xmlns:a16="http://schemas.microsoft.com/office/drawing/2014/main" id="{8D049091-E6A4-4DDC-B16C-1BC35DA2BB13}"/>
                  </a:ext>
                </a:extLst>
              </p:cNvPr>
              <p:cNvSpPr/>
              <p:nvPr/>
            </p:nvSpPr>
            <p:spPr>
              <a:xfrm>
                <a:off x="2760150" y="2417225"/>
                <a:ext cx="688800" cy="614250"/>
              </a:xfrm>
              <a:custGeom>
                <a:avLst/>
                <a:gdLst/>
                <a:ahLst/>
                <a:cxnLst/>
                <a:rect l="l" t="t" r="r" b="b"/>
                <a:pathLst>
                  <a:path w="27552" h="24570" extrusionOk="0">
                    <a:moveTo>
                      <a:pt x="20330" y="1"/>
                    </a:moveTo>
                    <a:cubicBezTo>
                      <a:pt x="19635" y="1"/>
                      <a:pt x="19040" y="91"/>
                      <a:pt x="18646" y="281"/>
                    </a:cubicBezTo>
                    <a:cubicBezTo>
                      <a:pt x="16884" y="1138"/>
                      <a:pt x="17289" y="4186"/>
                      <a:pt x="13109" y="10044"/>
                    </a:cubicBezTo>
                    <a:cubicBezTo>
                      <a:pt x="8942" y="15890"/>
                      <a:pt x="1" y="17712"/>
                      <a:pt x="1" y="17712"/>
                    </a:cubicBezTo>
                    <a:lnTo>
                      <a:pt x="1560" y="24570"/>
                    </a:lnTo>
                    <a:cubicBezTo>
                      <a:pt x="1560" y="24570"/>
                      <a:pt x="8573" y="23117"/>
                      <a:pt x="14979" y="20081"/>
                    </a:cubicBezTo>
                    <a:cubicBezTo>
                      <a:pt x="21372" y="17033"/>
                      <a:pt x="27552" y="5139"/>
                      <a:pt x="26909" y="2865"/>
                    </a:cubicBezTo>
                    <a:cubicBezTo>
                      <a:pt x="26418" y="1105"/>
                      <a:pt x="22764" y="1"/>
                      <a:pt x="20330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1358;p59">
                <a:extLst>
                  <a:ext uri="{FF2B5EF4-FFF2-40B4-BE49-F238E27FC236}">
                    <a16:creationId xmlns:a16="http://schemas.microsoft.com/office/drawing/2014/main" id="{FD47FA0D-25B6-4EE1-887F-81D3A05F3B9C}"/>
                  </a:ext>
                </a:extLst>
              </p:cNvPr>
              <p:cNvSpPr/>
              <p:nvPr/>
            </p:nvSpPr>
            <p:spPr>
              <a:xfrm>
                <a:off x="2466075" y="2860000"/>
                <a:ext cx="448300" cy="483300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9332" extrusionOk="0">
                    <a:moveTo>
                      <a:pt x="11764" y="1"/>
                    </a:moveTo>
                    <a:cubicBezTo>
                      <a:pt x="11243" y="325"/>
                      <a:pt x="10560" y="423"/>
                      <a:pt x="9925" y="423"/>
                    </a:cubicBezTo>
                    <a:cubicBezTo>
                      <a:pt x="8950" y="423"/>
                      <a:pt x="8085" y="191"/>
                      <a:pt x="8085" y="191"/>
                    </a:cubicBezTo>
                    <a:cubicBezTo>
                      <a:pt x="8085" y="191"/>
                      <a:pt x="7533" y="138"/>
                      <a:pt x="6830" y="138"/>
                    </a:cubicBezTo>
                    <a:cubicBezTo>
                      <a:pt x="5945" y="138"/>
                      <a:pt x="4820" y="223"/>
                      <a:pt x="4263" y="608"/>
                    </a:cubicBezTo>
                    <a:cubicBezTo>
                      <a:pt x="3795" y="931"/>
                      <a:pt x="3134" y="1017"/>
                      <a:pt x="2564" y="1017"/>
                    </a:cubicBezTo>
                    <a:cubicBezTo>
                      <a:pt x="1914" y="1017"/>
                      <a:pt x="1381" y="906"/>
                      <a:pt x="1381" y="906"/>
                    </a:cubicBezTo>
                    <a:lnTo>
                      <a:pt x="1381" y="906"/>
                    </a:lnTo>
                    <a:cubicBezTo>
                      <a:pt x="1774" y="2680"/>
                      <a:pt x="0" y="17527"/>
                      <a:pt x="0" y="17527"/>
                    </a:cubicBezTo>
                    <a:cubicBezTo>
                      <a:pt x="0" y="17527"/>
                      <a:pt x="4730" y="19332"/>
                      <a:pt x="7785" y="19332"/>
                    </a:cubicBezTo>
                    <a:cubicBezTo>
                      <a:pt x="8050" y="19332"/>
                      <a:pt x="8302" y="19318"/>
                      <a:pt x="8537" y="19289"/>
                    </a:cubicBezTo>
                    <a:cubicBezTo>
                      <a:pt x="11490" y="18932"/>
                      <a:pt x="17931" y="14443"/>
                      <a:pt x="17931" y="14443"/>
                    </a:cubicBezTo>
                    <a:lnTo>
                      <a:pt x="11764" y="1"/>
                    </a:ln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1359;p59">
                <a:extLst>
                  <a:ext uri="{FF2B5EF4-FFF2-40B4-BE49-F238E27FC236}">
                    <a16:creationId xmlns:a16="http://schemas.microsoft.com/office/drawing/2014/main" id="{9FFCBBFD-1E05-4F73-AC62-F2B3FE58EEF7}"/>
                  </a:ext>
                </a:extLst>
              </p:cNvPr>
              <p:cNvSpPr/>
              <p:nvPr/>
            </p:nvSpPr>
            <p:spPr>
              <a:xfrm>
                <a:off x="2186275" y="1840175"/>
                <a:ext cx="690268" cy="369800"/>
              </a:xfrm>
              <a:custGeom>
                <a:avLst/>
                <a:gdLst/>
                <a:ahLst/>
                <a:cxnLst/>
                <a:rect l="l" t="t" r="r" b="b"/>
                <a:pathLst>
                  <a:path w="26326" h="14792" extrusionOk="0">
                    <a:moveTo>
                      <a:pt x="19048" y="1"/>
                    </a:moveTo>
                    <a:cubicBezTo>
                      <a:pt x="16932" y="1"/>
                      <a:pt x="16467" y="1741"/>
                      <a:pt x="16467" y="1741"/>
                    </a:cubicBezTo>
                    <a:cubicBezTo>
                      <a:pt x="16467" y="1741"/>
                      <a:pt x="14812" y="211"/>
                      <a:pt x="12780" y="211"/>
                    </a:cubicBezTo>
                    <a:cubicBezTo>
                      <a:pt x="12461" y="211"/>
                      <a:pt x="12132" y="249"/>
                      <a:pt x="11800" y="336"/>
                    </a:cubicBezTo>
                    <a:cubicBezTo>
                      <a:pt x="9347" y="967"/>
                      <a:pt x="8394" y="3825"/>
                      <a:pt x="8394" y="3825"/>
                    </a:cubicBezTo>
                    <a:cubicBezTo>
                      <a:pt x="8394" y="3825"/>
                      <a:pt x="7221" y="3098"/>
                      <a:pt x="5357" y="3098"/>
                    </a:cubicBezTo>
                    <a:cubicBezTo>
                      <a:pt x="4641" y="3098"/>
                      <a:pt x="3822" y="3206"/>
                      <a:pt x="2929" y="3503"/>
                    </a:cubicBezTo>
                    <a:cubicBezTo>
                      <a:pt x="1441" y="5575"/>
                      <a:pt x="0" y="8778"/>
                      <a:pt x="2596" y="11516"/>
                    </a:cubicBezTo>
                    <a:cubicBezTo>
                      <a:pt x="3469" y="12433"/>
                      <a:pt x="4308" y="12739"/>
                      <a:pt x="5038" y="12739"/>
                    </a:cubicBezTo>
                    <a:cubicBezTo>
                      <a:pt x="6498" y="12739"/>
                      <a:pt x="7525" y="11516"/>
                      <a:pt x="7525" y="11516"/>
                    </a:cubicBezTo>
                    <a:lnTo>
                      <a:pt x="7525" y="11516"/>
                    </a:lnTo>
                    <a:cubicBezTo>
                      <a:pt x="7525" y="11517"/>
                      <a:pt x="6811" y="14719"/>
                      <a:pt x="10597" y="14791"/>
                    </a:cubicBezTo>
                    <a:cubicBezTo>
                      <a:pt x="10626" y="14791"/>
                      <a:pt x="10655" y="14791"/>
                      <a:pt x="10683" y="14791"/>
                    </a:cubicBezTo>
                    <a:cubicBezTo>
                      <a:pt x="14376" y="14791"/>
                      <a:pt x="14693" y="10254"/>
                      <a:pt x="14693" y="10254"/>
                    </a:cubicBezTo>
                    <a:cubicBezTo>
                      <a:pt x="14693" y="10254"/>
                      <a:pt x="15874" y="12685"/>
                      <a:pt x="17977" y="12685"/>
                    </a:cubicBezTo>
                    <a:cubicBezTo>
                      <a:pt x="18511" y="12685"/>
                      <a:pt x="19104" y="12528"/>
                      <a:pt x="19753" y="12135"/>
                    </a:cubicBezTo>
                    <a:cubicBezTo>
                      <a:pt x="22955" y="10195"/>
                      <a:pt x="21801" y="7909"/>
                      <a:pt x="21801" y="7909"/>
                    </a:cubicBezTo>
                    <a:lnTo>
                      <a:pt x="21801" y="7909"/>
                    </a:lnTo>
                    <a:cubicBezTo>
                      <a:pt x="21801" y="7909"/>
                      <a:pt x="22609" y="8943"/>
                      <a:pt x="23632" y="8943"/>
                    </a:cubicBezTo>
                    <a:cubicBezTo>
                      <a:pt x="24302" y="8943"/>
                      <a:pt x="25065" y="8498"/>
                      <a:pt x="25754" y="7028"/>
                    </a:cubicBezTo>
                    <a:cubicBezTo>
                      <a:pt x="26289" y="5861"/>
                      <a:pt x="26325" y="4837"/>
                      <a:pt x="26123" y="3968"/>
                    </a:cubicBezTo>
                    <a:cubicBezTo>
                      <a:pt x="26075" y="3920"/>
                      <a:pt x="26027" y="3873"/>
                      <a:pt x="25980" y="3825"/>
                    </a:cubicBezTo>
                    <a:cubicBezTo>
                      <a:pt x="25265" y="3101"/>
                      <a:pt x="24593" y="2880"/>
                      <a:pt x="24040" y="2880"/>
                    </a:cubicBezTo>
                    <a:cubicBezTo>
                      <a:pt x="23174" y="2880"/>
                      <a:pt x="22598" y="3420"/>
                      <a:pt x="22598" y="3420"/>
                    </a:cubicBezTo>
                    <a:cubicBezTo>
                      <a:pt x="22598" y="3420"/>
                      <a:pt x="22872" y="694"/>
                      <a:pt x="19967" y="98"/>
                    </a:cubicBezTo>
                    <a:cubicBezTo>
                      <a:pt x="19631" y="31"/>
                      <a:pt x="19325" y="1"/>
                      <a:pt x="190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1360;p59">
                <a:extLst>
                  <a:ext uri="{FF2B5EF4-FFF2-40B4-BE49-F238E27FC236}">
                    <a16:creationId xmlns:a16="http://schemas.microsoft.com/office/drawing/2014/main" id="{0BE0E7DF-EEE9-473D-A8E2-BD526C8D54F3}"/>
                  </a:ext>
                </a:extLst>
              </p:cNvPr>
              <p:cNvSpPr/>
              <p:nvPr/>
            </p:nvSpPr>
            <p:spPr>
              <a:xfrm>
                <a:off x="2036250" y="1918225"/>
                <a:ext cx="1001950" cy="839000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33560" extrusionOk="0">
                    <a:moveTo>
                      <a:pt x="9680" y="0"/>
                    </a:moveTo>
                    <a:lnTo>
                      <a:pt x="9680" y="0"/>
                    </a:lnTo>
                    <a:cubicBezTo>
                      <a:pt x="9454" y="72"/>
                      <a:pt x="9216" y="167"/>
                      <a:pt x="8978" y="262"/>
                    </a:cubicBezTo>
                    <a:cubicBezTo>
                      <a:pt x="5394" y="1810"/>
                      <a:pt x="5978" y="6573"/>
                      <a:pt x="5978" y="6573"/>
                    </a:cubicBezTo>
                    <a:cubicBezTo>
                      <a:pt x="5978" y="6573"/>
                      <a:pt x="2799" y="7025"/>
                      <a:pt x="1572" y="10656"/>
                    </a:cubicBezTo>
                    <a:cubicBezTo>
                      <a:pt x="358" y="14288"/>
                      <a:pt x="2049" y="15490"/>
                      <a:pt x="2049" y="15490"/>
                    </a:cubicBezTo>
                    <a:cubicBezTo>
                      <a:pt x="2049" y="15490"/>
                      <a:pt x="1" y="16324"/>
                      <a:pt x="370" y="19848"/>
                    </a:cubicBezTo>
                    <a:cubicBezTo>
                      <a:pt x="727" y="23372"/>
                      <a:pt x="2680" y="23420"/>
                      <a:pt x="2680" y="23420"/>
                    </a:cubicBezTo>
                    <a:cubicBezTo>
                      <a:pt x="2680" y="23420"/>
                      <a:pt x="1275" y="24146"/>
                      <a:pt x="1953" y="25801"/>
                    </a:cubicBezTo>
                    <a:cubicBezTo>
                      <a:pt x="2632" y="27456"/>
                      <a:pt x="4537" y="27956"/>
                      <a:pt x="4537" y="27956"/>
                    </a:cubicBezTo>
                    <a:cubicBezTo>
                      <a:pt x="4537" y="27956"/>
                      <a:pt x="3561" y="29552"/>
                      <a:pt x="6299" y="30957"/>
                    </a:cubicBezTo>
                    <a:cubicBezTo>
                      <a:pt x="7296" y="31468"/>
                      <a:pt x="8082" y="31631"/>
                      <a:pt x="8678" y="31631"/>
                    </a:cubicBezTo>
                    <a:cubicBezTo>
                      <a:pt x="9718" y="31631"/>
                      <a:pt x="10180" y="31135"/>
                      <a:pt x="10181" y="31135"/>
                    </a:cubicBezTo>
                    <a:lnTo>
                      <a:pt x="10181" y="31135"/>
                    </a:lnTo>
                    <a:cubicBezTo>
                      <a:pt x="10180" y="31135"/>
                      <a:pt x="9847" y="32993"/>
                      <a:pt x="12621" y="33493"/>
                    </a:cubicBezTo>
                    <a:cubicBezTo>
                      <a:pt x="12873" y="33538"/>
                      <a:pt x="13109" y="33559"/>
                      <a:pt x="13329" y="33559"/>
                    </a:cubicBezTo>
                    <a:cubicBezTo>
                      <a:pt x="15518" y="33559"/>
                      <a:pt x="16157" y="31504"/>
                      <a:pt x="16157" y="31504"/>
                    </a:cubicBezTo>
                    <a:lnTo>
                      <a:pt x="31778" y="29504"/>
                    </a:lnTo>
                    <a:cubicBezTo>
                      <a:pt x="31778" y="29504"/>
                      <a:pt x="35088" y="28909"/>
                      <a:pt x="35862" y="27099"/>
                    </a:cubicBezTo>
                    <a:cubicBezTo>
                      <a:pt x="36624" y="25289"/>
                      <a:pt x="35136" y="24694"/>
                      <a:pt x="35136" y="24694"/>
                    </a:cubicBezTo>
                    <a:cubicBezTo>
                      <a:pt x="36624" y="24456"/>
                      <a:pt x="37886" y="23456"/>
                      <a:pt x="38446" y="22051"/>
                    </a:cubicBezTo>
                    <a:cubicBezTo>
                      <a:pt x="39398" y="19658"/>
                      <a:pt x="37446" y="18288"/>
                      <a:pt x="37446" y="18288"/>
                    </a:cubicBezTo>
                    <a:cubicBezTo>
                      <a:pt x="37446" y="18288"/>
                      <a:pt x="40077" y="17062"/>
                      <a:pt x="39708" y="14336"/>
                    </a:cubicBezTo>
                    <a:cubicBezTo>
                      <a:pt x="39351" y="11621"/>
                      <a:pt x="36529" y="11276"/>
                      <a:pt x="36529" y="11276"/>
                    </a:cubicBezTo>
                    <a:cubicBezTo>
                      <a:pt x="36529" y="11276"/>
                      <a:pt x="38684" y="10002"/>
                      <a:pt x="36755" y="6215"/>
                    </a:cubicBezTo>
                    <a:cubicBezTo>
                      <a:pt x="36102" y="4926"/>
                      <a:pt x="35262" y="4601"/>
                      <a:pt x="34580" y="4601"/>
                    </a:cubicBezTo>
                    <a:cubicBezTo>
                      <a:pt x="33883" y="4601"/>
                      <a:pt x="33350" y="4941"/>
                      <a:pt x="33350" y="4941"/>
                    </a:cubicBezTo>
                    <a:cubicBezTo>
                      <a:pt x="33350" y="4941"/>
                      <a:pt x="34517" y="2322"/>
                      <a:pt x="32874" y="465"/>
                    </a:cubicBezTo>
                    <a:lnTo>
                      <a:pt x="32874" y="465"/>
                    </a:lnTo>
                    <a:cubicBezTo>
                      <a:pt x="33088" y="1334"/>
                      <a:pt x="33052" y="2358"/>
                      <a:pt x="32505" y="3513"/>
                    </a:cubicBezTo>
                    <a:cubicBezTo>
                      <a:pt x="31819" y="4987"/>
                      <a:pt x="31055" y="5432"/>
                      <a:pt x="30383" y="5432"/>
                    </a:cubicBezTo>
                    <a:cubicBezTo>
                      <a:pt x="29362" y="5432"/>
                      <a:pt x="28552" y="4406"/>
                      <a:pt x="28552" y="4406"/>
                    </a:cubicBezTo>
                    <a:lnTo>
                      <a:pt x="28552" y="4406"/>
                    </a:lnTo>
                    <a:cubicBezTo>
                      <a:pt x="28552" y="4406"/>
                      <a:pt x="29707" y="6680"/>
                      <a:pt x="26516" y="8621"/>
                    </a:cubicBezTo>
                    <a:cubicBezTo>
                      <a:pt x="25866" y="9014"/>
                      <a:pt x="25271" y="9171"/>
                      <a:pt x="24736" y="9171"/>
                    </a:cubicBezTo>
                    <a:cubicBezTo>
                      <a:pt x="22636" y="9171"/>
                      <a:pt x="21456" y="6751"/>
                      <a:pt x="21456" y="6751"/>
                    </a:cubicBezTo>
                    <a:cubicBezTo>
                      <a:pt x="21456" y="6751"/>
                      <a:pt x="21139" y="11276"/>
                      <a:pt x="17435" y="11276"/>
                    </a:cubicBezTo>
                    <a:cubicBezTo>
                      <a:pt x="17406" y="11276"/>
                      <a:pt x="17377" y="11276"/>
                      <a:pt x="17348" y="11276"/>
                    </a:cubicBezTo>
                    <a:cubicBezTo>
                      <a:pt x="13574" y="11216"/>
                      <a:pt x="14288" y="8002"/>
                      <a:pt x="14288" y="8001"/>
                    </a:cubicBezTo>
                    <a:lnTo>
                      <a:pt x="14288" y="8001"/>
                    </a:lnTo>
                    <a:cubicBezTo>
                      <a:pt x="14288" y="8002"/>
                      <a:pt x="13256" y="9229"/>
                      <a:pt x="11796" y="9229"/>
                    </a:cubicBezTo>
                    <a:cubicBezTo>
                      <a:pt x="11066" y="9229"/>
                      <a:pt x="10228" y="8922"/>
                      <a:pt x="9359" y="8001"/>
                    </a:cubicBezTo>
                    <a:cubicBezTo>
                      <a:pt x="6763" y="5275"/>
                      <a:pt x="8192" y="2060"/>
                      <a:pt x="9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1361;p59">
                <a:extLst>
                  <a:ext uri="{FF2B5EF4-FFF2-40B4-BE49-F238E27FC236}">
                    <a16:creationId xmlns:a16="http://schemas.microsoft.com/office/drawing/2014/main" id="{3CCA72CD-994B-4756-A643-FF4D4BFD6F37}"/>
                  </a:ext>
                </a:extLst>
              </p:cNvPr>
              <p:cNvSpPr/>
              <p:nvPr/>
            </p:nvSpPr>
            <p:spPr>
              <a:xfrm>
                <a:off x="2565475" y="2778750"/>
                <a:ext cx="102725" cy="109250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4370" extrusionOk="0">
                    <a:moveTo>
                      <a:pt x="3609" y="0"/>
                    </a:moveTo>
                    <a:lnTo>
                      <a:pt x="1" y="655"/>
                    </a:lnTo>
                    <a:lnTo>
                      <a:pt x="299" y="3858"/>
                    </a:lnTo>
                    <a:cubicBezTo>
                      <a:pt x="299" y="3858"/>
                      <a:pt x="1174" y="4370"/>
                      <a:pt x="2181" y="4370"/>
                    </a:cubicBezTo>
                    <a:cubicBezTo>
                      <a:pt x="2836" y="4370"/>
                      <a:pt x="3546" y="4154"/>
                      <a:pt x="4109" y="3441"/>
                    </a:cubicBezTo>
                    <a:lnTo>
                      <a:pt x="3609" y="0"/>
                    </a:ln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1362;p59">
                <a:extLst>
                  <a:ext uri="{FF2B5EF4-FFF2-40B4-BE49-F238E27FC236}">
                    <a16:creationId xmlns:a16="http://schemas.microsoft.com/office/drawing/2014/main" id="{DE7DD9EF-E8A0-4F67-95AE-278CD7CEF5E0}"/>
                  </a:ext>
                </a:extLst>
              </p:cNvPr>
              <p:cNvSpPr/>
              <p:nvPr/>
            </p:nvSpPr>
            <p:spPr>
              <a:xfrm>
                <a:off x="2186900" y="2461675"/>
                <a:ext cx="187825" cy="16940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6776" extrusionOk="0">
                    <a:moveTo>
                      <a:pt x="3147" y="0"/>
                    </a:moveTo>
                    <a:cubicBezTo>
                      <a:pt x="2114" y="0"/>
                      <a:pt x="604" y="441"/>
                      <a:pt x="297" y="2920"/>
                    </a:cubicBezTo>
                    <a:cubicBezTo>
                      <a:pt x="0" y="5317"/>
                      <a:pt x="1715" y="6775"/>
                      <a:pt x="3410" y="6775"/>
                    </a:cubicBezTo>
                    <a:cubicBezTo>
                      <a:pt x="4435" y="6775"/>
                      <a:pt x="5451" y="6243"/>
                      <a:pt x="6012" y="5063"/>
                    </a:cubicBezTo>
                    <a:cubicBezTo>
                      <a:pt x="7512" y="1932"/>
                      <a:pt x="4143" y="134"/>
                      <a:pt x="4143" y="134"/>
                    </a:cubicBezTo>
                    <a:cubicBezTo>
                      <a:pt x="4143" y="134"/>
                      <a:pt x="3717" y="0"/>
                      <a:pt x="3147" y="0"/>
                    </a:cubicBez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1363;p59">
                <a:extLst>
                  <a:ext uri="{FF2B5EF4-FFF2-40B4-BE49-F238E27FC236}">
                    <a16:creationId xmlns:a16="http://schemas.microsoft.com/office/drawing/2014/main" id="{35DE5265-7F22-46B8-BD56-C760022865C8}"/>
                  </a:ext>
                </a:extLst>
              </p:cNvPr>
              <p:cNvSpPr/>
              <p:nvPr/>
            </p:nvSpPr>
            <p:spPr>
              <a:xfrm>
                <a:off x="2799150" y="2314300"/>
                <a:ext cx="1193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4775" h="5899" extrusionOk="0">
                    <a:moveTo>
                      <a:pt x="1005" y="0"/>
                    </a:moveTo>
                    <a:cubicBezTo>
                      <a:pt x="427" y="0"/>
                      <a:pt x="0" y="136"/>
                      <a:pt x="0" y="136"/>
                    </a:cubicBezTo>
                    <a:lnTo>
                      <a:pt x="1548" y="5898"/>
                    </a:lnTo>
                    <a:cubicBezTo>
                      <a:pt x="1548" y="5898"/>
                      <a:pt x="4775" y="4827"/>
                      <a:pt x="3787" y="2041"/>
                    </a:cubicBezTo>
                    <a:cubicBezTo>
                      <a:pt x="3191" y="333"/>
                      <a:pt x="1912" y="0"/>
                      <a:pt x="1005" y="0"/>
                    </a:cubicBez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1364;p59">
                <a:extLst>
                  <a:ext uri="{FF2B5EF4-FFF2-40B4-BE49-F238E27FC236}">
                    <a16:creationId xmlns:a16="http://schemas.microsoft.com/office/drawing/2014/main" id="{66C6F712-758A-45C2-9718-C5ED89537BE4}"/>
                  </a:ext>
                </a:extLst>
              </p:cNvPr>
              <p:cNvSpPr/>
              <p:nvPr/>
            </p:nvSpPr>
            <p:spPr>
              <a:xfrm>
                <a:off x="2290450" y="2257250"/>
                <a:ext cx="690300" cy="542600"/>
              </a:xfrm>
              <a:custGeom>
                <a:avLst/>
                <a:gdLst/>
                <a:ahLst/>
                <a:cxnLst/>
                <a:rect l="l" t="t" r="r" b="b"/>
                <a:pathLst>
                  <a:path w="27612" h="21704" extrusionOk="0">
                    <a:moveTo>
                      <a:pt x="16348" y="1"/>
                    </a:moveTo>
                    <a:cubicBezTo>
                      <a:pt x="16348" y="1"/>
                      <a:pt x="15967" y="1667"/>
                      <a:pt x="13490" y="2144"/>
                    </a:cubicBezTo>
                    <a:cubicBezTo>
                      <a:pt x="13150" y="2209"/>
                      <a:pt x="12830" y="2237"/>
                      <a:pt x="12533" y="2237"/>
                    </a:cubicBezTo>
                    <a:cubicBezTo>
                      <a:pt x="10662" y="2237"/>
                      <a:pt x="9668" y="1120"/>
                      <a:pt x="9668" y="1120"/>
                    </a:cubicBezTo>
                    <a:cubicBezTo>
                      <a:pt x="9607" y="3265"/>
                      <a:pt x="7838" y="4754"/>
                      <a:pt x="5935" y="4754"/>
                    </a:cubicBezTo>
                    <a:cubicBezTo>
                      <a:pt x="5260" y="4754"/>
                      <a:pt x="4568" y="4567"/>
                      <a:pt x="3930" y="4156"/>
                    </a:cubicBezTo>
                    <a:cubicBezTo>
                      <a:pt x="3624" y="8288"/>
                      <a:pt x="82" y="8311"/>
                      <a:pt x="2" y="8311"/>
                    </a:cubicBezTo>
                    <a:cubicBezTo>
                      <a:pt x="1" y="8311"/>
                      <a:pt x="1" y="8311"/>
                      <a:pt x="1" y="8311"/>
                    </a:cubicBezTo>
                    <a:lnTo>
                      <a:pt x="1" y="8311"/>
                    </a:lnTo>
                    <a:cubicBezTo>
                      <a:pt x="2374" y="15390"/>
                      <a:pt x="3763" y="21704"/>
                      <a:pt x="11529" y="21704"/>
                    </a:cubicBezTo>
                    <a:cubicBezTo>
                      <a:pt x="12802" y="21704"/>
                      <a:pt x="14247" y="21534"/>
                      <a:pt x="15895" y="21170"/>
                    </a:cubicBezTo>
                    <a:cubicBezTo>
                      <a:pt x="27611" y="18586"/>
                      <a:pt x="20348" y="2418"/>
                      <a:pt x="20348" y="2418"/>
                    </a:cubicBezTo>
                    <a:lnTo>
                      <a:pt x="20348" y="2418"/>
                    </a:lnTo>
                    <a:cubicBezTo>
                      <a:pt x="20290" y="2421"/>
                      <a:pt x="20232" y="2422"/>
                      <a:pt x="20175" y="2422"/>
                    </a:cubicBezTo>
                    <a:cubicBezTo>
                      <a:pt x="17944" y="2422"/>
                      <a:pt x="16348" y="1"/>
                      <a:pt x="16348" y="1"/>
                    </a:cubicBezTo>
                    <a:close/>
                  </a:path>
                </a:pathLst>
              </a:custGeom>
              <a:solidFill>
                <a:srgbClr val="784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1365;p59">
                <a:extLst>
                  <a:ext uri="{FF2B5EF4-FFF2-40B4-BE49-F238E27FC236}">
                    <a16:creationId xmlns:a16="http://schemas.microsoft.com/office/drawing/2014/main" id="{9243BB49-0EF5-4BA2-B8CB-F295D0DC07F9}"/>
                  </a:ext>
                </a:extLst>
              </p:cNvPr>
              <p:cNvSpPr/>
              <p:nvPr/>
            </p:nvSpPr>
            <p:spPr>
              <a:xfrm>
                <a:off x="2343150" y="2483175"/>
                <a:ext cx="155975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6239" h="6406" extrusionOk="0">
                    <a:moveTo>
                      <a:pt x="2572" y="0"/>
                    </a:moveTo>
                    <a:cubicBezTo>
                      <a:pt x="0" y="2191"/>
                      <a:pt x="1536" y="6394"/>
                      <a:pt x="4917" y="6406"/>
                    </a:cubicBezTo>
                    <a:cubicBezTo>
                      <a:pt x="5096" y="6394"/>
                      <a:pt x="5274" y="6382"/>
                      <a:pt x="5453" y="6358"/>
                    </a:cubicBezTo>
                    <a:cubicBezTo>
                      <a:pt x="5929" y="5180"/>
                      <a:pt x="6239" y="3668"/>
                      <a:pt x="5596" y="2322"/>
                    </a:cubicBezTo>
                    <a:cubicBezTo>
                      <a:pt x="4953" y="953"/>
                      <a:pt x="3667" y="310"/>
                      <a:pt x="2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1366;p59">
                <a:extLst>
                  <a:ext uri="{FF2B5EF4-FFF2-40B4-BE49-F238E27FC236}">
                    <a16:creationId xmlns:a16="http://schemas.microsoft.com/office/drawing/2014/main" id="{1DC2790B-608B-4956-96BF-1C9D7681CC15}"/>
                  </a:ext>
                </a:extLst>
              </p:cNvPr>
              <p:cNvSpPr/>
              <p:nvPr/>
            </p:nvSpPr>
            <p:spPr>
              <a:xfrm>
                <a:off x="2407425" y="2461475"/>
                <a:ext cx="149450" cy="180675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7227" extrusionOk="0">
                    <a:moveTo>
                      <a:pt x="2327" y="0"/>
                    </a:moveTo>
                    <a:cubicBezTo>
                      <a:pt x="1526" y="0"/>
                      <a:pt x="707" y="270"/>
                      <a:pt x="1" y="868"/>
                    </a:cubicBezTo>
                    <a:cubicBezTo>
                      <a:pt x="1096" y="1166"/>
                      <a:pt x="2382" y="1821"/>
                      <a:pt x="3025" y="3190"/>
                    </a:cubicBezTo>
                    <a:cubicBezTo>
                      <a:pt x="3680" y="4559"/>
                      <a:pt x="3358" y="6048"/>
                      <a:pt x="2882" y="7226"/>
                    </a:cubicBezTo>
                    <a:cubicBezTo>
                      <a:pt x="4656" y="6964"/>
                      <a:pt x="5978" y="5440"/>
                      <a:pt x="5978" y="3643"/>
                    </a:cubicBezTo>
                    <a:cubicBezTo>
                      <a:pt x="5978" y="1474"/>
                      <a:pt x="4201" y="0"/>
                      <a:pt x="2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1367;p59">
                <a:extLst>
                  <a:ext uri="{FF2B5EF4-FFF2-40B4-BE49-F238E27FC236}">
                    <a16:creationId xmlns:a16="http://schemas.microsoft.com/office/drawing/2014/main" id="{98ADC1BD-CF50-4621-AB64-6891556EB4F6}"/>
                  </a:ext>
                </a:extLst>
              </p:cNvPr>
              <p:cNvSpPr/>
              <p:nvPr/>
            </p:nvSpPr>
            <p:spPr>
              <a:xfrm>
                <a:off x="2605750" y="2402800"/>
                <a:ext cx="141325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5788" extrusionOk="0">
                    <a:moveTo>
                      <a:pt x="2343" y="1"/>
                    </a:moveTo>
                    <a:lnTo>
                      <a:pt x="2343" y="1"/>
                    </a:lnTo>
                    <a:cubicBezTo>
                      <a:pt x="1" y="1962"/>
                      <a:pt x="1386" y="5787"/>
                      <a:pt x="4448" y="5787"/>
                    </a:cubicBezTo>
                    <a:cubicBezTo>
                      <a:pt x="4453" y="5787"/>
                      <a:pt x="4457" y="5787"/>
                      <a:pt x="4462" y="5787"/>
                    </a:cubicBezTo>
                    <a:cubicBezTo>
                      <a:pt x="4617" y="5775"/>
                      <a:pt x="4784" y="5763"/>
                      <a:pt x="4938" y="5740"/>
                    </a:cubicBezTo>
                    <a:cubicBezTo>
                      <a:pt x="5367" y="4680"/>
                      <a:pt x="5653" y="3311"/>
                      <a:pt x="5069" y="2096"/>
                    </a:cubicBezTo>
                    <a:cubicBezTo>
                      <a:pt x="4486" y="858"/>
                      <a:pt x="3331" y="275"/>
                      <a:pt x="2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1368;p59">
                <a:extLst>
                  <a:ext uri="{FF2B5EF4-FFF2-40B4-BE49-F238E27FC236}">
                    <a16:creationId xmlns:a16="http://schemas.microsoft.com/office/drawing/2014/main" id="{52E7817F-62F7-49DB-A5F0-80655E544A82}"/>
                  </a:ext>
                </a:extLst>
              </p:cNvPr>
              <p:cNvSpPr/>
              <p:nvPr/>
            </p:nvSpPr>
            <p:spPr>
              <a:xfrm>
                <a:off x="2664300" y="2383125"/>
                <a:ext cx="135075" cy="163175"/>
              </a:xfrm>
              <a:custGeom>
                <a:avLst/>
                <a:gdLst/>
                <a:ahLst/>
                <a:cxnLst/>
                <a:rect l="l" t="t" r="r" b="b"/>
                <a:pathLst>
                  <a:path w="5403" h="6527" extrusionOk="0">
                    <a:moveTo>
                      <a:pt x="2108" y="1"/>
                    </a:moveTo>
                    <a:cubicBezTo>
                      <a:pt x="1382" y="1"/>
                      <a:pt x="640" y="245"/>
                      <a:pt x="1" y="788"/>
                    </a:cubicBezTo>
                    <a:cubicBezTo>
                      <a:pt x="989" y="1062"/>
                      <a:pt x="2144" y="1645"/>
                      <a:pt x="2727" y="2883"/>
                    </a:cubicBezTo>
                    <a:cubicBezTo>
                      <a:pt x="3323" y="4121"/>
                      <a:pt x="3025" y="5467"/>
                      <a:pt x="2596" y="6527"/>
                    </a:cubicBezTo>
                    <a:cubicBezTo>
                      <a:pt x="4204" y="6288"/>
                      <a:pt x="5394" y="4919"/>
                      <a:pt x="5394" y="3288"/>
                    </a:cubicBezTo>
                    <a:cubicBezTo>
                      <a:pt x="5403" y="1329"/>
                      <a:pt x="3801" y="1"/>
                      <a:pt x="21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1369;p59">
                <a:extLst>
                  <a:ext uri="{FF2B5EF4-FFF2-40B4-BE49-F238E27FC236}">
                    <a16:creationId xmlns:a16="http://schemas.microsoft.com/office/drawing/2014/main" id="{3CC47CA4-BC2E-4478-9E82-56CC1C9B3B36}"/>
                  </a:ext>
                </a:extLst>
              </p:cNvPr>
              <p:cNvSpPr/>
              <p:nvPr/>
            </p:nvSpPr>
            <p:spPr>
              <a:xfrm>
                <a:off x="2655675" y="2559325"/>
                <a:ext cx="6252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1753" extrusionOk="0">
                    <a:moveTo>
                      <a:pt x="1152" y="0"/>
                    </a:moveTo>
                    <a:cubicBezTo>
                      <a:pt x="271" y="0"/>
                      <a:pt x="1" y="1003"/>
                      <a:pt x="1" y="1003"/>
                    </a:cubicBezTo>
                    <a:cubicBezTo>
                      <a:pt x="366" y="819"/>
                      <a:pt x="683" y="746"/>
                      <a:pt x="956" y="746"/>
                    </a:cubicBezTo>
                    <a:cubicBezTo>
                      <a:pt x="1975" y="746"/>
                      <a:pt x="2382" y="1753"/>
                      <a:pt x="2382" y="1753"/>
                    </a:cubicBezTo>
                    <a:cubicBezTo>
                      <a:pt x="2382" y="1753"/>
                      <a:pt x="2501" y="229"/>
                      <a:pt x="1406" y="26"/>
                    </a:cubicBezTo>
                    <a:cubicBezTo>
                      <a:pt x="1316" y="9"/>
                      <a:pt x="1232" y="0"/>
                      <a:pt x="1152" y="0"/>
                    </a:cubicBez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1370;p59">
                <a:extLst>
                  <a:ext uri="{FF2B5EF4-FFF2-40B4-BE49-F238E27FC236}">
                    <a16:creationId xmlns:a16="http://schemas.microsoft.com/office/drawing/2014/main" id="{F9103DBD-B7A1-4DA1-9877-C3736869519A}"/>
                  </a:ext>
                </a:extLst>
              </p:cNvPr>
              <p:cNvSpPr/>
              <p:nvPr/>
            </p:nvSpPr>
            <p:spPr>
              <a:xfrm>
                <a:off x="2506550" y="2673975"/>
                <a:ext cx="161650" cy="81875"/>
              </a:xfrm>
              <a:custGeom>
                <a:avLst/>
                <a:gdLst/>
                <a:ahLst/>
                <a:cxnLst/>
                <a:rect l="l" t="t" r="r" b="b"/>
                <a:pathLst>
                  <a:path w="6466" h="3275" extrusionOk="0">
                    <a:moveTo>
                      <a:pt x="6466" y="0"/>
                    </a:moveTo>
                    <a:lnTo>
                      <a:pt x="6466" y="0"/>
                    </a:lnTo>
                    <a:cubicBezTo>
                      <a:pt x="5317" y="378"/>
                      <a:pt x="4000" y="488"/>
                      <a:pt x="2856" y="488"/>
                    </a:cubicBezTo>
                    <a:cubicBezTo>
                      <a:pt x="1261" y="488"/>
                      <a:pt x="1" y="274"/>
                      <a:pt x="1" y="274"/>
                    </a:cubicBezTo>
                    <a:lnTo>
                      <a:pt x="1" y="274"/>
                    </a:lnTo>
                    <a:cubicBezTo>
                      <a:pt x="1" y="274"/>
                      <a:pt x="358" y="3275"/>
                      <a:pt x="3227" y="3275"/>
                    </a:cubicBezTo>
                    <a:cubicBezTo>
                      <a:pt x="6096" y="3275"/>
                      <a:pt x="6466" y="0"/>
                      <a:pt x="64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1371;p59">
                <a:extLst>
                  <a:ext uri="{FF2B5EF4-FFF2-40B4-BE49-F238E27FC236}">
                    <a16:creationId xmlns:a16="http://schemas.microsoft.com/office/drawing/2014/main" id="{5B60204D-03BF-462E-86FA-DC9B19B4F2B5}"/>
                  </a:ext>
                </a:extLst>
              </p:cNvPr>
              <p:cNvSpPr/>
              <p:nvPr/>
            </p:nvSpPr>
            <p:spPr>
              <a:xfrm>
                <a:off x="2351550" y="2410175"/>
                <a:ext cx="726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373" extrusionOk="0">
                    <a:moveTo>
                      <a:pt x="2227" y="0"/>
                    </a:moveTo>
                    <a:cubicBezTo>
                      <a:pt x="1519" y="0"/>
                      <a:pt x="1" y="1657"/>
                      <a:pt x="521" y="2313"/>
                    </a:cubicBezTo>
                    <a:cubicBezTo>
                      <a:pt x="553" y="2354"/>
                      <a:pt x="600" y="2373"/>
                      <a:pt x="660" y="2373"/>
                    </a:cubicBezTo>
                    <a:cubicBezTo>
                      <a:pt x="1229" y="2373"/>
                      <a:pt x="2905" y="671"/>
                      <a:pt x="2474" y="111"/>
                    </a:cubicBezTo>
                    <a:cubicBezTo>
                      <a:pt x="2414" y="34"/>
                      <a:pt x="2329" y="0"/>
                      <a:pt x="2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1372;p59">
                <a:extLst>
                  <a:ext uri="{FF2B5EF4-FFF2-40B4-BE49-F238E27FC236}">
                    <a16:creationId xmlns:a16="http://schemas.microsoft.com/office/drawing/2014/main" id="{500E7D49-CEFB-45FE-B504-1DE08812387F}"/>
                  </a:ext>
                </a:extLst>
              </p:cNvPr>
              <p:cNvSpPr/>
              <p:nvPr/>
            </p:nvSpPr>
            <p:spPr>
              <a:xfrm>
                <a:off x="2696150" y="2323800"/>
                <a:ext cx="64250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176" extrusionOk="0">
                    <a:moveTo>
                      <a:pt x="661" y="0"/>
                    </a:moveTo>
                    <a:cubicBezTo>
                      <a:pt x="389" y="0"/>
                      <a:pt x="180" y="86"/>
                      <a:pt x="132" y="303"/>
                    </a:cubicBezTo>
                    <a:cubicBezTo>
                      <a:pt x="1" y="843"/>
                      <a:pt x="984" y="1176"/>
                      <a:pt x="1697" y="1176"/>
                    </a:cubicBezTo>
                    <a:cubicBezTo>
                      <a:pt x="2020" y="1176"/>
                      <a:pt x="2288" y="1107"/>
                      <a:pt x="2370" y="958"/>
                    </a:cubicBezTo>
                    <a:cubicBezTo>
                      <a:pt x="2569" y="612"/>
                      <a:pt x="1388" y="0"/>
                      <a:pt x="6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1373;p59">
                <a:extLst>
                  <a:ext uri="{FF2B5EF4-FFF2-40B4-BE49-F238E27FC236}">
                    <a16:creationId xmlns:a16="http://schemas.microsoft.com/office/drawing/2014/main" id="{DDB59190-F499-4EC3-841D-27E123FFBC29}"/>
                  </a:ext>
                </a:extLst>
              </p:cNvPr>
              <p:cNvSpPr/>
              <p:nvPr/>
            </p:nvSpPr>
            <p:spPr>
              <a:xfrm>
                <a:off x="1405725" y="2142200"/>
                <a:ext cx="857675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4307" h="21784" extrusionOk="0">
                    <a:moveTo>
                      <a:pt x="8378" y="0"/>
                    </a:moveTo>
                    <a:cubicBezTo>
                      <a:pt x="2453" y="0"/>
                      <a:pt x="0" y="19601"/>
                      <a:pt x="4207" y="21557"/>
                    </a:cubicBezTo>
                    <a:cubicBezTo>
                      <a:pt x="4542" y="21712"/>
                      <a:pt x="4921" y="21784"/>
                      <a:pt x="5337" y="21784"/>
                    </a:cubicBezTo>
                    <a:cubicBezTo>
                      <a:pt x="10171" y="21784"/>
                      <a:pt x="19894" y="12125"/>
                      <a:pt x="20631" y="12125"/>
                    </a:cubicBezTo>
                    <a:cubicBezTo>
                      <a:pt x="20638" y="12125"/>
                      <a:pt x="20644" y="12126"/>
                      <a:pt x="20650" y="12127"/>
                    </a:cubicBezTo>
                    <a:cubicBezTo>
                      <a:pt x="21192" y="12305"/>
                      <a:pt x="24469" y="20585"/>
                      <a:pt x="28253" y="20585"/>
                    </a:cubicBezTo>
                    <a:cubicBezTo>
                      <a:pt x="28786" y="20585"/>
                      <a:pt x="29330" y="20420"/>
                      <a:pt x="29877" y="20045"/>
                    </a:cubicBezTo>
                    <a:cubicBezTo>
                      <a:pt x="34306" y="17009"/>
                      <a:pt x="23852" y="4162"/>
                      <a:pt x="21400" y="3412"/>
                    </a:cubicBezTo>
                    <a:cubicBezTo>
                      <a:pt x="21316" y="3386"/>
                      <a:pt x="21223" y="3374"/>
                      <a:pt x="21122" y="3374"/>
                    </a:cubicBezTo>
                    <a:cubicBezTo>
                      <a:pt x="18300" y="3374"/>
                      <a:pt x="8876" y="12923"/>
                      <a:pt x="8053" y="12923"/>
                    </a:cubicBezTo>
                    <a:cubicBezTo>
                      <a:pt x="8038" y="12923"/>
                      <a:pt x="8026" y="12919"/>
                      <a:pt x="8017" y="12913"/>
                    </a:cubicBezTo>
                    <a:cubicBezTo>
                      <a:pt x="7541" y="12568"/>
                      <a:pt x="14625" y="412"/>
                      <a:pt x="8565" y="7"/>
                    </a:cubicBezTo>
                    <a:cubicBezTo>
                      <a:pt x="8502" y="3"/>
                      <a:pt x="8440" y="0"/>
                      <a:pt x="8378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1374;p59">
                <a:extLst>
                  <a:ext uri="{FF2B5EF4-FFF2-40B4-BE49-F238E27FC236}">
                    <a16:creationId xmlns:a16="http://schemas.microsoft.com/office/drawing/2014/main" id="{4654274D-FCCA-4106-9DCC-06C5AF91548C}"/>
                  </a:ext>
                </a:extLst>
              </p:cNvPr>
              <p:cNvSpPr/>
              <p:nvPr/>
            </p:nvSpPr>
            <p:spPr>
              <a:xfrm>
                <a:off x="1507325" y="2432275"/>
                <a:ext cx="440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1763" extrusionOk="0">
                    <a:moveTo>
                      <a:pt x="881" y="0"/>
                    </a:moveTo>
                    <a:cubicBezTo>
                      <a:pt x="393" y="0"/>
                      <a:pt x="0" y="393"/>
                      <a:pt x="0" y="882"/>
                    </a:cubicBezTo>
                    <a:cubicBezTo>
                      <a:pt x="0" y="1370"/>
                      <a:pt x="393" y="1763"/>
                      <a:pt x="881" y="1763"/>
                    </a:cubicBezTo>
                    <a:cubicBezTo>
                      <a:pt x="1369" y="1763"/>
                      <a:pt x="1762" y="1370"/>
                      <a:pt x="1762" y="882"/>
                    </a:cubicBezTo>
                    <a:cubicBezTo>
                      <a:pt x="1762" y="393"/>
                      <a:pt x="1369" y="0"/>
                      <a:pt x="881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1375;p59">
                <a:extLst>
                  <a:ext uri="{FF2B5EF4-FFF2-40B4-BE49-F238E27FC236}">
                    <a16:creationId xmlns:a16="http://schemas.microsoft.com/office/drawing/2014/main" id="{0C9CDBE4-7E23-42B3-A613-423FBD99F5FC}"/>
                  </a:ext>
                </a:extLst>
              </p:cNvPr>
              <p:cNvSpPr/>
              <p:nvPr/>
            </p:nvSpPr>
            <p:spPr>
              <a:xfrm>
                <a:off x="1516250" y="2214575"/>
                <a:ext cx="717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7271" extrusionOk="0">
                    <a:moveTo>
                      <a:pt x="1849" y="1"/>
                    </a:moveTo>
                    <a:cubicBezTo>
                      <a:pt x="1220" y="1"/>
                      <a:pt x="517" y="1528"/>
                      <a:pt x="262" y="3482"/>
                    </a:cubicBezTo>
                    <a:cubicBezTo>
                      <a:pt x="0" y="5482"/>
                      <a:pt x="310" y="7184"/>
                      <a:pt x="953" y="7268"/>
                    </a:cubicBezTo>
                    <a:cubicBezTo>
                      <a:pt x="970" y="7270"/>
                      <a:pt x="987" y="7271"/>
                      <a:pt x="1003" y="7271"/>
                    </a:cubicBezTo>
                    <a:cubicBezTo>
                      <a:pt x="1645" y="7271"/>
                      <a:pt x="2341" y="5740"/>
                      <a:pt x="2608" y="3791"/>
                    </a:cubicBezTo>
                    <a:cubicBezTo>
                      <a:pt x="2870" y="1779"/>
                      <a:pt x="2560" y="88"/>
                      <a:pt x="1905" y="5"/>
                    </a:cubicBezTo>
                    <a:cubicBezTo>
                      <a:pt x="1887" y="2"/>
                      <a:pt x="1868" y="1"/>
                      <a:pt x="1849" y="1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1376;p59">
                <a:extLst>
                  <a:ext uri="{FF2B5EF4-FFF2-40B4-BE49-F238E27FC236}">
                    <a16:creationId xmlns:a16="http://schemas.microsoft.com/office/drawing/2014/main" id="{DE2B6E10-0FDE-429F-A4B7-E1283AB43736}"/>
                  </a:ext>
                </a:extLst>
              </p:cNvPr>
              <p:cNvSpPr/>
              <p:nvPr/>
            </p:nvSpPr>
            <p:spPr>
              <a:xfrm>
                <a:off x="1927900" y="2299200"/>
                <a:ext cx="163450" cy="225700"/>
              </a:xfrm>
              <a:custGeom>
                <a:avLst/>
                <a:gdLst/>
                <a:ahLst/>
                <a:cxnLst/>
                <a:rect l="l" t="t" r="r" b="b"/>
                <a:pathLst>
                  <a:path w="6538" h="9028" extrusionOk="0">
                    <a:moveTo>
                      <a:pt x="945" y="0"/>
                    </a:moveTo>
                    <a:cubicBezTo>
                      <a:pt x="855" y="0"/>
                      <a:pt x="774" y="20"/>
                      <a:pt x="703" y="61"/>
                    </a:cubicBezTo>
                    <a:cubicBezTo>
                      <a:pt x="1" y="466"/>
                      <a:pt x="584" y="2787"/>
                      <a:pt x="2001" y="5252"/>
                    </a:cubicBezTo>
                    <a:cubicBezTo>
                      <a:pt x="3275" y="7457"/>
                      <a:pt x="4799" y="9027"/>
                      <a:pt x="5604" y="9027"/>
                    </a:cubicBezTo>
                    <a:cubicBezTo>
                      <a:pt x="5695" y="9027"/>
                      <a:pt x="5776" y="9008"/>
                      <a:pt x="5847" y="8967"/>
                    </a:cubicBezTo>
                    <a:cubicBezTo>
                      <a:pt x="6537" y="8562"/>
                      <a:pt x="5954" y="6240"/>
                      <a:pt x="4537" y="3788"/>
                    </a:cubicBezTo>
                    <a:cubicBezTo>
                      <a:pt x="3263" y="1571"/>
                      <a:pt x="1748" y="0"/>
                      <a:pt x="94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1377;p59">
                <a:extLst>
                  <a:ext uri="{FF2B5EF4-FFF2-40B4-BE49-F238E27FC236}">
                    <a16:creationId xmlns:a16="http://schemas.microsoft.com/office/drawing/2014/main" id="{01BE8E3A-36B4-419E-ADCF-E8BF557BD2E2}"/>
                  </a:ext>
                </a:extLst>
              </p:cNvPr>
              <p:cNvSpPr/>
              <p:nvPr/>
            </p:nvSpPr>
            <p:spPr>
              <a:xfrm>
                <a:off x="1736525" y="2426900"/>
                <a:ext cx="184575" cy="254250"/>
              </a:xfrm>
              <a:custGeom>
                <a:avLst/>
                <a:gdLst/>
                <a:ahLst/>
                <a:cxnLst/>
                <a:rect l="l" t="t" r="r" b="b"/>
                <a:pathLst>
                  <a:path w="7383" h="10170" extrusionOk="0">
                    <a:moveTo>
                      <a:pt x="4738" y="0"/>
                    </a:moveTo>
                    <a:cubicBezTo>
                      <a:pt x="4505" y="0"/>
                      <a:pt x="4291" y="69"/>
                      <a:pt x="4120" y="215"/>
                    </a:cubicBezTo>
                    <a:cubicBezTo>
                      <a:pt x="3131" y="1049"/>
                      <a:pt x="4715" y="2799"/>
                      <a:pt x="4715" y="2799"/>
                    </a:cubicBezTo>
                    <a:lnTo>
                      <a:pt x="0" y="6526"/>
                    </a:lnTo>
                    <a:cubicBezTo>
                      <a:pt x="976" y="7461"/>
                      <a:pt x="1631" y="7660"/>
                      <a:pt x="2013" y="7660"/>
                    </a:cubicBezTo>
                    <a:cubicBezTo>
                      <a:pt x="2297" y="7660"/>
                      <a:pt x="2429" y="7550"/>
                      <a:pt x="2429" y="7550"/>
                    </a:cubicBezTo>
                    <a:lnTo>
                      <a:pt x="3227" y="10169"/>
                    </a:lnTo>
                    <a:lnTo>
                      <a:pt x="5644" y="7990"/>
                    </a:lnTo>
                    <a:lnTo>
                      <a:pt x="4858" y="6478"/>
                    </a:lnTo>
                    <a:cubicBezTo>
                      <a:pt x="4858" y="6478"/>
                      <a:pt x="6060" y="5871"/>
                      <a:pt x="6703" y="3764"/>
                    </a:cubicBezTo>
                    <a:cubicBezTo>
                      <a:pt x="7382" y="1569"/>
                      <a:pt x="5848" y="0"/>
                      <a:pt x="4738" y="0"/>
                    </a:cubicBezTo>
                    <a:close/>
                  </a:path>
                </a:pathLst>
              </a:custGeom>
              <a:solidFill>
                <a:srgbClr val="784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1378;p59">
                <a:extLst>
                  <a:ext uri="{FF2B5EF4-FFF2-40B4-BE49-F238E27FC236}">
                    <a16:creationId xmlns:a16="http://schemas.microsoft.com/office/drawing/2014/main" id="{E3C0ED88-C183-4BA0-9648-0A448FE60996}"/>
                  </a:ext>
                </a:extLst>
              </p:cNvPr>
              <p:cNvSpPr/>
              <p:nvPr/>
            </p:nvSpPr>
            <p:spPr>
              <a:xfrm>
                <a:off x="1751100" y="2612575"/>
                <a:ext cx="770650" cy="437825"/>
              </a:xfrm>
              <a:custGeom>
                <a:avLst/>
                <a:gdLst/>
                <a:ahLst/>
                <a:cxnLst/>
                <a:rect l="l" t="t" r="r" b="b"/>
                <a:pathLst>
                  <a:path w="30826" h="17513" extrusionOk="0">
                    <a:moveTo>
                      <a:pt x="7908" y="0"/>
                    </a:moveTo>
                    <a:cubicBezTo>
                      <a:pt x="6483" y="0"/>
                      <a:pt x="5078" y="410"/>
                      <a:pt x="3870" y="1182"/>
                    </a:cubicBezTo>
                    <a:cubicBezTo>
                      <a:pt x="0" y="3706"/>
                      <a:pt x="167" y="7981"/>
                      <a:pt x="167" y="7981"/>
                    </a:cubicBezTo>
                    <a:cubicBezTo>
                      <a:pt x="167" y="7981"/>
                      <a:pt x="2858" y="12612"/>
                      <a:pt x="13205" y="15672"/>
                    </a:cubicBezTo>
                    <a:cubicBezTo>
                      <a:pt x="18111" y="17129"/>
                      <a:pt x="22062" y="17512"/>
                      <a:pt x="24860" y="17512"/>
                    </a:cubicBezTo>
                    <a:cubicBezTo>
                      <a:pt x="27962" y="17512"/>
                      <a:pt x="29647" y="17041"/>
                      <a:pt x="29647" y="17041"/>
                    </a:cubicBezTo>
                    <a:cubicBezTo>
                      <a:pt x="30826" y="13493"/>
                      <a:pt x="29992" y="10803"/>
                      <a:pt x="29992" y="10803"/>
                    </a:cubicBezTo>
                    <a:cubicBezTo>
                      <a:pt x="29992" y="10803"/>
                      <a:pt x="23825" y="9636"/>
                      <a:pt x="18408" y="7493"/>
                    </a:cubicBezTo>
                    <a:cubicBezTo>
                      <a:pt x="13002" y="5338"/>
                      <a:pt x="8775" y="51"/>
                      <a:pt x="8775" y="51"/>
                    </a:cubicBezTo>
                    <a:cubicBezTo>
                      <a:pt x="8486" y="17"/>
                      <a:pt x="8197" y="0"/>
                      <a:pt x="79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" name="Google Shape;12;p2">
              <a:extLst>
                <a:ext uri="{FF2B5EF4-FFF2-40B4-BE49-F238E27FC236}">
                  <a16:creationId xmlns:a16="http://schemas.microsoft.com/office/drawing/2014/main" id="{54BF5491-26A2-4961-86E4-0E6E5D2A5203}"/>
                </a:ext>
              </a:extLst>
            </p:cNvPr>
            <p:cNvGrpSpPr/>
            <p:nvPr/>
          </p:nvGrpSpPr>
          <p:grpSpPr>
            <a:xfrm rot="-822785">
              <a:off x="1699997" y="3615273"/>
              <a:ext cx="1315664" cy="1306035"/>
              <a:chOff x="1193082" y="841697"/>
              <a:chExt cx="1170763" cy="1162329"/>
            </a:xfrm>
          </p:grpSpPr>
          <p:sp>
            <p:nvSpPr>
              <p:cNvPr id="35" name="Google Shape;13;p2">
                <a:extLst>
                  <a:ext uri="{FF2B5EF4-FFF2-40B4-BE49-F238E27FC236}">
                    <a16:creationId xmlns:a16="http://schemas.microsoft.com/office/drawing/2014/main" id="{959F5320-D14E-4108-B0B9-B04839D9D04E}"/>
                  </a:ext>
                </a:extLst>
              </p:cNvPr>
              <p:cNvSpPr/>
              <p:nvPr/>
            </p:nvSpPr>
            <p:spPr>
              <a:xfrm rot="-2361516">
                <a:off x="1348852" y="1023586"/>
                <a:ext cx="859224" cy="798550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4;p2">
                <a:extLst>
                  <a:ext uri="{FF2B5EF4-FFF2-40B4-BE49-F238E27FC236}">
                    <a16:creationId xmlns:a16="http://schemas.microsoft.com/office/drawing/2014/main" id="{2B5E98BA-3B71-4164-9964-478B4071A466}"/>
                  </a:ext>
                </a:extLst>
              </p:cNvPr>
              <p:cNvSpPr/>
              <p:nvPr/>
            </p:nvSpPr>
            <p:spPr>
              <a:xfrm rot="-2361516">
                <a:off x="1906814" y="1116052"/>
                <a:ext cx="65843" cy="6632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582F4E">
                  <a:alpha val="531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5;p2">
                <a:extLst>
                  <a:ext uri="{FF2B5EF4-FFF2-40B4-BE49-F238E27FC236}">
                    <a16:creationId xmlns:a16="http://schemas.microsoft.com/office/drawing/2014/main" id="{39803AC9-8081-40AE-AC65-33D68C99864E}"/>
                  </a:ext>
                </a:extLst>
              </p:cNvPr>
              <p:cNvSpPr/>
              <p:nvPr/>
            </p:nvSpPr>
            <p:spPr>
              <a:xfrm rot="-2361516">
                <a:off x="1534264" y="1075884"/>
                <a:ext cx="331404" cy="186755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582F4E">
                  <a:alpha val="531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1" name="Text Box 62">
            <a:extLst>
              <a:ext uri="{FF2B5EF4-FFF2-40B4-BE49-F238E27FC236}">
                <a16:creationId xmlns:a16="http://schemas.microsoft.com/office/drawing/2014/main" id="{2E4F9EC1-8E91-4721-96DF-8BA02215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62" y="2506458"/>
            <a:ext cx="1681586" cy="8309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kern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 ?</a:t>
            </a:r>
            <a:endParaRPr kumimoji="0" lang="en-US" altLang="en-US" sz="4800" b="0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44244" y="442066"/>
            <a:ext cx="2313826" cy="2064392"/>
            <a:chOff x="2937098" y="1705009"/>
            <a:chExt cx="2313826" cy="20643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7098" y="1705009"/>
              <a:ext cx="2313826" cy="2064392"/>
            </a:xfrm>
            <a:prstGeom prst="rect">
              <a:avLst/>
            </a:prstGeom>
          </p:spPr>
        </p:pic>
        <p:sp>
          <p:nvSpPr>
            <p:cNvPr id="62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6959" y="2321707"/>
              <a:ext cx="113410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chemeClr val="bg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45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>
            <a:off x="3970532" y="1474262"/>
            <a:ext cx="1944303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383" y="624015"/>
            <a:ext cx="18686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+ 27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9175" y="442066"/>
            <a:ext cx="2313826" cy="2064392"/>
          </a:xfrm>
          <a:prstGeom prst="rect">
            <a:avLst/>
          </a:prstGeom>
        </p:spPr>
      </p:pic>
      <p:sp>
        <p:nvSpPr>
          <p:cNvPr id="65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6866" y="1058764"/>
            <a:ext cx="11341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72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66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7432" y="708367"/>
            <a:ext cx="18686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+ 19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9449961" y="442066"/>
            <a:ext cx="2313826" cy="2064392"/>
            <a:chOff x="6267388" y="1643999"/>
            <a:chExt cx="2313826" cy="2064392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67388" y="1643999"/>
              <a:ext cx="2313826" cy="2064392"/>
            </a:xfrm>
            <a:prstGeom prst="rect">
              <a:avLst/>
            </a:prstGeom>
          </p:spPr>
        </p:pic>
        <p:sp>
          <p:nvSpPr>
            <p:cNvPr id="69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5079" y="2260697"/>
              <a:ext cx="113410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chemeClr val="bg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?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cxnSp>
        <p:nvCxnSpPr>
          <p:cNvPr id="70" name="Straight Arrow Connector 69"/>
          <p:cNvCxnSpPr/>
          <p:nvPr/>
        </p:nvCxnSpPr>
        <p:spPr>
          <a:xfrm>
            <a:off x="8019544" y="1607412"/>
            <a:ext cx="1584421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2169469" y="3436288"/>
            <a:ext cx="2313826" cy="2064392"/>
            <a:chOff x="2937098" y="1705009"/>
            <a:chExt cx="2313826" cy="2064392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7098" y="1705009"/>
              <a:ext cx="2313826" cy="2064392"/>
            </a:xfrm>
            <a:prstGeom prst="rect">
              <a:avLst/>
            </a:prstGeom>
          </p:spPr>
        </p:pic>
        <p:sp>
          <p:nvSpPr>
            <p:cNvPr id="73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6959" y="2321707"/>
              <a:ext cx="113410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chemeClr val="bg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45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cxnSp>
        <p:nvCxnSpPr>
          <p:cNvPr id="74" name="Straight Arrow Connector 73"/>
          <p:cNvCxnSpPr/>
          <p:nvPr/>
        </p:nvCxnSpPr>
        <p:spPr>
          <a:xfrm>
            <a:off x="4575220" y="4449234"/>
            <a:ext cx="1443418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608" y="3618237"/>
            <a:ext cx="18686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+ 19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5811731" y="3382362"/>
            <a:ext cx="2313826" cy="2064392"/>
            <a:chOff x="6267388" y="1643999"/>
            <a:chExt cx="2313826" cy="2064392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67388" y="1643999"/>
              <a:ext cx="2313826" cy="2064392"/>
            </a:xfrm>
            <a:prstGeom prst="rect">
              <a:avLst/>
            </a:prstGeom>
          </p:spPr>
        </p:pic>
        <p:sp>
          <p:nvSpPr>
            <p:cNvPr id="78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5079" y="2260697"/>
              <a:ext cx="113410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chemeClr val="bg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?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sp>
        <p:nvSpPr>
          <p:cNvPr id="79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657" y="3702589"/>
            <a:ext cx="18686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+ 27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9875186" y="3436288"/>
            <a:ext cx="2313826" cy="2064392"/>
            <a:chOff x="6267388" y="1643999"/>
            <a:chExt cx="2313826" cy="2064392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67388" y="1643999"/>
              <a:ext cx="2313826" cy="2064392"/>
            </a:xfrm>
            <a:prstGeom prst="rect">
              <a:avLst/>
            </a:prstGeom>
          </p:spPr>
        </p:pic>
        <p:sp>
          <p:nvSpPr>
            <p:cNvPr id="82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5079" y="2260697"/>
              <a:ext cx="113410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chemeClr val="bg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?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cxnSp>
        <p:nvCxnSpPr>
          <p:cNvPr id="83" name="Straight Arrow Connector 82"/>
          <p:cNvCxnSpPr/>
          <p:nvPr/>
        </p:nvCxnSpPr>
        <p:spPr>
          <a:xfrm>
            <a:off x="7877432" y="4601634"/>
            <a:ext cx="2151758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515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CEB465B-74F7-455A-B024-3E5B454E5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1421"/>
            <a:ext cx="4446401" cy="4836579"/>
          </a:xfrm>
          <a:prstGeom prst="rect">
            <a:avLst/>
          </a:prstGeom>
        </p:spPr>
      </p:pic>
      <p:sp>
        <p:nvSpPr>
          <p:cNvPr id="14" name="Google Shape;476;p35">
            <a:extLst>
              <a:ext uri="{FF2B5EF4-FFF2-40B4-BE49-F238E27FC236}">
                <a16:creationId xmlns:a16="http://schemas.microsoft.com/office/drawing/2014/main" id="{5CE79BBC-E15D-4D84-A5C5-41F683CFE945}"/>
              </a:ext>
            </a:extLst>
          </p:cNvPr>
          <p:cNvSpPr txBox="1">
            <a:spLocks/>
          </p:cNvSpPr>
          <p:nvPr/>
        </p:nvSpPr>
        <p:spPr>
          <a:xfrm>
            <a:off x="3780100" y="2344528"/>
            <a:ext cx="3123259" cy="9514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4667" b="0" i="0" u="none" strike="noStrike" kern="0" cap="none" spc="0" normalizeH="0" baseline="0" noProof="0" dirty="0">
                <a:ln>
                  <a:noFill/>
                </a:ln>
                <a:solidFill>
                  <a:srgbClr val="B872AE"/>
                </a:solidFill>
                <a:effectLst/>
                <a:uLnTx/>
                <a:uFillTx/>
                <a:latin typeface="UTM Loko" panose="02040603050506020204" pitchFamily="18" charset="0"/>
                <a:cs typeface="Fredoka One"/>
                <a:sym typeface="Fredoka One"/>
              </a:rPr>
              <a:t>A. 101</a:t>
            </a:r>
          </a:p>
        </p:txBody>
      </p:sp>
      <p:sp>
        <p:nvSpPr>
          <p:cNvPr id="15" name="Google Shape;478;p35">
            <a:extLst>
              <a:ext uri="{FF2B5EF4-FFF2-40B4-BE49-F238E27FC236}">
                <a16:creationId xmlns:a16="http://schemas.microsoft.com/office/drawing/2014/main" id="{ABF9AF85-FD0E-469D-A260-A23A7C1DD086}"/>
              </a:ext>
            </a:extLst>
          </p:cNvPr>
          <p:cNvSpPr txBox="1">
            <a:spLocks/>
          </p:cNvSpPr>
          <p:nvPr/>
        </p:nvSpPr>
        <p:spPr>
          <a:xfrm>
            <a:off x="3835266" y="3831391"/>
            <a:ext cx="3164457" cy="9256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4667" b="0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UTM Loko" panose="02040603050506020204" pitchFamily="18" charset="0"/>
                <a:cs typeface="Fredoka One"/>
                <a:sym typeface="Fredoka One"/>
              </a:rPr>
              <a:t>C.  </a:t>
            </a:r>
            <a:r>
              <a:rPr lang="vi-VN" sz="4667" kern="0" noProof="0" dirty="0">
                <a:solidFill>
                  <a:srgbClr val="EE4524">
                    <a:lumMod val="75000"/>
                  </a:srgbClr>
                </a:solidFill>
                <a:latin typeface="UTM Loko" panose="02040603050506020204" pitchFamily="18" charset="0"/>
              </a:rPr>
              <a:t>89</a:t>
            </a:r>
            <a:endParaRPr kumimoji="0" lang="en-US" sz="4667" b="0" i="0" u="none" strike="noStrike" kern="0" cap="none" spc="0" normalizeH="0" baseline="0" noProof="0" dirty="0">
              <a:ln>
                <a:noFill/>
              </a:ln>
              <a:solidFill>
                <a:srgbClr val="EE4524">
                  <a:lumMod val="75000"/>
                </a:srgbClr>
              </a:solidFill>
              <a:effectLst/>
              <a:uLnTx/>
              <a:uFillTx/>
              <a:latin typeface="UTM Loko" panose="02040603050506020204" pitchFamily="18" charset="0"/>
              <a:cs typeface="Fredoka One"/>
              <a:sym typeface="Fredoka One"/>
            </a:endParaRPr>
          </a:p>
        </p:txBody>
      </p:sp>
      <p:sp>
        <p:nvSpPr>
          <p:cNvPr id="16" name="Google Shape;480;p35">
            <a:extLst>
              <a:ext uri="{FF2B5EF4-FFF2-40B4-BE49-F238E27FC236}">
                <a16:creationId xmlns:a16="http://schemas.microsoft.com/office/drawing/2014/main" id="{28CFBA0C-C81E-44EC-A457-9C8EDA245A1B}"/>
              </a:ext>
            </a:extLst>
          </p:cNvPr>
          <p:cNvSpPr txBox="1">
            <a:spLocks/>
          </p:cNvSpPr>
          <p:nvPr/>
        </p:nvSpPr>
        <p:spPr>
          <a:xfrm>
            <a:off x="7895425" y="3118823"/>
            <a:ext cx="3195289" cy="9514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4667" b="0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UTM Loko" panose="02040603050506020204" pitchFamily="18" charset="0"/>
                <a:cs typeface="Fredoka One"/>
                <a:sym typeface="Fredoka One"/>
              </a:rPr>
              <a:t>B. </a:t>
            </a:r>
            <a:r>
              <a:rPr kumimoji="0" lang="vi-VN" sz="4667" b="0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UTM Loko" panose="02040603050506020204" pitchFamily="18" charset="0"/>
                <a:cs typeface="Fredoka One"/>
                <a:sym typeface="Fredoka One"/>
              </a:rPr>
              <a:t>96</a:t>
            </a:r>
            <a:endParaRPr kumimoji="0" lang="en-US" sz="4667" b="0" i="0" u="none" strike="noStrike" kern="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UTM Loko" panose="02040603050506020204" pitchFamily="18" charset="0"/>
              <a:cs typeface="Fredoka One"/>
              <a:sym typeface="Fredoka One"/>
            </a:endParaRPr>
          </a:p>
        </p:txBody>
      </p:sp>
      <p:sp>
        <p:nvSpPr>
          <p:cNvPr id="17" name="Google Shape;483;p35">
            <a:extLst>
              <a:ext uri="{FF2B5EF4-FFF2-40B4-BE49-F238E27FC236}">
                <a16:creationId xmlns:a16="http://schemas.microsoft.com/office/drawing/2014/main" id="{A7A9AC6C-1617-4250-B269-EF04373B171F}"/>
              </a:ext>
            </a:extLst>
          </p:cNvPr>
          <p:cNvSpPr txBox="1">
            <a:spLocks/>
          </p:cNvSpPr>
          <p:nvPr/>
        </p:nvSpPr>
        <p:spPr>
          <a:xfrm>
            <a:off x="7833194" y="4783749"/>
            <a:ext cx="3195289" cy="9603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4667" b="0" i="0" u="none" strike="noStrike" kern="0" cap="none" spc="0" normalizeH="0" baseline="0" noProof="0" dirty="0">
                <a:ln>
                  <a:noFill/>
                </a:ln>
                <a:solidFill>
                  <a:srgbClr val="FFC715">
                    <a:lumMod val="75000"/>
                  </a:srgbClr>
                </a:solidFill>
                <a:effectLst/>
                <a:uLnTx/>
                <a:uFillTx/>
                <a:latin typeface="UTM Loko" panose="02040603050506020204" pitchFamily="18" charset="0"/>
                <a:cs typeface="Fredoka One"/>
                <a:sym typeface="Fredoka One"/>
              </a:rPr>
              <a:t>D. </a:t>
            </a:r>
            <a:r>
              <a:rPr kumimoji="0" lang="vi-VN" sz="4667" b="0" i="0" u="none" strike="noStrike" kern="0" cap="none" spc="0" normalizeH="0" baseline="0" noProof="0" dirty="0">
                <a:ln>
                  <a:noFill/>
                </a:ln>
                <a:solidFill>
                  <a:srgbClr val="FFC715">
                    <a:lumMod val="75000"/>
                  </a:srgbClr>
                </a:solidFill>
                <a:effectLst/>
                <a:uLnTx/>
                <a:uFillTx/>
                <a:latin typeface="UTM Loko" panose="02040603050506020204" pitchFamily="18" charset="0"/>
                <a:cs typeface="Fredoka One"/>
                <a:sym typeface="Fredoka One"/>
              </a:rPr>
              <a:t>91</a:t>
            </a:r>
            <a:endParaRPr kumimoji="0" lang="en-US" sz="4667" b="0" i="0" u="none" strike="noStrike" kern="0" cap="none" spc="0" normalizeH="0" baseline="0" noProof="0" dirty="0">
              <a:ln>
                <a:noFill/>
              </a:ln>
              <a:solidFill>
                <a:srgbClr val="FFC715">
                  <a:lumMod val="75000"/>
                </a:srgbClr>
              </a:solidFill>
              <a:effectLst/>
              <a:uLnTx/>
              <a:uFillTx/>
              <a:latin typeface="UTM Loko" panose="02040603050506020204" pitchFamily="18" charset="0"/>
              <a:cs typeface="Fredoka One"/>
              <a:sym typeface="Fredoka One"/>
            </a:endParaRPr>
          </a:p>
        </p:txBody>
      </p:sp>
      <p:sp>
        <p:nvSpPr>
          <p:cNvPr id="18" name="Google Shape;522;p35">
            <a:extLst>
              <a:ext uri="{FF2B5EF4-FFF2-40B4-BE49-F238E27FC236}">
                <a16:creationId xmlns:a16="http://schemas.microsoft.com/office/drawing/2014/main" id="{ADE9D404-E5CD-42CD-B66B-24694DFDE037}"/>
              </a:ext>
            </a:extLst>
          </p:cNvPr>
          <p:cNvSpPr txBox="1">
            <a:spLocks/>
          </p:cNvSpPr>
          <p:nvPr/>
        </p:nvSpPr>
        <p:spPr>
          <a:xfrm>
            <a:off x="4446401" y="645536"/>
            <a:ext cx="6377289" cy="102495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vi-VN" sz="5867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redoka One"/>
                <a:sym typeface="Fredoka One"/>
              </a:rPr>
              <a:t>72 + 19 = ?</a:t>
            </a:r>
            <a:endParaRPr kumimoji="0" lang="pt-BR" sz="5867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Fredoka One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3197246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85181" y="3427421"/>
            <a:ext cx="2905880" cy="3119101"/>
            <a:chOff x="109781" y="3615273"/>
            <a:chExt cx="2905880" cy="3119101"/>
          </a:xfrm>
        </p:grpSpPr>
        <p:grpSp>
          <p:nvGrpSpPr>
            <p:cNvPr id="30" name="Google Shape;1348;p59">
              <a:extLst>
                <a:ext uri="{FF2B5EF4-FFF2-40B4-BE49-F238E27FC236}">
                  <a16:creationId xmlns:a16="http://schemas.microsoft.com/office/drawing/2014/main" id="{CB762421-7EB5-4AF2-8A5F-6EE98EFFA2B0}"/>
                </a:ext>
              </a:extLst>
            </p:cNvPr>
            <p:cNvGrpSpPr/>
            <p:nvPr/>
          </p:nvGrpSpPr>
          <p:grpSpPr>
            <a:xfrm>
              <a:off x="109781" y="4125115"/>
              <a:ext cx="2663687" cy="2609259"/>
              <a:chOff x="1405725" y="1840175"/>
              <a:chExt cx="2376900" cy="2280050"/>
            </a:xfrm>
          </p:grpSpPr>
          <p:sp>
            <p:nvSpPr>
              <p:cNvPr id="31" name="Google Shape;1349;p59">
                <a:extLst>
                  <a:ext uri="{FF2B5EF4-FFF2-40B4-BE49-F238E27FC236}">
                    <a16:creationId xmlns:a16="http://schemas.microsoft.com/office/drawing/2014/main" id="{F2522772-0450-4980-AB46-C41218228502}"/>
                  </a:ext>
                </a:extLst>
              </p:cNvPr>
              <p:cNvSpPr/>
              <p:nvPr/>
            </p:nvSpPr>
            <p:spPr>
              <a:xfrm>
                <a:off x="3591800" y="3137825"/>
                <a:ext cx="190825" cy="158500"/>
              </a:xfrm>
              <a:custGeom>
                <a:avLst/>
                <a:gdLst/>
                <a:ahLst/>
                <a:cxnLst/>
                <a:rect l="l" t="t" r="r" b="b"/>
                <a:pathLst>
                  <a:path w="7633" h="6340" extrusionOk="0">
                    <a:moveTo>
                      <a:pt x="5138" y="1"/>
                    </a:moveTo>
                    <a:cubicBezTo>
                      <a:pt x="3715" y="1"/>
                      <a:pt x="2275" y="2008"/>
                      <a:pt x="2275" y="2008"/>
                    </a:cubicBezTo>
                    <a:lnTo>
                      <a:pt x="1" y="5675"/>
                    </a:lnTo>
                    <a:cubicBezTo>
                      <a:pt x="1" y="5675"/>
                      <a:pt x="1509" y="6339"/>
                      <a:pt x="2773" y="6339"/>
                    </a:cubicBezTo>
                    <a:cubicBezTo>
                      <a:pt x="2995" y="6339"/>
                      <a:pt x="3209" y="6319"/>
                      <a:pt x="3406" y="6271"/>
                    </a:cubicBezTo>
                    <a:cubicBezTo>
                      <a:pt x="4716" y="5961"/>
                      <a:pt x="7633" y="1461"/>
                      <a:pt x="5990" y="282"/>
                    </a:cubicBezTo>
                    <a:cubicBezTo>
                      <a:pt x="5714" y="83"/>
                      <a:pt x="5426" y="1"/>
                      <a:pt x="5138" y="1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1350;p59">
                <a:extLst>
                  <a:ext uri="{FF2B5EF4-FFF2-40B4-BE49-F238E27FC236}">
                    <a16:creationId xmlns:a16="http://schemas.microsoft.com/office/drawing/2014/main" id="{A9F5E655-CC07-45F4-9373-16E13AF8723F}"/>
                  </a:ext>
                </a:extLst>
              </p:cNvPr>
              <p:cNvSpPr/>
              <p:nvPr/>
            </p:nvSpPr>
            <p:spPr>
              <a:xfrm>
                <a:off x="3112875" y="3998675"/>
                <a:ext cx="2412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9650" h="4862" extrusionOk="0">
                    <a:moveTo>
                      <a:pt x="6995" y="1"/>
                    </a:moveTo>
                    <a:cubicBezTo>
                      <a:pt x="5380" y="1"/>
                      <a:pt x="3418" y="805"/>
                      <a:pt x="3418" y="805"/>
                    </a:cubicBezTo>
                    <a:lnTo>
                      <a:pt x="941" y="1936"/>
                    </a:lnTo>
                    <a:cubicBezTo>
                      <a:pt x="941" y="1936"/>
                      <a:pt x="1" y="4615"/>
                      <a:pt x="2132" y="4841"/>
                    </a:cubicBezTo>
                    <a:cubicBezTo>
                      <a:pt x="2263" y="4855"/>
                      <a:pt x="2408" y="4862"/>
                      <a:pt x="2563" y="4862"/>
                    </a:cubicBezTo>
                    <a:cubicBezTo>
                      <a:pt x="4903" y="4862"/>
                      <a:pt x="9649" y="3292"/>
                      <a:pt x="9002" y="1114"/>
                    </a:cubicBezTo>
                    <a:cubicBezTo>
                      <a:pt x="8745" y="269"/>
                      <a:pt x="7928" y="1"/>
                      <a:pt x="6995" y="1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1351;p59">
                <a:extLst>
                  <a:ext uri="{FF2B5EF4-FFF2-40B4-BE49-F238E27FC236}">
                    <a16:creationId xmlns:a16="http://schemas.microsoft.com/office/drawing/2014/main" id="{FF2F6A34-C1CD-4821-B36C-7498FD696EE7}"/>
                  </a:ext>
                </a:extLst>
              </p:cNvPr>
              <p:cNvSpPr/>
              <p:nvPr/>
            </p:nvSpPr>
            <p:spPr>
              <a:xfrm>
                <a:off x="2443150" y="3094800"/>
                <a:ext cx="1207625" cy="952275"/>
              </a:xfrm>
              <a:custGeom>
                <a:avLst/>
                <a:gdLst/>
                <a:ahLst/>
                <a:cxnLst/>
                <a:rect l="l" t="t" r="r" b="b"/>
                <a:pathLst>
                  <a:path w="48305" h="38091" extrusionOk="0">
                    <a:moveTo>
                      <a:pt x="36909" y="0"/>
                    </a:moveTo>
                    <a:cubicBezTo>
                      <a:pt x="28415" y="0"/>
                      <a:pt x="18848" y="5039"/>
                      <a:pt x="18848" y="5039"/>
                    </a:cubicBezTo>
                    <a:cubicBezTo>
                      <a:pt x="18848" y="5039"/>
                      <a:pt x="15441" y="4106"/>
                      <a:pt x="11710" y="4106"/>
                    </a:cubicBezTo>
                    <a:cubicBezTo>
                      <a:pt x="7997" y="4106"/>
                      <a:pt x="3962" y="5030"/>
                      <a:pt x="2644" y="8718"/>
                    </a:cubicBezTo>
                    <a:cubicBezTo>
                      <a:pt x="1" y="16124"/>
                      <a:pt x="3691" y="20339"/>
                      <a:pt x="14681" y="25292"/>
                    </a:cubicBezTo>
                    <a:cubicBezTo>
                      <a:pt x="25658" y="30233"/>
                      <a:pt x="27444" y="38091"/>
                      <a:pt x="27444" y="38091"/>
                    </a:cubicBezTo>
                    <a:cubicBezTo>
                      <a:pt x="31207" y="37995"/>
                      <a:pt x="32052" y="36138"/>
                      <a:pt x="32052" y="36138"/>
                    </a:cubicBezTo>
                    <a:cubicBezTo>
                      <a:pt x="32052" y="36138"/>
                      <a:pt x="33469" y="31733"/>
                      <a:pt x="28159" y="23791"/>
                    </a:cubicBezTo>
                    <a:cubicBezTo>
                      <a:pt x="22837" y="15850"/>
                      <a:pt x="17265" y="14624"/>
                      <a:pt x="17265" y="14624"/>
                    </a:cubicBezTo>
                    <a:cubicBezTo>
                      <a:pt x="24444" y="8819"/>
                      <a:pt x="33683" y="7710"/>
                      <a:pt x="39696" y="7710"/>
                    </a:cubicBezTo>
                    <a:cubicBezTo>
                      <a:pt x="43414" y="7710"/>
                      <a:pt x="45899" y="8135"/>
                      <a:pt x="45899" y="8135"/>
                    </a:cubicBezTo>
                    <a:cubicBezTo>
                      <a:pt x="47578" y="7039"/>
                      <a:pt x="48304" y="3325"/>
                      <a:pt x="48304" y="3325"/>
                    </a:cubicBezTo>
                    <a:cubicBezTo>
                      <a:pt x="48304" y="3325"/>
                      <a:pt x="45816" y="146"/>
                      <a:pt x="37231" y="3"/>
                    </a:cubicBezTo>
                    <a:cubicBezTo>
                      <a:pt x="37124" y="1"/>
                      <a:pt x="37017" y="0"/>
                      <a:pt x="369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1356;p59">
                <a:extLst>
                  <a:ext uri="{FF2B5EF4-FFF2-40B4-BE49-F238E27FC236}">
                    <a16:creationId xmlns:a16="http://schemas.microsoft.com/office/drawing/2014/main" id="{FAA58170-DC44-441F-8E54-CBDA7D04D318}"/>
                  </a:ext>
                </a:extLst>
              </p:cNvPr>
              <p:cNvSpPr/>
              <p:nvPr/>
            </p:nvSpPr>
            <p:spPr>
              <a:xfrm>
                <a:off x="3247425" y="2260675"/>
                <a:ext cx="210150" cy="169550"/>
              </a:xfrm>
              <a:custGeom>
                <a:avLst/>
                <a:gdLst/>
                <a:ahLst/>
                <a:cxnLst/>
                <a:rect l="l" t="t" r="r" b="b"/>
                <a:pathLst>
                  <a:path w="8406" h="6782" extrusionOk="0">
                    <a:moveTo>
                      <a:pt x="2551" y="1"/>
                    </a:moveTo>
                    <a:cubicBezTo>
                      <a:pt x="1495" y="1"/>
                      <a:pt x="89" y="1395"/>
                      <a:pt x="48" y="2781"/>
                    </a:cubicBezTo>
                    <a:cubicBezTo>
                      <a:pt x="0" y="4364"/>
                      <a:pt x="1750" y="4793"/>
                      <a:pt x="1750" y="4793"/>
                    </a:cubicBezTo>
                    <a:lnTo>
                      <a:pt x="1381" y="6436"/>
                    </a:lnTo>
                    <a:lnTo>
                      <a:pt x="4144" y="6781"/>
                    </a:lnTo>
                    <a:lnTo>
                      <a:pt x="4513" y="5507"/>
                    </a:lnTo>
                    <a:cubicBezTo>
                      <a:pt x="4513" y="5507"/>
                      <a:pt x="7525" y="5400"/>
                      <a:pt x="8406" y="2769"/>
                    </a:cubicBezTo>
                    <a:lnTo>
                      <a:pt x="8406" y="2769"/>
                    </a:lnTo>
                    <a:cubicBezTo>
                      <a:pt x="8406" y="2769"/>
                      <a:pt x="7274" y="3086"/>
                      <a:pt x="5655" y="3086"/>
                    </a:cubicBezTo>
                    <a:cubicBezTo>
                      <a:pt x="4648" y="3086"/>
                      <a:pt x="3454" y="2963"/>
                      <a:pt x="2227" y="2566"/>
                    </a:cubicBezTo>
                    <a:cubicBezTo>
                      <a:pt x="2227" y="2566"/>
                      <a:pt x="4036" y="626"/>
                      <a:pt x="3001" y="102"/>
                    </a:cubicBezTo>
                    <a:cubicBezTo>
                      <a:pt x="2863" y="33"/>
                      <a:pt x="2711" y="1"/>
                      <a:pt x="2551" y="1"/>
                    </a:cubicBezTo>
                    <a:close/>
                  </a:path>
                </a:pathLst>
              </a:custGeom>
              <a:solidFill>
                <a:srgbClr val="784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1357;p59">
                <a:extLst>
                  <a:ext uri="{FF2B5EF4-FFF2-40B4-BE49-F238E27FC236}">
                    <a16:creationId xmlns:a16="http://schemas.microsoft.com/office/drawing/2014/main" id="{8D049091-E6A4-4DDC-B16C-1BC35DA2BB13}"/>
                  </a:ext>
                </a:extLst>
              </p:cNvPr>
              <p:cNvSpPr/>
              <p:nvPr/>
            </p:nvSpPr>
            <p:spPr>
              <a:xfrm>
                <a:off x="2760150" y="2417225"/>
                <a:ext cx="688800" cy="614250"/>
              </a:xfrm>
              <a:custGeom>
                <a:avLst/>
                <a:gdLst/>
                <a:ahLst/>
                <a:cxnLst/>
                <a:rect l="l" t="t" r="r" b="b"/>
                <a:pathLst>
                  <a:path w="27552" h="24570" extrusionOk="0">
                    <a:moveTo>
                      <a:pt x="20330" y="1"/>
                    </a:moveTo>
                    <a:cubicBezTo>
                      <a:pt x="19635" y="1"/>
                      <a:pt x="19040" y="91"/>
                      <a:pt x="18646" y="281"/>
                    </a:cubicBezTo>
                    <a:cubicBezTo>
                      <a:pt x="16884" y="1138"/>
                      <a:pt x="17289" y="4186"/>
                      <a:pt x="13109" y="10044"/>
                    </a:cubicBezTo>
                    <a:cubicBezTo>
                      <a:pt x="8942" y="15890"/>
                      <a:pt x="1" y="17712"/>
                      <a:pt x="1" y="17712"/>
                    </a:cubicBezTo>
                    <a:lnTo>
                      <a:pt x="1560" y="24570"/>
                    </a:lnTo>
                    <a:cubicBezTo>
                      <a:pt x="1560" y="24570"/>
                      <a:pt x="8573" y="23117"/>
                      <a:pt x="14979" y="20081"/>
                    </a:cubicBezTo>
                    <a:cubicBezTo>
                      <a:pt x="21372" y="17033"/>
                      <a:pt x="27552" y="5139"/>
                      <a:pt x="26909" y="2865"/>
                    </a:cubicBezTo>
                    <a:cubicBezTo>
                      <a:pt x="26418" y="1105"/>
                      <a:pt x="22764" y="1"/>
                      <a:pt x="20330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1358;p59">
                <a:extLst>
                  <a:ext uri="{FF2B5EF4-FFF2-40B4-BE49-F238E27FC236}">
                    <a16:creationId xmlns:a16="http://schemas.microsoft.com/office/drawing/2014/main" id="{FD47FA0D-25B6-4EE1-887F-81D3A05F3B9C}"/>
                  </a:ext>
                </a:extLst>
              </p:cNvPr>
              <p:cNvSpPr/>
              <p:nvPr/>
            </p:nvSpPr>
            <p:spPr>
              <a:xfrm>
                <a:off x="2466075" y="2860000"/>
                <a:ext cx="448300" cy="483300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9332" extrusionOk="0">
                    <a:moveTo>
                      <a:pt x="11764" y="1"/>
                    </a:moveTo>
                    <a:cubicBezTo>
                      <a:pt x="11243" y="325"/>
                      <a:pt x="10560" y="423"/>
                      <a:pt x="9925" y="423"/>
                    </a:cubicBezTo>
                    <a:cubicBezTo>
                      <a:pt x="8950" y="423"/>
                      <a:pt x="8085" y="191"/>
                      <a:pt x="8085" y="191"/>
                    </a:cubicBezTo>
                    <a:cubicBezTo>
                      <a:pt x="8085" y="191"/>
                      <a:pt x="7533" y="138"/>
                      <a:pt x="6830" y="138"/>
                    </a:cubicBezTo>
                    <a:cubicBezTo>
                      <a:pt x="5945" y="138"/>
                      <a:pt x="4820" y="223"/>
                      <a:pt x="4263" y="608"/>
                    </a:cubicBezTo>
                    <a:cubicBezTo>
                      <a:pt x="3795" y="931"/>
                      <a:pt x="3134" y="1017"/>
                      <a:pt x="2564" y="1017"/>
                    </a:cubicBezTo>
                    <a:cubicBezTo>
                      <a:pt x="1914" y="1017"/>
                      <a:pt x="1381" y="906"/>
                      <a:pt x="1381" y="906"/>
                    </a:cubicBezTo>
                    <a:lnTo>
                      <a:pt x="1381" y="906"/>
                    </a:lnTo>
                    <a:cubicBezTo>
                      <a:pt x="1774" y="2680"/>
                      <a:pt x="0" y="17527"/>
                      <a:pt x="0" y="17527"/>
                    </a:cubicBezTo>
                    <a:cubicBezTo>
                      <a:pt x="0" y="17527"/>
                      <a:pt x="4730" y="19332"/>
                      <a:pt x="7785" y="19332"/>
                    </a:cubicBezTo>
                    <a:cubicBezTo>
                      <a:pt x="8050" y="19332"/>
                      <a:pt x="8302" y="19318"/>
                      <a:pt x="8537" y="19289"/>
                    </a:cubicBezTo>
                    <a:cubicBezTo>
                      <a:pt x="11490" y="18932"/>
                      <a:pt x="17931" y="14443"/>
                      <a:pt x="17931" y="14443"/>
                    </a:cubicBezTo>
                    <a:lnTo>
                      <a:pt x="11764" y="1"/>
                    </a:ln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1359;p59">
                <a:extLst>
                  <a:ext uri="{FF2B5EF4-FFF2-40B4-BE49-F238E27FC236}">
                    <a16:creationId xmlns:a16="http://schemas.microsoft.com/office/drawing/2014/main" id="{9FFCBBFD-1E05-4F73-AC62-F2B3FE58EEF7}"/>
                  </a:ext>
                </a:extLst>
              </p:cNvPr>
              <p:cNvSpPr/>
              <p:nvPr/>
            </p:nvSpPr>
            <p:spPr>
              <a:xfrm>
                <a:off x="2186275" y="1840175"/>
                <a:ext cx="690268" cy="369800"/>
              </a:xfrm>
              <a:custGeom>
                <a:avLst/>
                <a:gdLst/>
                <a:ahLst/>
                <a:cxnLst/>
                <a:rect l="l" t="t" r="r" b="b"/>
                <a:pathLst>
                  <a:path w="26326" h="14792" extrusionOk="0">
                    <a:moveTo>
                      <a:pt x="19048" y="1"/>
                    </a:moveTo>
                    <a:cubicBezTo>
                      <a:pt x="16932" y="1"/>
                      <a:pt x="16467" y="1741"/>
                      <a:pt x="16467" y="1741"/>
                    </a:cubicBezTo>
                    <a:cubicBezTo>
                      <a:pt x="16467" y="1741"/>
                      <a:pt x="14812" y="211"/>
                      <a:pt x="12780" y="211"/>
                    </a:cubicBezTo>
                    <a:cubicBezTo>
                      <a:pt x="12461" y="211"/>
                      <a:pt x="12132" y="249"/>
                      <a:pt x="11800" y="336"/>
                    </a:cubicBezTo>
                    <a:cubicBezTo>
                      <a:pt x="9347" y="967"/>
                      <a:pt x="8394" y="3825"/>
                      <a:pt x="8394" y="3825"/>
                    </a:cubicBezTo>
                    <a:cubicBezTo>
                      <a:pt x="8394" y="3825"/>
                      <a:pt x="7221" y="3098"/>
                      <a:pt x="5357" y="3098"/>
                    </a:cubicBezTo>
                    <a:cubicBezTo>
                      <a:pt x="4641" y="3098"/>
                      <a:pt x="3822" y="3206"/>
                      <a:pt x="2929" y="3503"/>
                    </a:cubicBezTo>
                    <a:cubicBezTo>
                      <a:pt x="1441" y="5575"/>
                      <a:pt x="0" y="8778"/>
                      <a:pt x="2596" y="11516"/>
                    </a:cubicBezTo>
                    <a:cubicBezTo>
                      <a:pt x="3469" y="12433"/>
                      <a:pt x="4308" y="12739"/>
                      <a:pt x="5038" y="12739"/>
                    </a:cubicBezTo>
                    <a:cubicBezTo>
                      <a:pt x="6498" y="12739"/>
                      <a:pt x="7525" y="11516"/>
                      <a:pt x="7525" y="11516"/>
                    </a:cubicBezTo>
                    <a:lnTo>
                      <a:pt x="7525" y="11516"/>
                    </a:lnTo>
                    <a:cubicBezTo>
                      <a:pt x="7525" y="11517"/>
                      <a:pt x="6811" y="14719"/>
                      <a:pt x="10597" y="14791"/>
                    </a:cubicBezTo>
                    <a:cubicBezTo>
                      <a:pt x="10626" y="14791"/>
                      <a:pt x="10655" y="14791"/>
                      <a:pt x="10683" y="14791"/>
                    </a:cubicBezTo>
                    <a:cubicBezTo>
                      <a:pt x="14376" y="14791"/>
                      <a:pt x="14693" y="10254"/>
                      <a:pt x="14693" y="10254"/>
                    </a:cubicBezTo>
                    <a:cubicBezTo>
                      <a:pt x="14693" y="10254"/>
                      <a:pt x="15874" y="12685"/>
                      <a:pt x="17977" y="12685"/>
                    </a:cubicBezTo>
                    <a:cubicBezTo>
                      <a:pt x="18511" y="12685"/>
                      <a:pt x="19104" y="12528"/>
                      <a:pt x="19753" y="12135"/>
                    </a:cubicBezTo>
                    <a:cubicBezTo>
                      <a:pt x="22955" y="10195"/>
                      <a:pt x="21801" y="7909"/>
                      <a:pt x="21801" y="7909"/>
                    </a:cubicBezTo>
                    <a:lnTo>
                      <a:pt x="21801" y="7909"/>
                    </a:lnTo>
                    <a:cubicBezTo>
                      <a:pt x="21801" y="7909"/>
                      <a:pt x="22609" y="8943"/>
                      <a:pt x="23632" y="8943"/>
                    </a:cubicBezTo>
                    <a:cubicBezTo>
                      <a:pt x="24302" y="8943"/>
                      <a:pt x="25065" y="8498"/>
                      <a:pt x="25754" y="7028"/>
                    </a:cubicBezTo>
                    <a:cubicBezTo>
                      <a:pt x="26289" y="5861"/>
                      <a:pt x="26325" y="4837"/>
                      <a:pt x="26123" y="3968"/>
                    </a:cubicBezTo>
                    <a:cubicBezTo>
                      <a:pt x="26075" y="3920"/>
                      <a:pt x="26027" y="3873"/>
                      <a:pt x="25980" y="3825"/>
                    </a:cubicBezTo>
                    <a:cubicBezTo>
                      <a:pt x="25265" y="3101"/>
                      <a:pt x="24593" y="2880"/>
                      <a:pt x="24040" y="2880"/>
                    </a:cubicBezTo>
                    <a:cubicBezTo>
                      <a:pt x="23174" y="2880"/>
                      <a:pt x="22598" y="3420"/>
                      <a:pt x="22598" y="3420"/>
                    </a:cubicBezTo>
                    <a:cubicBezTo>
                      <a:pt x="22598" y="3420"/>
                      <a:pt x="22872" y="694"/>
                      <a:pt x="19967" y="98"/>
                    </a:cubicBezTo>
                    <a:cubicBezTo>
                      <a:pt x="19631" y="31"/>
                      <a:pt x="19325" y="1"/>
                      <a:pt x="190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1360;p59">
                <a:extLst>
                  <a:ext uri="{FF2B5EF4-FFF2-40B4-BE49-F238E27FC236}">
                    <a16:creationId xmlns:a16="http://schemas.microsoft.com/office/drawing/2014/main" id="{0BE0E7DF-EEE9-473D-A8E2-BD526C8D54F3}"/>
                  </a:ext>
                </a:extLst>
              </p:cNvPr>
              <p:cNvSpPr/>
              <p:nvPr/>
            </p:nvSpPr>
            <p:spPr>
              <a:xfrm>
                <a:off x="2036250" y="1918225"/>
                <a:ext cx="1001950" cy="839000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33560" extrusionOk="0">
                    <a:moveTo>
                      <a:pt x="9680" y="0"/>
                    </a:moveTo>
                    <a:lnTo>
                      <a:pt x="9680" y="0"/>
                    </a:lnTo>
                    <a:cubicBezTo>
                      <a:pt x="9454" y="72"/>
                      <a:pt x="9216" y="167"/>
                      <a:pt x="8978" y="262"/>
                    </a:cubicBezTo>
                    <a:cubicBezTo>
                      <a:pt x="5394" y="1810"/>
                      <a:pt x="5978" y="6573"/>
                      <a:pt x="5978" y="6573"/>
                    </a:cubicBezTo>
                    <a:cubicBezTo>
                      <a:pt x="5978" y="6573"/>
                      <a:pt x="2799" y="7025"/>
                      <a:pt x="1572" y="10656"/>
                    </a:cubicBezTo>
                    <a:cubicBezTo>
                      <a:pt x="358" y="14288"/>
                      <a:pt x="2049" y="15490"/>
                      <a:pt x="2049" y="15490"/>
                    </a:cubicBezTo>
                    <a:cubicBezTo>
                      <a:pt x="2049" y="15490"/>
                      <a:pt x="1" y="16324"/>
                      <a:pt x="370" y="19848"/>
                    </a:cubicBezTo>
                    <a:cubicBezTo>
                      <a:pt x="727" y="23372"/>
                      <a:pt x="2680" y="23420"/>
                      <a:pt x="2680" y="23420"/>
                    </a:cubicBezTo>
                    <a:cubicBezTo>
                      <a:pt x="2680" y="23420"/>
                      <a:pt x="1275" y="24146"/>
                      <a:pt x="1953" y="25801"/>
                    </a:cubicBezTo>
                    <a:cubicBezTo>
                      <a:pt x="2632" y="27456"/>
                      <a:pt x="4537" y="27956"/>
                      <a:pt x="4537" y="27956"/>
                    </a:cubicBezTo>
                    <a:cubicBezTo>
                      <a:pt x="4537" y="27956"/>
                      <a:pt x="3561" y="29552"/>
                      <a:pt x="6299" y="30957"/>
                    </a:cubicBezTo>
                    <a:cubicBezTo>
                      <a:pt x="7296" y="31468"/>
                      <a:pt x="8082" y="31631"/>
                      <a:pt x="8678" y="31631"/>
                    </a:cubicBezTo>
                    <a:cubicBezTo>
                      <a:pt x="9718" y="31631"/>
                      <a:pt x="10180" y="31135"/>
                      <a:pt x="10181" y="31135"/>
                    </a:cubicBezTo>
                    <a:lnTo>
                      <a:pt x="10181" y="31135"/>
                    </a:lnTo>
                    <a:cubicBezTo>
                      <a:pt x="10180" y="31135"/>
                      <a:pt x="9847" y="32993"/>
                      <a:pt x="12621" y="33493"/>
                    </a:cubicBezTo>
                    <a:cubicBezTo>
                      <a:pt x="12873" y="33538"/>
                      <a:pt x="13109" y="33559"/>
                      <a:pt x="13329" y="33559"/>
                    </a:cubicBezTo>
                    <a:cubicBezTo>
                      <a:pt x="15518" y="33559"/>
                      <a:pt x="16157" y="31504"/>
                      <a:pt x="16157" y="31504"/>
                    </a:cubicBezTo>
                    <a:lnTo>
                      <a:pt x="31778" y="29504"/>
                    </a:lnTo>
                    <a:cubicBezTo>
                      <a:pt x="31778" y="29504"/>
                      <a:pt x="35088" y="28909"/>
                      <a:pt x="35862" y="27099"/>
                    </a:cubicBezTo>
                    <a:cubicBezTo>
                      <a:pt x="36624" y="25289"/>
                      <a:pt x="35136" y="24694"/>
                      <a:pt x="35136" y="24694"/>
                    </a:cubicBezTo>
                    <a:cubicBezTo>
                      <a:pt x="36624" y="24456"/>
                      <a:pt x="37886" y="23456"/>
                      <a:pt x="38446" y="22051"/>
                    </a:cubicBezTo>
                    <a:cubicBezTo>
                      <a:pt x="39398" y="19658"/>
                      <a:pt x="37446" y="18288"/>
                      <a:pt x="37446" y="18288"/>
                    </a:cubicBezTo>
                    <a:cubicBezTo>
                      <a:pt x="37446" y="18288"/>
                      <a:pt x="40077" y="17062"/>
                      <a:pt x="39708" y="14336"/>
                    </a:cubicBezTo>
                    <a:cubicBezTo>
                      <a:pt x="39351" y="11621"/>
                      <a:pt x="36529" y="11276"/>
                      <a:pt x="36529" y="11276"/>
                    </a:cubicBezTo>
                    <a:cubicBezTo>
                      <a:pt x="36529" y="11276"/>
                      <a:pt x="38684" y="10002"/>
                      <a:pt x="36755" y="6215"/>
                    </a:cubicBezTo>
                    <a:cubicBezTo>
                      <a:pt x="36102" y="4926"/>
                      <a:pt x="35262" y="4601"/>
                      <a:pt x="34580" y="4601"/>
                    </a:cubicBezTo>
                    <a:cubicBezTo>
                      <a:pt x="33883" y="4601"/>
                      <a:pt x="33350" y="4941"/>
                      <a:pt x="33350" y="4941"/>
                    </a:cubicBezTo>
                    <a:cubicBezTo>
                      <a:pt x="33350" y="4941"/>
                      <a:pt x="34517" y="2322"/>
                      <a:pt x="32874" y="465"/>
                    </a:cubicBezTo>
                    <a:lnTo>
                      <a:pt x="32874" y="465"/>
                    </a:lnTo>
                    <a:cubicBezTo>
                      <a:pt x="33088" y="1334"/>
                      <a:pt x="33052" y="2358"/>
                      <a:pt x="32505" y="3513"/>
                    </a:cubicBezTo>
                    <a:cubicBezTo>
                      <a:pt x="31819" y="4987"/>
                      <a:pt x="31055" y="5432"/>
                      <a:pt x="30383" y="5432"/>
                    </a:cubicBezTo>
                    <a:cubicBezTo>
                      <a:pt x="29362" y="5432"/>
                      <a:pt x="28552" y="4406"/>
                      <a:pt x="28552" y="4406"/>
                    </a:cubicBezTo>
                    <a:lnTo>
                      <a:pt x="28552" y="4406"/>
                    </a:lnTo>
                    <a:cubicBezTo>
                      <a:pt x="28552" y="4406"/>
                      <a:pt x="29707" y="6680"/>
                      <a:pt x="26516" y="8621"/>
                    </a:cubicBezTo>
                    <a:cubicBezTo>
                      <a:pt x="25866" y="9014"/>
                      <a:pt x="25271" y="9171"/>
                      <a:pt x="24736" y="9171"/>
                    </a:cubicBezTo>
                    <a:cubicBezTo>
                      <a:pt x="22636" y="9171"/>
                      <a:pt x="21456" y="6751"/>
                      <a:pt x="21456" y="6751"/>
                    </a:cubicBezTo>
                    <a:cubicBezTo>
                      <a:pt x="21456" y="6751"/>
                      <a:pt x="21139" y="11276"/>
                      <a:pt x="17435" y="11276"/>
                    </a:cubicBezTo>
                    <a:cubicBezTo>
                      <a:pt x="17406" y="11276"/>
                      <a:pt x="17377" y="11276"/>
                      <a:pt x="17348" y="11276"/>
                    </a:cubicBezTo>
                    <a:cubicBezTo>
                      <a:pt x="13574" y="11216"/>
                      <a:pt x="14288" y="8002"/>
                      <a:pt x="14288" y="8001"/>
                    </a:cubicBezTo>
                    <a:lnTo>
                      <a:pt x="14288" y="8001"/>
                    </a:lnTo>
                    <a:cubicBezTo>
                      <a:pt x="14288" y="8002"/>
                      <a:pt x="13256" y="9229"/>
                      <a:pt x="11796" y="9229"/>
                    </a:cubicBezTo>
                    <a:cubicBezTo>
                      <a:pt x="11066" y="9229"/>
                      <a:pt x="10228" y="8922"/>
                      <a:pt x="9359" y="8001"/>
                    </a:cubicBezTo>
                    <a:cubicBezTo>
                      <a:pt x="6763" y="5275"/>
                      <a:pt x="8192" y="2060"/>
                      <a:pt x="9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1361;p59">
                <a:extLst>
                  <a:ext uri="{FF2B5EF4-FFF2-40B4-BE49-F238E27FC236}">
                    <a16:creationId xmlns:a16="http://schemas.microsoft.com/office/drawing/2014/main" id="{3CCA72CD-994B-4756-A643-FF4D4BFD6F37}"/>
                  </a:ext>
                </a:extLst>
              </p:cNvPr>
              <p:cNvSpPr/>
              <p:nvPr/>
            </p:nvSpPr>
            <p:spPr>
              <a:xfrm>
                <a:off x="2565475" y="2778750"/>
                <a:ext cx="102725" cy="109250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4370" extrusionOk="0">
                    <a:moveTo>
                      <a:pt x="3609" y="0"/>
                    </a:moveTo>
                    <a:lnTo>
                      <a:pt x="1" y="655"/>
                    </a:lnTo>
                    <a:lnTo>
                      <a:pt x="299" y="3858"/>
                    </a:lnTo>
                    <a:cubicBezTo>
                      <a:pt x="299" y="3858"/>
                      <a:pt x="1174" y="4370"/>
                      <a:pt x="2181" y="4370"/>
                    </a:cubicBezTo>
                    <a:cubicBezTo>
                      <a:pt x="2836" y="4370"/>
                      <a:pt x="3546" y="4154"/>
                      <a:pt x="4109" y="3441"/>
                    </a:cubicBezTo>
                    <a:lnTo>
                      <a:pt x="3609" y="0"/>
                    </a:ln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1362;p59">
                <a:extLst>
                  <a:ext uri="{FF2B5EF4-FFF2-40B4-BE49-F238E27FC236}">
                    <a16:creationId xmlns:a16="http://schemas.microsoft.com/office/drawing/2014/main" id="{DE7DD9EF-E8A0-4F67-95AE-278CD7CEF5E0}"/>
                  </a:ext>
                </a:extLst>
              </p:cNvPr>
              <p:cNvSpPr/>
              <p:nvPr/>
            </p:nvSpPr>
            <p:spPr>
              <a:xfrm>
                <a:off x="2186900" y="2461675"/>
                <a:ext cx="187825" cy="16940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6776" extrusionOk="0">
                    <a:moveTo>
                      <a:pt x="3147" y="0"/>
                    </a:moveTo>
                    <a:cubicBezTo>
                      <a:pt x="2114" y="0"/>
                      <a:pt x="604" y="441"/>
                      <a:pt x="297" y="2920"/>
                    </a:cubicBezTo>
                    <a:cubicBezTo>
                      <a:pt x="0" y="5317"/>
                      <a:pt x="1715" y="6775"/>
                      <a:pt x="3410" y="6775"/>
                    </a:cubicBezTo>
                    <a:cubicBezTo>
                      <a:pt x="4435" y="6775"/>
                      <a:pt x="5451" y="6243"/>
                      <a:pt x="6012" y="5063"/>
                    </a:cubicBezTo>
                    <a:cubicBezTo>
                      <a:pt x="7512" y="1932"/>
                      <a:pt x="4143" y="134"/>
                      <a:pt x="4143" y="134"/>
                    </a:cubicBezTo>
                    <a:cubicBezTo>
                      <a:pt x="4143" y="134"/>
                      <a:pt x="3717" y="0"/>
                      <a:pt x="3147" y="0"/>
                    </a:cubicBez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1363;p59">
                <a:extLst>
                  <a:ext uri="{FF2B5EF4-FFF2-40B4-BE49-F238E27FC236}">
                    <a16:creationId xmlns:a16="http://schemas.microsoft.com/office/drawing/2014/main" id="{35DE5265-7F22-46B8-BD56-C760022865C8}"/>
                  </a:ext>
                </a:extLst>
              </p:cNvPr>
              <p:cNvSpPr/>
              <p:nvPr/>
            </p:nvSpPr>
            <p:spPr>
              <a:xfrm>
                <a:off x="2799150" y="2314300"/>
                <a:ext cx="1193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4775" h="5899" extrusionOk="0">
                    <a:moveTo>
                      <a:pt x="1005" y="0"/>
                    </a:moveTo>
                    <a:cubicBezTo>
                      <a:pt x="427" y="0"/>
                      <a:pt x="0" y="136"/>
                      <a:pt x="0" y="136"/>
                    </a:cubicBezTo>
                    <a:lnTo>
                      <a:pt x="1548" y="5898"/>
                    </a:lnTo>
                    <a:cubicBezTo>
                      <a:pt x="1548" y="5898"/>
                      <a:pt x="4775" y="4827"/>
                      <a:pt x="3787" y="2041"/>
                    </a:cubicBezTo>
                    <a:cubicBezTo>
                      <a:pt x="3191" y="333"/>
                      <a:pt x="1912" y="0"/>
                      <a:pt x="1005" y="0"/>
                    </a:cubicBez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1364;p59">
                <a:extLst>
                  <a:ext uri="{FF2B5EF4-FFF2-40B4-BE49-F238E27FC236}">
                    <a16:creationId xmlns:a16="http://schemas.microsoft.com/office/drawing/2014/main" id="{66C6F712-758A-45C2-9718-C5ED89537BE4}"/>
                  </a:ext>
                </a:extLst>
              </p:cNvPr>
              <p:cNvSpPr/>
              <p:nvPr/>
            </p:nvSpPr>
            <p:spPr>
              <a:xfrm>
                <a:off x="2290450" y="2257250"/>
                <a:ext cx="690300" cy="542600"/>
              </a:xfrm>
              <a:custGeom>
                <a:avLst/>
                <a:gdLst/>
                <a:ahLst/>
                <a:cxnLst/>
                <a:rect l="l" t="t" r="r" b="b"/>
                <a:pathLst>
                  <a:path w="27612" h="21704" extrusionOk="0">
                    <a:moveTo>
                      <a:pt x="16348" y="1"/>
                    </a:moveTo>
                    <a:cubicBezTo>
                      <a:pt x="16348" y="1"/>
                      <a:pt x="15967" y="1667"/>
                      <a:pt x="13490" y="2144"/>
                    </a:cubicBezTo>
                    <a:cubicBezTo>
                      <a:pt x="13150" y="2209"/>
                      <a:pt x="12830" y="2237"/>
                      <a:pt x="12533" y="2237"/>
                    </a:cubicBezTo>
                    <a:cubicBezTo>
                      <a:pt x="10662" y="2237"/>
                      <a:pt x="9668" y="1120"/>
                      <a:pt x="9668" y="1120"/>
                    </a:cubicBezTo>
                    <a:cubicBezTo>
                      <a:pt x="9607" y="3265"/>
                      <a:pt x="7838" y="4754"/>
                      <a:pt x="5935" y="4754"/>
                    </a:cubicBezTo>
                    <a:cubicBezTo>
                      <a:pt x="5260" y="4754"/>
                      <a:pt x="4568" y="4567"/>
                      <a:pt x="3930" y="4156"/>
                    </a:cubicBezTo>
                    <a:cubicBezTo>
                      <a:pt x="3624" y="8288"/>
                      <a:pt x="82" y="8311"/>
                      <a:pt x="2" y="8311"/>
                    </a:cubicBezTo>
                    <a:cubicBezTo>
                      <a:pt x="1" y="8311"/>
                      <a:pt x="1" y="8311"/>
                      <a:pt x="1" y="8311"/>
                    </a:cubicBezTo>
                    <a:lnTo>
                      <a:pt x="1" y="8311"/>
                    </a:lnTo>
                    <a:cubicBezTo>
                      <a:pt x="2374" y="15390"/>
                      <a:pt x="3763" y="21704"/>
                      <a:pt x="11529" y="21704"/>
                    </a:cubicBezTo>
                    <a:cubicBezTo>
                      <a:pt x="12802" y="21704"/>
                      <a:pt x="14247" y="21534"/>
                      <a:pt x="15895" y="21170"/>
                    </a:cubicBezTo>
                    <a:cubicBezTo>
                      <a:pt x="27611" y="18586"/>
                      <a:pt x="20348" y="2418"/>
                      <a:pt x="20348" y="2418"/>
                    </a:cubicBezTo>
                    <a:lnTo>
                      <a:pt x="20348" y="2418"/>
                    </a:lnTo>
                    <a:cubicBezTo>
                      <a:pt x="20290" y="2421"/>
                      <a:pt x="20232" y="2422"/>
                      <a:pt x="20175" y="2422"/>
                    </a:cubicBezTo>
                    <a:cubicBezTo>
                      <a:pt x="17944" y="2422"/>
                      <a:pt x="16348" y="1"/>
                      <a:pt x="16348" y="1"/>
                    </a:cubicBezTo>
                    <a:close/>
                  </a:path>
                </a:pathLst>
              </a:custGeom>
              <a:solidFill>
                <a:srgbClr val="784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1365;p59">
                <a:extLst>
                  <a:ext uri="{FF2B5EF4-FFF2-40B4-BE49-F238E27FC236}">
                    <a16:creationId xmlns:a16="http://schemas.microsoft.com/office/drawing/2014/main" id="{9243BB49-0EF5-4BA2-B8CB-F295D0DC07F9}"/>
                  </a:ext>
                </a:extLst>
              </p:cNvPr>
              <p:cNvSpPr/>
              <p:nvPr/>
            </p:nvSpPr>
            <p:spPr>
              <a:xfrm>
                <a:off x="2343150" y="2483175"/>
                <a:ext cx="155975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6239" h="6406" extrusionOk="0">
                    <a:moveTo>
                      <a:pt x="2572" y="0"/>
                    </a:moveTo>
                    <a:cubicBezTo>
                      <a:pt x="0" y="2191"/>
                      <a:pt x="1536" y="6394"/>
                      <a:pt x="4917" y="6406"/>
                    </a:cubicBezTo>
                    <a:cubicBezTo>
                      <a:pt x="5096" y="6394"/>
                      <a:pt x="5274" y="6382"/>
                      <a:pt x="5453" y="6358"/>
                    </a:cubicBezTo>
                    <a:cubicBezTo>
                      <a:pt x="5929" y="5180"/>
                      <a:pt x="6239" y="3668"/>
                      <a:pt x="5596" y="2322"/>
                    </a:cubicBezTo>
                    <a:cubicBezTo>
                      <a:pt x="4953" y="953"/>
                      <a:pt x="3667" y="310"/>
                      <a:pt x="2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1366;p59">
                <a:extLst>
                  <a:ext uri="{FF2B5EF4-FFF2-40B4-BE49-F238E27FC236}">
                    <a16:creationId xmlns:a16="http://schemas.microsoft.com/office/drawing/2014/main" id="{1DC2790B-608B-4956-96BF-1C9D7681CC15}"/>
                  </a:ext>
                </a:extLst>
              </p:cNvPr>
              <p:cNvSpPr/>
              <p:nvPr/>
            </p:nvSpPr>
            <p:spPr>
              <a:xfrm>
                <a:off x="2407425" y="2461475"/>
                <a:ext cx="149450" cy="180675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7227" extrusionOk="0">
                    <a:moveTo>
                      <a:pt x="2327" y="0"/>
                    </a:moveTo>
                    <a:cubicBezTo>
                      <a:pt x="1526" y="0"/>
                      <a:pt x="707" y="270"/>
                      <a:pt x="1" y="868"/>
                    </a:cubicBezTo>
                    <a:cubicBezTo>
                      <a:pt x="1096" y="1166"/>
                      <a:pt x="2382" y="1821"/>
                      <a:pt x="3025" y="3190"/>
                    </a:cubicBezTo>
                    <a:cubicBezTo>
                      <a:pt x="3680" y="4559"/>
                      <a:pt x="3358" y="6048"/>
                      <a:pt x="2882" y="7226"/>
                    </a:cubicBezTo>
                    <a:cubicBezTo>
                      <a:pt x="4656" y="6964"/>
                      <a:pt x="5978" y="5440"/>
                      <a:pt x="5978" y="3643"/>
                    </a:cubicBezTo>
                    <a:cubicBezTo>
                      <a:pt x="5978" y="1474"/>
                      <a:pt x="4201" y="0"/>
                      <a:pt x="2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1367;p59">
                <a:extLst>
                  <a:ext uri="{FF2B5EF4-FFF2-40B4-BE49-F238E27FC236}">
                    <a16:creationId xmlns:a16="http://schemas.microsoft.com/office/drawing/2014/main" id="{98ADC1BD-CF50-4621-AB64-6891556EB4F6}"/>
                  </a:ext>
                </a:extLst>
              </p:cNvPr>
              <p:cNvSpPr/>
              <p:nvPr/>
            </p:nvSpPr>
            <p:spPr>
              <a:xfrm>
                <a:off x="2605750" y="2402800"/>
                <a:ext cx="141325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5788" extrusionOk="0">
                    <a:moveTo>
                      <a:pt x="2343" y="1"/>
                    </a:moveTo>
                    <a:lnTo>
                      <a:pt x="2343" y="1"/>
                    </a:lnTo>
                    <a:cubicBezTo>
                      <a:pt x="1" y="1962"/>
                      <a:pt x="1386" y="5787"/>
                      <a:pt x="4448" y="5787"/>
                    </a:cubicBezTo>
                    <a:cubicBezTo>
                      <a:pt x="4453" y="5787"/>
                      <a:pt x="4457" y="5787"/>
                      <a:pt x="4462" y="5787"/>
                    </a:cubicBezTo>
                    <a:cubicBezTo>
                      <a:pt x="4617" y="5775"/>
                      <a:pt x="4784" y="5763"/>
                      <a:pt x="4938" y="5740"/>
                    </a:cubicBezTo>
                    <a:cubicBezTo>
                      <a:pt x="5367" y="4680"/>
                      <a:pt x="5653" y="3311"/>
                      <a:pt x="5069" y="2096"/>
                    </a:cubicBezTo>
                    <a:cubicBezTo>
                      <a:pt x="4486" y="858"/>
                      <a:pt x="3331" y="275"/>
                      <a:pt x="2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1368;p59">
                <a:extLst>
                  <a:ext uri="{FF2B5EF4-FFF2-40B4-BE49-F238E27FC236}">
                    <a16:creationId xmlns:a16="http://schemas.microsoft.com/office/drawing/2014/main" id="{52E7817F-62F7-49DB-A5F0-80655E544A82}"/>
                  </a:ext>
                </a:extLst>
              </p:cNvPr>
              <p:cNvSpPr/>
              <p:nvPr/>
            </p:nvSpPr>
            <p:spPr>
              <a:xfrm>
                <a:off x="2664300" y="2383125"/>
                <a:ext cx="135075" cy="163175"/>
              </a:xfrm>
              <a:custGeom>
                <a:avLst/>
                <a:gdLst/>
                <a:ahLst/>
                <a:cxnLst/>
                <a:rect l="l" t="t" r="r" b="b"/>
                <a:pathLst>
                  <a:path w="5403" h="6527" extrusionOk="0">
                    <a:moveTo>
                      <a:pt x="2108" y="1"/>
                    </a:moveTo>
                    <a:cubicBezTo>
                      <a:pt x="1382" y="1"/>
                      <a:pt x="640" y="245"/>
                      <a:pt x="1" y="788"/>
                    </a:cubicBezTo>
                    <a:cubicBezTo>
                      <a:pt x="989" y="1062"/>
                      <a:pt x="2144" y="1645"/>
                      <a:pt x="2727" y="2883"/>
                    </a:cubicBezTo>
                    <a:cubicBezTo>
                      <a:pt x="3323" y="4121"/>
                      <a:pt x="3025" y="5467"/>
                      <a:pt x="2596" y="6527"/>
                    </a:cubicBezTo>
                    <a:cubicBezTo>
                      <a:pt x="4204" y="6288"/>
                      <a:pt x="5394" y="4919"/>
                      <a:pt x="5394" y="3288"/>
                    </a:cubicBezTo>
                    <a:cubicBezTo>
                      <a:pt x="5403" y="1329"/>
                      <a:pt x="3801" y="1"/>
                      <a:pt x="21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1369;p59">
                <a:extLst>
                  <a:ext uri="{FF2B5EF4-FFF2-40B4-BE49-F238E27FC236}">
                    <a16:creationId xmlns:a16="http://schemas.microsoft.com/office/drawing/2014/main" id="{3CC47CA4-BC2E-4478-9E82-56CC1C9B3B36}"/>
                  </a:ext>
                </a:extLst>
              </p:cNvPr>
              <p:cNvSpPr/>
              <p:nvPr/>
            </p:nvSpPr>
            <p:spPr>
              <a:xfrm>
                <a:off x="2655675" y="2559325"/>
                <a:ext cx="6252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1753" extrusionOk="0">
                    <a:moveTo>
                      <a:pt x="1152" y="0"/>
                    </a:moveTo>
                    <a:cubicBezTo>
                      <a:pt x="271" y="0"/>
                      <a:pt x="1" y="1003"/>
                      <a:pt x="1" y="1003"/>
                    </a:cubicBezTo>
                    <a:cubicBezTo>
                      <a:pt x="366" y="819"/>
                      <a:pt x="683" y="746"/>
                      <a:pt x="956" y="746"/>
                    </a:cubicBezTo>
                    <a:cubicBezTo>
                      <a:pt x="1975" y="746"/>
                      <a:pt x="2382" y="1753"/>
                      <a:pt x="2382" y="1753"/>
                    </a:cubicBezTo>
                    <a:cubicBezTo>
                      <a:pt x="2382" y="1753"/>
                      <a:pt x="2501" y="229"/>
                      <a:pt x="1406" y="26"/>
                    </a:cubicBezTo>
                    <a:cubicBezTo>
                      <a:pt x="1316" y="9"/>
                      <a:pt x="1232" y="0"/>
                      <a:pt x="1152" y="0"/>
                    </a:cubicBez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1370;p59">
                <a:extLst>
                  <a:ext uri="{FF2B5EF4-FFF2-40B4-BE49-F238E27FC236}">
                    <a16:creationId xmlns:a16="http://schemas.microsoft.com/office/drawing/2014/main" id="{F9103DBD-B7A1-4DA1-9877-C3736869519A}"/>
                  </a:ext>
                </a:extLst>
              </p:cNvPr>
              <p:cNvSpPr/>
              <p:nvPr/>
            </p:nvSpPr>
            <p:spPr>
              <a:xfrm>
                <a:off x="2506550" y="2673975"/>
                <a:ext cx="161650" cy="81875"/>
              </a:xfrm>
              <a:custGeom>
                <a:avLst/>
                <a:gdLst/>
                <a:ahLst/>
                <a:cxnLst/>
                <a:rect l="l" t="t" r="r" b="b"/>
                <a:pathLst>
                  <a:path w="6466" h="3275" extrusionOk="0">
                    <a:moveTo>
                      <a:pt x="6466" y="0"/>
                    </a:moveTo>
                    <a:lnTo>
                      <a:pt x="6466" y="0"/>
                    </a:lnTo>
                    <a:cubicBezTo>
                      <a:pt x="5317" y="378"/>
                      <a:pt x="4000" y="488"/>
                      <a:pt x="2856" y="488"/>
                    </a:cubicBezTo>
                    <a:cubicBezTo>
                      <a:pt x="1261" y="488"/>
                      <a:pt x="1" y="274"/>
                      <a:pt x="1" y="274"/>
                    </a:cubicBezTo>
                    <a:lnTo>
                      <a:pt x="1" y="274"/>
                    </a:lnTo>
                    <a:cubicBezTo>
                      <a:pt x="1" y="274"/>
                      <a:pt x="358" y="3275"/>
                      <a:pt x="3227" y="3275"/>
                    </a:cubicBezTo>
                    <a:cubicBezTo>
                      <a:pt x="6096" y="3275"/>
                      <a:pt x="6466" y="0"/>
                      <a:pt x="64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1371;p59">
                <a:extLst>
                  <a:ext uri="{FF2B5EF4-FFF2-40B4-BE49-F238E27FC236}">
                    <a16:creationId xmlns:a16="http://schemas.microsoft.com/office/drawing/2014/main" id="{5B60204D-03BF-462E-86FA-DC9B19B4F2B5}"/>
                  </a:ext>
                </a:extLst>
              </p:cNvPr>
              <p:cNvSpPr/>
              <p:nvPr/>
            </p:nvSpPr>
            <p:spPr>
              <a:xfrm>
                <a:off x="2351550" y="2410175"/>
                <a:ext cx="726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373" extrusionOk="0">
                    <a:moveTo>
                      <a:pt x="2227" y="0"/>
                    </a:moveTo>
                    <a:cubicBezTo>
                      <a:pt x="1519" y="0"/>
                      <a:pt x="1" y="1657"/>
                      <a:pt x="521" y="2313"/>
                    </a:cubicBezTo>
                    <a:cubicBezTo>
                      <a:pt x="553" y="2354"/>
                      <a:pt x="600" y="2373"/>
                      <a:pt x="660" y="2373"/>
                    </a:cubicBezTo>
                    <a:cubicBezTo>
                      <a:pt x="1229" y="2373"/>
                      <a:pt x="2905" y="671"/>
                      <a:pt x="2474" y="111"/>
                    </a:cubicBezTo>
                    <a:cubicBezTo>
                      <a:pt x="2414" y="34"/>
                      <a:pt x="2329" y="0"/>
                      <a:pt x="2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1372;p59">
                <a:extLst>
                  <a:ext uri="{FF2B5EF4-FFF2-40B4-BE49-F238E27FC236}">
                    <a16:creationId xmlns:a16="http://schemas.microsoft.com/office/drawing/2014/main" id="{500E7D49-CEFB-45FE-B504-1DE08812387F}"/>
                  </a:ext>
                </a:extLst>
              </p:cNvPr>
              <p:cNvSpPr/>
              <p:nvPr/>
            </p:nvSpPr>
            <p:spPr>
              <a:xfrm>
                <a:off x="2696150" y="2323800"/>
                <a:ext cx="64250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176" extrusionOk="0">
                    <a:moveTo>
                      <a:pt x="661" y="0"/>
                    </a:moveTo>
                    <a:cubicBezTo>
                      <a:pt x="389" y="0"/>
                      <a:pt x="180" y="86"/>
                      <a:pt x="132" y="303"/>
                    </a:cubicBezTo>
                    <a:cubicBezTo>
                      <a:pt x="1" y="843"/>
                      <a:pt x="984" y="1176"/>
                      <a:pt x="1697" y="1176"/>
                    </a:cubicBezTo>
                    <a:cubicBezTo>
                      <a:pt x="2020" y="1176"/>
                      <a:pt x="2288" y="1107"/>
                      <a:pt x="2370" y="958"/>
                    </a:cubicBezTo>
                    <a:cubicBezTo>
                      <a:pt x="2569" y="612"/>
                      <a:pt x="1388" y="0"/>
                      <a:pt x="6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1373;p59">
                <a:extLst>
                  <a:ext uri="{FF2B5EF4-FFF2-40B4-BE49-F238E27FC236}">
                    <a16:creationId xmlns:a16="http://schemas.microsoft.com/office/drawing/2014/main" id="{DDB59190-F499-4EC3-841D-27E123FFBC29}"/>
                  </a:ext>
                </a:extLst>
              </p:cNvPr>
              <p:cNvSpPr/>
              <p:nvPr/>
            </p:nvSpPr>
            <p:spPr>
              <a:xfrm>
                <a:off x="1405725" y="2142200"/>
                <a:ext cx="857675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4307" h="21784" extrusionOk="0">
                    <a:moveTo>
                      <a:pt x="8378" y="0"/>
                    </a:moveTo>
                    <a:cubicBezTo>
                      <a:pt x="2453" y="0"/>
                      <a:pt x="0" y="19601"/>
                      <a:pt x="4207" y="21557"/>
                    </a:cubicBezTo>
                    <a:cubicBezTo>
                      <a:pt x="4542" y="21712"/>
                      <a:pt x="4921" y="21784"/>
                      <a:pt x="5337" y="21784"/>
                    </a:cubicBezTo>
                    <a:cubicBezTo>
                      <a:pt x="10171" y="21784"/>
                      <a:pt x="19894" y="12125"/>
                      <a:pt x="20631" y="12125"/>
                    </a:cubicBezTo>
                    <a:cubicBezTo>
                      <a:pt x="20638" y="12125"/>
                      <a:pt x="20644" y="12126"/>
                      <a:pt x="20650" y="12127"/>
                    </a:cubicBezTo>
                    <a:cubicBezTo>
                      <a:pt x="21192" y="12305"/>
                      <a:pt x="24469" y="20585"/>
                      <a:pt x="28253" y="20585"/>
                    </a:cubicBezTo>
                    <a:cubicBezTo>
                      <a:pt x="28786" y="20585"/>
                      <a:pt x="29330" y="20420"/>
                      <a:pt x="29877" y="20045"/>
                    </a:cubicBezTo>
                    <a:cubicBezTo>
                      <a:pt x="34306" y="17009"/>
                      <a:pt x="23852" y="4162"/>
                      <a:pt x="21400" y="3412"/>
                    </a:cubicBezTo>
                    <a:cubicBezTo>
                      <a:pt x="21316" y="3386"/>
                      <a:pt x="21223" y="3374"/>
                      <a:pt x="21122" y="3374"/>
                    </a:cubicBezTo>
                    <a:cubicBezTo>
                      <a:pt x="18300" y="3374"/>
                      <a:pt x="8876" y="12923"/>
                      <a:pt x="8053" y="12923"/>
                    </a:cubicBezTo>
                    <a:cubicBezTo>
                      <a:pt x="8038" y="12923"/>
                      <a:pt x="8026" y="12919"/>
                      <a:pt x="8017" y="12913"/>
                    </a:cubicBezTo>
                    <a:cubicBezTo>
                      <a:pt x="7541" y="12568"/>
                      <a:pt x="14625" y="412"/>
                      <a:pt x="8565" y="7"/>
                    </a:cubicBezTo>
                    <a:cubicBezTo>
                      <a:pt x="8502" y="3"/>
                      <a:pt x="8440" y="0"/>
                      <a:pt x="8378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1374;p59">
                <a:extLst>
                  <a:ext uri="{FF2B5EF4-FFF2-40B4-BE49-F238E27FC236}">
                    <a16:creationId xmlns:a16="http://schemas.microsoft.com/office/drawing/2014/main" id="{4654274D-FCCA-4106-9DCC-06C5AF91548C}"/>
                  </a:ext>
                </a:extLst>
              </p:cNvPr>
              <p:cNvSpPr/>
              <p:nvPr/>
            </p:nvSpPr>
            <p:spPr>
              <a:xfrm>
                <a:off x="1507325" y="2432275"/>
                <a:ext cx="440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1763" extrusionOk="0">
                    <a:moveTo>
                      <a:pt x="881" y="0"/>
                    </a:moveTo>
                    <a:cubicBezTo>
                      <a:pt x="393" y="0"/>
                      <a:pt x="0" y="393"/>
                      <a:pt x="0" y="882"/>
                    </a:cubicBezTo>
                    <a:cubicBezTo>
                      <a:pt x="0" y="1370"/>
                      <a:pt x="393" y="1763"/>
                      <a:pt x="881" y="1763"/>
                    </a:cubicBezTo>
                    <a:cubicBezTo>
                      <a:pt x="1369" y="1763"/>
                      <a:pt x="1762" y="1370"/>
                      <a:pt x="1762" y="882"/>
                    </a:cubicBezTo>
                    <a:cubicBezTo>
                      <a:pt x="1762" y="393"/>
                      <a:pt x="1369" y="0"/>
                      <a:pt x="881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1375;p59">
                <a:extLst>
                  <a:ext uri="{FF2B5EF4-FFF2-40B4-BE49-F238E27FC236}">
                    <a16:creationId xmlns:a16="http://schemas.microsoft.com/office/drawing/2014/main" id="{0C9CDBE4-7E23-42B3-A613-423FBD99F5FC}"/>
                  </a:ext>
                </a:extLst>
              </p:cNvPr>
              <p:cNvSpPr/>
              <p:nvPr/>
            </p:nvSpPr>
            <p:spPr>
              <a:xfrm>
                <a:off x="1516250" y="2214575"/>
                <a:ext cx="717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7271" extrusionOk="0">
                    <a:moveTo>
                      <a:pt x="1849" y="1"/>
                    </a:moveTo>
                    <a:cubicBezTo>
                      <a:pt x="1220" y="1"/>
                      <a:pt x="517" y="1528"/>
                      <a:pt x="262" y="3482"/>
                    </a:cubicBezTo>
                    <a:cubicBezTo>
                      <a:pt x="0" y="5482"/>
                      <a:pt x="310" y="7184"/>
                      <a:pt x="953" y="7268"/>
                    </a:cubicBezTo>
                    <a:cubicBezTo>
                      <a:pt x="970" y="7270"/>
                      <a:pt x="987" y="7271"/>
                      <a:pt x="1003" y="7271"/>
                    </a:cubicBezTo>
                    <a:cubicBezTo>
                      <a:pt x="1645" y="7271"/>
                      <a:pt x="2341" y="5740"/>
                      <a:pt x="2608" y="3791"/>
                    </a:cubicBezTo>
                    <a:cubicBezTo>
                      <a:pt x="2870" y="1779"/>
                      <a:pt x="2560" y="88"/>
                      <a:pt x="1905" y="5"/>
                    </a:cubicBezTo>
                    <a:cubicBezTo>
                      <a:pt x="1887" y="2"/>
                      <a:pt x="1868" y="1"/>
                      <a:pt x="1849" y="1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1376;p59">
                <a:extLst>
                  <a:ext uri="{FF2B5EF4-FFF2-40B4-BE49-F238E27FC236}">
                    <a16:creationId xmlns:a16="http://schemas.microsoft.com/office/drawing/2014/main" id="{DE2B6E10-0FDE-429F-A4B7-E1283AB43736}"/>
                  </a:ext>
                </a:extLst>
              </p:cNvPr>
              <p:cNvSpPr/>
              <p:nvPr/>
            </p:nvSpPr>
            <p:spPr>
              <a:xfrm>
                <a:off x="1927900" y="2299200"/>
                <a:ext cx="163450" cy="225700"/>
              </a:xfrm>
              <a:custGeom>
                <a:avLst/>
                <a:gdLst/>
                <a:ahLst/>
                <a:cxnLst/>
                <a:rect l="l" t="t" r="r" b="b"/>
                <a:pathLst>
                  <a:path w="6538" h="9028" extrusionOk="0">
                    <a:moveTo>
                      <a:pt x="945" y="0"/>
                    </a:moveTo>
                    <a:cubicBezTo>
                      <a:pt x="855" y="0"/>
                      <a:pt x="774" y="20"/>
                      <a:pt x="703" y="61"/>
                    </a:cubicBezTo>
                    <a:cubicBezTo>
                      <a:pt x="1" y="466"/>
                      <a:pt x="584" y="2787"/>
                      <a:pt x="2001" y="5252"/>
                    </a:cubicBezTo>
                    <a:cubicBezTo>
                      <a:pt x="3275" y="7457"/>
                      <a:pt x="4799" y="9027"/>
                      <a:pt x="5604" y="9027"/>
                    </a:cubicBezTo>
                    <a:cubicBezTo>
                      <a:pt x="5695" y="9027"/>
                      <a:pt x="5776" y="9008"/>
                      <a:pt x="5847" y="8967"/>
                    </a:cubicBezTo>
                    <a:cubicBezTo>
                      <a:pt x="6537" y="8562"/>
                      <a:pt x="5954" y="6240"/>
                      <a:pt x="4537" y="3788"/>
                    </a:cubicBezTo>
                    <a:cubicBezTo>
                      <a:pt x="3263" y="1571"/>
                      <a:pt x="1748" y="0"/>
                      <a:pt x="94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1377;p59">
                <a:extLst>
                  <a:ext uri="{FF2B5EF4-FFF2-40B4-BE49-F238E27FC236}">
                    <a16:creationId xmlns:a16="http://schemas.microsoft.com/office/drawing/2014/main" id="{01BE8E3A-36B4-419E-ADCF-E8BF557BD2E2}"/>
                  </a:ext>
                </a:extLst>
              </p:cNvPr>
              <p:cNvSpPr/>
              <p:nvPr/>
            </p:nvSpPr>
            <p:spPr>
              <a:xfrm>
                <a:off x="1736525" y="2426900"/>
                <a:ext cx="184575" cy="254250"/>
              </a:xfrm>
              <a:custGeom>
                <a:avLst/>
                <a:gdLst/>
                <a:ahLst/>
                <a:cxnLst/>
                <a:rect l="l" t="t" r="r" b="b"/>
                <a:pathLst>
                  <a:path w="7383" h="10170" extrusionOk="0">
                    <a:moveTo>
                      <a:pt x="4738" y="0"/>
                    </a:moveTo>
                    <a:cubicBezTo>
                      <a:pt x="4505" y="0"/>
                      <a:pt x="4291" y="69"/>
                      <a:pt x="4120" y="215"/>
                    </a:cubicBezTo>
                    <a:cubicBezTo>
                      <a:pt x="3131" y="1049"/>
                      <a:pt x="4715" y="2799"/>
                      <a:pt x="4715" y="2799"/>
                    </a:cubicBezTo>
                    <a:lnTo>
                      <a:pt x="0" y="6526"/>
                    </a:lnTo>
                    <a:cubicBezTo>
                      <a:pt x="976" y="7461"/>
                      <a:pt x="1631" y="7660"/>
                      <a:pt x="2013" y="7660"/>
                    </a:cubicBezTo>
                    <a:cubicBezTo>
                      <a:pt x="2297" y="7660"/>
                      <a:pt x="2429" y="7550"/>
                      <a:pt x="2429" y="7550"/>
                    </a:cubicBezTo>
                    <a:lnTo>
                      <a:pt x="3227" y="10169"/>
                    </a:lnTo>
                    <a:lnTo>
                      <a:pt x="5644" y="7990"/>
                    </a:lnTo>
                    <a:lnTo>
                      <a:pt x="4858" y="6478"/>
                    </a:lnTo>
                    <a:cubicBezTo>
                      <a:pt x="4858" y="6478"/>
                      <a:pt x="6060" y="5871"/>
                      <a:pt x="6703" y="3764"/>
                    </a:cubicBezTo>
                    <a:cubicBezTo>
                      <a:pt x="7382" y="1569"/>
                      <a:pt x="5848" y="0"/>
                      <a:pt x="4738" y="0"/>
                    </a:cubicBezTo>
                    <a:close/>
                  </a:path>
                </a:pathLst>
              </a:custGeom>
              <a:solidFill>
                <a:srgbClr val="784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1378;p59">
                <a:extLst>
                  <a:ext uri="{FF2B5EF4-FFF2-40B4-BE49-F238E27FC236}">
                    <a16:creationId xmlns:a16="http://schemas.microsoft.com/office/drawing/2014/main" id="{E3C0ED88-C183-4BA0-9648-0A448FE60996}"/>
                  </a:ext>
                </a:extLst>
              </p:cNvPr>
              <p:cNvSpPr/>
              <p:nvPr/>
            </p:nvSpPr>
            <p:spPr>
              <a:xfrm>
                <a:off x="1751100" y="2612575"/>
                <a:ext cx="770650" cy="437825"/>
              </a:xfrm>
              <a:custGeom>
                <a:avLst/>
                <a:gdLst/>
                <a:ahLst/>
                <a:cxnLst/>
                <a:rect l="l" t="t" r="r" b="b"/>
                <a:pathLst>
                  <a:path w="30826" h="17513" extrusionOk="0">
                    <a:moveTo>
                      <a:pt x="7908" y="0"/>
                    </a:moveTo>
                    <a:cubicBezTo>
                      <a:pt x="6483" y="0"/>
                      <a:pt x="5078" y="410"/>
                      <a:pt x="3870" y="1182"/>
                    </a:cubicBezTo>
                    <a:cubicBezTo>
                      <a:pt x="0" y="3706"/>
                      <a:pt x="167" y="7981"/>
                      <a:pt x="167" y="7981"/>
                    </a:cubicBezTo>
                    <a:cubicBezTo>
                      <a:pt x="167" y="7981"/>
                      <a:pt x="2858" y="12612"/>
                      <a:pt x="13205" y="15672"/>
                    </a:cubicBezTo>
                    <a:cubicBezTo>
                      <a:pt x="18111" y="17129"/>
                      <a:pt x="22062" y="17512"/>
                      <a:pt x="24860" y="17512"/>
                    </a:cubicBezTo>
                    <a:cubicBezTo>
                      <a:pt x="27962" y="17512"/>
                      <a:pt x="29647" y="17041"/>
                      <a:pt x="29647" y="17041"/>
                    </a:cubicBezTo>
                    <a:cubicBezTo>
                      <a:pt x="30826" y="13493"/>
                      <a:pt x="29992" y="10803"/>
                      <a:pt x="29992" y="10803"/>
                    </a:cubicBezTo>
                    <a:cubicBezTo>
                      <a:pt x="29992" y="10803"/>
                      <a:pt x="23825" y="9636"/>
                      <a:pt x="18408" y="7493"/>
                    </a:cubicBezTo>
                    <a:cubicBezTo>
                      <a:pt x="13002" y="5338"/>
                      <a:pt x="8775" y="51"/>
                      <a:pt x="8775" y="51"/>
                    </a:cubicBezTo>
                    <a:cubicBezTo>
                      <a:pt x="8486" y="17"/>
                      <a:pt x="8197" y="0"/>
                      <a:pt x="79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" name="Google Shape;12;p2">
              <a:extLst>
                <a:ext uri="{FF2B5EF4-FFF2-40B4-BE49-F238E27FC236}">
                  <a16:creationId xmlns:a16="http://schemas.microsoft.com/office/drawing/2014/main" id="{54BF5491-26A2-4961-86E4-0E6E5D2A5203}"/>
                </a:ext>
              </a:extLst>
            </p:cNvPr>
            <p:cNvGrpSpPr/>
            <p:nvPr/>
          </p:nvGrpSpPr>
          <p:grpSpPr>
            <a:xfrm rot="-822785">
              <a:off x="1699997" y="3615273"/>
              <a:ext cx="1315664" cy="1306035"/>
              <a:chOff x="1193082" y="841697"/>
              <a:chExt cx="1170763" cy="1162329"/>
            </a:xfrm>
          </p:grpSpPr>
          <p:sp>
            <p:nvSpPr>
              <p:cNvPr id="35" name="Google Shape;13;p2">
                <a:extLst>
                  <a:ext uri="{FF2B5EF4-FFF2-40B4-BE49-F238E27FC236}">
                    <a16:creationId xmlns:a16="http://schemas.microsoft.com/office/drawing/2014/main" id="{959F5320-D14E-4108-B0B9-B04839D9D04E}"/>
                  </a:ext>
                </a:extLst>
              </p:cNvPr>
              <p:cNvSpPr/>
              <p:nvPr/>
            </p:nvSpPr>
            <p:spPr>
              <a:xfrm rot="-2361516">
                <a:off x="1348852" y="1023586"/>
                <a:ext cx="859224" cy="798550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4;p2">
                <a:extLst>
                  <a:ext uri="{FF2B5EF4-FFF2-40B4-BE49-F238E27FC236}">
                    <a16:creationId xmlns:a16="http://schemas.microsoft.com/office/drawing/2014/main" id="{2B5E98BA-3B71-4164-9964-478B4071A466}"/>
                  </a:ext>
                </a:extLst>
              </p:cNvPr>
              <p:cNvSpPr/>
              <p:nvPr/>
            </p:nvSpPr>
            <p:spPr>
              <a:xfrm rot="-2361516">
                <a:off x="1906814" y="1116052"/>
                <a:ext cx="65843" cy="6632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582F4E">
                  <a:alpha val="531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5;p2">
                <a:extLst>
                  <a:ext uri="{FF2B5EF4-FFF2-40B4-BE49-F238E27FC236}">
                    <a16:creationId xmlns:a16="http://schemas.microsoft.com/office/drawing/2014/main" id="{39803AC9-8081-40AE-AC65-33D68C99864E}"/>
                  </a:ext>
                </a:extLst>
              </p:cNvPr>
              <p:cNvSpPr/>
              <p:nvPr/>
            </p:nvSpPr>
            <p:spPr>
              <a:xfrm rot="-2361516">
                <a:off x="1534264" y="1075884"/>
                <a:ext cx="331404" cy="186755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582F4E">
                  <a:alpha val="531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1" name="Text Box 62">
            <a:extLst>
              <a:ext uri="{FF2B5EF4-FFF2-40B4-BE49-F238E27FC236}">
                <a16:creationId xmlns:a16="http://schemas.microsoft.com/office/drawing/2014/main" id="{2E4F9EC1-8E91-4721-96DF-8BA02215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62" y="2506458"/>
            <a:ext cx="1681586" cy="8309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kern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 ?</a:t>
            </a:r>
            <a:endParaRPr kumimoji="0" lang="en-US" altLang="en-US" sz="4800" b="0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44244" y="442066"/>
            <a:ext cx="2313826" cy="2064392"/>
            <a:chOff x="2937098" y="1705009"/>
            <a:chExt cx="2313826" cy="20643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7098" y="1705009"/>
              <a:ext cx="2313826" cy="2064392"/>
            </a:xfrm>
            <a:prstGeom prst="rect">
              <a:avLst/>
            </a:prstGeom>
          </p:spPr>
        </p:pic>
        <p:sp>
          <p:nvSpPr>
            <p:cNvPr id="62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6959" y="2321707"/>
              <a:ext cx="113410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chemeClr val="bg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45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>
            <a:off x="3970532" y="1474262"/>
            <a:ext cx="1944303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383" y="624015"/>
            <a:ext cx="18686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+ 27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9175" y="442066"/>
            <a:ext cx="2313826" cy="2064392"/>
          </a:xfrm>
          <a:prstGeom prst="rect">
            <a:avLst/>
          </a:prstGeom>
        </p:spPr>
      </p:pic>
      <p:sp>
        <p:nvSpPr>
          <p:cNvPr id="65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6866" y="1058764"/>
            <a:ext cx="11341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72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66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7432" y="708367"/>
            <a:ext cx="18686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+ 19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9961" y="442066"/>
            <a:ext cx="2313826" cy="2064392"/>
          </a:xfrm>
          <a:prstGeom prst="rect">
            <a:avLst/>
          </a:prstGeom>
        </p:spPr>
      </p:pic>
      <p:sp>
        <p:nvSpPr>
          <p:cNvPr id="69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7652" y="1058764"/>
            <a:ext cx="11341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noProof="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91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8019544" y="1607412"/>
            <a:ext cx="1584421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2169469" y="3436288"/>
            <a:ext cx="2313826" cy="2064392"/>
            <a:chOff x="2937098" y="1705009"/>
            <a:chExt cx="2313826" cy="2064392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7098" y="1705009"/>
              <a:ext cx="2313826" cy="2064392"/>
            </a:xfrm>
            <a:prstGeom prst="rect">
              <a:avLst/>
            </a:prstGeom>
          </p:spPr>
        </p:pic>
        <p:sp>
          <p:nvSpPr>
            <p:cNvPr id="73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6959" y="2321707"/>
              <a:ext cx="113410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chemeClr val="bg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45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cxnSp>
        <p:nvCxnSpPr>
          <p:cNvPr id="74" name="Straight Arrow Connector 73"/>
          <p:cNvCxnSpPr/>
          <p:nvPr/>
        </p:nvCxnSpPr>
        <p:spPr>
          <a:xfrm>
            <a:off x="4575220" y="4449234"/>
            <a:ext cx="1443418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608" y="3618237"/>
            <a:ext cx="18686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+ 19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5811731" y="3382362"/>
            <a:ext cx="2313826" cy="2064392"/>
            <a:chOff x="6267388" y="1643999"/>
            <a:chExt cx="2313826" cy="2064392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67388" y="1643999"/>
              <a:ext cx="2313826" cy="2064392"/>
            </a:xfrm>
            <a:prstGeom prst="rect">
              <a:avLst/>
            </a:prstGeom>
          </p:spPr>
        </p:pic>
        <p:sp>
          <p:nvSpPr>
            <p:cNvPr id="78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5079" y="2260697"/>
              <a:ext cx="113410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chemeClr val="bg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?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sp>
        <p:nvSpPr>
          <p:cNvPr id="79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657" y="3702589"/>
            <a:ext cx="18686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+ 27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9875186" y="3436288"/>
            <a:ext cx="2313826" cy="2064392"/>
            <a:chOff x="6267388" y="1643999"/>
            <a:chExt cx="2313826" cy="2064392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67388" y="1643999"/>
              <a:ext cx="2313826" cy="2064392"/>
            </a:xfrm>
            <a:prstGeom prst="rect">
              <a:avLst/>
            </a:prstGeom>
          </p:spPr>
        </p:pic>
        <p:sp>
          <p:nvSpPr>
            <p:cNvPr id="82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5079" y="2260697"/>
              <a:ext cx="113410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chemeClr val="bg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?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cxnSp>
        <p:nvCxnSpPr>
          <p:cNvPr id="83" name="Straight Arrow Connector 82"/>
          <p:cNvCxnSpPr/>
          <p:nvPr/>
        </p:nvCxnSpPr>
        <p:spPr>
          <a:xfrm>
            <a:off x="7877432" y="4601634"/>
            <a:ext cx="2151758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2873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76;p35">
            <a:extLst>
              <a:ext uri="{FF2B5EF4-FFF2-40B4-BE49-F238E27FC236}">
                <a16:creationId xmlns:a16="http://schemas.microsoft.com/office/drawing/2014/main" id="{5CE79BBC-E15D-4D84-A5C5-41F683CFE945}"/>
              </a:ext>
            </a:extLst>
          </p:cNvPr>
          <p:cNvSpPr txBox="1">
            <a:spLocks/>
          </p:cNvSpPr>
          <p:nvPr/>
        </p:nvSpPr>
        <p:spPr>
          <a:xfrm>
            <a:off x="3780100" y="2344528"/>
            <a:ext cx="3123259" cy="9514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4667" b="0" i="0" u="none" strike="noStrike" kern="0" cap="none" spc="0" normalizeH="0" baseline="0" noProof="0" dirty="0">
                <a:ln>
                  <a:noFill/>
                </a:ln>
                <a:solidFill>
                  <a:srgbClr val="B872AE"/>
                </a:solidFill>
                <a:effectLst/>
                <a:uLnTx/>
                <a:uFillTx/>
                <a:latin typeface="UTM Loko" panose="02040603050506020204" pitchFamily="18" charset="0"/>
                <a:cs typeface="Fredoka One"/>
                <a:sym typeface="Fredoka One"/>
              </a:rPr>
              <a:t>A. </a:t>
            </a:r>
            <a:r>
              <a:rPr kumimoji="0" lang="vi-VN" sz="4667" b="0" i="0" u="none" strike="noStrike" kern="0" cap="none" spc="0" normalizeH="0" baseline="0" noProof="0" dirty="0">
                <a:ln>
                  <a:noFill/>
                </a:ln>
                <a:solidFill>
                  <a:srgbClr val="B872AE"/>
                </a:solidFill>
                <a:effectLst/>
                <a:uLnTx/>
                <a:uFillTx/>
                <a:latin typeface="UTM Loko" panose="02040603050506020204" pitchFamily="18" charset="0"/>
                <a:cs typeface="Fredoka One"/>
                <a:sym typeface="Fredoka One"/>
              </a:rPr>
              <a:t>67</a:t>
            </a:r>
            <a:endParaRPr kumimoji="0" lang="en-US" sz="4667" b="0" i="0" u="none" strike="noStrike" kern="0" cap="none" spc="0" normalizeH="0" baseline="0" noProof="0" dirty="0">
              <a:ln>
                <a:noFill/>
              </a:ln>
              <a:solidFill>
                <a:srgbClr val="B872AE"/>
              </a:solidFill>
              <a:effectLst/>
              <a:uLnTx/>
              <a:uFillTx/>
              <a:latin typeface="UTM Loko" panose="02040603050506020204" pitchFamily="18" charset="0"/>
              <a:cs typeface="Fredoka One"/>
              <a:sym typeface="Fredoka One"/>
            </a:endParaRPr>
          </a:p>
        </p:txBody>
      </p:sp>
      <p:sp>
        <p:nvSpPr>
          <p:cNvPr id="3" name="Google Shape;478;p35">
            <a:extLst>
              <a:ext uri="{FF2B5EF4-FFF2-40B4-BE49-F238E27FC236}">
                <a16:creationId xmlns:a16="http://schemas.microsoft.com/office/drawing/2014/main" id="{ABF9AF85-FD0E-469D-A260-A23A7C1DD086}"/>
              </a:ext>
            </a:extLst>
          </p:cNvPr>
          <p:cNvSpPr txBox="1">
            <a:spLocks/>
          </p:cNvSpPr>
          <p:nvPr/>
        </p:nvSpPr>
        <p:spPr>
          <a:xfrm>
            <a:off x="3835266" y="3831391"/>
            <a:ext cx="3164457" cy="9256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4667" b="0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UTM Loko" panose="02040603050506020204" pitchFamily="18" charset="0"/>
                <a:cs typeface="Fredoka One"/>
                <a:sym typeface="Fredoka One"/>
              </a:rPr>
              <a:t>C.  </a:t>
            </a:r>
            <a:r>
              <a:rPr kumimoji="0" lang="vi-VN" sz="4667" b="0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UTM Loko" panose="02040603050506020204" pitchFamily="18" charset="0"/>
                <a:cs typeface="Fredoka One"/>
                <a:sym typeface="Fredoka One"/>
              </a:rPr>
              <a:t>65</a:t>
            </a:r>
            <a:endParaRPr kumimoji="0" lang="en-US" sz="4667" b="0" i="0" u="none" strike="noStrike" kern="0" cap="none" spc="0" normalizeH="0" baseline="0" noProof="0" dirty="0">
              <a:ln>
                <a:noFill/>
              </a:ln>
              <a:solidFill>
                <a:srgbClr val="EE4524">
                  <a:lumMod val="75000"/>
                </a:srgbClr>
              </a:solidFill>
              <a:effectLst/>
              <a:uLnTx/>
              <a:uFillTx/>
              <a:latin typeface="UTM Loko" panose="02040603050506020204" pitchFamily="18" charset="0"/>
              <a:cs typeface="Fredoka One"/>
              <a:sym typeface="Fredoka One"/>
            </a:endParaRPr>
          </a:p>
        </p:txBody>
      </p:sp>
      <p:sp>
        <p:nvSpPr>
          <p:cNvPr id="4" name="Google Shape;480;p35">
            <a:extLst>
              <a:ext uri="{FF2B5EF4-FFF2-40B4-BE49-F238E27FC236}">
                <a16:creationId xmlns:a16="http://schemas.microsoft.com/office/drawing/2014/main" id="{28CFBA0C-C81E-44EC-A457-9C8EDA245A1B}"/>
              </a:ext>
            </a:extLst>
          </p:cNvPr>
          <p:cNvSpPr txBox="1">
            <a:spLocks/>
          </p:cNvSpPr>
          <p:nvPr/>
        </p:nvSpPr>
        <p:spPr>
          <a:xfrm>
            <a:off x="7895425" y="3118823"/>
            <a:ext cx="3195289" cy="9514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4667" b="0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UTM Loko" panose="02040603050506020204" pitchFamily="18" charset="0"/>
                <a:cs typeface="Fredoka One"/>
                <a:sym typeface="Fredoka One"/>
              </a:rPr>
              <a:t>B. </a:t>
            </a:r>
            <a:r>
              <a:rPr lang="vi-VN" sz="4667" kern="0" dirty="0">
                <a:solidFill>
                  <a:srgbClr val="36A289">
                    <a:lumMod val="50000"/>
                  </a:srgbClr>
                </a:solidFill>
                <a:latin typeface="UTM Loko" panose="02040603050506020204" pitchFamily="18" charset="0"/>
              </a:rPr>
              <a:t>68</a:t>
            </a:r>
            <a:endParaRPr kumimoji="0" lang="en-US" sz="4667" b="0" i="0" u="none" strike="noStrike" kern="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UTM Loko" panose="02040603050506020204" pitchFamily="18" charset="0"/>
              <a:cs typeface="Fredoka One"/>
              <a:sym typeface="Fredoka One"/>
            </a:endParaRPr>
          </a:p>
        </p:txBody>
      </p:sp>
      <p:sp>
        <p:nvSpPr>
          <p:cNvPr id="5" name="Google Shape;483;p35">
            <a:extLst>
              <a:ext uri="{FF2B5EF4-FFF2-40B4-BE49-F238E27FC236}">
                <a16:creationId xmlns:a16="http://schemas.microsoft.com/office/drawing/2014/main" id="{A7A9AC6C-1617-4250-B269-EF04373B171F}"/>
              </a:ext>
            </a:extLst>
          </p:cNvPr>
          <p:cNvSpPr txBox="1">
            <a:spLocks/>
          </p:cNvSpPr>
          <p:nvPr/>
        </p:nvSpPr>
        <p:spPr>
          <a:xfrm>
            <a:off x="7833194" y="4783749"/>
            <a:ext cx="3195289" cy="9603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4667" b="0" i="0" u="none" strike="noStrike" kern="0" cap="none" spc="0" normalizeH="0" baseline="0" noProof="0" dirty="0">
                <a:ln>
                  <a:noFill/>
                </a:ln>
                <a:solidFill>
                  <a:srgbClr val="FFC715">
                    <a:lumMod val="75000"/>
                  </a:srgbClr>
                </a:solidFill>
                <a:effectLst/>
                <a:uLnTx/>
                <a:uFillTx/>
                <a:latin typeface="UTM Loko" panose="02040603050506020204" pitchFamily="18" charset="0"/>
                <a:cs typeface="Fredoka One"/>
                <a:sym typeface="Fredoka One"/>
              </a:rPr>
              <a:t>D. </a:t>
            </a:r>
            <a:r>
              <a:rPr kumimoji="0" lang="vi-VN" sz="4667" b="0" i="0" u="none" strike="noStrike" kern="0" cap="none" spc="0" normalizeH="0" baseline="0" noProof="0" dirty="0">
                <a:ln>
                  <a:noFill/>
                </a:ln>
                <a:solidFill>
                  <a:srgbClr val="FFC715">
                    <a:lumMod val="75000"/>
                  </a:srgbClr>
                </a:solidFill>
                <a:effectLst/>
                <a:uLnTx/>
                <a:uFillTx/>
                <a:latin typeface="UTM Loko" panose="02040603050506020204" pitchFamily="18" charset="0"/>
                <a:cs typeface="Fredoka One"/>
                <a:sym typeface="Fredoka One"/>
              </a:rPr>
              <a:t>64</a:t>
            </a:r>
            <a:endParaRPr kumimoji="0" lang="en-US" sz="4667" b="0" i="0" u="none" strike="noStrike" kern="0" cap="none" spc="0" normalizeH="0" baseline="0" noProof="0" dirty="0">
              <a:ln>
                <a:noFill/>
              </a:ln>
              <a:solidFill>
                <a:srgbClr val="FFC715">
                  <a:lumMod val="75000"/>
                </a:srgbClr>
              </a:solidFill>
              <a:effectLst/>
              <a:uLnTx/>
              <a:uFillTx/>
              <a:latin typeface="UTM Loko" panose="02040603050506020204" pitchFamily="18" charset="0"/>
              <a:cs typeface="Fredoka One"/>
              <a:sym typeface="Fredoka One"/>
            </a:endParaRPr>
          </a:p>
        </p:txBody>
      </p:sp>
      <p:sp>
        <p:nvSpPr>
          <p:cNvPr id="6" name="Google Shape;522;p35">
            <a:extLst>
              <a:ext uri="{FF2B5EF4-FFF2-40B4-BE49-F238E27FC236}">
                <a16:creationId xmlns:a16="http://schemas.microsoft.com/office/drawing/2014/main" id="{ADE9D404-E5CD-42CD-B66B-24694DFDE037}"/>
              </a:ext>
            </a:extLst>
          </p:cNvPr>
          <p:cNvSpPr txBox="1">
            <a:spLocks/>
          </p:cNvSpPr>
          <p:nvPr/>
        </p:nvSpPr>
        <p:spPr>
          <a:xfrm>
            <a:off x="4452044" y="612578"/>
            <a:ext cx="6762299" cy="102495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vi-VN" sz="5867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redoka One"/>
                <a:sym typeface="Fredoka One"/>
              </a:rPr>
              <a:t>45 + 19 = ?</a:t>
            </a:r>
            <a:endParaRPr kumimoji="0" lang="pt-BR" sz="5867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Fredoka One"/>
              <a:sym typeface="Fredoka One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97899EAF-A8F6-406E-9FEC-EF6B30CB6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008" y="2820251"/>
            <a:ext cx="3503472" cy="42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03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85181" y="3427421"/>
            <a:ext cx="2905880" cy="3119101"/>
            <a:chOff x="109781" y="3615273"/>
            <a:chExt cx="2905880" cy="3119101"/>
          </a:xfrm>
        </p:grpSpPr>
        <p:grpSp>
          <p:nvGrpSpPr>
            <p:cNvPr id="30" name="Google Shape;1348;p59">
              <a:extLst>
                <a:ext uri="{FF2B5EF4-FFF2-40B4-BE49-F238E27FC236}">
                  <a16:creationId xmlns:a16="http://schemas.microsoft.com/office/drawing/2014/main" id="{CB762421-7EB5-4AF2-8A5F-6EE98EFFA2B0}"/>
                </a:ext>
              </a:extLst>
            </p:cNvPr>
            <p:cNvGrpSpPr/>
            <p:nvPr/>
          </p:nvGrpSpPr>
          <p:grpSpPr>
            <a:xfrm>
              <a:off x="109781" y="4125115"/>
              <a:ext cx="2663687" cy="2609259"/>
              <a:chOff x="1405725" y="1840175"/>
              <a:chExt cx="2376900" cy="2280050"/>
            </a:xfrm>
          </p:grpSpPr>
          <p:sp>
            <p:nvSpPr>
              <p:cNvPr id="31" name="Google Shape;1349;p59">
                <a:extLst>
                  <a:ext uri="{FF2B5EF4-FFF2-40B4-BE49-F238E27FC236}">
                    <a16:creationId xmlns:a16="http://schemas.microsoft.com/office/drawing/2014/main" id="{F2522772-0450-4980-AB46-C41218228502}"/>
                  </a:ext>
                </a:extLst>
              </p:cNvPr>
              <p:cNvSpPr/>
              <p:nvPr/>
            </p:nvSpPr>
            <p:spPr>
              <a:xfrm>
                <a:off x="3591800" y="3137825"/>
                <a:ext cx="190825" cy="158500"/>
              </a:xfrm>
              <a:custGeom>
                <a:avLst/>
                <a:gdLst/>
                <a:ahLst/>
                <a:cxnLst/>
                <a:rect l="l" t="t" r="r" b="b"/>
                <a:pathLst>
                  <a:path w="7633" h="6340" extrusionOk="0">
                    <a:moveTo>
                      <a:pt x="5138" y="1"/>
                    </a:moveTo>
                    <a:cubicBezTo>
                      <a:pt x="3715" y="1"/>
                      <a:pt x="2275" y="2008"/>
                      <a:pt x="2275" y="2008"/>
                    </a:cubicBezTo>
                    <a:lnTo>
                      <a:pt x="1" y="5675"/>
                    </a:lnTo>
                    <a:cubicBezTo>
                      <a:pt x="1" y="5675"/>
                      <a:pt x="1509" y="6339"/>
                      <a:pt x="2773" y="6339"/>
                    </a:cubicBezTo>
                    <a:cubicBezTo>
                      <a:pt x="2995" y="6339"/>
                      <a:pt x="3209" y="6319"/>
                      <a:pt x="3406" y="6271"/>
                    </a:cubicBezTo>
                    <a:cubicBezTo>
                      <a:pt x="4716" y="5961"/>
                      <a:pt x="7633" y="1461"/>
                      <a:pt x="5990" y="282"/>
                    </a:cubicBezTo>
                    <a:cubicBezTo>
                      <a:pt x="5714" y="83"/>
                      <a:pt x="5426" y="1"/>
                      <a:pt x="5138" y="1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1350;p59">
                <a:extLst>
                  <a:ext uri="{FF2B5EF4-FFF2-40B4-BE49-F238E27FC236}">
                    <a16:creationId xmlns:a16="http://schemas.microsoft.com/office/drawing/2014/main" id="{A9F5E655-CC07-45F4-9373-16E13AF8723F}"/>
                  </a:ext>
                </a:extLst>
              </p:cNvPr>
              <p:cNvSpPr/>
              <p:nvPr/>
            </p:nvSpPr>
            <p:spPr>
              <a:xfrm>
                <a:off x="3112875" y="3998675"/>
                <a:ext cx="2412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9650" h="4862" extrusionOk="0">
                    <a:moveTo>
                      <a:pt x="6995" y="1"/>
                    </a:moveTo>
                    <a:cubicBezTo>
                      <a:pt x="5380" y="1"/>
                      <a:pt x="3418" y="805"/>
                      <a:pt x="3418" y="805"/>
                    </a:cubicBezTo>
                    <a:lnTo>
                      <a:pt x="941" y="1936"/>
                    </a:lnTo>
                    <a:cubicBezTo>
                      <a:pt x="941" y="1936"/>
                      <a:pt x="1" y="4615"/>
                      <a:pt x="2132" y="4841"/>
                    </a:cubicBezTo>
                    <a:cubicBezTo>
                      <a:pt x="2263" y="4855"/>
                      <a:pt x="2408" y="4862"/>
                      <a:pt x="2563" y="4862"/>
                    </a:cubicBezTo>
                    <a:cubicBezTo>
                      <a:pt x="4903" y="4862"/>
                      <a:pt x="9649" y="3292"/>
                      <a:pt x="9002" y="1114"/>
                    </a:cubicBezTo>
                    <a:cubicBezTo>
                      <a:pt x="8745" y="269"/>
                      <a:pt x="7928" y="1"/>
                      <a:pt x="6995" y="1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1351;p59">
                <a:extLst>
                  <a:ext uri="{FF2B5EF4-FFF2-40B4-BE49-F238E27FC236}">
                    <a16:creationId xmlns:a16="http://schemas.microsoft.com/office/drawing/2014/main" id="{FF2F6A34-C1CD-4821-B36C-7498FD696EE7}"/>
                  </a:ext>
                </a:extLst>
              </p:cNvPr>
              <p:cNvSpPr/>
              <p:nvPr/>
            </p:nvSpPr>
            <p:spPr>
              <a:xfrm>
                <a:off x="2443150" y="3094800"/>
                <a:ext cx="1207625" cy="952275"/>
              </a:xfrm>
              <a:custGeom>
                <a:avLst/>
                <a:gdLst/>
                <a:ahLst/>
                <a:cxnLst/>
                <a:rect l="l" t="t" r="r" b="b"/>
                <a:pathLst>
                  <a:path w="48305" h="38091" extrusionOk="0">
                    <a:moveTo>
                      <a:pt x="36909" y="0"/>
                    </a:moveTo>
                    <a:cubicBezTo>
                      <a:pt x="28415" y="0"/>
                      <a:pt x="18848" y="5039"/>
                      <a:pt x="18848" y="5039"/>
                    </a:cubicBezTo>
                    <a:cubicBezTo>
                      <a:pt x="18848" y="5039"/>
                      <a:pt x="15441" y="4106"/>
                      <a:pt x="11710" y="4106"/>
                    </a:cubicBezTo>
                    <a:cubicBezTo>
                      <a:pt x="7997" y="4106"/>
                      <a:pt x="3962" y="5030"/>
                      <a:pt x="2644" y="8718"/>
                    </a:cubicBezTo>
                    <a:cubicBezTo>
                      <a:pt x="1" y="16124"/>
                      <a:pt x="3691" y="20339"/>
                      <a:pt x="14681" y="25292"/>
                    </a:cubicBezTo>
                    <a:cubicBezTo>
                      <a:pt x="25658" y="30233"/>
                      <a:pt x="27444" y="38091"/>
                      <a:pt x="27444" y="38091"/>
                    </a:cubicBezTo>
                    <a:cubicBezTo>
                      <a:pt x="31207" y="37995"/>
                      <a:pt x="32052" y="36138"/>
                      <a:pt x="32052" y="36138"/>
                    </a:cubicBezTo>
                    <a:cubicBezTo>
                      <a:pt x="32052" y="36138"/>
                      <a:pt x="33469" y="31733"/>
                      <a:pt x="28159" y="23791"/>
                    </a:cubicBezTo>
                    <a:cubicBezTo>
                      <a:pt x="22837" y="15850"/>
                      <a:pt x="17265" y="14624"/>
                      <a:pt x="17265" y="14624"/>
                    </a:cubicBezTo>
                    <a:cubicBezTo>
                      <a:pt x="24444" y="8819"/>
                      <a:pt x="33683" y="7710"/>
                      <a:pt x="39696" y="7710"/>
                    </a:cubicBezTo>
                    <a:cubicBezTo>
                      <a:pt x="43414" y="7710"/>
                      <a:pt x="45899" y="8135"/>
                      <a:pt x="45899" y="8135"/>
                    </a:cubicBezTo>
                    <a:cubicBezTo>
                      <a:pt x="47578" y="7039"/>
                      <a:pt x="48304" y="3325"/>
                      <a:pt x="48304" y="3325"/>
                    </a:cubicBezTo>
                    <a:cubicBezTo>
                      <a:pt x="48304" y="3325"/>
                      <a:pt x="45816" y="146"/>
                      <a:pt x="37231" y="3"/>
                    </a:cubicBezTo>
                    <a:cubicBezTo>
                      <a:pt x="37124" y="1"/>
                      <a:pt x="37017" y="0"/>
                      <a:pt x="369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1356;p59">
                <a:extLst>
                  <a:ext uri="{FF2B5EF4-FFF2-40B4-BE49-F238E27FC236}">
                    <a16:creationId xmlns:a16="http://schemas.microsoft.com/office/drawing/2014/main" id="{FAA58170-DC44-441F-8E54-CBDA7D04D318}"/>
                  </a:ext>
                </a:extLst>
              </p:cNvPr>
              <p:cNvSpPr/>
              <p:nvPr/>
            </p:nvSpPr>
            <p:spPr>
              <a:xfrm>
                <a:off x="3247425" y="2260675"/>
                <a:ext cx="210150" cy="169550"/>
              </a:xfrm>
              <a:custGeom>
                <a:avLst/>
                <a:gdLst/>
                <a:ahLst/>
                <a:cxnLst/>
                <a:rect l="l" t="t" r="r" b="b"/>
                <a:pathLst>
                  <a:path w="8406" h="6782" extrusionOk="0">
                    <a:moveTo>
                      <a:pt x="2551" y="1"/>
                    </a:moveTo>
                    <a:cubicBezTo>
                      <a:pt x="1495" y="1"/>
                      <a:pt x="89" y="1395"/>
                      <a:pt x="48" y="2781"/>
                    </a:cubicBezTo>
                    <a:cubicBezTo>
                      <a:pt x="0" y="4364"/>
                      <a:pt x="1750" y="4793"/>
                      <a:pt x="1750" y="4793"/>
                    </a:cubicBezTo>
                    <a:lnTo>
                      <a:pt x="1381" y="6436"/>
                    </a:lnTo>
                    <a:lnTo>
                      <a:pt x="4144" y="6781"/>
                    </a:lnTo>
                    <a:lnTo>
                      <a:pt x="4513" y="5507"/>
                    </a:lnTo>
                    <a:cubicBezTo>
                      <a:pt x="4513" y="5507"/>
                      <a:pt x="7525" y="5400"/>
                      <a:pt x="8406" y="2769"/>
                    </a:cubicBezTo>
                    <a:lnTo>
                      <a:pt x="8406" y="2769"/>
                    </a:lnTo>
                    <a:cubicBezTo>
                      <a:pt x="8406" y="2769"/>
                      <a:pt x="7274" y="3086"/>
                      <a:pt x="5655" y="3086"/>
                    </a:cubicBezTo>
                    <a:cubicBezTo>
                      <a:pt x="4648" y="3086"/>
                      <a:pt x="3454" y="2963"/>
                      <a:pt x="2227" y="2566"/>
                    </a:cubicBezTo>
                    <a:cubicBezTo>
                      <a:pt x="2227" y="2566"/>
                      <a:pt x="4036" y="626"/>
                      <a:pt x="3001" y="102"/>
                    </a:cubicBezTo>
                    <a:cubicBezTo>
                      <a:pt x="2863" y="33"/>
                      <a:pt x="2711" y="1"/>
                      <a:pt x="2551" y="1"/>
                    </a:cubicBezTo>
                    <a:close/>
                  </a:path>
                </a:pathLst>
              </a:custGeom>
              <a:solidFill>
                <a:srgbClr val="784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1357;p59">
                <a:extLst>
                  <a:ext uri="{FF2B5EF4-FFF2-40B4-BE49-F238E27FC236}">
                    <a16:creationId xmlns:a16="http://schemas.microsoft.com/office/drawing/2014/main" id="{8D049091-E6A4-4DDC-B16C-1BC35DA2BB13}"/>
                  </a:ext>
                </a:extLst>
              </p:cNvPr>
              <p:cNvSpPr/>
              <p:nvPr/>
            </p:nvSpPr>
            <p:spPr>
              <a:xfrm>
                <a:off x="2760150" y="2417225"/>
                <a:ext cx="688800" cy="614250"/>
              </a:xfrm>
              <a:custGeom>
                <a:avLst/>
                <a:gdLst/>
                <a:ahLst/>
                <a:cxnLst/>
                <a:rect l="l" t="t" r="r" b="b"/>
                <a:pathLst>
                  <a:path w="27552" h="24570" extrusionOk="0">
                    <a:moveTo>
                      <a:pt x="20330" y="1"/>
                    </a:moveTo>
                    <a:cubicBezTo>
                      <a:pt x="19635" y="1"/>
                      <a:pt x="19040" y="91"/>
                      <a:pt x="18646" y="281"/>
                    </a:cubicBezTo>
                    <a:cubicBezTo>
                      <a:pt x="16884" y="1138"/>
                      <a:pt x="17289" y="4186"/>
                      <a:pt x="13109" y="10044"/>
                    </a:cubicBezTo>
                    <a:cubicBezTo>
                      <a:pt x="8942" y="15890"/>
                      <a:pt x="1" y="17712"/>
                      <a:pt x="1" y="17712"/>
                    </a:cubicBezTo>
                    <a:lnTo>
                      <a:pt x="1560" y="24570"/>
                    </a:lnTo>
                    <a:cubicBezTo>
                      <a:pt x="1560" y="24570"/>
                      <a:pt x="8573" y="23117"/>
                      <a:pt x="14979" y="20081"/>
                    </a:cubicBezTo>
                    <a:cubicBezTo>
                      <a:pt x="21372" y="17033"/>
                      <a:pt x="27552" y="5139"/>
                      <a:pt x="26909" y="2865"/>
                    </a:cubicBezTo>
                    <a:cubicBezTo>
                      <a:pt x="26418" y="1105"/>
                      <a:pt x="22764" y="1"/>
                      <a:pt x="20330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1358;p59">
                <a:extLst>
                  <a:ext uri="{FF2B5EF4-FFF2-40B4-BE49-F238E27FC236}">
                    <a16:creationId xmlns:a16="http://schemas.microsoft.com/office/drawing/2014/main" id="{FD47FA0D-25B6-4EE1-887F-81D3A05F3B9C}"/>
                  </a:ext>
                </a:extLst>
              </p:cNvPr>
              <p:cNvSpPr/>
              <p:nvPr/>
            </p:nvSpPr>
            <p:spPr>
              <a:xfrm>
                <a:off x="2466075" y="2860000"/>
                <a:ext cx="448300" cy="483300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9332" extrusionOk="0">
                    <a:moveTo>
                      <a:pt x="11764" y="1"/>
                    </a:moveTo>
                    <a:cubicBezTo>
                      <a:pt x="11243" y="325"/>
                      <a:pt x="10560" y="423"/>
                      <a:pt x="9925" y="423"/>
                    </a:cubicBezTo>
                    <a:cubicBezTo>
                      <a:pt x="8950" y="423"/>
                      <a:pt x="8085" y="191"/>
                      <a:pt x="8085" y="191"/>
                    </a:cubicBezTo>
                    <a:cubicBezTo>
                      <a:pt x="8085" y="191"/>
                      <a:pt x="7533" y="138"/>
                      <a:pt x="6830" y="138"/>
                    </a:cubicBezTo>
                    <a:cubicBezTo>
                      <a:pt x="5945" y="138"/>
                      <a:pt x="4820" y="223"/>
                      <a:pt x="4263" y="608"/>
                    </a:cubicBezTo>
                    <a:cubicBezTo>
                      <a:pt x="3795" y="931"/>
                      <a:pt x="3134" y="1017"/>
                      <a:pt x="2564" y="1017"/>
                    </a:cubicBezTo>
                    <a:cubicBezTo>
                      <a:pt x="1914" y="1017"/>
                      <a:pt x="1381" y="906"/>
                      <a:pt x="1381" y="906"/>
                    </a:cubicBezTo>
                    <a:lnTo>
                      <a:pt x="1381" y="906"/>
                    </a:lnTo>
                    <a:cubicBezTo>
                      <a:pt x="1774" y="2680"/>
                      <a:pt x="0" y="17527"/>
                      <a:pt x="0" y="17527"/>
                    </a:cubicBezTo>
                    <a:cubicBezTo>
                      <a:pt x="0" y="17527"/>
                      <a:pt x="4730" y="19332"/>
                      <a:pt x="7785" y="19332"/>
                    </a:cubicBezTo>
                    <a:cubicBezTo>
                      <a:pt x="8050" y="19332"/>
                      <a:pt x="8302" y="19318"/>
                      <a:pt x="8537" y="19289"/>
                    </a:cubicBezTo>
                    <a:cubicBezTo>
                      <a:pt x="11490" y="18932"/>
                      <a:pt x="17931" y="14443"/>
                      <a:pt x="17931" y="14443"/>
                    </a:cubicBezTo>
                    <a:lnTo>
                      <a:pt x="11764" y="1"/>
                    </a:ln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1359;p59">
                <a:extLst>
                  <a:ext uri="{FF2B5EF4-FFF2-40B4-BE49-F238E27FC236}">
                    <a16:creationId xmlns:a16="http://schemas.microsoft.com/office/drawing/2014/main" id="{9FFCBBFD-1E05-4F73-AC62-F2B3FE58EEF7}"/>
                  </a:ext>
                </a:extLst>
              </p:cNvPr>
              <p:cNvSpPr/>
              <p:nvPr/>
            </p:nvSpPr>
            <p:spPr>
              <a:xfrm>
                <a:off x="2186275" y="1840175"/>
                <a:ext cx="690268" cy="369800"/>
              </a:xfrm>
              <a:custGeom>
                <a:avLst/>
                <a:gdLst/>
                <a:ahLst/>
                <a:cxnLst/>
                <a:rect l="l" t="t" r="r" b="b"/>
                <a:pathLst>
                  <a:path w="26326" h="14792" extrusionOk="0">
                    <a:moveTo>
                      <a:pt x="19048" y="1"/>
                    </a:moveTo>
                    <a:cubicBezTo>
                      <a:pt x="16932" y="1"/>
                      <a:pt x="16467" y="1741"/>
                      <a:pt x="16467" y="1741"/>
                    </a:cubicBezTo>
                    <a:cubicBezTo>
                      <a:pt x="16467" y="1741"/>
                      <a:pt x="14812" y="211"/>
                      <a:pt x="12780" y="211"/>
                    </a:cubicBezTo>
                    <a:cubicBezTo>
                      <a:pt x="12461" y="211"/>
                      <a:pt x="12132" y="249"/>
                      <a:pt x="11800" y="336"/>
                    </a:cubicBezTo>
                    <a:cubicBezTo>
                      <a:pt x="9347" y="967"/>
                      <a:pt x="8394" y="3825"/>
                      <a:pt x="8394" y="3825"/>
                    </a:cubicBezTo>
                    <a:cubicBezTo>
                      <a:pt x="8394" y="3825"/>
                      <a:pt x="7221" y="3098"/>
                      <a:pt x="5357" y="3098"/>
                    </a:cubicBezTo>
                    <a:cubicBezTo>
                      <a:pt x="4641" y="3098"/>
                      <a:pt x="3822" y="3206"/>
                      <a:pt x="2929" y="3503"/>
                    </a:cubicBezTo>
                    <a:cubicBezTo>
                      <a:pt x="1441" y="5575"/>
                      <a:pt x="0" y="8778"/>
                      <a:pt x="2596" y="11516"/>
                    </a:cubicBezTo>
                    <a:cubicBezTo>
                      <a:pt x="3469" y="12433"/>
                      <a:pt x="4308" y="12739"/>
                      <a:pt x="5038" y="12739"/>
                    </a:cubicBezTo>
                    <a:cubicBezTo>
                      <a:pt x="6498" y="12739"/>
                      <a:pt x="7525" y="11516"/>
                      <a:pt x="7525" y="11516"/>
                    </a:cubicBezTo>
                    <a:lnTo>
                      <a:pt x="7525" y="11516"/>
                    </a:lnTo>
                    <a:cubicBezTo>
                      <a:pt x="7525" y="11517"/>
                      <a:pt x="6811" y="14719"/>
                      <a:pt x="10597" y="14791"/>
                    </a:cubicBezTo>
                    <a:cubicBezTo>
                      <a:pt x="10626" y="14791"/>
                      <a:pt x="10655" y="14791"/>
                      <a:pt x="10683" y="14791"/>
                    </a:cubicBezTo>
                    <a:cubicBezTo>
                      <a:pt x="14376" y="14791"/>
                      <a:pt x="14693" y="10254"/>
                      <a:pt x="14693" y="10254"/>
                    </a:cubicBezTo>
                    <a:cubicBezTo>
                      <a:pt x="14693" y="10254"/>
                      <a:pt x="15874" y="12685"/>
                      <a:pt x="17977" y="12685"/>
                    </a:cubicBezTo>
                    <a:cubicBezTo>
                      <a:pt x="18511" y="12685"/>
                      <a:pt x="19104" y="12528"/>
                      <a:pt x="19753" y="12135"/>
                    </a:cubicBezTo>
                    <a:cubicBezTo>
                      <a:pt x="22955" y="10195"/>
                      <a:pt x="21801" y="7909"/>
                      <a:pt x="21801" y="7909"/>
                    </a:cubicBezTo>
                    <a:lnTo>
                      <a:pt x="21801" y="7909"/>
                    </a:lnTo>
                    <a:cubicBezTo>
                      <a:pt x="21801" y="7909"/>
                      <a:pt x="22609" y="8943"/>
                      <a:pt x="23632" y="8943"/>
                    </a:cubicBezTo>
                    <a:cubicBezTo>
                      <a:pt x="24302" y="8943"/>
                      <a:pt x="25065" y="8498"/>
                      <a:pt x="25754" y="7028"/>
                    </a:cubicBezTo>
                    <a:cubicBezTo>
                      <a:pt x="26289" y="5861"/>
                      <a:pt x="26325" y="4837"/>
                      <a:pt x="26123" y="3968"/>
                    </a:cubicBezTo>
                    <a:cubicBezTo>
                      <a:pt x="26075" y="3920"/>
                      <a:pt x="26027" y="3873"/>
                      <a:pt x="25980" y="3825"/>
                    </a:cubicBezTo>
                    <a:cubicBezTo>
                      <a:pt x="25265" y="3101"/>
                      <a:pt x="24593" y="2880"/>
                      <a:pt x="24040" y="2880"/>
                    </a:cubicBezTo>
                    <a:cubicBezTo>
                      <a:pt x="23174" y="2880"/>
                      <a:pt x="22598" y="3420"/>
                      <a:pt x="22598" y="3420"/>
                    </a:cubicBezTo>
                    <a:cubicBezTo>
                      <a:pt x="22598" y="3420"/>
                      <a:pt x="22872" y="694"/>
                      <a:pt x="19967" y="98"/>
                    </a:cubicBezTo>
                    <a:cubicBezTo>
                      <a:pt x="19631" y="31"/>
                      <a:pt x="19325" y="1"/>
                      <a:pt x="190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1360;p59">
                <a:extLst>
                  <a:ext uri="{FF2B5EF4-FFF2-40B4-BE49-F238E27FC236}">
                    <a16:creationId xmlns:a16="http://schemas.microsoft.com/office/drawing/2014/main" id="{0BE0E7DF-EEE9-473D-A8E2-BD526C8D54F3}"/>
                  </a:ext>
                </a:extLst>
              </p:cNvPr>
              <p:cNvSpPr/>
              <p:nvPr/>
            </p:nvSpPr>
            <p:spPr>
              <a:xfrm>
                <a:off x="2036250" y="1918225"/>
                <a:ext cx="1001950" cy="839000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33560" extrusionOk="0">
                    <a:moveTo>
                      <a:pt x="9680" y="0"/>
                    </a:moveTo>
                    <a:lnTo>
                      <a:pt x="9680" y="0"/>
                    </a:lnTo>
                    <a:cubicBezTo>
                      <a:pt x="9454" y="72"/>
                      <a:pt x="9216" y="167"/>
                      <a:pt x="8978" y="262"/>
                    </a:cubicBezTo>
                    <a:cubicBezTo>
                      <a:pt x="5394" y="1810"/>
                      <a:pt x="5978" y="6573"/>
                      <a:pt x="5978" y="6573"/>
                    </a:cubicBezTo>
                    <a:cubicBezTo>
                      <a:pt x="5978" y="6573"/>
                      <a:pt x="2799" y="7025"/>
                      <a:pt x="1572" y="10656"/>
                    </a:cubicBezTo>
                    <a:cubicBezTo>
                      <a:pt x="358" y="14288"/>
                      <a:pt x="2049" y="15490"/>
                      <a:pt x="2049" y="15490"/>
                    </a:cubicBezTo>
                    <a:cubicBezTo>
                      <a:pt x="2049" y="15490"/>
                      <a:pt x="1" y="16324"/>
                      <a:pt x="370" y="19848"/>
                    </a:cubicBezTo>
                    <a:cubicBezTo>
                      <a:pt x="727" y="23372"/>
                      <a:pt x="2680" y="23420"/>
                      <a:pt x="2680" y="23420"/>
                    </a:cubicBezTo>
                    <a:cubicBezTo>
                      <a:pt x="2680" y="23420"/>
                      <a:pt x="1275" y="24146"/>
                      <a:pt x="1953" y="25801"/>
                    </a:cubicBezTo>
                    <a:cubicBezTo>
                      <a:pt x="2632" y="27456"/>
                      <a:pt x="4537" y="27956"/>
                      <a:pt x="4537" y="27956"/>
                    </a:cubicBezTo>
                    <a:cubicBezTo>
                      <a:pt x="4537" y="27956"/>
                      <a:pt x="3561" y="29552"/>
                      <a:pt x="6299" y="30957"/>
                    </a:cubicBezTo>
                    <a:cubicBezTo>
                      <a:pt x="7296" y="31468"/>
                      <a:pt x="8082" y="31631"/>
                      <a:pt x="8678" y="31631"/>
                    </a:cubicBezTo>
                    <a:cubicBezTo>
                      <a:pt x="9718" y="31631"/>
                      <a:pt x="10180" y="31135"/>
                      <a:pt x="10181" y="31135"/>
                    </a:cubicBezTo>
                    <a:lnTo>
                      <a:pt x="10181" y="31135"/>
                    </a:lnTo>
                    <a:cubicBezTo>
                      <a:pt x="10180" y="31135"/>
                      <a:pt x="9847" y="32993"/>
                      <a:pt x="12621" y="33493"/>
                    </a:cubicBezTo>
                    <a:cubicBezTo>
                      <a:pt x="12873" y="33538"/>
                      <a:pt x="13109" y="33559"/>
                      <a:pt x="13329" y="33559"/>
                    </a:cubicBezTo>
                    <a:cubicBezTo>
                      <a:pt x="15518" y="33559"/>
                      <a:pt x="16157" y="31504"/>
                      <a:pt x="16157" y="31504"/>
                    </a:cubicBezTo>
                    <a:lnTo>
                      <a:pt x="31778" y="29504"/>
                    </a:lnTo>
                    <a:cubicBezTo>
                      <a:pt x="31778" y="29504"/>
                      <a:pt x="35088" y="28909"/>
                      <a:pt x="35862" y="27099"/>
                    </a:cubicBezTo>
                    <a:cubicBezTo>
                      <a:pt x="36624" y="25289"/>
                      <a:pt x="35136" y="24694"/>
                      <a:pt x="35136" y="24694"/>
                    </a:cubicBezTo>
                    <a:cubicBezTo>
                      <a:pt x="36624" y="24456"/>
                      <a:pt x="37886" y="23456"/>
                      <a:pt x="38446" y="22051"/>
                    </a:cubicBezTo>
                    <a:cubicBezTo>
                      <a:pt x="39398" y="19658"/>
                      <a:pt x="37446" y="18288"/>
                      <a:pt x="37446" y="18288"/>
                    </a:cubicBezTo>
                    <a:cubicBezTo>
                      <a:pt x="37446" y="18288"/>
                      <a:pt x="40077" y="17062"/>
                      <a:pt x="39708" y="14336"/>
                    </a:cubicBezTo>
                    <a:cubicBezTo>
                      <a:pt x="39351" y="11621"/>
                      <a:pt x="36529" y="11276"/>
                      <a:pt x="36529" y="11276"/>
                    </a:cubicBezTo>
                    <a:cubicBezTo>
                      <a:pt x="36529" y="11276"/>
                      <a:pt x="38684" y="10002"/>
                      <a:pt x="36755" y="6215"/>
                    </a:cubicBezTo>
                    <a:cubicBezTo>
                      <a:pt x="36102" y="4926"/>
                      <a:pt x="35262" y="4601"/>
                      <a:pt x="34580" y="4601"/>
                    </a:cubicBezTo>
                    <a:cubicBezTo>
                      <a:pt x="33883" y="4601"/>
                      <a:pt x="33350" y="4941"/>
                      <a:pt x="33350" y="4941"/>
                    </a:cubicBezTo>
                    <a:cubicBezTo>
                      <a:pt x="33350" y="4941"/>
                      <a:pt x="34517" y="2322"/>
                      <a:pt x="32874" y="465"/>
                    </a:cubicBezTo>
                    <a:lnTo>
                      <a:pt x="32874" y="465"/>
                    </a:lnTo>
                    <a:cubicBezTo>
                      <a:pt x="33088" y="1334"/>
                      <a:pt x="33052" y="2358"/>
                      <a:pt x="32505" y="3513"/>
                    </a:cubicBezTo>
                    <a:cubicBezTo>
                      <a:pt x="31819" y="4987"/>
                      <a:pt x="31055" y="5432"/>
                      <a:pt x="30383" y="5432"/>
                    </a:cubicBezTo>
                    <a:cubicBezTo>
                      <a:pt x="29362" y="5432"/>
                      <a:pt x="28552" y="4406"/>
                      <a:pt x="28552" y="4406"/>
                    </a:cubicBezTo>
                    <a:lnTo>
                      <a:pt x="28552" y="4406"/>
                    </a:lnTo>
                    <a:cubicBezTo>
                      <a:pt x="28552" y="4406"/>
                      <a:pt x="29707" y="6680"/>
                      <a:pt x="26516" y="8621"/>
                    </a:cubicBezTo>
                    <a:cubicBezTo>
                      <a:pt x="25866" y="9014"/>
                      <a:pt x="25271" y="9171"/>
                      <a:pt x="24736" y="9171"/>
                    </a:cubicBezTo>
                    <a:cubicBezTo>
                      <a:pt x="22636" y="9171"/>
                      <a:pt x="21456" y="6751"/>
                      <a:pt x="21456" y="6751"/>
                    </a:cubicBezTo>
                    <a:cubicBezTo>
                      <a:pt x="21456" y="6751"/>
                      <a:pt x="21139" y="11276"/>
                      <a:pt x="17435" y="11276"/>
                    </a:cubicBezTo>
                    <a:cubicBezTo>
                      <a:pt x="17406" y="11276"/>
                      <a:pt x="17377" y="11276"/>
                      <a:pt x="17348" y="11276"/>
                    </a:cubicBezTo>
                    <a:cubicBezTo>
                      <a:pt x="13574" y="11216"/>
                      <a:pt x="14288" y="8002"/>
                      <a:pt x="14288" y="8001"/>
                    </a:cubicBezTo>
                    <a:lnTo>
                      <a:pt x="14288" y="8001"/>
                    </a:lnTo>
                    <a:cubicBezTo>
                      <a:pt x="14288" y="8002"/>
                      <a:pt x="13256" y="9229"/>
                      <a:pt x="11796" y="9229"/>
                    </a:cubicBezTo>
                    <a:cubicBezTo>
                      <a:pt x="11066" y="9229"/>
                      <a:pt x="10228" y="8922"/>
                      <a:pt x="9359" y="8001"/>
                    </a:cubicBezTo>
                    <a:cubicBezTo>
                      <a:pt x="6763" y="5275"/>
                      <a:pt x="8192" y="2060"/>
                      <a:pt x="9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1361;p59">
                <a:extLst>
                  <a:ext uri="{FF2B5EF4-FFF2-40B4-BE49-F238E27FC236}">
                    <a16:creationId xmlns:a16="http://schemas.microsoft.com/office/drawing/2014/main" id="{3CCA72CD-994B-4756-A643-FF4D4BFD6F37}"/>
                  </a:ext>
                </a:extLst>
              </p:cNvPr>
              <p:cNvSpPr/>
              <p:nvPr/>
            </p:nvSpPr>
            <p:spPr>
              <a:xfrm>
                <a:off x="2565475" y="2778750"/>
                <a:ext cx="102725" cy="109250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4370" extrusionOk="0">
                    <a:moveTo>
                      <a:pt x="3609" y="0"/>
                    </a:moveTo>
                    <a:lnTo>
                      <a:pt x="1" y="655"/>
                    </a:lnTo>
                    <a:lnTo>
                      <a:pt x="299" y="3858"/>
                    </a:lnTo>
                    <a:cubicBezTo>
                      <a:pt x="299" y="3858"/>
                      <a:pt x="1174" y="4370"/>
                      <a:pt x="2181" y="4370"/>
                    </a:cubicBezTo>
                    <a:cubicBezTo>
                      <a:pt x="2836" y="4370"/>
                      <a:pt x="3546" y="4154"/>
                      <a:pt x="4109" y="3441"/>
                    </a:cubicBezTo>
                    <a:lnTo>
                      <a:pt x="3609" y="0"/>
                    </a:ln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1362;p59">
                <a:extLst>
                  <a:ext uri="{FF2B5EF4-FFF2-40B4-BE49-F238E27FC236}">
                    <a16:creationId xmlns:a16="http://schemas.microsoft.com/office/drawing/2014/main" id="{DE7DD9EF-E8A0-4F67-95AE-278CD7CEF5E0}"/>
                  </a:ext>
                </a:extLst>
              </p:cNvPr>
              <p:cNvSpPr/>
              <p:nvPr/>
            </p:nvSpPr>
            <p:spPr>
              <a:xfrm>
                <a:off x="2186900" y="2461675"/>
                <a:ext cx="187825" cy="16940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6776" extrusionOk="0">
                    <a:moveTo>
                      <a:pt x="3147" y="0"/>
                    </a:moveTo>
                    <a:cubicBezTo>
                      <a:pt x="2114" y="0"/>
                      <a:pt x="604" y="441"/>
                      <a:pt x="297" y="2920"/>
                    </a:cubicBezTo>
                    <a:cubicBezTo>
                      <a:pt x="0" y="5317"/>
                      <a:pt x="1715" y="6775"/>
                      <a:pt x="3410" y="6775"/>
                    </a:cubicBezTo>
                    <a:cubicBezTo>
                      <a:pt x="4435" y="6775"/>
                      <a:pt x="5451" y="6243"/>
                      <a:pt x="6012" y="5063"/>
                    </a:cubicBezTo>
                    <a:cubicBezTo>
                      <a:pt x="7512" y="1932"/>
                      <a:pt x="4143" y="134"/>
                      <a:pt x="4143" y="134"/>
                    </a:cubicBezTo>
                    <a:cubicBezTo>
                      <a:pt x="4143" y="134"/>
                      <a:pt x="3717" y="0"/>
                      <a:pt x="3147" y="0"/>
                    </a:cubicBez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1363;p59">
                <a:extLst>
                  <a:ext uri="{FF2B5EF4-FFF2-40B4-BE49-F238E27FC236}">
                    <a16:creationId xmlns:a16="http://schemas.microsoft.com/office/drawing/2014/main" id="{35DE5265-7F22-46B8-BD56-C760022865C8}"/>
                  </a:ext>
                </a:extLst>
              </p:cNvPr>
              <p:cNvSpPr/>
              <p:nvPr/>
            </p:nvSpPr>
            <p:spPr>
              <a:xfrm>
                <a:off x="2799150" y="2314300"/>
                <a:ext cx="1193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4775" h="5899" extrusionOk="0">
                    <a:moveTo>
                      <a:pt x="1005" y="0"/>
                    </a:moveTo>
                    <a:cubicBezTo>
                      <a:pt x="427" y="0"/>
                      <a:pt x="0" y="136"/>
                      <a:pt x="0" y="136"/>
                    </a:cubicBezTo>
                    <a:lnTo>
                      <a:pt x="1548" y="5898"/>
                    </a:lnTo>
                    <a:cubicBezTo>
                      <a:pt x="1548" y="5898"/>
                      <a:pt x="4775" y="4827"/>
                      <a:pt x="3787" y="2041"/>
                    </a:cubicBezTo>
                    <a:cubicBezTo>
                      <a:pt x="3191" y="333"/>
                      <a:pt x="1912" y="0"/>
                      <a:pt x="1005" y="0"/>
                    </a:cubicBez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1364;p59">
                <a:extLst>
                  <a:ext uri="{FF2B5EF4-FFF2-40B4-BE49-F238E27FC236}">
                    <a16:creationId xmlns:a16="http://schemas.microsoft.com/office/drawing/2014/main" id="{66C6F712-758A-45C2-9718-C5ED89537BE4}"/>
                  </a:ext>
                </a:extLst>
              </p:cNvPr>
              <p:cNvSpPr/>
              <p:nvPr/>
            </p:nvSpPr>
            <p:spPr>
              <a:xfrm>
                <a:off x="2290450" y="2257250"/>
                <a:ext cx="690300" cy="542600"/>
              </a:xfrm>
              <a:custGeom>
                <a:avLst/>
                <a:gdLst/>
                <a:ahLst/>
                <a:cxnLst/>
                <a:rect l="l" t="t" r="r" b="b"/>
                <a:pathLst>
                  <a:path w="27612" h="21704" extrusionOk="0">
                    <a:moveTo>
                      <a:pt x="16348" y="1"/>
                    </a:moveTo>
                    <a:cubicBezTo>
                      <a:pt x="16348" y="1"/>
                      <a:pt x="15967" y="1667"/>
                      <a:pt x="13490" y="2144"/>
                    </a:cubicBezTo>
                    <a:cubicBezTo>
                      <a:pt x="13150" y="2209"/>
                      <a:pt x="12830" y="2237"/>
                      <a:pt x="12533" y="2237"/>
                    </a:cubicBezTo>
                    <a:cubicBezTo>
                      <a:pt x="10662" y="2237"/>
                      <a:pt x="9668" y="1120"/>
                      <a:pt x="9668" y="1120"/>
                    </a:cubicBezTo>
                    <a:cubicBezTo>
                      <a:pt x="9607" y="3265"/>
                      <a:pt x="7838" y="4754"/>
                      <a:pt x="5935" y="4754"/>
                    </a:cubicBezTo>
                    <a:cubicBezTo>
                      <a:pt x="5260" y="4754"/>
                      <a:pt x="4568" y="4567"/>
                      <a:pt x="3930" y="4156"/>
                    </a:cubicBezTo>
                    <a:cubicBezTo>
                      <a:pt x="3624" y="8288"/>
                      <a:pt x="82" y="8311"/>
                      <a:pt x="2" y="8311"/>
                    </a:cubicBezTo>
                    <a:cubicBezTo>
                      <a:pt x="1" y="8311"/>
                      <a:pt x="1" y="8311"/>
                      <a:pt x="1" y="8311"/>
                    </a:cubicBezTo>
                    <a:lnTo>
                      <a:pt x="1" y="8311"/>
                    </a:lnTo>
                    <a:cubicBezTo>
                      <a:pt x="2374" y="15390"/>
                      <a:pt x="3763" y="21704"/>
                      <a:pt x="11529" y="21704"/>
                    </a:cubicBezTo>
                    <a:cubicBezTo>
                      <a:pt x="12802" y="21704"/>
                      <a:pt x="14247" y="21534"/>
                      <a:pt x="15895" y="21170"/>
                    </a:cubicBezTo>
                    <a:cubicBezTo>
                      <a:pt x="27611" y="18586"/>
                      <a:pt x="20348" y="2418"/>
                      <a:pt x="20348" y="2418"/>
                    </a:cubicBezTo>
                    <a:lnTo>
                      <a:pt x="20348" y="2418"/>
                    </a:lnTo>
                    <a:cubicBezTo>
                      <a:pt x="20290" y="2421"/>
                      <a:pt x="20232" y="2422"/>
                      <a:pt x="20175" y="2422"/>
                    </a:cubicBezTo>
                    <a:cubicBezTo>
                      <a:pt x="17944" y="2422"/>
                      <a:pt x="16348" y="1"/>
                      <a:pt x="16348" y="1"/>
                    </a:cubicBezTo>
                    <a:close/>
                  </a:path>
                </a:pathLst>
              </a:custGeom>
              <a:solidFill>
                <a:srgbClr val="784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1365;p59">
                <a:extLst>
                  <a:ext uri="{FF2B5EF4-FFF2-40B4-BE49-F238E27FC236}">
                    <a16:creationId xmlns:a16="http://schemas.microsoft.com/office/drawing/2014/main" id="{9243BB49-0EF5-4BA2-B8CB-F295D0DC07F9}"/>
                  </a:ext>
                </a:extLst>
              </p:cNvPr>
              <p:cNvSpPr/>
              <p:nvPr/>
            </p:nvSpPr>
            <p:spPr>
              <a:xfrm>
                <a:off x="2343150" y="2483175"/>
                <a:ext cx="155975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6239" h="6406" extrusionOk="0">
                    <a:moveTo>
                      <a:pt x="2572" y="0"/>
                    </a:moveTo>
                    <a:cubicBezTo>
                      <a:pt x="0" y="2191"/>
                      <a:pt x="1536" y="6394"/>
                      <a:pt x="4917" y="6406"/>
                    </a:cubicBezTo>
                    <a:cubicBezTo>
                      <a:pt x="5096" y="6394"/>
                      <a:pt x="5274" y="6382"/>
                      <a:pt x="5453" y="6358"/>
                    </a:cubicBezTo>
                    <a:cubicBezTo>
                      <a:pt x="5929" y="5180"/>
                      <a:pt x="6239" y="3668"/>
                      <a:pt x="5596" y="2322"/>
                    </a:cubicBezTo>
                    <a:cubicBezTo>
                      <a:pt x="4953" y="953"/>
                      <a:pt x="3667" y="310"/>
                      <a:pt x="2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1366;p59">
                <a:extLst>
                  <a:ext uri="{FF2B5EF4-FFF2-40B4-BE49-F238E27FC236}">
                    <a16:creationId xmlns:a16="http://schemas.microsoft.com/office/drawing/2014/main" id="{1DC2790B-608B-4956-96BF-1C9D7681CC15}"/>
                  </a:ext>
                </a:extLst>
              </p:cNvPr>
              <p:cNvSpPr/>
              <p:nvPr/>
            </p:nvSpPr>
            <p:spPr>
              <a:xfrm>
                <a:off x="2407425" y="2461475"/>
                <a:ext cx="149450" cy="180675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7227" extrusionOk="0">
                    <a:moveTo>
                      <a:pt x="2327" y="0"/>
                    </a:moveTo>
                    <a:cubicBezTo>
                      <a:pt x="1526" y="0"/>
                      <a:pt x="707" y="270"/>
                      <a:pt x="1" y="868"/>
                    </a:cubicBezTo>
                    <a:cubicBezTo>
                      <a:pt x="1096" y="1166"/>
                      <a:pt x="2382" y="1821"/>
                      <a:pt x="3025" y="3190"/>
                    </a:cubicBezTo>
                    <a:cubicBezTo>
                      <a:pt x="3680" y="4559"/>
                      <a:pt x="3358" y="6048"/>
                      <a:pt x="2882" y="7226"/>
                    </a:cubicBezTo>
                    <a:cubicBezTo>
                      <a:pt x="4656" y="6964"/>
                      <a:pt x="5978" y="5440"/>
                      <a:pt x="5978" y="3643"/>
                    </a:cubicBezTo>
                    <a:cubicBezTo>
                      <a:pt x="5978" y="1474"/>
                      <a:pt x="4201" y="0"/>
                      <a:pt x="2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1367;p59">
                <a:extLst>
                  <a:ext uri="{FF2B5EF4-FFF2-40B4-BE49-F238E27FC236}">
                    <a16:creationId xmlns:a16="http://schemas.microsoft.com/office/drawing/2014/main" id="{98ADC1BD-CF50-4621-AB64-6891556EB4F6}"/>
                  </a:ext>
                </a:extLst>
              </p:cNvPr>
              <p:cNvSpPr/>
              <p:nvPr/>
            </p:nvSpPr>
            <p:spPr>
              <a:xfrm>
                <a:off x="2605750" y="2402800"/>
                <a:ext cx="141325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5788" extrusionOk="0">
                    <a:moveTo>
                      <a:pt x="2343" y="1"/>
                    </a:moveTo>
                    <a:lnTo>
                      <a:pt x="2343" y="1"/>
                    </a:lnTo>
                    <a:cubicBezTo>
                      <a:pt x="1" y="1962"/>
                      <a:pt x="1386" y="5787"/>
                      <a:pt x="4448" y="5787"/>
                    </a:cubicBezTo>
                    <a:cubicBezTo>
                      <a:pt x="4453" y="5787"/>
                      <a:pt x="4457" y="5787"/>
                      <a:pt x="4462" y="5787"/>
                    </a:cubicBezTo>
                    <a:cubicBezTo>
                      <a:pt x="4617" y="5775"/>
                      <a:pt x="4784" y="5763"/>
                      <a:pt x="4938" y="5740"/>
                    </a:cubicBezTo>
                    <a:cubicBezTo>
                      <a:pt x="5367" y="4680"/>
                      <a:pt x="5653" y="3311"/>
                      <a:pt x="5069" y="2096"/>
                    </a:cubicBezTo>
                    <a:cubicBezTo>
                      <a:pt x="4486" y="858"/>
                      <a:pt x="3331" y="275"/>
                      <a:pt x="2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1368;p59">
                <a:extLst>
                  <a:ext uri="{FF2B5EF4-FFF2-40B4-BE49-F238E27FC236}">
                    <a16:creationId xmlns:a16="http://schemas.microsoft.com/office/drawing/2014/main" id="{52E7817F-62F7-49DB-A5F0-80655E544A82}"/>
                  </a:ext>
                </a:extLst>
              </p:cNvPr>
              <p:cNvSpPr/>
              <p:nvPr/>
            </p:nvSpPr>
            <p:spPr>
              <a:xfrm>
                <a:off x="2664300" y="2383125"/>
                <a:ext cx="135075" cy="163175"/>
              </a:xfrm>
              <a:custGeom>
                <a:avLst/>
                <a:gdLst/>
                <a:ahLst/>
                <a:cxnLst/>
                <a:rect l="l" t="t" r="r" b="b"/>
                <a:pathLst>
                  <a:path w="5403" h="6527" extrusionOk="0">
                    <a:moveTo>
                      <a:pt x="2108" y="1"/>
                    </a:moveTo>
                    <a:cubicBezTo>
                      <a:pt x="1382" y="1"/>
                      <a:pt x="640" y="245"/>
                      <a:pt x="1" y="788"/>
                    </a:cubicBezTo>
                    <a:cubicBezTo>
                      <a:pt x="989" y="1062"/>
                      <a:pt x="2144" y="1645"/>
                      <a:pt x="2727" y="2883"/>
                    </a:cubicBezTo>
                    <a:cubicBezTo>
                      <a:pt x="3323" y="4121"/>
                      <a:pt x="3025" y="5467"/>
                      <a:pt x="2596" y="6527"/>
                    </a:cubicBezTo>
                    <a:cubicBezTo>
                      <a:pt x="4204" y="6288"/>
                      <a:pt x="5394" y="4919"/>
                      <a:pt x="5394" y="3288"/>
                    </a:cubicBezTo>
                    <a:cubicBezTo>
                      <a:pt x="5403" y="1329"/>
                      <a:pt x="3801" y="1"/>
                      <a:pt x="21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1369;p59">
                <a:extLst>
                  <a:ext uri="{FF2B5EF4-FFF2-40B4-BE49-F238E27FC236}">
                    <a16:creationId xmlns:a16="http://schemas.microsoft.com/office/drawing/2014/main" id="{3CC47CA4-BC2E-4478-9E82-56CC1C9B3B36}"/>
                  </a:ext>
                </a:extLst>
              </p:cNvPr>
              <p:cNvSpPr/>
              <p:nvPr/>
            </p:nvSpPr>
            <p:spPr>
              <a:xfrm>
                <a:off x="2655675" y="2559325"/>
                <a:ext cx="6252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1753" extrusionOk="0">
                    <a:moveTo>
                      <a:pt x="1152" y="0"/>
                    </a:moveTo>
                    <a:cubicBezTo>
                      <a:pt x="271" y="0"/>
                      <a:pt x="1" y="1003"/>
                      <a:pt x="1" y="1003"/>
                    </a:cubicBezTo>
                    <a:cubicBezTo>
                      <a:pt x="366" y="819"/>
                      <a:pt x="683" y="746"/>
                      <a:pt x="956" y="746"/>
                    </a:cubicBezTo>
                    <a:cubicBezTo>
                      <a:pt x="1975" y="746"/>
                      <a:pt x="2382" y="1753"/>
                      <a:pt x="2382" y="1753"/>
                    </a:cubicBezTo>
                    <a:cubicBezTo>
                      <a:pt x="2382" y="1753"/>
                      <a:pt x="2501" y="229"/>
                      <a:pt x="1406" y="26"/>
                    </a:cubicBezTo>
                    <a:cubicBezTo>
                      <a:pt x="1316" y="9"/>
                      <a:pt x="1232" y="0"/>
                      <a:pt x="1152" y="0"/>
                    </a:cubicBez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1370;p59">
                <a:extLst>
                  <a:ext uri="{FF2B5EF4-FFF2-40B4-BE49-F238E27FC236}">
                    <a16:creationId xmlns:a16="http://schemas.microsoft.com/office/drawing/2014/main" id="{F9103DBD-B7A1-4DA1-9877-C3736869519A}"/>
                  </a:ext>
                </a:extLst>
              </p:cNvPr>
              <p:cNvSpPr/>
              <p:nvPr/>
            </p:nvSpPr>
            <p:spPr>
              <a:xfrm>
                <a:off x="2506550" y="2673975"/>
                <a:ext cx="161650" cy="81875"/>
              </a:xfrm>
              <a:custGeom>
                <a:avLst/>
                <a:gdLst/>
                <a:ahLst/>
                <a:cxnLst/>
                <a:rect l="l" t="t" r="r" b="b"/>
                <a:pathLst>
                  <a:path w="6466" h="3275" extrusionOk="0">
                    <a:moveTo>
                      <a:pt x="6466" y="0"/>
                    </a:moveTo>
                    <a:lnTo>
                      <a:pt x="6466" y="0"/>
                    </a:lnTo>
                    <a:cubicBezTo>
                      <a:pt x="5317" y="378"/>
                      <a:pt x="4000" y="488"/>
                      <a:pt x="2856" y="488"/>
                    </a:cubicBezTo>
                    <a:cubicBezTo>
                      <a:pt x="1261" y="488"/>
                      <a:pt x="1" y="274"/>
                      <a:pt x="1" y="274"/>
                    </a:cubicBezTo>
                    <a:lnTo>
                      <a:pt x="1" y="274"/>
                    </a:lnTo>
                    <a:cubicBezTo>
                      <a:pt x="1" y="274"/>
                      <a:pt x="358" y="3275"/>
                      <a:pt x="3227" y="3275"/>
                    </a:cubicBezTo>
                    <a:cubicBezTo>
                      <a:pt x="6096" y="3275"/>
                      <a:pt x="6466" y="0"/>
                      <a:pt x="64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1371;p59">
                <a:extLst>
                  <a:ext uri="{FF2B5EF4-FFF2-40B4-BE49-F238E27FC236}">
                    <a16:creationId xmlns:a16="http://schemas.microsoft.com/office/drawing/2014/main" id="{5B60204D-03BF-462E-86FA-DC9B19B4F2B5}"/>
                  </a:ext>
                </a:extLst>
              </p:cNvPr>
              <p:cNvSpPr/>
              <p:nvPr/>
            </p:nvSpPr>
            <p:spPr>
              <a:xfrm>
                <a:off x="2351550" y="2410175"/>
                <a:ext cx="726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373" extrusionOk="0">
                    <a:moveTo>
                      <a:pt x="2227" y="0"/>
                    </a:moveTo>
                    <a:cubicBezTo>
                      <a:pt x="1519" y="0"/>
                      <a:pt x="1" y="1657"/>
                      <a:pt x="521" y="2313"/>
                    </a:cubicBezTo>
                    <a:cubicBezTo>
                      <a:pt x="553" y="2354"/>
                      <a:pt x="600" y="2373"/>
                      <a:pt x="660" y="2373"/>
                    </a:cubicBezTo>
                    <a:cubicBezTo>
                      <a:pt x="1229" y="2373"/>
                      <a:pt x="2905" y="671"/>
                      <a:pt x="2474" y="111"/>
                    </a:cubicBezTo>
                    <a:cubicBezTo>
                      <a:pt x="2414" y="34"/>
                      <a:pt x="2329" y="0"/>
                      <a:pt x="2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1372;p59">
                <a:extLst>
                  <a:ext uri="{FF2B5EF4-FFF2-40B4-BE49-F238E27FC236}">
                    <a16:creationId xmlns:a16="http://schemas.microsoft.com/office/drawing/2014/main" id="{500E7D49-CEFB-45FE-B504-1DE08812387F}"/>
                  </a:ext>
                </a:extLst>
              </p:cNvPr>
              <p:cNvSpPr/>
              <p:nvPr/>
            </p:nvSpPr>
            <p:spPr>
              <a:xfrm>
                <a:off x="2696150" y="2323800"/>
                <a:ext cx="64250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176" extrusionOk="0">
                    <a:moveTo>
                      <a:pt x="661" y="0"/>
                    </a:moveTo>
                    <a:cubicBezTo>
                      <a:pt x="389" y="0"/>
                      <a:pt x="180" y="86"/>
                      <a:pt x="132" y="303"/>
                    </a:cubicBezTo>
                    <a:cubicBezTo>
                      <a:pt x="1" y="843"/>
                      <a:pt x="984" y="1176"/>
                      <a:pt x="1697" y="1176"/>
                    </a:cubicBezTo>
                    <a:cubicBezTo>
                      <a:pt x="2020" y="1176"/>
                      <a:pt x="2288" y="1107"/>
                      <a:pt x="2370" y="958"/>
                    </a:cubicBezTo>
                    <a:cubicBezTo>
                      <a:pt x="2569" y="612"/>
                      <a:pt x="1388" y="0"/>
                      <a:pt x="6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1373;p59">
                <a:extLst>
                  <a:ext uri="{FF2B5EF4-FFF2-40B4-BE49-F238E27FC236}">
                    <a16:creationId xmlns:a16="http://schemas.microsoft.com/office/drawing/2014/main" id="{DDB59190-F499-4EC3-841D-27E123FFBC29}"/>
                  </a:ext>
                </a:extLst>
              </p:cNvPr>
              <p:cNvSpPr/>
              <p:nvPr/>
            </p:nvSpPr>
            <p:spPr>
              <a:xfrm>
                <a:off x="1405725" y="2142200"/>
                <a:ext cx="857675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4307" h="21784" extrusionOk="0">
                    <a:moveTo>
                      <a:pt x="8378" y="0"/>
                    </a:moveTo>
                    <a:cubicBezTo>
                      <a:pt x="2453" y="0"/>
                      <a:pt x="0" y="19601"/>
                      <a:pt x="4207" y="21557"/>
                    </a:cubicBezTo>
                    <a:cubicBezTo>
                      <a:pt x="4542" y="21712"/>
                      <a:pt x="4921" y="21784"/>
                      <a:pt x="5337" y="21784"/>
                    </a:cubicBezTo>
                    <a:cubicBezTo>
                      <a:pt x="10171" y="21784"/>
                      <a:pt x="19894" y="12125"/>
                      <a:pt x="20631" y="12125"/>
                    </a:cubicBezTo>
                    <a:cubicBezTo>
                      <a:pt x="20638" y="12125"/>
                      <a:pt x="20644" y="12126"/>
                      <a:pt x="20650" y="12127"/>
                    </a:cubicBezTo>
                    <a:cubicBezTo>
                      <a:pt x="21192" y="12305"/>
                      <a:pt x="24469" y="20585"/>
                      <a:pt x="28253" y="20585"/>
                    </a:cubicBezTo>
                    <a:cubicBezTo>
                      <a:pt x="28786" y="20585"/>
                      <a:pt x="29330" y="20420"/>
                      <a:pt x="29877" y="20045"/>
                    </a:cubicBezTo>
                    <a:cubicBezTo>
                      <a:pt x="34306" y="17009"/>
                      <a:pt x="23852" y="4162"/>
                      <a:pt x="21400" y="3412"/>
                    </a:cubicBezTo>
                    <a:cubicBezTo>
                      <a:pt x="21316" y="3386"/>
                      <a:pt x="21223" y="3374"/>
                      <a:pt x="21122" y="3374"/>
                    </a:cubicBezTo>
                    <a:cubicBezTo>
                      <a:pt x="18300" y="3374"/>
                      <a:pt x="8876" y="12923"/>
                      <a:pt x="8053" y="12923"/>
                    </a:cubicBezTo>
                    <a:cubicBezTo>
                      <a:pt x="8038" y="12923"/>
                      <a:pt x="8026" y="12919"/>
                      <a:pt x="8017" y="12913"/>
                    </a:cubicBezTo>
                    <a:cubicBezTo>
                      <a:pt x="7541" y="12568"/>
                      <a:pt x="14625" y="412"/>
                      <a:pt x="8565" y="7"/>
                    </a:cubicBezTo>
                    <a:cubicBezTo>
                      <a:pt x="8502" y="3"/>
                      <a:pt x="8440" y="0"/>
                      <a:pt x="8378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1374;p59">
                <a:extLst>
                  <a:ext uri="{FF2B5EF4-FFF2-40B4-BE49-F238E27FC236}">
                    <a16:creationId xmlns:a16="http://schemas.microsoft.com/office/drawing/2014/main" id="{4654274D-FCCA-4106-9DCC-06C5AF91548C}"/>
                  </a:ext>
                </a:extLst>
              </p:cNvPr>
              <p:cNvSpPr/>
              <p:nvPr/>
            </p:nvSpPr>
            <p:spPr>
              <a:xfrm>
                <a:off x="1507325" y="2432275"/>
                <a:ext cx="440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1763" extrusionOk="0">
                    <a:moveTo>
                      <a:pt x="881" y="0"/>
                    </a:moveTo>
                    <a:cubicBezTo>
                      <a:pt x="393" y="0"/>
                      <a:pt x="0" y="393"/>
                      <a:pt x="0" y="882"/>
                    </a:cubicBezTo>
                    <a:cubicBezTo>
                      <a:pt x="0" y="1370"/>
                      <a:pt x="393" y="1763"/>
                      <a:pt x="881" y="1763"/>
                    </a:cubicBezTo>
                    <a:cubicBezTo>
                      <a:pt x="1369" y="1763"/>
                      <a:pt x="1762" y="1370"/>
                      <a:pt x="1762" y="882"/>
                    </a:cubicBezTo>
                    <a:cubicBezTo>
                      <a:pt x="1762" y="393"/>
                      <a:pt x="1369" y="0"/>
                      <a:pt x="881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1375;p59">
                <a:extLst>
                  <a:ext uri="{FF2B5EF4-FFF2-40B4-BE49-F238E27FC236}">
                    <a16:creationId xmlns:a16="http://schemas.microsoft.com/office/drawing/2014/main" id="{0C9CDBE4-7E23-42B3-A613-423FBD99F5FC}"/>
                  </a:ext>
                </a:extLst>
              </p:cNvPr>
              <p:cNvSpPr/>
              <p:nvPr/>
            </p:nvSpPr>
            <p:spPr>
              <a:xfrm>
                <a:off x="1516250" y="2214575"/>
                <a:ext cx="717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7271" extrusionOk="0">
                    <a:moveTo>
                      <a:pt x="1849" y="1"/>
                    </a:moveTo>
                    <a:cubicBezTo>
                      <a:pt x="1220" y="1"/>
                      <a:pt x="517" y="1528"/>
                      <a:pt x="262" y="3482"/>
                    </a:cubicBezTo>
                    <a:cubicBezTo>
                      <a:pt x="0" y="5482"/>
                      <a:pt x="310" y="7184"/>
                      <a:pt x="953" y="7268"/>
                    </a:cubicBezTo>
                    <a:cubicBezTo>
                      <a:pt x="970" y="7270"/>
                      <a:pt x="987" y="7271"/>
                      <a:pt x="1003" y="7271"/>
                    </a:cubicBezTo>
                    <a:cubicBezTo>
                      <a:pt x="1645" y="7271"/>
                      <a:pt x="2341" y="5740"/>
                      <a:pt x="2608" y="3791"/>
                    </a:cubicBezTo>
                    <a:cubicBezTo>
                      <a:pt x="2870" y="1779"/>
                      <a:pt x="2560" y="88"/>
                      <a:pt x="1905" y="5"/>
                    </a:cubicBezTo>
                    <a:cubicBezTo>
                      <a:pt x="1887" y="2"/>
                      <a:pt x="1868" y="1"/>
                      <a:pt x="1849" y="1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1376;p59">
                <a:extLst>
                  <a:ext uri="{FF2B5EF4-FFF2-40B4-BE49-F238E27FC236}">
                    <a16:creationId xmlns:a16="http://schemas.microsoft.com/office/drawing/2014/main" id="{DE2B6E10-0FDE-429F-A4B7-E1283AB43736}"/>
                  </a:ext>
                </a:extLst>
              </p:cNvPr>
              <p:cNvSpPr/>
              <p:nvPr/>
            </p:nvSpPr>
            <p:spPr>
              <a:xfrm>
                <a:off x="1927900" y="2299200"/>
                <a:ext cx="163450" cy="225700"/>
              </a:xfrm>
              <a:custGeom>
                <a:avLst/>
                <a:gdLst/>
                <a:ahLst/>
                <a:cxnLst/>
                <a:rect l="l" t="t" r="r" b="b"/>
                <a:pathLst>
                  <a:path w="6538" h="9028" extrusionOk="0">
                    <a:moveTo>
                      <a:pt x="945" y="0"/>
                    </a:moveTo>
                    <a:cubicBezTo>
                      <a:pt x="855" y="0"/>
                      <a:pt x="774" y="20"/>
                      <a:pt x="703" y="61"/>
                    </a:cubicBezTo>
                    <a:cubicBezTo>
                      <a:pt x="1" y="466"/>
                      <a:pt x="584" y="2787"/>
                      <a:pt x="2001" y="5252"/>
                    </a:cubicBezTo>
                    <a:cubicBezTo>
                      <a:pt x="3275" y="7457"/>
                      <a:pt x="4799" y="9027"/>
                      <a:pt x="5604" y="9027"/>
                    </a:cubicBezTo>
                    <a:cubicBezTo>
                      <a:pt x="5695" y="9027"/>
                      <a:pt x="5776" y="9008"/>
                      <a:pt x="5847" y="8967"/>
                    </a:cubicBezTo>
                    <a:cubicBezTo>
                      <a:pt x="6537" y="8562"/>
                      <a:pt x="5954" y="6240"/>
                      <a:pt x="4537" y="3788"/>
                    </a:cubicBezTo>
                    <a:cubicBezTo>
                      <a:pt x="3263" y="1571"/>
                      <a:pt x="1748" y="0"/>
                      <a:pt x="94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1377;p59">
                <a:extLst>
                  <a:ext uri="{FF2B5EF4-FFF2-40B4-BE49-F238E27FC236}">
                    <a16:creationId xmlns:a16="http://schemas.microsoft.com/office/drawing/2014/main" id="{01BE8E3A-36B4-419E-ADCF-E8BF557BD2E2}"/>
                  </a:ext>
                </a:extLst>
              </p:cNvPr>
              <p:cNvSpPr/>
              <p:nvPr/>
            </p:nvSpPr>
            <p:spPr>
              <a:xfrm>
                <a:off x="1736525" y="2426900"/>
                <a:ext cx="184575" cy="254250"/>
              </a:xfrm>
              <a:custGeom>
                <a:avLst/>
                <a:gdLst/>
                <a:ahLst/>
                <a:cxnLst/>
                <a:rect l="l" t="t" r="r" b="b"/>
                <a:pathLst>
                  <a:path w="7383" h="10170" extrusionOk="0">
                    <a:moveTo>
                      <a:pt x="4738" y="0"/>
                    </a:moveTo>
                    <a:cubicBezTo>
                      <a:pt x="4505" y="0"/>
                      <a:pt x="4291" y="69"/>
                      <a:pt x="4120" y="215"/>
                    </a:cubicBezTo>
                    <a:cubicBezTo>
                      <a:pt x="3131" y="1049"/>
                      <a:pt x="4715" y="2799"/>
                      <a:pt x="4715" y="2799"/>
                    </a:cubicBezTo>
                    <a:lnTo>
                      <a:pt x="0" y="6526"/>
                    </a:lnTo>
                    <a:cubicBezTo>
                      <a:pt x="976" y="7461"/>
                      <a:pt x="1631" y="7660"/>
                      <a:pt x="2013" y="7660"/>
                    </a:cubicBezTo>
                    <a:cubicBezTo>
                      <a:pt x="2297" y="7660"/>
                      <a:pt x="2429" y="7550"/>
                      <a:pt x="2429" y="7550"/>
                    </a:cubicBezTo>
                    <a:lnTo>
                      <a:pt x="3227" y="10169"/>
                    </a:lnTo>
                    <a:lnTo>
                      <a:pt x="5644" y="7990"/>
                    </a:lnTo>
                    <a:lnTo>
                      <a:pt x="4858" y="6478"/>
                    </a:lnTo>
                    <a:cubicBezTo>
                      <a:pt x="4858" y="6478"/>
                      <a:pt x="6060" y="5871"/>
                      <a:pt x="6703" y="3764"/>
                    </a:cubicBezTo>
                    <a:cubicBezTo>
                      <a:pt x="7382" y="1569"/>
                      <a:pt x="5848" y="0"/>
                      <a:pt x="4738" y="0"/>
                    </a:cubicBezTo>
                    <a:close/>
                  </a:path>
                </a:pathLst>
              </a:custGeom>
              <a:solidFill>
                <a:srgbClr val="784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1378;p59">
                <a:extLst>
                  <a:ext uri="{FF2B5EF4-FFF2-40B4-BE49-F238E27FC236}">
                    <a16:creationId xmlns:a16="http://schemas.microsoft.com/office/drawing/2014/main" id="{E3C0ED88-C183-4BA0-9648-0A448FE60996}"/>
                  </a:ext>
                </a:extLst>
              </p:cNvPr>
              <p:cNvSpPr/>
              <p:nvPr/>
            </p:nvSpPr>
            <p:spPr>
              <a:xfrm>
                <a:off x="1751100" y="2612575"/>
                <a:ext cx="770650" cy="437825"/>
              </a:xfrm>
              <a:custGeom>
                <a:avLst/>
                <a:gdLst/>
                <a:ahLst/>
                <a:cxnLst/>
                <a:rect l="l" t="t" r="r" b="b"/>
                <a:pathLst>
                  <a:path w="30826" h="17513" extrusionOk="0">
                    <a:moveTo>
                      <a:pt x="7908" y="0"/>
                    </a:moveTo>
                    <a:cubicBezTo>
                      <a:pt x="6483" y="0"/>
                      <a:pt x="5078" y="410"/>
                      <a:pt x="3870" y="1182"/>
                    </a:cubicBezTo>
                    <a:cubicBezTo>
                      <a:pt x="0" y="3706"/>
                      <a:pt x="167" y="7981"/>
                      <a:pt x="167" y="7981"/>
                    </a:cubicBezTo>
                    <a:cubicBezTo>
                      <a:pt x="167" y="7981"/>
                      <a:pt x="2858" y="12612"/>
                      <a:pt x="13205" y="15672"/>
                    </a:cubicBezTo>
                    <a:cubicBezTo>
                      <a:pt x="18111" y="17129"/>
                      <a:pt x="22062" y="17512"/>
                      <a:pt x="24860" y="17512"/>
                    </a:cubicBezTo>
                    <a:cubicBezTo>
                      <a:pt x="27962" y="17512"/>
                      <a:pt x="29647" y="17041"/>
                      <a:pt x="29647" y="17041"/>
                    </a:cubicBezTo>
                    <a:cubicBezTo>
                      <a:pt x="30826" y="13493"/>
                      <a:pt x="29992" y="10803"/>
                      <a:pt x="29992" y="10803"/>
                    </a:cubicBezTo>
                    <a:cubicBezTo>
                      <a:pt x="29992" y="10803"/>
                      <a:pt x="23825" y="9636"/>
                      <a:pt x="18408" y="7493"/>
                    </a:cubicBezTo>
                    <a:cubicBezTo>
                      <a:pt x="13002" y="5338"/>
                      <a:pt x="8775" y="51"/>
                      <a:pt x="8775" y="51"/>
                    </a:cubicBezTo>
                    <a:cubicBezTo>
                      <a:pt x="8486" y="17"/>
                      <a:pt x="8197" y="0"/>
                      <a:pt x="79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" name="Google Shape;12;p2">
              <a:extLst>
                <a:ext uri="{FF2B5EF4-FFF2-40B4-BE49-F238E27FC236}">
                  <a16:creationId xmlns:a16="http://schemas.microsoft.com/office/drawing/2014/main" id="{54BF5491-26A2-4961-86E4-0E6E5D2A5203}"/>
                </a:ext>
              </a:extLst>
            </p:cNvPr>
            <p:cNvGrpSpPr/>
            <p:nvPr/>
          </p:nvGrpSpPr>
          <p:grpSpPr>
            <a:xfrm rot="-822785">
              <a:off x="1699997" y="3615273"/>
              <a:ext cx="1315664" cy="1306035"/>
              <a:chOff x="1193082" y="841697"/>
              <a:chExt cx="1170763" cy="1162329"/>
            </a:xfrm>
          </p:grpSpPr>
          <p:sp>
            <p:nvSpPr>
              <p:cNvPr id="35" name="Google Shape;13;p2">
                <a:extLst>
                  <a:ext uri="{FF2B5EF4-FFF2-40B4-BE49-F238E27FC236}">
                    <a16:creationId xmlns:a16="http://schemas.microsoft.com/office/drawing/2014/main" id="{959F5320-D14E-4108-B0B9-B04839D9D04E}"/>
                  </a:ext>
                </a:extLst>
              </p:cNvPr>
              <p:cNvSpPr/>
              <p:nvPr/>
            </p:nvSpPr>
            <p:spPr>
              <a:xfrm rot="-2361516">
                <a:off x="1348852" y="1023586"/>
                <a:ext cx="859224" cy="798550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4;p2">
                <a:extLst>
                  <a:ext uri="{FF2B5EF4-FFF2-40B4-BE49-F238E27FC236}">
                    <a16:creationId xmlns:a16="http://schemas.microsoft.com/office/drawing/2014/main" id="{2B5E98BA-3B71-4164-9964-478B4071A466}"/>
                  </a:ext>
                </a:extLst>
              </p:cNvPr>
              <p:cNvSpPr/>
              <p:nvPr/>
            </p:nvSpPr>
            <p:spPr>
              <a:xfrm rot="-2361516">
                <a:off x="1906814" y="1116052"/>
                <a:ext cx="65843" cy="6632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582F4E">
                  <a:alpha val="531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5;p2">
                <a:extLst>
                  <a:ext uri="{FF2B5EF4-FFF2-40B4-BE49-F238E27FC236}">
                    <a16:creationId xmlns:a16="http://schemas.microsoft.com/office/drawing/2014/main" id="{39803AC9-8081-40AE-AC65-33D68C99864E}"/>
                  </a:ext>
                </a:extLst>
              </p:cNvPr>
              <p:cNvSpPr/>
              <p:nvPr/>
            </p:nvSpPr>
            <p:spPr>
              <a:xfrm rot="-2361516">
                <a:off x="1534264" y="1075884"/>
                <a:ext cx="331404" cy="186755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582F4E">
                  <a:alpha val="531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1" name="Text Box 62">
            <a:extLst>
              <a:ext uri="{FF2B5EF4-FFF2-40B4-BE49-F238E27FC236}">
                <a16:creationId xmlns:a16="http://schemas.microsoft.com/office/drawing/2014/main" id="{2E4F9EC1-8E91-4721-96DF-8BA02215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62" y="2506458"/>
            <a:ext cx="1681586" cy="8309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kern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 ?</a:t>
            </a:r>
            <a:endParaRPr kumimoji="0" lang="en-US" altLang="en-US" sz="4800" b="0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44244" y="442066"/>
            <a:ext cx="2313826" cy="2064392"/>
            <a:chOff x="2937098" y="1705009"/>
            <a:chExt cx="2313826" cy="20643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7098" y="1705009"/>
              <a:ext cx="2313826" cy="2064392"/>
            </a:xfrm>
            <a:prstGeom prst="rect">
              <a:avLst/>
            </a:prstGeom>
          </p:spPr>
        </p:pic>
        <p:sp>
          <p:nvSpPr>
            <p:cNvPr id="62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6959" y="2321707"/>
              <a:ext cx="113410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chemeClr val="bg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45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>
            <a:off x="3970532" y="1474262"/>
            <a:ext cx="1944303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383" y="624015"/>
            <a:ext cx="18686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+ 27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9175" y="442066"/>
            <a:ext cx="2313826" cy="2064392"/>
          </a:xfrm>
          <a:prstGeom prst="rect">
            <a:avLst/>
          </a:prstGeom>
        </p:spPr>
      </p:pic>
      <p:sp>
        <p:nvSpPr>
          <p:cNvPr id="65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6866" y="1058764"/>
            <a:ext cx="11341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72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66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7432" y="708367"/>
            <a:ext cx="18686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+ 19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9961" y="442066"/>
            <a:ext cx="2313826" cy="2064392"/>
          </a:xfrm>
          <a:prstGeom prst="rect">
            <a:avLst/>
          </a:prstGeom>
        </p:spPr>
      </p:pic>
      <p:sp>
        <p:nvSpPr>
          <p:cNvPr id="69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7652" y="1058764"/>
            <a:ext cx="11341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noProof="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91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8019544" y="1607412"/>
            <a:ext cx="1584421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2169469" y="3436288"/>
            <a:ext cx="2313826" cy="2064392"/>
            <a:chOff x="2937098" y="1705009"/>
            <a:chExt cx="2313826" cy="2064392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7098" y="1705009"/>
              <a:ext cx="2313826" cy="2064392"/>
            </a:xfrm>
            <a:prstGeom prst="rect">
              <a:avLst/>
            </a:prstGeom>
          </p:spPr>
        </p:pic>
        <p:sp>
          <p:nvSpPr>
            <p:cNvPr id="73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6959" y="2321707"/>
              <a:ext cx="113410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chemeClr val="bg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45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cxnSp>
        <p:nvCxnSpPr>
          <p:cNvPr id="74" name="Straight Arrow Connector 73"/>
          <p:cNvCxnSpPr/>
          <p:nvPr/>
        </p:nvCxnSpPr>
        <p:spPr>
          <a:xfrm>
            <a:off x="4575220" y="4449234"/>
            <a:ext cx="1443418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608" y="3618237"/>
            <a:ext cx="18686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+ 19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1731" y="3382362"/>
            <a:ext cx="2313826" cy="2064392"/>
          </a:xfrm>
          <a:prstGeom prst="rect">
            <a:avLst/>
          </a:prstGeom>
        </p:spPr>
      </p:pic>
      <p:sp>
        <p:nvSpPr>
          <p:cNvPr id="78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422" y="3999060"/>
            <a:ext cx="11341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64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79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657" y="3702589"/>
            <a:ext cx="18686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+ 27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9875186" y="3436288"/>
            <a:ext cx="2313826" cy="2064392"/>
            <a:chOff x="6267388" y="1643999"/>
            <a:chExt cx="2313826" cy="2064392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67388" y="1643999"/>
              <a:ext cx="2313826" cy="2064392"/>
            </a:xfrm>
            <a:prstGeom prst="rect">
              <a:avLst/>
            </a:prstGeom>
          </p:spPr>
        </p:pic>
        <p:sp>
          <p:nvSpPr>
            <p:cNvPr id="82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5079" y="2260697"/>
              <a:ext cx="113410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chemeClr val="bg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?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cxnSp>
        <p:nvCxnSpPr>
          <p:cNvPr id="83" name="Straight Arrow Connector 82"/>
          <p:cNvCxnSpPr/>
          <p:nvPr/>
        </p:nvCxnSpPr>
        <p:spPr>
          <a:xfrm>
            <a:off x="7877432" y="4601634"/>
            <a:ext cx="2151758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157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76;p35">
            <a:extLst>
              <a:ext uri="{FF2B5EF4-FFF2-40B4-BE49-F238E27FC236}">
                <a16:creationId xmlns:a16="http://schemas.microsoft.com/office/drawing/2014/main" id="{4223938F-7459-4F96-91E2-268758566190}"/>
              </a:ext>
            </a:extLst>
          </p:cNvPr>
          <p:cNvSpPr txBox="1">
            <a:spLocks/>
          </p:cNvSpPr>
          <p:nvPr/>
        </p:nvSpPr>
        <p:spPr>
          <a:xfrm>
            <a:off x="4021868" y="3426178"/>
            <a:ext cx="3123259" cy="9514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4667" b="0" i="0" u="none" strike="noStrike" kern="0" cap="none" spc="0" normalizeH="0" baseline="0" noProof="0" dirty="0">
                <a:ln>
                  <a:noFill/>
                </a:ln>
                <a:solidFill>
                  <a:srgbClr val="B872AE"/>
                </a:solidFill>
                <a:effectLst/>
                <a:uLnTx/>
                <a:uFillTx/>
                <a:latin typeface="UTM Loko" panose="02040603050506020204" pitchFamily="18" charset="0"/>
                <a:cs typeface="Fredoka One"/>
                <a:sym typeface="Fredoka One"/>
              </a:rPr>
              <a:t>A. </a:t>
            </a:r>
            <a:r>
              <a:rPr kumimoji="0" lang="vi-VN" sz="4667" b="0" i="0" u="none" strike="noStrike" kern="0" cap="none" spc="0" normalizeH="0" baseline="0" noProof="0" dirty="0">
                <a:ln>
                  <a:noFill/>
                </a:ln>
                <a:solidFill>
                  <a:srgbClr val="B872AE"/>
                </a:solidFill>
                <a:effectLst/>
                <a:uLnTx/>
                <a:uFillTx/>
                <a:latin typeface="UTM Loko" panose="02040603050506020204" pitchFamily="18" charset="0"/>
                <a:cs typeface="Fredoka One"/>
                <a:sym typeface="Fredoka One"/>
              </a:rPr>
              <a:t>88</a:t>
            </a:r>
            <a:endParaRPr kumimoji="0" lang="en-US" sz="4667" b="0" i="0" u="none" strike="noStrike" kern="0" cap="none" spc="0" normalizeH="0" baseline="0" noProof="0" dirty="0">
              <a:ln>
                <a:noFill/>
              </a:ln>
              <a:solidFill>
                <a:srgbClr val="B872AE"/>
              </a:solidFill>
              <a:effectLst/>
              <a:uLnTx/>
              <a:uFillTx/>
              <a:latin typeface="UTM Loko" panose="02040603050506020204" pitchFamily="18" charset="0"/>
              <a:cs typeface="Fredoka One"/>
              <a:sym typeface="Fredoka One"/>
            </a:endParaRPr>
          </a:p>
        </p:txBody>
      </p:sp>
      <p:sp>
        <p:nvSpPr>
          <p:cNvPr id="9" name="Google Shape;478;p35">
            <a:extLst>
              <a:ext uri="{FF2B5EF4-FFF2-40B4-BE49-F238E27FC236}">
                <a16:creationId xmlns:a16="http://schemas.microsoft.com/office/drawing/2014/main" id="{0D33DF41-7B4A-4339-8530-E55EC87D415C}"/>
              </a:ext>
            </a:extLst>
          </p:cNvPr>
          <p:cNvSpPr txBox="1">
            <a:spLocks/>
          </p:cNvSpPr>
          <p:nvPr/>
        </p:nvSpPr>
        <p:spPr>
          <a:xfrm>
            <a:off x="2598190" y="5245077"/>
            <a:ext cx="3164457" cy="9256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4667" b="0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UTM Loko" panose="02040603050506020204" pitchFamily="18" charset="0"/>
                <a:cs typeface="Fredoka One"/>
                <a:sym typeface="Fredoka One"/>
              </a:rPr>
              <a:t>C.  </a:t>
            </a:r>
            <a:r>
              <a:rPr kumimoji="0" lang="vi-VN" sz="4667" b="0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UTM Loko" panose="02040603050506020204" pitchFamily="18" charset="0"/>
                <a:cs typeface="Fredoka One"/>
                <a:sym typeface="Fredoka One"/>
              </a:rPr>
              <a:t>91</a:t>
            </a:r>
            <a:endParaRPr kumimoji="0" lang="en-US" sz="4667" b="0" i="0" u="none" strike="noStrike" kern="0" cap="none" spc="0" normalizeH="0" baseline="0" noProof="0" dirty="0">
              <a:ln>
                <a:noFill/>
              </a:ln>
              <a:solidFill>
                <a:srgbClr val="EE4524">
                  <a:lumMod val="75000"/>
                </a:srgbClr>
              </a:solidFill>
              <a:effectLst/>
              <a:uLnTx/>
              <a:uFillTx/>
              <a:latin typeface="UTM Loko" panose="02040603050506020204" pitchFamily="18" charset="0"/>
              <a:cs typeface="Fredoka One"/>
              <a:sym typeface="Fredoka One"/>
            </a:endParaRPr>
          </a:p>
        </p:txBody>
      </p:sp>
      <p:sp>
        <p:nvSpPr>
          <p:cNvPr id="10" name="Google Shape;480;p35">
            <a:extLst>
              <a:ext uri="{FF2B5EF4-FFF2-40B4-BE49-F238E27FC236}">
                <a16:creationId xmlns:a16="http://schemas.microsoft.com/office/drawing/2014/main" id="{3969ADC5-A056-40E1-AC3F-F44F0089C87B}"/>
              </a:ext>
            </a:extLst>
          </p:cNvPr>
          <p:cNvSpPr txBox="1">
            <a:spLocks/>
          </p:cNvSpPr>
          <p:nvPr/>
        </p:nvSpPr>
        <p:spPr>
          <a:xfrm>
            <a:off x="8250082" y="3379591"/>
            <a:ext cx="3195289" cy="9514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4667" b="0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UTM Loko" panose="02040603050506020204" pitchFamily="18" charset="0"/>
                <a:cs typeface="Fredoka One"/>
                <a:sym typeface="Fredoka One"/>
              </a:rPr>
              <a:t>B. </a:t>
            </a:r>
            <a:r>
              <a:rPr kumimoji="0" lang="vi-VN" sz="4667" b="0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UTM Loko" panose="02040603050506020204" pitchFamily="18" charset="0"/>
                <a:cs typeface="Fredoka One"/>
                <a:sym typeface="Fredoka One"/>
              </a:rPr>
              <a:t>81</a:t>
            </a:r>
            <a:endParaRPr kumimoji="0" lang="en-US" sz="4667" b="0" i="0" u="none" strike="noStrike" kern="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UTM Loko" panose="02040603050506020204" pitchFamily="18" charset="0"/>
              <a:cs typeface="Fredoka One"/>
              <a:sym typeface="Fredoka One"/>
            </a:endParaRPr>
          </a:p>
        </p:txBody>
      </p:sp>
      <p:sp>
        <p:nvSpPr>
          <p:cNvPr id="11" name="Google Shape;483;p35">
            <a:extLst>
              <a:ext uri="{FF2B5EF4-FFF2-40B4-BE49-F238E27FC236}">
                <a16:creationId xmlns:a16="http://schemas.microsoft.com/office/drawing/2014/main" id="{2DB52E3D-AF90-4F8F-8A39-62515586387C}"/>
              </a:ext>
            </a:extLst>
          </p:cNvPr>
          <p:cNvSpPr txBox="1">
            <a:spLocks/>
          </p:cNvSpPr>
          <p:nvPr/>
        </p:nvSpPr>
        <p:spPr>
          <a:xfrm>
            <a:off x="6816210" y="5210381"/>
            <a:ext cx="3195289" cy="9603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4667" b="0" i="0" u="none" strike="noStrike" kern="0" cap="none" spc="0" normalizeH="0" baseline="0" noProof="0" dirty="0">
                <a:ln>
                  <a:noFill/>
                </a:ln>
                <a:solidFill>
                  <a:srgbClr val="FFC715">
                    <a:lumMod val="75000"/>
                  </a:srgbClr>
                </a:solidFill>
                <a:effectLst/>
                <a:uLnTx/>
                <a:uFillTx/>
                <a:latin typeface="UTM Loko" panose="02040603050506020204" pitchFamily="18" charset="0"/>
                <a:cs typeface="Fredoka One"/>
                <a:sym typeface="Fredoka One"/>
              </a:rPr>
              <a:t>D. </a:t>
            </a:r>
            <a:r>
              <a:rPr kumimoji="0" lang="vi-VN" sz="4667" b="0" i="0" u="none" strike="noStrike" kern="0" cap="none" spc="0" normalizeH="0" baseline="0" noProof="0" dirty="0">
                <a:ln>
                  <a:noFill/>
                </a:ln>
                <a:solidFill>
                  <a:srgbClr val="FFC715">
                    <a:lumMod val="75000"/>
                  </a:srgbClr>
                </a:solidFill>
                <a:effectLst/>
                <a:uLnTx/>
                <a:uFillTx/>
                <a:latin typeface="UTM Loko" panose="02040603050506020204" pitchFamily="18" charset="0"/>
                <a:cs typeface="Fredoka One"/>
                <a:sym typeface="Fredoka One"/>
              </a:rPr>
              <a:t>19</a:t>
            </a:r>
            <a:endParaRPr kumimoji="0" lang="en-US" sz="4667" b="0" i="0" u="none" strike="noStrike" kern="0" cap="none" spc="0" normalizeH="0" baseline="0" noProof="0" dirty="0">
              <a:ln>
                <a:noFill/>
              </a:ln>
              <a:solidFill>
                <a:srgbClr val="FFC715">
                  <a:lumMod val="75000"/>
                </a:srgbClr>
              </a:solidFill>
              <a:effectLst/>
              <a:uLnTx/>
              <a:uFillTx/>
              <a:latin typeface="UTM Loko" panose="02040603050506020204" pitchFamily="18" charset="0"/>
              <a:cs typeface="Fredoka One"/>
              <a:sym typeface="Fredoka One"/>
            </a:endParaRPr>
          </a:p>
        </p:txBody>
      </p:sp>
      <p:sp>
        <p:nvSpPr>
          <p:cNvPr id="12" name="Google Shape;522;p35">
            <a:extLst>
              <a:ext uri="{FF2B5EF4-FFF2-40B4-BE49-F238E27FC236}">
                <a16:creationId xmlns:a16="http://schemas.microsoft.com/office/drawing/2014/main" id="{D42A0FC7-01C4-4AE7-BDDE-7200D9044144}"/>
              </a:ext>
            </a:extLst>
          </p:cNvPr>
          <p:cNvSpPr txBox="1">
            <a:spLocks/>
          </p:cNvSpPr>
          <p:nvPr/>
        </p:nvSpPr>
        <p:spPr>
          <a:xfrm>
            <a:off x="336752" y="1450662"/>
            <a:ext cx="11492928" cy="102495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vi-VN" sz="5867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redoka One"/>
                <a:sym typeface="Fredoka One"/>
              </a:rPr>
              <a:t>64 + 27 = ?</a:t>
            </a:r>
            <a:endParaRPr kumimoji="0" lang="pt-BR" sz="5867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Fredoka One"/>
              <a:sym typeface="Fredoka One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4A952B-14B3-44E2-8EC6-595B33DC3DD8}"/>
              </a:ext>
            </a:extLst>
          </p:cNvPr>
          <p:cNvGrpSpPr/>
          <p:nvPr/>
        </p:nvGrpSpPr>
        <p:grpSpPr>
          <a:xfrm>
            <a:off x="225659" y="2475621"/>
            <a:ext cx="3395500" cy="4186439"/>
            <a:chOff x="6587297" y="1896026"/>
            <a:chExt cx="2546625" cy="3139829"/>
          </a:xfrm>
        </p:grpSpPr>
        <p:grpSp>
          <p:nvGrpSpPr>
            <p:cNvPr id="13" name="Google Shape;616;p40">
              <a:extLst>
                <a:ext uri="{FF2B5EF4-FFF2-40B4-BE49-F238E27FC236}">
                  <a16:creationId xmlns:a16="http://schemas.microsoft.com/office/drawing/2014/main" id="{D6A6DF32-8C58-4308-8EA2-580F67275CF6}"/>
                </a:ext>
              </a:extLst>
            </p:cNvPr>
            <p:cNvGrpSpPr/>
            <p:nvPr/>
          </p:nvGrpSpPr>
          <p:grpSpPr>
            <a:xfrm rot="308040">
              <a:off x="6587297" y="1896026"/>
              <a:ext cx="2546625" cy="3139829"/>
              <a:chOff x="5616500" y="1812300"/>
              <a:chExt cx="2354194" cy="2902573"/>
            </a:xfrm>
          </p:grpSpPr>
          <p:sp>
            <p:nvSpPr>
              <p:cNvPr id="15" name="Google Shape;617;p40">
                <a:extLst>
                  <a:ext uri="{FF2B5EF4-FFF2-40B4-BE49-F238E27FC236}">
                    <a16:creationId xmlns:a16="http://schemas.microsoft.com/office/drawing/2014/main" id="{B6BFC173-F717-4E33-BF43-E1097D2305AC}"/>
                  </a:ext>
                </a:extLst>
              </p:cNvPr>
              <p:cNvSpPr/>
              <p:nvPr/>
            </p:nvSpPr>
            <p:spPr>
              <a:xfrm>
                <a:off x="5616500" y="4179784"/>
                <a:ext cx="290520" cy="141654"/>
              </a:xfrm>
              <a:custGeom>
                <a:avLst/>
                <a:gdLst/>
                <a:ahLst/>
                <a:cxnLst/>
                <a:rect l="l" t="t" r="r" b="b"/>
                <a:pathLst>
                  <a:path w="10191" h="4969" extrusionOk="0">
                    <a:moveTo>
                      <a:pt x="8512" y="1"/>
                    </a:moveTo>
                    <a:lnTo>
                      <a:pt x="4690" y="72"/>
                    </a:lnTo>
                    <a:cubicBezTo>
                      <a:pt x="4690" y="72"/>
                      <a:pt x="904" y="858"/>
                      <a:pt x="368" y="2692"/>
                    </a:cubicBezTo>
                    <a:cubicBezTo>
                      <a:pt x="1" y="3913"/>
                      <a:pt x="2560" y="4968"/>
                      <a:pt x="4951" y="4968"/>
                    </a:cubicBezTo>
                    <a:cubicBezTo>
                      <a:pt x="6127" y="4968"/>
                      <a:pt x="7262" y="4713"/>
                      <a:pt x="7988" y="4097"/>
                    </a:cubicBezTo>
                    <a:cubicBezTo>
                      <a:pt x="10191" y="2227"/>
                      <a:pt x="8512" y="1"/>
                      <a:pt x="8512" y="1"/>
                    </a:cubicBezTo>
                    <a:close/>
                  </a:path>
                </a:pathLst>
              </a:custGeom>
              <a:solidFill>
                <a:srgbClr val="7BC2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618;p40">
                <a:extLst>
                  <a:ext uri="{FF2B5EF4-FFF2-40B4-BE49-F238E27FC236}">
                    <a16:creationId xmlns:a16="http://schemas.microsoft.com/office/drawing/2014/main" id="{CE2D92B1-BB02-4365-8F07-41D4EF369FD9}"/>
                  </a:ext>
                </a:extLst>
              </p:cNvPr>
              <p:cNvSpPr/>
              <p:nvPr/>
            </p:nvSpPr>
            <p:spPr>
              <a:xfrm>
                <a:off x="6744695" y="4474697"/>
                <a:ext cx="206708" cy="240176"/>
              </a:xfrm>
              <a:custGeom>
                <a:avLst/>
                <a:gdLst/>
                <a:ahLst/>
                <a:cxnLst/>
                <a:rect l="l" t="t" r="r" b="b"/>
                <a:pathLst>
                  <a:path w="7251" h="8425" extrusionOk="0">
                    <a:moveTo>
                      <a:pt x="5656" y="0"/>
                    </a:moveTo>
                    <a:cubicBezTo>
                      <a:pt x="4432" y="0"/>
                      <a:pt x="2453" y="2872"/>
                      <a:pt x="2453" y="2872"/>
                    </a:cubicBezTo>
                    <a:cubicBezTo>
                      <a:pt x="2453" y="2872"/>
                      <a:pt x="0" y="8206"/>
                      <a:pt x="3632" y="8420"/>
                    </a:cubicBezTo>
                    <a:cubicBezTo>
                      <a:pt x="3686" y="8423"/>
                      <a:pt x="3739" y="8425"/>
                      <a:pt x="3791" y="8425"/>
                    </a:cubicBezTo>
                    <a:cubicBezTo>
                      <a:pt x="7251" y="8425"/>
                      <a:pt x="7224" y="1531"/>
                      <a:pt x="6192" y="264"/>
                    </a:cubicBezTo>
                    <a:cubicBezTo>
                      <a:pt x="6042" y="79"/>
                      <a:pt x="5860" y="0"/>
                      <a:pt x="5656" y="0"/>
                    </a:cubicBezTo>
                    <a:close/>
                  </a:path>
                </a:pathLst>
              </a:custGeom>
              <a:solidFill>
                <a:srgbClr val="7BC2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619;p40">
                <a:extLst>
                  <a:ext uri="{FF2B5EF4-FFF2-40B4-BE49-F238E27FC236}">
                    <a16:creationId xmlns:a16="http://schemas.microsoft.com/office/drawing/2014/main" id="{5D732F36-3B12-4D8C-AC4D-46CFC2527CB5}"/>
                  </a:ext>
                </a:extLst>
              </p:cNvPr>
              <p:cNvSpPr/>
              <p:nvPr/>
            </p:nvSpPr>
            <p:spPr>
              <a:xfrm>
                <a:off x="5719641" y="3354000"/>
                <a:ext cx="1224654" cy="1203017"/>
              </a:xfrm>
              <a:custGeom>
                <a:avLst/>
                <a:gdLst/>
                <a:ahLst/>
                <a:cxnLst/>
                <a:rect l="l" t="t" r="r" b="b"/>
                <a:pathLst>
                  <a:path w="42959" h="42200" extrusionOk="0">
                    <a:moveTo>
                      <a:pt x="23599" y="0"/>
                    </a:moveTo>
                    <a:cubicBezTo>
                      <a:pt x="23599" y="0"/>
                      <a:pt x="16598" y="1334"/>
                      <a:pt x="8644" y="9573"/>
                    </a:cubicBezTo>
                    <a:cubicBezTo>
                      <a:pt x="679" y="17812"/>
                      <a:pt x="1" y="28408"/>
                      <a:pt x="1" y="28408"/>
                    </a:cubicBezTo>
                    <a:cubicBezTo>
                      <a:pt x="1" y="28408"/>
                      <a:pt x="1669" y="30118"/>
                      <a:pt x="3669" y="30118"/>
                    </a:cubicBezTo>
                    <a:cubicBezTo>
                      <a:pt x="4281" y="30118"/>
                      <a:pt x="4925" y="29958"/>
                      <a:pt x="5561" y="29539"/>
                    </a:cubicBezTo>
                    <a:cubicBezTo>
                      <a:pt x="5561" y="29539"/>
                      <a:pt x="7859" y="13740"/>
                      <a:pt x="26349" y="11228"/>
                    </a:cubicBezTo>
                    <a:lnTo>
                      <a:pt x="26349" y="11228"/>
                    </a:lnTo>
                    <a:cubicBezTo>
                      <a:pt x="26349" y="11228"/>
                      <a:pt x="25754" y="23491"/>
                      <a:pt x="30504" y="31409"/>
                    </a:cubicBezTo>
                    <a:cubicBezTo>
                      <a:pt x="35255" y="39326"/>
                      <a:pt x="37481" y="42124"/>
                      <a:pt x="37481" y="42124"/>
                    </a:cubicBezTo>
                    <a:cubicBezTo>
                      <a:pt x="37481" y="42124"/>
                      <a:pt x="37729" y="42199"/>
                      <a:pt x="38146" y="42199"/>
                    </a:cubicBezTo>
                    <a:cubicBezTo>
                      <a:pt x="39141" y="42199"/>
                      <a:pt x="41097" y="41774"/>
                      <a:pt x="42958" y="38898"/>
                    </a:cubicBezTo>
                    <a:cubicBezTo>
                      <a:pt x="42958" y="38898"/>
                      <a:pt x="32124" y="21431"/>
                      <a:pt x="35862" y="9192"/>
                    </a:cubicBezTo>
                    <a:cubicBezTo>
                      <a:pt x="38213" y="1502"/>
                      <a:pt x="38610" y="75"/>
                      <a:pt x="38581" y="75"/>
                    </a:cubicBezTo>
                    <a:cubicBezTo>
                      <a:pt x="38564" y="75"/>
                      <a:pt x="38398" y="572"/>
                      <a:pt x="38398" y="572"/>
                    </a:cubicBezTo>
                    <a:lnTo>
                      <a:pt x="23599" y="0"/>
                    </a:ln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620;p40">
                <a:extLst>
                  <a:ext uri="{FF2B5EF4-FFF2-40B4-BE49-F238E27FC236}">
                    <a16:creationId xmlns:a16="http://schemas.microsoft.com/office/drawing/2014/main" id="{13B9C6D5-0AEA-42A2-89DB-8286B0E2AD2A}"/>
                  </a:ext>
                </a:extLst>
              </p:cNvPr>
              <p:cNvSpPr/>
              <p:nvPr/>
            </p:nvSpPr>
            <p:spPr>
              <a:xfrm>
                <a:off x="7505681" y="2729024"/>
                <a:ext cx="171416" cy="180681"/>
              </a:xfrm>
              <a:custGeom>
                <a:avLst/>
                <a:gdLst/>
                <a:ahLst/>
                <a:cxnLst/>
                <a:rect l="l" t="t" r="r" b="b"/>
                <a:pathLst>
                  <a:path w="6013" h="6338" extrusionOk="0">
                    <a:moveTo>
                      <a:pt x="3673" y="0"/>
                    </a:moveTo>
                    <a:cubicBezTo>
                      <a:pt x="1613" y="0"/>
                      <a:pt x="1463" y="2365"/>
                      <a:pt x="1405" y="2552"/>
                    </a:cubicBezTo>
                    <a:cubicBezTo>
                      <a:pt x="1334" y="2730"/>
                      <a:pt x="0" y="3373"/>
                      <a:pt x="0" y="3373"/>
                    </a:cubicBezTo>
                    <a:lnTo>
                      <a:pt x="238" y="5647"/>
                    </a:lnTo>
                    <a:cubicBezTo>
                      <a:pt x="238" y="5647"/>
                      <a:pt x="1511" y="4931"/>
                      <a:pt x="2178" y="4931"/>
                    </a:cubicBezTo>
                    <a:cubicBezTo>
                      <a:pt x="2345" y="4931"/>
                      <a:pt x="2474" y="4976"/>
                      <a:pt x="2536" y="5088"/>
                    </a:cubicBezTo>
                    <a:cubicBezTo>
                      <a:pt x="2846" y="5635"/>
                      <a:pt x="4310" y="6338"/>
                      <a:pt x="4310" y="6338"/>
                    </a:cubicBezTo>
                    <a:cubicBezTo>
                      <a:pt x="4310" y="6338"/>
                      <a:pt x="6013" y="123"/>
                      <a:pt x="3810" y="4"/>
                    </a:cubicBezTo>
                    <a:cubicBezTo>
                      <a:pt x="3764" y="1"/>
                      <a:pt x="3718" y="0"/>
                      <a:pt x="3673" y="0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621;p40">
                <a:extLst>
                  <a:ext uri="{FF2B5EF4-FFF2-40B4-BE49-F238E27FC236}">
                    <a16:creationId xmlns:a16="http://schemas.microsoft.com/office/drawing/2014/main" id="{1F69F382-4343-42B1-89C9-D7E28C132363}"/>
                  </a:ext>
                </a:extLst>
              </p:cNvPr>
              <p:cNvSpPr/>
              <p:nvPr/>
            </p:nvSpPr>
            <p:spPr>
              <a:xfrm>
                <a:off x="6740618" y="2778058"/>
                <a:ext cx="895078" cy="395485"/>
              </a:xfrm>
              <a:custGeom>
                <a:avLst/>
                <a:gdLst/>
                <a:ahLst/>
                <a:cxnLst/>
                <a:rect l="l" t="t" r="r" b="b"/>
                <a:pathLst>
                  <a:path w="31398" h="13873" extrusionOk="0">
                    <a:moveTo>
                      <a:pt x="25875" y="1"/>
                    </a:moveTo>
                    <a:cubicBezTo>
                      <a:pt x="24767" y="1"/>
                      <a:pt x="22307" y="1146"/>
                      <a:pt x="16836" y="3106"/>
                    </a:cubicBezTo>
                    <a:cubicBezTo>
                      <a:pt x="14358" y="3994"/>
                      <a:pt x="11617" y="4267"/>
                      <a:pt x="9187" y="4267"/>
                    </a:cubicBezTo>
                    <a:cubicBezTo>
                      <a:pt x="5334" y="4267"/>
                      <a:pt x="2263" y="3582"/>
                      <a:pt x="2263" y="3582"/>
                    </a:cubicBezTo>
                    <a:lnTo>
                      <a:pt x="2263" y="3582"/>
                    </a:lnTo>
                    <a:cubicBezTo>
                      <a:pt x="1" y="4427"/>
                      <a:pt x="1346" y="10142"/>
                      <a:pt x="2560" y="11547"/>
                    </a:cubicBezTo>
                    <a:cubicBezTo>
                      <a:pt x="3413" y="12525"/>
                      <a:pt x="12864" y="13872"/>
                      <a:pt x="19972" y="13872"/>
                    </a:cubicBezTo>
                    <a:cubicBezTo>
                      <a:pt x="22990" y="13872"/>
                      <a:pt x="25586" y="13629"/>
                      <a:pt x="26921" y="13012"/>
                    </a:cubicBezTo>
                    <a:cubicBezTo>
                      <a:pt x="31397" y="10940"/>
                      <a:pt x="27159" y="582"/>
                      <a:pt x="26337" y="105"/>
                    </a:cubicBezTo>
                    <a:cubicBezTo>
                      <a:pt x="26218" y="35"/>
                      <a:pt x="26067" y="1"/>
                      <a:pt x="2587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622;p40">
                <a:extLst>
                  <a:ext uri="{FF2B5EF4-FFF2-40B4-BE49-F238E27FC236}">
                    <a16:creationId xmlns:a16="http://schemas.microsoft.com/office/drawing/2014/main" id="{23129A16-F0FA-4E7F-A155-3F98E0211733}"/>
                  </a:ext>
                </a:extLst>
              </p:cNvPr>
              <p:cNvSpPr/>
              <p:nvPr/>
            </p:nvSpPr>
            <p:spPr>
              <a:xfrm>
                <a:off x="6358785" y="2843568"/>
                <a:ext cx="459911" cy="591901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20763" extrusionOk="0">
                    <a:moveTo>
                      <a:pt x="10905" y="1"/>
                    </a:moveTo>
                    <a:cubicBezTo>
                      <a:pt x="9768" y="1"/>
                      <a:pt x="8037" y="248"/>
                      <a:pt x="8037" y="248"/>
                    </a:cubicBezTo>
                    <a:lnTo>
                      <a:pt x="5620" y="1165"/>
                    </a:lnTo>
                    <a:lnTo>
                      <a:pt x="2738" y="8666"/>
                    </a:lnTo>
                    <a:cubicBezTo>
                      <a:pt x="2738" y="8666"/>
                      <a:pt x="0" y="16405"/>
                      <a:pt x="464" y="17345"/>
                    </a:cubicBezTo>
                    <a:cubicBezTo>
                      <a:pt x="848" y="18102"/>
                      <a:pt x="7019" y="20763"/>
                      <a:pt x="10924" y="20763"/>
                    </a:cubicBezTo>
                    <a:cubicBezTo>
                      <a:pt x="11872" y="20763"/>
                      <a:pt x="12686" y="20606"/>
                      <a:pt x="13252" y="20227"/>
                    </a:cubicBezTo>
                    <a:cubicBezTo>
                      <a:pt x="16133" y="18286"/>
                      <a:pt x="15954" y="9249"/>
                      <a:pt x="15954" y="9249"/>
                    </a:cubicBezTo>
                    <a:cubicBezTo>
                      <a:pt x="15954" y="9249"/>
                      <a:pt x="14764" y="3796"/>
                      <a:pt x="15657" y="1284"/>
                    </a:cubicBezTo>
                    <a:cubicBezTo>
                      <a:pt x="15657" y="1284"/>
                      <a:pt x="12466" y="296"/>
                      <a:pt x="11668" y="69"/>
                    </a:cubicBezTo>
                    <a:cubicBezTo>
                      <a:pt x="11494" y="20"/>
                      <a:pt x="11223" y="1"/>
                      <a:pt x="10905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623;p40">
                <a:extLst>
                  <a:ext uri="{FF2B5EF4-FFF2-40B4-BE49-F238E27FC236}">
                    <a16:creationId xmlns:a16="http://schemas.microsoft.com/office/drawing/2014/main" id="{F5F31923-4C72-48C2-914D-CEA0090686E3}"/>
                  </a:ext>
                </a:extLst>
              </p:cNvPr>
              <p:cNvSpPr/>
              <p:nvPr/>
            </p:nvSpPr>
            <p:spPr>
              <a:xfrm>
                <a:off x="6587190" y="2837724"/>
                <a:ext cx="119161" cy="74262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605" extrusionOk="0">
                    <a:moveTo>
                      <a:pt x="49" y="1"/>
                    </a:moveTo>
                    <a:lnTo>
                      <a:pt x="49" y="1"/>
                    </a:lnTo>
                    <a:cubicBezTo>
                      <a:pt x="13" y="548"/>
                      <a:pt x="1" y="1167"/>
                      <a:pt x="84" y="1382"/>
                    </a:cubicBezTo>
                    <a:cubicBezTo>
                      <a:pt x="230" y="1775"/>
                      <a:pt x="696" y="2605"/>
                      <a:pt x="1811" y="2605"/>
                    </a:cubicBezTo>
                    <a:cubicBezTo>
                      <a:pt x="1876" y="2605"/>
                      <a:pt x="1943" y="2602"/>
                      <a:pt x="2013" y="2596"/>
                    </a:cubicBezTo>
                    <a:cubicBezTo>
                      <a:pt x="3287" y="2477"/>
                      <a:pt x="4132" y="953"/>
                      <a:pt x="4180" y="394"/>
                    </a:cubicBezTo>
                    <a:lnTo>
                      <a:pt x="4180" y="167"/>
                    </a:lnTo>
                    <a:cubicBezTo>
                      <a:pt x="3609" y="370"/>
                      <a:pt x="3013" y="477"/>
                      <a:pt x="2418" y="489"/>
                    </a:cubicBezTo>
                    <a:cubicBezTo>
                      <a:pt x="2366" y="490"/>
                      <a:pt x="2315" y="491"/>
                      <a:pt x="2264" y="491"/>
                    </a:cubicBezTo>
                    <a:cubicBezTo>
                      <a:pt x="1495" y="491"/>
                      <a:pt x="740" y="324"/>
                      <a:pt x="49" y="1"/>
                    </a:cubicBezTo>
                    <a:close/>
                  </a:path>
                </a:pathLst>
              </a:custGeom>
              <a:solidFill>
                <a:srgbClr val="EACA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624;p40">
                <a:extLst>
                  <a:ext uri="{FF2B5EF4-FFF2-40B4-BE49-F238E27FC236}">
                    <a16:creationId xmlns:a16="http://schemas.microsoft.com/office/drawing/2014/main" id="{1726F5D7-30E7-42C9-AA68-7766612B2E35}"/>
                  </a:ext>
                </a:extLst>
              </p:cNvPr>
              <p:cNvSpPr/>
              <p:nvPr/>
            </p:nvSpPr>
            <p:spPr>
              <a:xfrm>
                <a:off x="6588558" y="2767481"/>
                <a:ext cx="118135" cy="84268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2956" extrusionOk="0">
                    <a:moveTo>
                      <a:pt x="3942" y="0"/>
                    </a:moveTo>
                    <a:lnTo>
                      <a:pt x="72" y="1512"/>
                    </a:lnTo>
                    <a:cubicBezTo>
                      <a:pt x="72" y="1512"/>
                      <a:pt x="24" y="1965"/>
                      <a:pt x="1" y="2465"/>
                    </a:cubicBezTo>
                    <a:cubicBezTo>
                      <a:pt x="692" y="2788"/>
                      <a:pt x="1458" y="2955"/>
                      <a:pt x="2227" y="2955"/>
                    </a:cubicBezTo>
                    <a:cubicBezTo>
                      <a:pt x="2279" y="2955"/>
                      <a:pt x="2330" y="2954"/>
                      <a:pt x="2382" y="2953"/>
                    </a:cubicBezTo>
                    <a:cubicBezTo>
                      <a:pt x="2977" y="2941"/>
                      <a:pt x="3572" y="2834"/>
                      <a:pt x="4144" y="2631"/>
                    </a:cubicBezTo>
                    <a:cubicBezTo>
                      <a:pt x="4144" y="1846"/>
                      <a:pt x="3942" y="0"/>
                      <a:pt x="3942" y="0"/>
                    </a:cubicBezTo>
                    <a:close/>
                  </a:path>
                </a:pathLst>
              </a:custGeom>
              <a:solidFill>
                <a:srgbClr val="E4AF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625;p40">
                <a:extLst>
                  <a:ext uri="{FF2B5EF4-FFF2-40B4-BE49-F238E27FC236}">
                    <a16:creationId xmlns:a16="http://schemas.microsoft.com/office/drawing/2014/main" id="{0FE845A1-1931-4405-A28D-B623BFFA4E3B}"/>
                  </a:ext>
                </a:extLst>
              </p:cNvPr>
              <p:cNvSpPr/>
              <p:nvPr/>
            </p:nvSpPr>
            <p:spPr>
              <a:xfrm>
                <a:off x="6273233" y="1812300"/>
                <a:ext cx="808929" cy="442493"/>
              </a:xfrm>
              <a:custGeom>
                <a:avLst/>
                <a:gdLst/>
                <a:ahLst/>
                <a:cxnLst/>
                <a:rect l="l" t="t" r="r" b="b"/>
                <a:pathLst>
                  <a:path w="28376" h="15522" extrusionOk="0">
                    <a:moveTo>
                      <a:pt x="14394" y="1"/>
                    </a:moveTo>
                    <a:cubicBezTo>
                      <a:pt x="11064" y="1"/>
                      <a:pt x="9609" y="3264"/>
                      <a:pt x="9609" y="3264"/>
                    </a:cubicBezTo>
                    <a:cubicBezTo>
                      <a:pt x="9609" y="3264"/>
                      <a:pt x="8025" y="2068"/>
                      <a:pt x="5794" y="2068"/>
                    </a:cubicBezTo>
                    <a:cubicBezTo>
                      <a:pt x="4354" y="2068"/>
                      <a:pt x="2645" y="2566"/>
                      <a:pt x="917" y="4205"/>
                    </a:cubicBezTo>
                    <a:cubicBezTo>
                      <a:pt x="179" y="6419"/>
                      <a:pt x="1" y="9384"/>
                      <a:pt x="3144" y="11015"/>
                    </a:cubicBezTo>
                    <a:cubicBezTo>
                      <a:pt x="3860" y="11385"/>
                      <a:pt x="4521" y="11531"/>
                      <a:pt x="5118" y="11531"/>
                    </a:cubicBezTo>
                    <a:cubicBezTo>
                      <a:pt x="7370" y="11531"/>
                      <a:pt x="8716" y="9455"/>
                      <a:pt x="8716" y="9455"/>
                    </a:cubicBezTo>
                    <a:cubicBezTo>
                      <a:pt x="8716" y="9455"/>
                      <a:pt x="9061" y="12003"/>
                      <a:pt x="12145" y="12206"/>
                    </a:cubicBezTo>
                    <a:cubicBezTo>
                      <a:pt x="12250" y="12213"/>
                      <a:pt x="12353" y="12216"/>
                      <a:pt x="12453" y="12216"/>
                    </a:cubicBezTo>
                    <a:cubicBezTo>
                      <a:pt x="15281" y="12216"/>
                      <a:pt x="16169" y="9551"/>
                      <a:pt x="16169" y="9551"/>
                    </a:cubicBezTo>
                    <a:lnTo>
                      <a:pt x="16169" y="9551"/>
                    </a:lnTo>
                    <a:cubicBezTo>
                      <a:pt x="16169" y="9551"/>
                      <a:pt x="15729" y="12373"/>
                      <a:pt x="18515" y="12777"/>
                    </a:cubicBezTo>
                    <a:cubicBezTo>
                      <a:pt x="18879" y="12832"/>
                      <a:pt x="19207" y="12855"/>
                      <a:pt x="19503" y="12855"/>
                    </a:cubicBezTo>
                    <a:cubicBezTo>
                      <a:pt x="21478" y="12855"/>
                      <a:pt x="21991" y="11801"/>
                      <a:pt x="21991" y="11801"/>
                    </a:cubicBezTo>
                    <a:lnTo>
                      <a:pt x="21991" y="11801"/>
                    </a:lnTo>
                    <a:cubicBezTo>
                      <a:pt x="21991" y="11801"/>
                      <a:pt x="20932" y="15266"/>
                      <a:pt x="24051" y="15516"/>
                    </a:cubicBezTo>
                    <a:cubicBezTo>
                      <a:pt x="24105" y="15520"/>
                      <a:pt x="24159" y="15522"/>
                      <a:pt x="24213" y="15522"/>
                    </a:cubicBezTo>
                    <a:cubicBezTo>
                      <a:pt x="26509" y="15522"/>
                      <a:pt x="28375" y="11834"/>
                      <a:pt x="27957" y="8646"/>
                    </a:cubicBezTo>
                    <a:cubicBezTo>
                      <a:pt x="27402" y="8191"/>
                      <a:pt x="26810" y="8043"/>
                      <a:pt x="26276" y="8043"/>
                    </a:cubicBezTo>
                    <a:cubicBezTo>
                      <a:pt x="25285" y="8043"/>
                      <a:pt x="24492" y="8551"/>
                      <a:pt x="24492" y="8551"/>
                    </a:cubicBezTo>
                    <a:cubicBezTo>
                      <a:pt x="24492" y="8551"/>
                      <a:pt x="25420" y="7265"/>
                      <a:pt x="23396" y="4943"/>
                    </a:cubicBezTo>
                    <a:cubicBezTo>
                      <a:pt x="22707" y="4147"/>
                      <a:pt x="21966" y="3886"/>
                      <a:pt x="21289" y="3886"/>
                    </a:cubicBezTo>
                    <a:cubicBezTo>
                      <a:pt x="19991" y="3886"/>
                      <a:pt x="18932" y="4848"/>
                      <a:pt x="18932" y="4848"/>
                    </a:cubicBezTo>
                    <a:cubicBezTo>
                      <a:pt x="18932" y="4848"/>
                      <a:pt x="20098" y="1276"/>
                      <a:pt x="15788" y="181"/>
                    </a:cubicBezTo>
                    <a:cubicBezTo>
                      <a:pt x="15291" y="56"/>
                      <a:pt x="14826" y="1"/>
                      <a:pt x="143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626;p40">
                <a:extLst>
                  <a:ext uri="{FF2B5EF4-FFF2-40B4-BE49-F238E27FC236}">
                    <a16:creationId xmlns:a16="http://schemas.microsoft.com/office/drawing/2014/main" id="{7DB5778D-DA18-4FF0-9A7D-1DAD4B60B3DD}"/>
                  </a:ext>
                </a:extLst>
              </p:cNvPr>
              <p:cNvSpPr/>
              <p:nvPr/>
            </p:nvSpPr>
            <p:spPr>
              <a:xfrm>
                <a:off x="6160542" y="1932147"/>
                <a:ext cx="994199" cy="565845"/>
              </a:xfrm>
              <a:custGeom>
                <a:avLst/>
                <a:gdLst/>
                <a:ahLst/>
                <a:cxnLst/>
                <a:rect l="l" t="t" r="r" b="b"/>
                <a:pathLst>
                  <a:path w="34875" h="19849" extrusionOk="0">
                    <a:moveTo>
                      <a:pt x="4870" y="1"/>
                    </a:moveTo>
                    <a:lnTo>
                      <a:pt x="4870" y="1"/>
                    </a:lnTo>
                    <a:cubicBezTo>
                      <a:pt x="4751" y="108"/>
                      <a:pt x="4644" y="227"/>
                      <a:pt x="4525" y="346"/>
                    </a:cubicBezTo>
                    <a:cubicBezTo>
                      <a:pt x="1" y="5049"/>
                      <a:pt x="4073" y="9466"/>
                      <a:pt x="4073" y="9466"/>
                    </a:cubicBezTo>
                    <a:cubicBezTo>
                      <a:pt x="2453" y="11598"/>
                      <a:pt x="4358" y="14229"/>
                      <a:pt x="4358" y="14229"/>
                    </a:cubicBezTo>
                    <a:lnTo>
                      <a:pt x="27588" y="19849"/>
                    </a:lnTo>
                    <a:cubicBezTo>
                      <a:pt x="27588" y="19849"/>
                      <a:pt x="30469" y="18503"/>
                      <a:pt x="31540" y="15658"/>
                    </a:cubicBezTo>
                    <a:cubicBezTo>
                      <a:pt x="32600" y="12800"/>
                      <a:pt x="30338" y="12371"/>
                      <a:pt x="30338" y="12371"/>
                    </a:cubicBezTo>
                    <a:cubicBezTo>
                      <a:pt x="30338" y="12371"/>
                      <a:pt x="34874" y="11443"/>
                      <a:pt x="33362" y="6811"/>
                    </a:cubicBezTo>
                    <a:cubicBezTo>
                      <a:pt x="32969" y="5621"/>
                      <a:pt x="32457" y="4894"/>
                      <a:pt x="31910" y="4454"/>
                    </a:cubicBezTo>
                    <a:lnTo>
                      <a:pt x="31910" y="4454"/>
                    </a:lnTo>
                    <a:cubicBezTo>
                      <a:pt x="32328" y="7625"/>
                      <a:pt x="30467" y="11319"/>
                      <a:pt x="28176" y="11319"/>
                    </a:cubicBezTo>
                    <a:cubicBezTo>
                      <a:pt x="28119" y="11319"/>
                      <a:pt x="28062" y="11316"/>
                      <a:pt x="28004" y="11312"/>
                    </a:cubicBezTo>
                    <a:cubicBezTo>
                      <a:pt x="24885" y="11074"/>
                      <a:pt x="25944" y="7597"/>
                      <a:pt x="25944" y="7597"/>
                    </a:cubicBezTo>
                    <a:lnTo>
                      <a:pt x="25944" y="7597"/>
                    </a:lnTo>
                    <a:cubicBezTo>
                      <a:pt x="25944" y="7597"/>
                      <a:pt x="25424" y="8656"/>
                      <a:pt x="23417" y="8656"/>
                    </a:cubicBezTo>
                    <a:cubicBezTo>
                      <a:pt x="23132" y="8656"/>
                      <a:pt x="22816" y="8634"/>
                      <a:pt x="22468" y="8585"/>
                    </a:cubicBezTo>
                    <a:cubicBezTo>
                      <a:pt x="19682" y="8180"/>
                      <a:pt x="20122" y="5347"/>
                      <a:pt x="20122" y="5347"/>
                    </a:cubicBezTo>
                    <a:lnTo>
                      <a:pt x="20122" y="5347"/>
                    </a:lnTo>
                    <a:cubicBezTo>
                      <a:pt x="20122" y="5347"/>
                      <a:pt x="19223" y="8012"/>
                      <a:pt x="16394" y="8012"/>
                    </a:cubicBezTo>
                    <a:cubicBezTo>
                      <a:pt x="16294" y="8012"/>
                      <a:pt x="16191" y="8009"/>
                      <a:pt x="16086" y="8002"/>
                    </a:cubicBezTo>
                    <a:cubicBezTo>
                      <a:pt x="13014" y="7799"/>
                      <a:pt x="12669" y="5251"/>
                      <a:pt x="12669" y="5251"/>
                    </a:cubicBezTo>
                    <a:cubicBezTo>
                      <a:pt x="12669" y="5251"/>
                      <a:pt x="11317" y="7331"/>
                      <a:pt x="9065" y="7331"/>
                    </a:cubicBezTo>
                    <a:cubicBezTo>
                      <a:pt x="8466" y="7331"/>
                      <a:pt x="7803" y="7184"/>
                      <a:pt x="7085" y="6811"/>
                    </a:cubicBezTo>
                    <a:cubicBezTo>
                      <a:pt x="3954" y="5180"/>
                      <a:pt x="4132" y="2215"/>
                      <a:pt x="48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627;p40">
                <a:extLst>
                  <a:ext uri="{FF2B5EF4-FFF2-40B4-BE49-F238E27FC236}">
                    <a16:creationId xmlns:a16="http://schemas.microsoft.com/office/drawing/2014/main" id="{19D4EF96-88A0-4D2B-BAE0-CFC6E6EEA036}"/>
                  </a:ext>
                </a:extLst>
              </p:cNvPr>
              <p:cNvSpPr/>
              <p:nvPr/>
            </p:nvSpPr>
            <p:spPr>
              <a:xfrm>
                <a:off x="6546823" y="1957604"/>
                <a:ext cx="48206" cy="47893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680" extrusionOk="0">
                    <a:moveTo>
                      <a:pt x="845" y="1"/>
                    </a:moveTo>
                    <a:cubicBezTo>
                      <a:pt x="381" y="1"/>
                      <a:pt x="0" y="382"/>
                      <a:pt x="0" y="846"/>
                    </a:cubicBezTo>
                    <a:cubicBezTo>
                      <a:pt x="0" y="1310"/>
                      <a:pt x="381" y="1680"/>
                      <a:pt x="845" y="1680"/>
                    </a:cubicBezTo>
                    <a:cubicBezTo>
                      <a:pt x="1310" y="1680"/>
                      <a:pt x="1691" y="1310"/>
                      <a:pt x="1691" y="846"/>
                    </a:cubicBezTo>
                    <a:cubicBezTo>
                      <a:pt x="1691" y="382"/>
                      <a:pt x="1310" y="1"/>
                      <a:pt x="8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628;p40">
                <a:extLst>
                  <a:ext uri="{FF2B5EF4-FFF2-40B4-BE49-F238E27FC236}">
                    <a16:creationId xmlns:a16="http://schemas.microsoft.com/office/drawing/2014/main" id="{205CB961-A731-45C7-ADFF-F9AD7A225A18}"/>
                  </a:ext>
                </a:extLst>
              </p:cNvPr>
              <p:cNvSpPr/>
              <p:nvPr/>
            </p:nvSpPr>
            <p:spPr>
              <a:xfrm>
                <a:off x="6362007" y="1917978"/>
                <a:ext cx="136494" cy="61890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2171" extrusionOk="0">
                    <a:moveTo>
                      <a:pt x="1213" y="1"/>
                    </a:moveTo>
                    <a:cubicBezTo>
                      <a:pt x="600" y="1"/>
                      <a:pt x="142" y="133"/>
                      <a:pt x="113" y="450"/>
                    </a:cubicBezTo>
                    <a:cubicBezTo>
                      <a:pt x="0" y="1688"/>
                      <a:pt x="1345" y="2171"/>
                      <a:pt x="2595" y="2171"/>
                    </a:cubicBezTo>
                    <a:cubicBezTo>
                      <a:pt x="3581" y="2171"/>
                      <a:pt x="4509" y="1870"/>
                      <a:pt x="4614" y="1403"/>
                    </a:cubicBezTo>
                    <a:cubicBezTo>
                      <a:pt x="4787" y="676"/>
                      <a:pt x="2601" y="1"/>
                      <a:pt x="1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629;p40">
                <a:extLst>
                  <a:ext uri="{FF2B5EF4-FFF2-40B4-BE49-F238E27FC236}">
                    <a16:creationId xmlns:a16="http://schemas.microsoft.com/office/drawing/2014/main" id="{135E3B88-4582-4FA4-9A98-11785D019C94}"/>
                  </a:ext>
                </a:extLst>
              </p:cNvPr>
              <p:cNvSpPr/>
              <p:nvPr/>
            </p:nvSpPr>
            <p:spPr>
              <a:xfrm>
                <a:off x="6238368" y="2314122"/>
                <a:ext cx="102114" cy="178942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6277" extrusionOk="0">
                    <a:moveTo>
                      <a:pt x="2930" y="0"/>
                    </a:moveTo>
                    <a:cubicBezTo>
                      <a:pt x="1944" y="0"/>
                      <a:pt x="178" y="364"/>
                      <a:pt x="93" y="2949"/>
                    </a:cubicBezTo>
                    <a:cubicBezTo>
                      <a:pt x="0" y="6063"/>
                      <a:pt x="2268" y="6276"/>
                      <a:pt x="2890" y="6276"/>
                    </a:cubicBezTo>
                    <a:cubicBezTo>
                      <a:pt x="2988" y="6276"/>
                      <a:pt x="3045" y="6271"/>
                      <a:pt x="3045" y="6271"/>
                    </a:cubicBezTo>
                    <a:lnTo>
                      <a:pt x="3581" y="56"/>
                    </a:lnTo>
                    <a:cubicBezTo>
                      <a:pt x="3581" y="56"/>
                      <a:pt x="3315" y="0"/>
                      <a:pt x="2930" y="0"/>
                    </a:cubicBezTo>
                    <a:close/>
                  </a:path>
                </a:pathLst>
              </a:custGeom>
              <a:solidFill>
                <a:srgbClr val="E4AF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630;p40">
                <a:extLst>
                  <a:ext uri="{FF2B5EF4-FFF2-40B4-BE49-F238E27FC236}">
                    <a16:creationId xmlns:a16="http://schemas.microsoft.com/office/drawing/2014/main" id="{9BD2DCA9-3087-4A5D-9D19-52B140F834AF}"/>
                  </a:ext>
                </a:extLst>
              </p:cNvPr>
              <p:cNvSpPr/>
              <p:nvPr/>
            </p:nvSpPr>
            <p:spPr>
              <a:xfrm>
                <a:off x="6839740" y="2434396"/>
                <a:ext cx="172613" cy="193395"/>
              </a:xfrm>
              <a:custGeom>
                <a:avLst/>
                <a:gdLst/>
                <a:ahLst/>
                <a:cxnLst/>
                <a:rect l="l" t="t" r="r" b="b"/>
                <a:pathLst>
                  <a:path w="6055" h="6784" extrusionOk="0">
                    <a:moveTo>
                      <a:pt x="2903" y="0"/>
                    </a:moveTo>
                    <a:cubicBezTo>
                      <a:pt x="2424" y="0"/>
                      <a:pt x="2084" y="75"/>
                      <a:pt x="2084" y="75"/>
                    </a:cubicBezTo>
                    <a:cubicBezTo>
                      <a:pt x="2084" y="75"/>
                      <a:pt x="0" y="3314"/>
                      <a:pt x="584" y="5326"/>
                    </a:cubicBezTo>
                    <a:cubicBezTo>
                      <a:pt x="840" y="6211"/>
                      <a:pt x="1910" y="6783"/>
                      <a:pt x="3033" y="6783"/>
                    </a:cubicBezTo>
                    <a:cubicBezTo>
                      <a:pt x="4463" y="6783"/>
                      <a:pt x="5979" y="5856"/>
                      <a:pt x="6013" y="3469"/>
                    </a:cubicBezTo>
                    <a:cubicBezTo>
                      <a:pt x="6055" y="442"/>
                      <a:pt x="4067" y="0"/>
                      <a:pt x="2903" y="0"/>
                    </a:cubicBezTo>
                    <a:close/>
                  </a:path>
                </a:pathLst>
              </a:custGeom>
              <a:solidFill>
                <a:srgbClr val="E4AF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631;p40">
                <a:extLst>
                  <a:ext uri="{FF2B5EF4-FFF2-40B4-BE49-F238E27FC236}">
                    <a16:creationId xmlns:a16="http://schemas.microsoft.com/office/drawing/2014/main" id="{84DAC393-BA35-465A-94A8-03B1511197A2}"/>
                  </a:ext>
                </a:extLst>
              </p:cNvPr>
              <p:cNvSpPr/>
              <p:nvPr/>
            </p:nvSpPr>
            <p:spPr>
              <a:xfrm>
                <a:off x="6236230" y="2213547"/>
                <a:ext cx="662913" cy="599912"/>
              </a:xfrm>
              <a:custGeom>
                <a:avLst/>
                <a:gdLst/>
                <a:ahLst/>
                <a:cxnLst/>
                <a:rect l="l" t="t" r="r" b="b"/>
                <a:pathLst>
                  <a:path w="23254" h="21044" extrusionOk="0">
                    <a:moveTo>
                      <a:pt x="4859" y="0"/>
                    </a:moveTo>
                    <a:lnTo>
                      <a:pt x="4859" y="0"/>
                    </a:lnTo>
                    <a:cubicBezTo>
                      <a:pt x="2239" y="6537"/>
                      <a:pt x="1" y="18240"/>
                      <a:pt x="11407" y="20765"/>
                    </a:cubicBezTo>
                    <a:cubicBezTo>
                      <a:pt x="12267" y="20955"/>
                      <a:pt x="13064" y="21043"/>
                      <a:pt x="13804" y="21043"/>
                    </a:cubicBezTo>
                    <a:cubicBezTo>
                      <a:pt x="22867" y="21043"/>
                      <a:pt x="23254" y="7822"/>
                      <a:pt x="23254" y="7822"/>
                    </a:cubicBezTo>
                    <a:cubicBezTo>
                      <a:pt x="20575" y="6120"/>
                      <a:pt x="21349" y="1822"/>
                      <a:pt x="21349" y="1822"/>
                    </a:cubicBezTo>
                    <a:lnTo>
                      <a:pt x="21349" y="1822"/>
                    </a:lnTo>
                    <a:cubicBezTo>
                      <a:pt x="21349" y="1822"/>
                      <a:pt x="20967" y="3215"/>
                      <a:pt x="18598" y="3310"/>
                    </a:cubicBezTo>
                    <a:cubicBezTo>
                      <a:pt x="18548" y="3312"/>
                      <a:pt x="18499" y="3313"/>
                      <a:pt x="18450" y="3313"/>
                    </a:cubicBezTo>
                    <a:cubicBezTo>
                      <a:pt x="16205" y="3313"/>
                      <a:pt x="15658" y="1203"/>
                      <a:pt x="15658" y="1203"/>
                    </a:cubicBezTo>
                    <a:cubicBezTo>
                      <a:pt x="14932" y="2014"/>
                      <a:pt x="13909" y="2471"/>
                      <a:pt x="12838" y="2471"/>
                    </a:cubicBezTo>
                    <a:cubicBezTo>
                      <a:pt x="12715" y="2471"/>
                      <a:pt x="12591" y="2465"/>
                      <a:pt x="12467" y="2453"/>
                    </a:cubicBezTo>
                    <a:cubicBezTo>
                      <a:pt x="10455" y="2262"/>
                      <a:pt x="10014" y="310"/>
                      <a:pt x="10014" y="310"/>
                    </a:cubicBezTo>
                    <a:cubicBezTo>
                      <a:pt x="10014" y="310"/>
                      <a:pt x="9562" y="1381"/>
                      <a:pt x="7287" y="1381"/>
                    </a:cubicBezTo>
                    <a:cubicBezTo>
                      <a:pt x="5013" y="1381"/>
                      <a:pt x="4859" y="0"/>
                      <a:pt x="4859" y="0"/>
                    </a:cubicBezTo>
                    <a:close/>
                  </a:path>
                </a:pathLst>
              </a:custGeom>
              <a:solidFill>
                <a:srgbClr val="EACA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632;p40">
                <a:extLst>
                  <a:ext uri="{FF2B5EF4-FFF2-40B4-BE49-F238E27FC236}">
                    <a16:creationId xmlns:a16="http://schemas.microsoft.com/office/drawing/2014/main" id="{26B4B175-BB36-42DE-893D-238368741DFA}"/>
                  </a:ext>
                </a:extLst>
              </p:cNvPr>
              <p:cNvSpPr/>
              <p:nvPr/>
            </p:nvSpPr>
            <p:spPr>
              <a:xfrm>
                <a:off x="6451093" y="2345908"/>
                <a:ext cx="99149" cy="160241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5621" extrusionOk="0">
                    <a:moveTo>
                      <a:pt x="2227" y="1"/>
                    </a:moveTo>
                    <a:cubicBezTo>
                      <a:pt x="1370" y="477"/>
                      <a:pt x="715" y="1251"/>
                      <a:pt x="393" y="2167"/>
                    </a:cubicBezTo>
                    <a:cubicBezTo>
                      <a:pt x="1" y="3322"/>
                      <a:pt x="131" y="4584"/>
                      <a:pt x="751" y="5620"/>
                    </a:cubicBezTo>
                    <a:cubicBezTo>
                      <a:pt x="1917" y="5346"/>
                      <a:pt x="2834" y="4453"/>
                      <a:pt x="3132" y="3287"/>
                    </a:cubicBezTo>
                    <a:cubicBezTo>
                      <a:pt x="3477" y="2025"/>
                      <a:pt x="3084" y="763"/>
                      <a:pt x="2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633;p40">
                <a:extLst>
                  <a:ext uri="{FF2B5EF4-FFF2-40B4-BE49-F238E27FC236}">
                    <a16:creationId xmlns:a16="http://schemas.microsoft.com/office/drawing/2014/main" id="{55FA7AEC-429D-435B-BA7C-90883A76352F}"/>
                  </a:ext>
                </a:extLst>
              </p:cNvPr>
              <p:cNvSpPr/>
              <p:nvPr/>
            </p:nvSpPr>
            <p:spPr>
              <a:xfrm>
                <a:off x="6365570" y="2326495"/>
                <a:ext cx="149009" cy="181650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6372" extrusionOk="0">
                    <a:moveTo>
                      <a:pt x="3434" y="1"/>
                    </a:moveTo>
                    <a:cubicBezTo>
                      <a:pt x="2115" y="1"/>
                      <a:pt x="868" y="957"/>
                      <a:pt x="464" y="2408"/>
                    </a:cubicBezTo>
                    <a:cubicBezTo>
                      <a:pt x="0" y="4111"/>
                      <a:pt x="881" y="5837"/>
                      <a:pt x="2453" y="6277"/>
                    </a:cubicBezTo>
                    <a:cubicBezTo>
                      <a:pt x="2680" y="6342"/>
                      <a:pt x="2917" y="6372"/>
                      <a:pt x="3156" y="6372"/>
                    </a:cubicBezTo>
                    <a:cubicBezTo>
                      <a:pt x="3355" y="6372"/>
                      <a:pt x="3555" y="6351"/>
                      <a:pt x="3751" y="6313"/>
                    </a:cubicBezTo>
                    <a:cubicBezTo>
                      <a:pt x="3131" y="5265"/>
                      <a:pt x="3001" y="4003"/>
                      <a:pt x="3393" y="2848"/>
                    </a:cubicBezTo>
                    <a:cubicBezTo>
                      <a:pt x="3715" y="1932"/>
                      <a:pt x="4370" y="1158"/>
                      <a:pt x="5227" y="682"/>
                    </a:cubicBezTo>
                    <a:cubicBezTo>
                      <a:pt x="4917" y="408"/>
                      <a:pt x="4548" y="217"/>
                      <a:pt x="4155" y="98"/>
                    </a:cubicBezTo>
                    <a:cubicBezTo>
                      <a:pt x="3916" y="32"/>
                      <a:pt x="3674" y="1"/>
                      <a:pt x="34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634;p40">
                <a:extLst>
                  <a:ext uri="{FF2B5EF4-FFF2-40B4-BE49-F238E27FC236}">
                    <a16:creationId xmlns:a16="http://schemas.microsoft.com/office/drawing/2014/main" id="{A38C8386-A540-4014-BEA9-2CAF4937EC0B}"/>
                  </a:ext>
                </a:extLst>
              </p:cNvPr>
              <p:cNvSpPr/>
              <p:nvPr/>
            </p:nvSpPr>
            <p:spPr>
              <a:xfrm>
                <a:off x="6736542" y="2402582"/>
                <a:ext cx="104908" cy="169420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5943" extrusionOk="0">
                    <a:moveTo>
                      <a:pt x="2346" y="1"/>
                    </a:moveTo>
                    <a:cubicBezTo>
                      <a:pt x="1441" y="501"/>
                      <a:pt x="751" y="1311"/>
                      <a:pt x="417" y="2287"/>
                    </a:cubicBezTo>
                    <a:cubicBezTo>
                      <a:pt x="1" y="3501"/>
                      <a:pt x="132" y="4835"/>
                      <a:pt x="786" y="5942"/>
                    </a:cubicBezTo>
                    <a:cubicBezTo>
                      <a:pt x="2013" y="5644"/>
                      <a:pt x="2989" y="4692"/>
                      <a:pt x="3311" y="3466"/>
                    </a:cubicBezTo>
                    <a:cubicBezTo>
                      <a:pt x="3680" y="2144"/>
                      <a:pt x="3263" y="787"/>
                      <a:pt x="2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635;p40">
                <a:extLst>
                  <a:ext uri="{FF2B5EF4-FFF2-40B4-BE49-F238E27FC236}">
                    <a16:creationId xmlns:a16="http://schemas.microsoft.com/office/drawing/2014/main" id="{17F423EE-62F0-46A3-9EDC-EB2A3060FFF5}"/>
                  </a:ext>
                </a:extLst>
              </p:cNvPr>
              <p:cNvSpPr/>
              <p:nvPr/>
            </p:nvSpPr>
            <p:spPr>
              <a:xfrm>
                <a:off x="6645916" y="2382227"/>
                <a:ext cx="157532" cy="19157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6720" extrusionOk="0">
                    <a:moveTo>
                      <a:pt x="3621" y="1"/>
                    </a:moveTo>
                    <a:cubicBezTo>
                      <a:pt x="2228" y="1"/>
                      <a:pt x="923" y="1018"/>
                      <a:pt x="501" y="2537"/>
                    </a:cubicBezTo>
                    <a:cubicBezTo>
                      <a:pt x="1" y="4334"/>
                      <a:pt x="941" y="6168"/>
                      <a:pt x="2584" y="6620"/>
                    </a:cubicBezTo>
                    <a:cubicBezTo>
                      <a:pt x="2836" y="6687"/>
                      <a:pt x="3091" y="6720"/>
                      <a:pt x="3347" y="6720"/>
                    </a:cubicBezTo>
                    <a:cubicBezTo>
                      <a:pt x="3553" y="6720"/>
                      <a:pt x="3759" y="6698"/>
                      <a:pt x="3965" y="6656"/>
                    </a:cubicBezTo>
                    <a:cubicBezTo>
                      <a:pt x="3311" y="5549"/>
                      <a:pt x="3168" y="4215"/>
                      <a:pt x="3584" y="3001"/>
                    </a:cubicBezTo>
                    <a:cubicBezTo>
                      <a:pt x="3930" y="2025"/>
                      <a:pt x="4620" y="1215"/>
                      <a:pt x="5525" y="715"/>
                    </a:cubicBezTo>
                    <a:cubicBezTo>
                      <a:pt x="5204" y="429"/>
                      <a:pt x="4811" y="215"/>
                      <a:pt x="4394" y="108"/>
                    </a:cubicBezTo>
                    <a:cubicBezTo>
                      <a:pt x="4137" y="35"/>
                      <a:pt x="3877" y="1"/>
                      <a:pt x="36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636;p40">
                <a:extLst>
                  <a:ext uri="{FF2B5EF4-FFF2-40B4-BE49-F238E27FC236}">
                    <a16:creationId xmlns:a16="http://schemas.microsoft.com/office/drawing/2014/main" id="{4EB62AEA-1E3A-450D-B769-05BD83C44BB7}"/>
                  </a:ext>
                </a:extLst>
              </p:cNvPr>
              <p:cNvSpPr/>
              <p:nvPr/>
            </p:nvSpPr>
            <p:spPr>
              <a:xfrm>
                <a:off x="6460244" y="2528643"/>
                <a:ext cx="74034" cy="40281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1413" extrusionOk="0">
                    <a:moveTo>
                      <a:pt x="1471" y="0"/>
                    </a:moveTo>
                    <a:cubicBezTo>
                      <a:pt x="1342" y="0"/>
                      <a:pt x="1201" y="24"/>
                      <a:pt x="1049" y="79"/>
                    </a:cubicBezTo>
                    <a:cubicBezTo>
                      <a:pt x="1" y="460"/>
                      <a:pt x="287" y="1413"/>
                      <a:pt x="287" y="1413"/>
                    </a:cubicBezTo>
                    <a:cubicBezTo>
                      <a:pt x="744" y="790"/>
                      <a:pt x="1295" y="628"/>
                      <a:pt x="1744" y="628"/>
                    </a:cubicBezTo>
                    <a:cubicBezTo>
                      <a:pt x="2230" y="628"/>
                      <a:pt x="2597" y="818"/>
                      <a:pt x="2597" y="818"/>
                    </a:cubicBezTo>
                    <a:cubicBezTo>
                      <a:pt x="2597" y="818"/>
                      <a:pt x="2231" y="0"/>
                      <a:pt x="1471" y="0"/>
                    </a:cubicBezTo>
                    <a:close/>
                  </a:path>
                </a:pathLst>
              </a:custGeom>
              <a:solidFill>
                <a:srgbClr val="E4AF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637;p40">
                <a:extLst>
                  <a:ext uri="{FF2B5EF4-FFF2-40B4-BE49-F238E27FC236}">
                    <a16:creationId xmlns:a16="http://schemas.microsoft.com/office/drawing/2014/main" id="{6F11D1E7-3152-48CE-B724-2B33CBB00049}"/>
                  </a:ext>
                </a:extLst>
              </p:cNvPr>
              <p:cNvSpPr/>
              <p:nvPr/>
            </p:nvSpPr>
            <p:spPr>
              <a:xfrm>
                <a:off x="6510846" y="2613368"/>
                <a:ext cx="189746" cy="103568"/>
              </a:xfrm>
              <a:custGeom>
                <a:avLst/>
                <a:gdLst/>
                <a:ahLst/>
                <a:cxnLst/>
                <a:rect l="l" t="t" r="r" b="b"/>
                <a:pathLst>
                  <a:path w="6656" h="3633" extrusionOk="0">
                    <a:moveTo>
                      <a:pt x="6656" y="1"/>
                    </a:moveTo>
                    <a:lnTo>
                      <a:pt x="6656" y="1"/>
                    </a:lnTo>
                    <a:cubicBezTo>
                      <a:pt x="5459" y="573"/>
                      <a:pt x="3875" y="722"/>
                      <a:pt x="2552" y="722"/>
                    </a:cubicBezTo>
                    <a:cubicBezTo>
                      <a:pt x="1124" y="722"/>
                      <a:pt x="0" y="548"/>
                      <a:pt x="0" y="548"/>
                    </a:cubicBezTo>
                    <a:lnTo>
                      <a:pt x="0" y="548"/>
                    </a:lnTo>
                    <a:cubicBezTo>
                      <a:pt x="0" y="548"/>
                      <a:pt x="211" y="3633"/>
                      <a:pt x="3299" y="3633"/>
                    </a:cubicBezTo>
                    <a:cubicBezTo>
                      <a:pt x="3322" y="3633"/>
                      <a:pt x="3346" y="3632"/>
                      <a:pt x="3369" y="3632"/>
                    </a:cubicBezTo>
                    <a:cubicBezTo>
                      <a:pt x="6513" y="3584"/>
                      <a:pt x="6656" y="1"/>
                      <a:pt x="66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638;p40">
                <a:extLst>
                  <a:ext uri="{FF2B5EF4-FFF2-40B4-BE49-F238E27FC236}">
                    <a16:creationId xmlns:a16="http://schemas.microsoft.com/office/drawing/2014/main" id="{8C47E4FE-BF5C-496D-9BFD-9AF307522557}"/>
                  </a:ext>
                </a:extLst>
              </p:cNvPr>
              <p:cNvSpPr/>
              <p:nvPr/>
            </p:nvSpPr>
            <p:spPr>
              <a:xfrm>
                <a:off x="6396073" y="2271788"/>
                <a:ext cx="84297" cy="37430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1313" extrusionOk="0">
                    <a:moveTo>
                      <a:pt x="2337" y="1"/>
                    </a:moveTo>
                    <a:cubicBezTo>
                      <a:pt x="1577" y="1"/>
                      <a:pt x="0" y="824"/>
                      <a:pt x="156" y="1136"/>
                    </a:cubicBezTo>
                    <a:cubicBezTo>
                      <a:pt x="221" y="1260"/>
                      <a:pt x="383" y="1312"/>
                      <a:pt x="597" y="1312"/>
                    </a:cubicBezTo>
                    <a:cubicBezTo>
                      <a:pt x="1408" y="1312"/>
                      <a:pt x="2956" y="560"/>
                      <a:pt x="2693" y="136"/>
                    </a:cubicBezTo>
                    <a:cubicBezTo>
                      <a:pt x="2632" y="41"/>
                      <a:pt x="2504" y="1"/>
                      <a:pt x="2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639;p40">
                <a:extLst>
                  <a:ext uri="{FF2B5EF4-FFF2-40B4-BE49-F238E27FC236}">
                    <a16:creationId xmlns:a16="http://schemas.microsoft.com/office/drawing/2014/main" id="{97F7ABFA-7024-4D03-8F09-642C5E47B8D1}"/>
                  </a:ext>
                </a:extLst>
              </p:cNvPr>
              <p:cNvSpPr/>
              <p:nvPr/>
            </p:nvSpPr>
            <p:spPr>
              <a:xfrm>
                <a:off x="6756868" y="2322446"/>
                <a:ext cx="81731" cy="67363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2363" extrusionOk="0">
                    <a:moveTo>
                      <a:pt x="699" y="0"/>
                    </a:moveTo>
                    <a:cubicBezTo>
                      <a:pt x="600" y="0"/>
                      <a:pt x="512" y="34"/>
                      <a:pt x="443" y="109"/>
                    </a:cubicBezTo>
                    <a:cubicBezTo>
                      <a:pt x="1" y="583"/>
                      <a:pt x="1645" y="2363"/>
                      <a:pt x="2297" y="2363"/>
                    </a:cubicBezTo>
                    <a:cubicBezTo>
                      <a:pt x="2366" y="2363"/>
                      <a:pt x="2423" y="2343"/>
                      <a:pt x="2467" y="2300"/>
                    </a:cubicBezTo>
                    <a:cubicBezTo>
                      <a:pt x="2866" y="1911"/>
                      <a:pt x="1447" y="0"/>
                      <a:pt x="6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640;p40">
                <a:extLst>
                  <a:ext uri="{FF2B5EF4-FFF2-40B4-BE49-F238E27FC236}">
                    <a16:creationId xmlns:a16="http://schemas.microsoft.com/office/drawing/2014/main" id="{CEEA1804-0917-4926-95DB-C97730B122ED}"/>
                  </a:ext>
                </a:extLst>
              </p:cNvPr>
              <p:cNvSpPr/>
              <p:nvPr/>
            </p:nvSpPr>
            <p:spPr>
              <a:xfrm>
                <a:off x="6402887" y="3023338"/>
                <a:ext cx="969939" cy="823183"/>
              </a:xfrm>
              <a:custGeom>
                <a:avLst/>
                <a:gdLst/>
                <a:ahLst/>
                <a:cxnLst/>
                <a:rect l="l" t="t" r="r" b="b"/>
                <a:pathLst>
                  <a:path w="34024" h="28876" extrusionOk="0">
                    <a:moveTo>
                      <a:pt x="18197" y="0"/>
                    </a:moveTo>
                    <a:cubicBezTo>
                      <a:pt x="17253" y="0"/>
                      <a:pt x="16547" y="47"/>
                      <a:pt x="16217" y="133"/>
                    </a:cubicBezTo>
                    <a:cubicBezTo>
                      <a:pt x="14218" y="654"/>
                      <a:pt x="8553" y="20174"/>
                      <a:pt x="7720" y="20174"/>
                    </a:cubicBezTo>
                    <a:cubicBezTo>
                      <a:pt x="7715" y="20174"/>
                      <a:pt x="7709" y="20173"/>
                      <a:pt x="7704" y="20172"/>
                    </a:cubicBezTo>
                    <a:cubicBezTo>
                      <a:pt x="6930" y="19910"/>
                      <a:pt x="7918" y="12575"/>
                      <a:pt x="6252" y="8896"/>
                    </a:cubicBezTo>
                    <a:cubicBezTo>
                      <a:pt x="5535" y="7298"/>
                      <a:pt x="4468" y="6705"/>
                      <a:pt x="3446" y="6705"/>
                    </a:cubicBezTo>
                    <a:cubicBezTo>
                      <a:pt x="2107" y="6705"/>
                      <a:pt x="846" y="7723"/>
                      <a:pt x="549" y="8837"/>
                    </a:cubicBezTo>
                    <a:cubicBezTo>
                      <a:pt x="251" y="9968"/>
                      <a:pt x="1" y="28244"/>
                      <a:pt x="6895" y="28863"/>
                    </a:cubicBezTo>
                    <a:cubicBezTo>
                      <a:pt x="6987" y="28871"/>
                      <a:pt x="7080" y="28876"/>
                      <a:pt x="7172" y="28876"/>
                    </a:cubicBezTo>
                    <a:cubicBezTo>
                      <a:pt x="13914" y="28876"/>
                      <a:pt x="18937" y="6808"/>
                      <a:pt x="19289" y="6432"/>
                    </a:cubicBezTo>
                    <a:cubicBezTo>
                      <a:pt x="19311" y="6409"/>
                      <a:pt x="19380" y="6399"/>
                      <a:pt x="19490" y="6399"/>
                    </a:cubicBezTo>
                    <a:cubicBezTo>
                      <a:pt x="20399" y="6399"/>
                      <a:pt x="24123" y="7091"/>
                      <a:pt x="27477" y="7091"/>
                    </a:cubicBezTo>
                    <a:cubicBezTo>
                      <a:pt x="30309" y="7091"/>
                      <a:pt x="32878" y="6598"/>
                      <a:pt x="33267" y="4777"/>
                    </a:cubicBezTo>
                    <a:cubicBezTo>
                      <a:pt x="34023" y="1224"/>
                      <a:pt x="23008" y="0"/>
                      <a:pt x="18197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641;p40">
                <a:extLst>
                  <a:ext uri="{FF2B5EF4-FFF2-40B4-BE49-F238E27FC236}">
                    <a16:creationId xmlns:a16="http://schemas.microsoft.com/office/drawing/2014/main" id="{4F508F1A-E0C6-4728-AF5B-ECDFADD26614}"/>
                  </a:ext>
                </a:extLst>
              </p:cNvPr>
              <p:cNvSpPr/>
              <p:nvPr/>
            </p:nvSpPr>
            <p:spPr>
              <a:xfrm>
                <a:off x="6491831" y="3256475"/>
                <a:ext cx="71981" cy="200493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7033" extrusionOk="0">
                    <a:moveTo>
                      <a:pt x="733" y="1"/>
                    </a:moveTo>
                    <a:cubicBezTo>
                      <a:pt x="719" y="1"/>
                      <a:pt x="705" y="2"/>
                      <a:pt x="691" y="4"/>
                    </a:cubicBezTo>
                    <a:cubicBezTo>
                      <a:pt x="167" y="87"/>
                      <a:pt x="0" y="1730"/>
                      <a:pt x="310" y="3671"/>
                    </a:cubicBezTo>
                    <a:cubicBezTo>
                      <a:pt x="610" y="5554"/>
                      <a:pt x="1258" y="7033"/>
                      <a:pt x="1774" y="7033"/>
                    </a:cubicBezTo>
                    <a:cubicBezTo>
                      <a:pt x="1790" y="7033"/>
                      <a:pt x="1806" y="7031"/>
                      <a:pt x="1822" y="7029"/>
                    </a:cubicBezTo>
                    <a:cubicBezTo>
                      <a:pt x="2346" y="6945"/>
                      <a:pt x="2524" y="5302"/>
                      <a:pt x="2203" y="3361"/>
                    </a:cubicBezTo>
                    <a:cubicBezTo>
                      <a:pt x="1902" y="1472"/>
                      <a:pt x="1250" y="1"/>
                      <a:pt x="733" y="1"/>
                    </a:cubicBezTo>
                    <a:close/>
                  </a:path>
                </a:pathLst>
              </a:custGeom>
              <a:solidFill>
                <a:srgbClr val="B872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642;p40">
                <a:extLst>
                  <a:ext uri="{FF2B5EF4-FFF2-40B4-BE49-F238E27FC236}">
                    <a16:creationId xmlns:a16="http://schemas.microsoft.com/office/drawing/2014/main" id="{EC899A5B-A7D6-45E8-BA60-CC55BE16D60E}"/>
                  </a:ext>
                </a:extLst>
              </p:cNvPr>
              <p:cNvSpPr/>
              <p:nvPr/>
            </p:nvSpPr>
            <p:spPr>
              <a:xfrm>
                <a:off x="6703273" y="3439865"/>
                <a:ext cx="77084" cy="77084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2704" extrusionOk="0">
                    <a:moveTo>
                      <a:pt x="1358" y="0"/>
                    </a:moveTo>
                    <a:cubicBezTo>
                      <a:pt x="608" y="0"/>
                      <a:pt x="1" y="608"/>
                      <a:pt x="1" y="1358"/>
                    </a:cubicBezTo>
                    <a:cubicBezTo>
                      <a:pt x="1" y="2096"/>
                      <a:pt x="608" y="2703"/>
                      <a:pt x="1358" y="2703"/>
                    </a:cubicBezTo>
                    <a:cubicBezTo>
                      <a:pt x="2096" y="2703"/>
                      <a:pt x="2704" y="2096"/>
                      <a:pt x="2704" y="1358"/>
                    </a:cubicBezTo>
                    <a:cubicBezTo>
                      <a:pt x="2704" y="608"/>
                      <a:pt x="2096" y="0"/>
                      <a:pt x="1358" y="0"/>
                    </a:cubicBezTo>
                    <a:close/>
                  </a:path>
                </a:pathLst>
              </a:custGeom>
              <a:solidFill>
                <a:srgbClr val="B872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643;p40">
                <a:extLst>
                  <a:ext uri="{FF2B5EF4-FFF2-40B4-BE49-F238E27FC236}">
                    <a16:creationId xmlns:a16="http://schemas.microsoft.com/office/drawing/2014/main" id="{F8BDB30D-792E-4FC1-B0BA-B9DBD0066AD2}"/>
                  </a:ext>
                </a:extLst>
              </p:cNvPr>
              <p:cNvSpPr/>
              <p:nvPr/>
            </p:nvSpPr>
            <p:spPr>
              <a:xfrm>
                <a:off x="6757923" y="3093752"/>
                <a:ext cx="180253" cy="295110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10352" extrusionOk="0">
                    <a:moveTo>
                      <a:pt x="4743" y="0"/>
                    </a:moveTo>
                    <a:cubicBezTo>
                      <a:pt x="4117" y="0"/>
                      <a:pt x="3559" y="777"/>
                      <a:pt x="2668" y="2902"/>
                    </a:cubicBezTo>
                    <a:cubicBezTo>
                      <a:pt x="1489" y="5712"/>
                      <a:pt x="1" y="8510"/>
                      <a:pt x="453" y="9808"/>
                    </a:cubicBezTo>
                    <a:cubicBezTo>
                      <a:pt x="582" y="10187"/>
                      <a:pt x="772" y="10351"/>
                      <a:pt x="1001" y="10351"/>
                    </a:cubicBezTo>
                    <a:cubicBezTo>
                      <a:pt x="1892" y="10351"/>
                      <a:pt x="3364" y="7856"/>
                      <a:pt x="4037" y="5867"/>
                    </a:cubicBezTo>
                    <a:cubicBezTo>
                      <a:pt x="4882" y="3366"/>
                      <a:pt x="6323" y="795"/>
                      <a:pt x="5382" y="223"/>
                    </a:cubicBezTo>
                    <a:cubicBezTo>
                      <a:pt x="5153" y="81"/>
                      <a:pt x="4944" y="0"/>
                      <a:pt x="4743" y="0"/>
                    </a:cubicBezTo>
                    <a:close/>
                  </a:path>
                </a:pathLst>
              </a:custGeom>
              <a:solidFill>
                <a:srgbClr val="B872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644;p40">
                <a:extLst>
                  <a:ext uri="{FF2B5EF4-FFF2-40B4-BE49-F238E27FC236}">
                    <a16:creationId xmlns:a16="http://schemas.microsoft.com/office/drawing/2014/main" id="{815A2B96-B060-4648-98FD-51DC2ADAAAC3}"/>
                  </a:ext>
                </a:extLst>
              </p:cNvPr>
              <p:cNvSpPr/>
              <p:nvPr/>
            </p:nvSpPr>
            <p:spPr>
              <a:xfrm>
                <a:off x="6237599" y="3375580"/>
                <a:ext cx="313640" cy="253489"/>
              </a:xfrm>
              <a:custGeom>
                <a:avLst/>
                <a:gdLst/>
                <a:ahLst/>
                <a:cxnLst/>
                <a:rect l="l" t="t" r="r" b="b"/>
                <a:pathLst>
                  <a:path w="11002" h="8892" extrusionOk="0">
                    <a:moveTo>
                      <a:pt x="8605" y="0"/>
                    </a:moveTo>
                    <a:cubicBezTo>
                      <a:pt x="7644" y="0"/>
                      <a:pt x="6174" y="2889"/>
                      <a:pt x="5870" y="3041"/>
                    </a:cubicBezTo>
                    <a:cubicBezTo>
                      <a:pt x="5847" y="3052"/>
                      <a:pt x="5816" y="3057"/>
                      <a:pt x="5781" y="3057"/>
                    </a:cubicBezTo>
                    <a:cubicBezTo>
                      <a:pt x="5313" y="3057"/>
                      <a:pt x="3906" y="2184"/>
                      <a:pt x="3906" y="2184"/>
                    </a:cubicBezTo>
                    <a:cubicBezTo>
                      <a:pt x="3906" y="2184"/>
                      <a:pt x="0" y="3244"/>
                      <a:pt x="2537" y="4136"/>
                    </a:cubicBezTo>
                    <a:cubicBezTo>
                      <a:pt x="5073" y="5029"/>
                      <a:pt x="4989" y="5530"/>
                      <a:pt x="5204" y="6053"/>
                    </a:cubicBezTo>
                    <a:cubicBezTo>
                      <a:pt x="5748" y="7405"/>
                      <a:pt x="7262" y="8892"/>
                      <a:pt x="8239" y="8892"/>
                    </a:cubicBezTo>
                    <a:cubicBezTo>
                      <a:pt x="8458" y="8892"/>
                      <a:pt x="8651" y="8817"/>
                      <a:pt x="8799" y="8649"/>
                    </a:cubicBezTo>
                    <a:cubicBezTo>
                      <a:pt x="9597" y="7732"/>
                      <a:pt x="7418" y="6732"/>
                      <a:pt x="7525" y="6422"/>
                    </a:cubicBezTo>
                    <a:cubicBezTo>
                      <a:pt x="7541" y="6380"/>
                      <a:pt x="7600" y="6363"/>
                      <a:pt x="7692" y="6363"/>
                    </a:cubicBezTo>
                    <a:cubicBezTo>
                      <a:pt x="8040" y="6363"/>
                      <a:pt x="8855" y="6605"/>
                      <a:pt x="9511" y="6605"/>
                    </a:cubicBezTo>
                    <a:cubicBezTo>
                      <a:pt x="9995" y="6605"/>
                      <a:pt x="10393" y="6474"/>
                      <a:pt x="10454" y="6018"/>
                    </a:cubicBezTo>
                    <a:cubicBezTo>
                      <a:pt x="10621" y="4791"/>
                      <a:pt x="7954" y="5208"/>
                      <a:pt x="8013" y="4982"/>
                    </a:cubicBezTo>
                    <a:cubicBezTo>
                      <a:pt x="8073" y="4744"/>
                      <a:pt x="11002" y="4458"/>
                      <a:pt x="10728" y="3279"/>
                    </a:cubicBezTo>
                    <a:cubicBezTo>
                      <a:pt x="10650" y="2959"/>
                      <a:pt x="10383" y="2847"/>
                      <a:pt x="10035" y="2847"/>
                    </a:cubicBezTo>
                    <a:cubicBezTo>
                      <a:pt x="9217" y="2847"/>
                      <a:pt x="7948" y="3466"/>
                      <a:pt x="7607" y="3466"/>
                    </a:cubicBezTo>
                    <a:cubicBezTo>
                      <a:pt x="7564" y="3466"/>
                      <a:pt x="7536" y="3456"/>
                      <a:pt x="7525" y="3434"/>
                    </a:cubicBezTo>
                    <a:cubicBezTo>
                      <a:pt x="7382" y="3160"/>
                      <a:pt x="9799" y="779"/>
                      <a:pt x="8871" y="88"/>
                    </a:cubicBezTo>
                    <a:cubicBezTo>
                      <a:pt x="8788" y="28"/>
                      <a:pt x="8699" y="0"/>
                      <a:pt x="8605" y="0"/>
                    </a:cubicBezTo>
                    <a:close/>
                  </a:path>
                </a:pathLst>
              </a:custGeom>
              <a:solidFill>
                <a:srgbClr val="EACA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645;p40">
                <a:extLst>
                  <a:ext uri="{FF2B5EF4-FFF2-40B4-BE49-F238E27FC236}">
                    <a16:creationId xmlns:a16="http://schemas.microsoft.com/office/drawing/2014/main" id="{CA66FF01-2CFC-482C-B422-6095689DBC49}"/>
                  </a:ext>
                </a:extLst>
              </p:cNvPr>
              <p:cNvSpPr/>
              <p:nvPr/>
            </p:nvSpPr>
            <p:spPr>
              <a:xfrm>
                <a:off x="5975555" y="2876096"/>
                <a:ext cx="547173" cy="700486"/>
              </a:xfrm>
              <a:custGeom>
                <a:avLst/>
                <a:gdLst/>
                <a:ahLst/>
                <a:cxnLst/>
                <a:rect l="l" t="t" r="r" b="b"/>
                <a:pathLst>
                  <a:path w="19194" h="24572" extrusionOk="0">
                    <a:moveTo>
                      <a:pt x="19194" y="0"/>
                    </a:moveTo>
                    <a:lnTo>
                      <a:pt x="19194" y="0"/>
                    </a:lnTo>
                    <a:cubicBezTo>
                      <a:pt x="19193" y="0"/>
                      <a:pt x="10335" y="1298"/>
                      <a:pt x="5168" y="7787"/>
                    </a:cubicBezTo>
                    <a:cubicBezTo>
                      <a:pt x="1" y="14264"/>
                      <a:pt x="4954" y="24348"/>
                      <a:pt x="6752" y="24539"/>
                    </a:cubicBezTo>
                    <a:cubicBezTo>
                      <a:pt x="6965" y="24561"/>
                      <a:pt x="7173" y="24572"/>
                      <a:pt x="7375" y="24572"/>
                    </a:cubicBezTo>
                    <a:cubicBezTo>
                      <a:pt x="11949" y="24572"/>
                      <a:pt x="13467" y="19099"/>
                      <a:pt x="13479" y="18038"/>
                    </a:cubicBezTo>
                    <a:cubicBezTo>
                      <a:pt x="13491" y="16931"/>
                      <a:pt x="11979" y="14823"/>
                      <a:pt x="12169" y="12037"/>
                    </a:cubicBezTo>
                    <a:cubicBezTo>
                      <a:pt x="12348" y="9239"/>
                      <a:pt x="16277" y="7489"/>
                      <a:pt x="16277" y="7489"/>
                    </a:cubicBezTo>
                    <a:cubicBezTo>
                      <a:pt x="16729" y="6203"/>
                      <a:pt x="19194" y="0"/>
                      <a:pt x="19194" y="0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646;p40">
                <a:extLst>
                  <a:ext uri="{FF2B5EF4-FFF2-40B4-BE49-F238E27FC236}">
                    <a16:creationId xmlns:a16="http://schemas.microsoft.com/office/drawing/2014/main" id="{536D62BD-F2A3-4B74-A320-E647D6F55823}"/>
                  </a:ext>
                </a:extLst>
              </p:cNvPr>
              <p:cNvSpPr/>
              <p:nvPr/>
            </p:nvSpPr>
            <p:spPr>
              <a:xfrm>
                <a:off x="7321293" y="2218507"/>
                <a:ext cx="649401" cy="985419"/>
              </a:xfrm>
              <a:custGeom>
                <a:avLst/>
                <a:gdLst/>
                <a:ahLst/>
                <a:cxnLst/>
                <a:rect l="l" t="t" r="r" b="b"/>
                <a:pathLst>
                  <a:path w="22780" h="34567" extrusionOk="0">
                    <a:moveTo>
                      <a:pt x="13306" y="0"/>
                    </a:moveTo>
                    <a:cubicBezTo>
                      <a:pt x="10161" y="0"/>
                      <a:pt x="1" y="7471"/>
                      <a:pt x="622" y="9458"/>
                    </a:cubicBezTo>
                    <a:cubicBezTo>
                      <a:pt x="1330" y="11733"/>
                      <a:pt x="2323" y="12531"/>
                      <a:pt x="3382" y="12531"/>
                    </a:cubicBezTo>
                    <a:cubicBezTo>
                      <a:pt x="5858" y="12531"/>
                      <a:pt x="8692" y="8165"/>
                      <a:pt x="9065" y="8165"/>
                    </a:cubicBezTo>
                    <a:cubicBezTo>
                      <a:pt x="9074" y="8165"/>
                      <a:pt x="9082" y="8167"/>
                      <a:pt x="9088" y="8172"/>
                    </a:cubicBezTo>
                    <a:cubicBezTo>
                      <a:pt x="9445" y="8494"/>
                      <a:pt x="9469" y="28496"/>
                      <a:pt x="8909" y="28508"/>
                    </a:cubicBezTo>
                    <a:cubicBezTo>
                      <a:pt x="6230" y="28568"/>
                      <a:pt x="2849" y="29068"/>
                      <a:pt x="2492" y="32116"/>
                    </a:cubicBezTo>
                    <a:cubicBezTo>
                      <a:pt x="2257" y="34047"/>
                      <a:pt x="4117" y="34567"/>
                      <a:pt x="6780" y="34567"/>
                    </a:cubicBezTo>
                    <a:cubicBezTo>
                      <a:pt x="8304" y="34567"/>
                      <a:pt x="10091" y="34397"/>
                      <a:pt x="11897" y="34223"/>
                    </a:cubicBezTo>
                    <a:cubicBezTo>
                      <a:pt x="16862" y="33735"/>
                      <a:pt x="22780" y="32973"/>
                      <a:pt x="22113" y="29223"/>
                    </a:cubicBezTo>
                    <a:cubicBezTo>
                      <a:pt x="21811" y="27552"/>
                      <a:pt x="20540" y="27138"/>
                      <a:pt x="19189" y="27138"/>
                    </a:cubicBezTo>
                    <a:cubicBezTo>
                      <a:pt x="17862" y="27138"/>
                      <a:pt x="16456" y="27538"/>
                      <a:pt x="15816" y="27538"/>
                    </a:cubicBezTo>
                    <a:cubicBezTo>
                      <a:pt x="15644" y="27538"/>
                      <a:pt x="15527" y="27509"/>
                      <a:pt x="15481" y="27437"/>
                    </a:cubicBezTo>
                    <a:cubicBezTo>
                      <a:pt x="15100" y="26818"/>
                      <a:pt x="16065" y="1350"/>
                      <a:pt x="13874" y="124"/>
                    </a:cubicBezTo>
                    <a:cubicBezTo>
                      <a:pt x="13726" y="40"/>
                      <a:pt x="13535" y="0"/>
                      <a:pt x="13306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647;p40">
                <a:extLst>
                  <a:ext uri="{FF2B5EF4-FFF2-40B4-BE49-F238E27FC236}">
                    <a16:creationId xmlns:a16="http://schemas.microsoft.com/office/drawing/2014/main" id="{27C91ED2-8A8E-47A7-8080-58116224ACE1}"/>
                  </a:ext>
                </a:extLst>
              </p:cNvPr>
              <p:cNvSpPr/>
              <p:nvPr/>
            </p:nvSpPr>
            <p:spPr>
              <a:xfrm>
                <a:off x="7597305" y="2290575"/>
                <a:ext cx="55704" cy="55704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954" extrusionOk="0">
                    <a:moveTo>
                      <a:pt x="977" y="1"/>
                    </a:moveTo>
                    <a:cubicBezTo>
                      <a:pt x="441" y="1"/>
                      <a:pt x="1" y="441"/>
                      <a:pt x="1" y="977"/>
                    </a:cubicBezTo>
                    <a:cubicBezTo>
                      <a:pt x="1" y="1513"/>
                      <a:pt x="441" y="1953"/>
                      <a:pt x="977" y="1953"/>
                    </a:cubicBezTo>
                    <a:cubicBezTo>
                      <a:pt x="1513" y="1953"/>
                      <a:pt x="1954" y="1513"/>
                      <a:pt x="1954" y="977"/>
                    </a:cubicBezTo>
                    <a:cubicBezTo>
                      <a:pt x="1954" y="441"/>
                      <a:pt x="1513" y="1"/>
                      <a:pt x="977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648;p40">
                <a:extLst>
                  <a:ext uri="{FF2B5EF4-FFF2-40B4-BE49-F238E27FC236}">
                    <a16:creationId xmlns:a16="http://schemas.microsoft.com/office/drawing/2014/main" id="{CE519E96-5640-474D-8925-B6A3E9333494}"/>
                  </a:ext>
                </a:extLst>
              </p:cNvPr>
              <p:cNvSpPr/>
              <p:nvPr/>
            </p:nvSpPr>
            <p:spPr>
              <a:xfrm>
                <a:off x="7360406" y="2350127"/>
                <a:ext cx="199952" cy="144134"/>
              </a:xfrm>
              <a:custGeom>
                <a:avLst/>
                <a:gdLst/>
                <a:ahLst/>
                <a:cxnLst/>
                <a:rect l="l" t="t" r="r" b="b"/>
                <a:pathLst>
                  <a:path w="7014" h="5056" extrusionOk="0">
                    <a:moveTo>
                      <a:pt x="6209" y="1"/>
                    </a:moveTo>
                    <a:cubicBezTo>
                      <a:pt x="5509" y="1"/>
                      <a:pt x="4182" y="623"/>
                      <a:pt x="2834" y="1638"/>
                    </a:cubicBezTo>
                    <a:cubicBezTo>
                      <a:pt x="1108" y="2936"/>
                      <a:pt x="0" y="4401"/>
                      <a:pt x="381" y="4889"/>
                    </a:cubicBezTo>
                    <a:cubicBezTo>
                      <a:pt x="465" y="5002"/>
                      <a:pt x="616" y="5055"/>
                      <a:pt x="820" y="5055"/>
                    </a:cubicBezTo>
                    <a:cubicBezTo>
                      <a:pt x="1520" y="5055"/>
                      <a:pt x="2843" y="4427"/>
                      <a:pt x="4179" y="3412"/>
                    </a:cubicBezTo>
                    <a:cubicBezTo>
                      <a:pt x="5918" y="2115"/>
                      <a:pt x="7013" y="650"/>
                      <a:pt x="6644" y="162"/>
                    </a:cubicBezTo>
                    <a:cubicBezTo>
                      <a:pt x="6561" y="53"/>
                      <a:pt x="6411" y="1"/>
                      <a:pt x="6209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649;p40">
                <a:extLst>
                  <a:ext uri="{FF2B5EF4-FFF2-40B4-BE49-F238E27FC236}">
                    <a16:creationId xmlns:a16="http://schemas.microsoft.com/office/drawing/2014/main" id="{716A2863-1BD8-4331-B922-1AF5E32BB569}"/>
                  </a:ext>
                </a:extLst>
              </p:cNvPr>
              <p:cNvSpPr/>
              <p:nvPr/>
            </p:nvSpPr>
            <p:spPr>
              <a:xfrm>
                <a:off x="7439828" y="3058203"/>
                <a:ext cx="337757" cy="65168"/>
              </a:xfrm>
              <a:custGeom>
                <a:avLst/>
                <a:gdLst/>
                <a:ahLst/>
                <a:cxnLst/>
                <a:rect l="l" t="t" r="r" b="b"/>
                <a:pathLst>
                  <a:path w="11848" h="2286" extrusionOk="0">
                    <a:moveTo>
                      <a:pt x="9440" y="0"/>
                    </a:moveTo>
                    <a:cubicBezTo>
                      <a:pt x="8430" y="0"/>
                      <a:pt x="7170" y="79"/>
                      <a:pt x="5811" y="244"/>
                    </a:cubicBezTo>
                    <a:cubicBezTo>
                      <a:pt x="2572" y="637"/>
                      <a:pt x="0" y="1351"/>
                      <a:pt x="60" y="1851"/>
                    </a:cubicBezTo>
                    <a:cubicBezTo>
                      <a:pt x="94" y="2134"/>
                      <a:pt x="1007" y="2285"/>
                      <a:pt x="2403" y="2285"/>
                    </a:cubicBezTo>
                    <a:cubicBezTo>
                      <a:pt x="3412" y="2285"/>
                      <a:pt x="4673" y="2207"/>
                      <a:pt x="6037" y="2042"/>
                    </a:cubicBezTo>
                    <a:cubicBezTo>
                      <a:pt x="9275" y="1649"/>
                      <a:pt x="11847" y="934"/>
                      <a:pt x="11788" y="434"/>
                    </a:cubicBezTo>
                    <a:cubicBezTo>
                      <a:pt x="11753" y="151"/>
                      <a:pt x="10836" y="0"/>
                      <a:pt x="9440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650;p40">
                <a:extLst>
                  <a:ext uri="{FF2B5EF4-FFF2-40B4-BE49-F238E27FC236}">
                    <a16:creationId xmlns:a16="http://schemas.microsoft.com/office/drawing/2014/main" id="{D09E4C0B-B0B3-491C-9811-AFA9857F9092}"/>
                  </a:ext>
                </a:extLst>
              </p:cNvPr>
              <p:cNvSpPr/>
              <p:nvPr/>
            </p:nvSpPr>
            <p:spPr>
              <a:xfrm>
                <a:off x="7699135" y="2685550"/>
                <a:ext cx="85580" cy="158160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5548" extrusionOk="0">
                    <a:moveTo>
                      <a:pt x="1279" y="1"/>
                    </a:moveTo>
                    <a:cubicBezTo>
                      <a:pt x="586" y="1"/>
                      <a:pt x="96" y="721"/>
                      <a:pt x="156" y="1195"/>
                    </a:cubicBezTo>
                    <a:cubicBezTo>
                      <a:pt x="215" y="1779"/>
                      <a:pt x="858" y="2112"/>
                      <a:pt x="858" y="2112"/>
                    </a:cubicBezTo>
                    <a:cubicBezTo>
                      <a:pt x="858" y="2112"/>
                      <a:pt x="1" y="2362"/>
                      <a:pt x="156" y="3100"/>
                    </a:cubicBezTo>
                    <a:cubicBezTo>
                      <a:pt x="285" y="3719"/>
                      <a:pt x="850" y="3769"/>
                      <a:pt x="1029" y="3769"/>
                    </a:cubicBezTo>
                    <a:cubicBezTo>
                      <a:pt x="1064" y="3769"/>
                      <a:pt x="1084" y="3767"/>
                      <a:pt x="1084" y="3767"/>
                    </a:cubicBezTo>
                    <a:lnTo>
                      <a:pt x="1084" y="3767"/>
                    </a:lnTo>
                    <a:cubicBezTo>
                      <a:pt x="1084" y="3767"/>
                      <a:pt x="156" y="4148"/>
                      <a:pt x="382" y="4981"/>
                    </a:cubicBezTo>
                    <a:cubicBezTo>
                      <a:pt x="496" y="5386"/>
                      <a:pt x="888" y="5548"/>
                      <a:pt x="1299" y="5548"/>
                    </a:cubicBezTo>
                    <a:cubicBezTo>
                      <a:pt x="1746" y="5548"/>
                      <a:pt x="2215" y="5356"/>
                      <a:pt x="2370" y="5077"/>
                    </a:cubicBezTo>
                    <a:cubicBezTo>
                      <a:pt x="3001" y="3886"/>
                      <a:pt x="2632" y="517"/>
                      <a:pt x="1727" y="100"/>
                    </a:cubicBezTo>
                    <a:cubicBezTo>
                      <a:pt x="1571" y="31"/>
                      <a:pt x="1421" y="1"/>
                      <a:pt x="1279" y="1"/>
                    </a:cubicBezTo>
                    <a:close/>
                  </a:path>
                </a:pathLst>
              </a:custGeom>
              <a:solidFill>
                <a:srgbClr val="EACA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14" name="Picture 13" descr="A picture containing watch, green&#10;&#10;Description automatically generated">
              <a:extLst>
                <a:ext uri="{FF2B5EF4-FFF2-40B4-BE49-F238E27FC236}">
                  <a16:creationId xmlns:a16="http://schemas.microsoft.com/office/drawing/2014/main" id="{CE071B8C-79FD-4715-906E-C0FCB7069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45260">
              <a:off x="7500630" y="3028632"/>
              <a:ext cx="354654" cy="3763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6108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85181" y="3427421"/>
            <a:ext cx="2905880" cy="3119101"/>
            <a:chOff x="109781" y="3615273"/>
            <a:chExt cx="2905880" cy="3119101"/>
          </a:xfrm>
        </p:grpSpPr>
        <p:grpSp>
          <p:nvGrpSpPr>
            <p:cNvPr id="30" name="Google Shape;1348;p59">
              <a:extLst>
                <a:ext uri="{FF2B5EF4-FFF2-40B4-BE49-F238E27FC236}">
                  <a16:creationId xmlns:a16="http://schemas.microsoft.com/office/drawing/2014/main" id="{CB762421-7EB5-4AF2-8A5F-6EE98EFFA2B0}"/>
                </a:ext>
              </a:extLst>
            </p:cNvPr>
            <p:cNvGrpSpPr/>
            <p:nvPr/>
          </p:nvGrpSpPr>
          <p:grpSpPr>
            <a:xfrm>
              <a:off x="109781" y="4125115"/>
              <a:ext cx="2663687" cy="2609259"/>
              <a:chOff x="1405725" y="1840175"/>
              <a:chExt cx="2376900" cy="2280050"/>
            </a:xfrm>
          </p:grpSpPr>
          <p:sp>
            <p:nvSpPr>
              <p:cNvPr id="31" name="Google Shape;1349;p59">
                <a:extLst>
                  <a:ext uri="{FF2B5EF4-FFF2-40B4-BE49-F238E27FC236}">
                    <a16:creationId xmlns:a16="http://schemas.microsoft.com/office/drawing/2014/main" id="{F2522772-0450-4980-AB46-C41218228502}"/>
                  </a:ext>
                </a:extLst>
              </p:cNvPr>
              <p:cNvSpPr/>
              <p:nvPr/>
            </p:nvSpPr>
            <p:spPr>
              <a:xfrm>
                <a:off x="3591800" y="3137825"/>
                <a:ext cx="190825" cy="158500"/>
              </a:xfrm>
              <a:custGeom>
                <a:avLst/>
                <a:gdLst/>
                <a:ahLst/>
                <a:cxnLst/>
                <a:rect l="l" t="t" r="r" b="b"/>
                <a:pathLst>
                  <a:path w="7633" h="6340" extrusionOk="0">
                    <a:moveTo>
                      <a:pt x="5138" y="1"/>
                    </a:moveTo>
                    <a:cubicBezTo>
                      <a:pt x="3715" y="1"/>
                      <a:pt x="2275" y="2008"/>
                      <a:pt x="2275" y="2008"/>
                    </a:cubicBezTo>
                    <a:lnTo>
                      <a:pt x="1" y="5675"/>
                    </a:lnTo>
                    <a:cubicBezTo>
                      <a:pt x="1" y="5675"/>
                      <a:pt x="1509" y="6339"/>
                      <a:pt x="2773" y="6339"/>
                    </a:cubicBezTo>
                    <a:cubicBezTo>
                      <a:pt x="2995" y="6339"/>
                      <a:pt x="3209" y="6319"/>
                      <a:pt x="3406" y="6271"/>
                    </a:cubicBezTo>
                    <a:cubicBezTo>
                      <a:pt x="4716" y="5961"/>
                      <a:pt x="7633" y="1461"/>
                      <a:pt x="5990" y="282"/>
                    </a:cubicBezTo>
                    <a:cubicBezTo>
                      <a:pt x="5714" y="83"/>
                      <a:pt x="5426" y="1"/>
                      <a:pt x="5138" y="1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1350;p59">
                <a:extLst>
                  <a:ext uri="{FF2B5EF4-FFF2-40B4-BE49-F238E27FC236}">
                    <a16:creationId xmlns:a16="http://schemas.microsoft.com/office/drawing/2014/main" id="{A9F5E655-CC07-45F4-9373-16E13AF8723F}"/>
                  </a:ext>
                </a:extLst>
              </p:cNvPr>
              <p:cNvSpPr/>
              <p:nvPr/>
            </p:nvSpPr>
            <p:spPr>
              <a:xfrm>
                <a:off x="3112875" y="3998675"/>
                <a:ext cx="2412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9650" h="4862" extrusionOk="0">
                    <a:moveTo>
                      <a:pt x="6995" y="1"/>
                    </a:moveTo>
                    <a:cubicBezTo>
                      <a:pt x="5380" y="1"/>
                      <a:pt x="3418" y="805"/>
                      <a:pt x="3418" y="805"/>
                    </a:cubicBezTo>
                    <a:lnTo>
                      <a:pt x="941" y="1936"/>
                    </a:lnTo>
                    <a:cubicBezTo>
                      <a:pt x="941" y="1936"/>
                      <a:pt x="1" y="4615"/>
                      <a:pt x="2132" y="4841"/>
                    </a:cubicBezTo>
                    <a:cubicBezTo>
                      <a:pt x="2263" y="4855"/>
                      <a:pt x="2408" y="4862"/>
                      <a:pt x="2563" y="4862"/>
                    </a:cubicBezTo>
                    <a:cubicBezTo>
                      <a:pt x="4903" y="4862"/>
                      <a:pt x="9649" y="3292"/>
                      <a:pt x="9002" y="1114"/>
                    </a:cubicBezTo>
                    <a:cubicBezTo>
                      <a:pt x="8745" y="269"/>
                      <a:pt x="7928" y="1"/>
                      <a:pt x="6995" y="1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1351;p59">
                <a:extLst>
                  <a:ext uri="{FF2B5EF4-FFF2-40B4-BE49-F238E27FC236}">
                    <a16:creationId xmlns:a16="http://schemas.microsoft.com/office/drawing/2014/main" id="{FF2F6A34-C1CD-4821-B36C-7498FD696EE7}"/>
                  </a:ext>
                </a:extLst>
              </p:cNvPr>
              <p:cNvSpPr/>
              <p:nvPr/>
            </p:nvSpPr>
            <p:spPr>
              <a:xfrm>
                <a:off x="2443150" y="3094800"/>
                <a:ext cx="1207625" cy="952275"/>
              </a:xfrm>
              <a:custGeom>
                <a:avLst/>
                <a:gdLst/>
                <a:ahLst/>
                <a:cxnLst/>
                <a:rect l="l" t="t" r="r" b="b"/>
                <a:pathLst>
                  <a:path w="48305" h="38091" extrusionOk="0">
                    <a:moveTo>
                      <a:pt x="36909" y="0"/>
                    </a:moveTo>
                    <a:cubicBezTo>
                      <a:pt x="28415" y="0"/>
                      <a:pt x="18848" y="5039"/>
                      <a:pt x="18848" y="5039"/>
                    </a:cubicBezTo>
                    <a:cubicBezTo>
                      <a:pt x="18848" y="5039"/>
                      <a:pt x="15441" y="4106"/>
                      <a:pt x="11710" y="4106"/>
                    </a:cubicBezTo>
                    <a:cubicBezTo>
                      <a:pt x="7997" y="4106"/>
                      <a:pt x="3962" y="5030"/>
                      <a:pt x="2644" y="8718"/>
                    </a:cubicBezTo>
                    <a:cubicBezTo>
                      <a:pt x="1" y="16124"/>
                      <a:pt x="3691" y="20339"/>
                      <a:pt x="14681" y="25292"/>
                    </a:cubicBezTo>
                    <a:cubicBezTo>
                      <a:pt x="25658" y="30233"/>
                      <a:pt x="27444" y="38091"/>
                      <a:pt x="27444" y="38091"/>
                    </a:cubicBezTo>
                    <a:cubicBezTo>
                      <a:pt x="31207" y="37995"/>
                      <a:pt x="32052" y="36138"/>
                      <a:pt x="32052" y="36138"/>
                    </a:cubicBezTo>
                    <a:cubicBezTo>
                      <a:pt x="32052" y="36138"/>
                      <a:pt x="33469" y="31733"/>
                      <a:pt x="28159" y="23791"/>
                    </a:cubicBezTo>
                    <a:cubicBezTo>
                      <a:pt x="22837" y="15850"/>
                      <a:pt x="17265" y="14624"/>
                      <a:pt x="17265" y="14624"/>
                    </a:cubicBezTo>
                    <a:cubicBezTo>
                      <a:pt x="24444" y="8819"/>
                      <a:pt x="33683" y="7710"/>
                      <a:pt x="39696" y="7710"/>
                    </a:cubicBezTo>
                    <a:cubicBezTo>
                      <a:pt x="43414" y="7710"/>
                      <a:pt x="45899" y="8135"/>
                      <a:pt x="45899" y="8135"/>
                    </a:cubicBezTo>
                    <a:cubicBezTo>
                      <a:pt x="47578" y="7039"/>
                      <a:pt x="48304" y="3325"/>
                      <a:pt x="48304" y="3325"/>
                    </a:cubicBezTo>
                    <a:cubicBezTo>
                      <a:pt x="48304" y="3325"/>
                      <a:pt x="45816" y="146"/>
                      <a:pt x="37231" y="3"/>
                    </a:cubicBezTo>
                    <a:cubicBezTo>
                      <a:pt x="37124" y="1"/>
                      <a:pt x="37017" y="0"/>
                      <a:pt x="369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1356;p59">
                <a:extLst>
                  <a:ext uri="{FF2B5EF4-FFF2-40B4-BE49-F238E27FC236}">
                    <a16:creationId xmlns:a16="http://schemas.microsoft.com/office/drawing/2014/main" id="{FAA58170-DC44-441F-8E54-CBDA7D04D318}"/>
                  </a:ext>
                </a:extLst>
              </p:cNvPr>
              <p:cNvSpPr/>
              <p:nvPr/>
            </p:nvSpPr>
            <p:spPr>
              <a:xfrm>
                <a:off x="3247425" y="2260675"/>
                <a:ext cx="210150" cy="169550"/>
              </a:xfrm>
              <a:custGeom>
                <a:avLst/>
                <a:gdLst/>
                <a:ahLst/>
                <a:cxnLst/>
                <a:rect l="l" t="t" r="r" b="b"/>
                <a:pathLst>
                  <a:path w="8406" h="6782" extrusionOk="0">
                    <a:moveTo>
                      <a:pt x="2551" y="1"/>
                    </a:moveTo>
                    <a:cubicBezTo>
                      <a:pt x="1495" y="1"/>
                      <a:pt x="89" y="1395"/>
                      <a:pt x="48" y="2781"/>
                    </a:cubicBezTo>
                    <a:cubicBezTo>
                      <a:pt x="0" y="4364"/>
                      <a:pt x="1750" y="4793"/>
                      <a:pt x="1750" y="4793"/>
                    </a:cubicBezTo>
                    <a:lnTo>
                      <a:pt x="1381" y="6436"/>
                    </a:lnTo>
                    <a:lnTo>
                      <a:pt x="4144" y="6781"/>
                    </a:lnTo>
                    <a:lnTo>
                      <a:pt x="4513" y="5507"/>
                    </a:lnTo>
                    <a:cubicBezTo>
                      <a:pt x="4513" y="5507"/>
                      <a:pt x="7525" y="5400"/>
                      <a:pt x="8406" y="2769"/>
                    </a:cubicBezTo>
                    <a:lnTo>
                      <a:pt x="8406" y="2769"/>
                    </a:lnTo>
                    <a:cubicBezTo>
                      <a:pt x="8406" y="2769"/>
                      <a:pt x="7274" y="3086"/>
                      <a:pt x="5655" y="3086"/>
                    </a:cubicBezTo>
                    <a:cubicBezTo>
                      <a:pt x="4648" y="3086"/>
                      <a:pt x="3454" y="2963"/>
                      <a:pt x="2227" y="2566"/>
                    </a:cubicBezTo>
                    <a:cubicBezTo>
                      <a:pt x="2227" y="2566"/>
                      <a:pt x="4036" y="626"/>
                      <a:pt x="3001" y="102"/>
                    </a:cubicBezTo>
                    <a:cubicBezTo>
                      <a:pt x="2863" y="33"/>
                      <a:pt x="2711" y="1"/>
                      <a:pt x="2551" y="1"/>
                    </a:cubicBezTo>
                    <a:close/>
                  </a:path>
                </a:pathLst>
              </a:custGeom>
              <a:solidFill>
                <a:srgbClr val="784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1357;p59">
                <a:extLst>
                  <a:ext uri="{FF2B5EF4-FFF2-40B4-BE49-F238E27FC236}">
                    <a16:creationId xmlns:a16="http://schemas.microsoft.com/office/drawing/2014/main" id="{8D049091-E6A4-4DDC-B16C-1BC35DA2BB13}"/>
                  </a:ext>
                </a:extLst>
              </p:cNvPr>
              <p:cNvSpPr/>
              <p:nvPr/>
            </p:nvSpPr>
            <p:spPr>
              <a:xfrm>
                <a:off x="2760150" y="2417225"/>
                <a:ext cx="688800" cy="614250"/>
              </a:xfrm>
              <a:custGeom>
                <a:avLst/>
                <a:gdLst/>
                <a:ahLst/>
                <a:cxnLst/>
                <a:rect l="l" t="t" r="r" b="b"/>
                <a:pathLst>
                  <a:path w="27552" h="24570" extrusionOk="0">
                    <a:moveTo>
                      <a:pt x="20330" y="1"/>
                    </a:moveTo>
                    <a:cubicBezTo>
                      <a:pt x="19635" y="1"/>
                      <a:pt x="19040" y="91"/>
                      <a:pt x="18646" y="281"/>
                    </a:cubicBezTo>
                    <a:cubicBezTo>
                      <a:pt x="16884" y="1138"/>
                      <a:pt x="17289" y="4186"/>
                      <a:pt x="13109" y="10044"/>
                    </a:cubicBezTo>
                    <a:cubicBezTo>
                      <a:pt x="8942" y="15890"/>
                      <a:pt x="1" y="17712"/>
                      <a:pt x="1" y="17712"/>
                    </a:cubicBezTo>
                    <a:lnTo>
                      <a:pt x="1560" y="24570"/>
                    </a:lnTo>
                    <a:cubicBezTo>
                      <a:pt x="1560" y="24570"/>
                      <a:pt x="8573" y="23117"/>
                      <a:pt x="14979" y="20081"/>
                    </a:cubicBezTo>
                    <a:cubicBezTo>
                      <a:pt x="21372" y="17033"/>
                      <a:pt x="27552" y="5139"/>
                      <a:pt x="26909" y="2865"/>
                    </a:cubicBezTo>
                    <a:cubicBezTo>
                      <a:pt x="26418" y="1105"/>
                      <a:pt x="22764" y="1"/>
                      <a:pt x="20330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1358;p59">
                <a:extLst>
                  <a:ext uri="{FF2B5EF4-FFF2-40B4-BE49-F238E27FC236}">
                    <a16:creationId xmlns:a16="http://schemas.microsoft.com/office/drawing/2014/main" id="{FD47FA0D-25B6-4EE1-887F-81D3A05F3B9C}"/>
                  </a:ext>
                </a:extLst>
              </p:cNvPr>
              <p:cNvSpPr/>
              <p:nvPr/>
            </p:nvSpPr>
            <p:spPr>
              <a:xfrm>
                <a:off x="2466075" y="2860000"/>
                <a:ext cx="448300" cy="483300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9332" extrusionOk="0">
                    <a:moveTo>
                      <a:pt x="11764" y="1"/>
                    </a:moveTo>
                    <a:cubicBezTo>
                      <a:pt x="11243" y="325"/>
                      <a:pt x="10560" y="423"/>
                      <a:pt x="9925" y="423"/>
                    </a:cubicBezTo>
                    <a:cubicBezTo>
                      <a:pt x="8950" y="423"/>
                      <a:pt x="8085" y="191"/>
                      <a:pt x="8085" y="191"/>
                    </a:cubicBezTo>
                    <a:cubicBezTo>
                      <a:pt x="8085" y="191"/>
                      <a:pt x="7533" y="138"/>
                      <a:pt x="6830" y="138"/>
                    </a:cubicBezTo>
                    <a:cubicBezTo>
                      <a:pt x="5945" y="138"/>
                      <a:pt x="4820" y="223"/>
                      <a:pt x="4263" y="608"/>
                    </a:cubicBezTo>
                    <a:cubicBezTo>
                      <a:pt x="3795" y="931"/>
                      <a:pt x="3134" y="1017"/>
                      <a:pt x="2564" y="1017"/>
                    </a:cubicBezTo>
                    <a:cubicBezTo>
                      <a:pt x="1914" y="1017"/>
                      <a:pt x="1381" y="906"/>
                      <a:pt x="1381" y="906"/>
                    </a:cubicBezTo>
                    <a:lnTo>
                      <a:pt x="1381" y="906"/>
                    </a:lnTo>
                    <a:cubicBezTo>
                      <a:pt x="1774" y="2680"/>
                      <a:pt x="0" y="17527"/>
                      <a:pt x="0" y="17527"/>
                    </a:cubicBezTo>
                    <a:cubicBezTo>
                      <a:pt x="0" y="17527"/>
                      <a:pt x="4730" y="19332"/>
                      <a:pt x="7785" y="19332"/>
                    </a:cubicBezTo>
                    <a:cubicBezTo>
                      <a:pt x="8050" y="19332"/>
                      <a:pt x="8302" y="19318"/>
                      <a:pt x="8537" y="19289"/>
                    </a:cubicBezTo>
                    <a:cubicBezTo>
                      <a:pt x="11490" y="18932"/>
                      <a:pt x="17931" y="14443"/>
                      <a:pt x="17931" y="14443"/>
                    </a:cubicBezTo>
                    <a:lnTo>
                      <a:pt x="11764" y="1"/>
                    </a:ln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1359;p59">
                <a:extLst>
                  <a:ext uri="{FF2B5EF4-FFF2-40B4-BE49-F238E27FC236}">
                    <a16:creationId xmlns:a16="http://schemas.microsoft.com/office/drawing/2014/main" id="{9FFCBBFD-1E05-4F73-AC62-F2B3FE58EEF7}"/>
                  </a:ext>
                </a:extLst>
              </p:cNvPr>
              <p:cNvSpPr/>
              <p:nvPr/>
            </p:nvSpPr>
            <p:spPr>
              <a:xfrm>
                <a:off x="2186275" y="1840175"/>
                <a:ext cx="690268" cy="369800"/>
              </a:xfrm>
              <a:custGeom>
                <a:avLst/>
                <a:gdLst/>
                <a:ahLst/>
                <a:cxnLst/>
                <a:rect l="l" t="t" r="r" b="b"/>
                <a:pathLst>
                  <a:path w="26326" h="14792" extrusionOk="0">
                    <a:moveTo>
                      <a:pt x="19048" y="1"/>
                    </a:moveTo>
                    <a:cubicBezTo>
                      <a:pt x="16932" y="1"/>
                      <a:pt x="16467" y="1741"/>
                      <a:pt x="16467" y="1741"/>
                    </a:cubicBezTo>
                    <a:cubicBezTo>
                      <a:pt x="16467" y="1741"/>
                      <a:pt x="14812" y="211"/>
                      <a:pt x="12780" y="211"/>
                    </a:cubicBezTo>
                    <a:cubicBezTo>
                      <a:pt x="12461" y="211"/>
                      <a:pt x="12132" y="249"/>
                      <a:pt x="11800" y="336"/>
                    </a:cubicBezTo>
                    <a:cubicBezTo>
                      <a:pt x="9347" y="967"/>
                      <a:pt x="8394" y="3825"/>
                      <a:pt x="8394" y="3825"/>
                    </a:cubicBezTo>
                    <a:cubicBezTo>
                      <a:pt x="8394" y="3825"/>
                      <a:pt x="7221" y="3098"/>
                      <a:pt x="5357" y="3098"/>
                    </a:cubicBezTo>
                    <a:cubicBezTo>
                      <a:pt x="4641" y="3098"/>
                      <a:pt x="3822" y="3206"/>
                      <a:pt x="2929" y="3503"/>
                    </a:cubicBezTo>
                    <a:cubicBezTo>
                      <a:pt x="1441" y="5575"/>
                      <a:pt x="0" y="8778"/>
                      <a:pt x="2596" y="11516"/>
                    </a:cubicBezTo>
                    <a:cubicBezTo>
                      <a:pt x="3469" y="12433"/>
                      <a:pt x="4308" y="12739"/>
                      <a:pt x="5038" y="12739"/>
                    </a:cubicBezTo>
                    <a:cubicBezTo>
                      <a:pt x="6498" y="12739"/>
                      <a:pt x="7525" y="11516"/>
                      <a:pt x="7525" y="11516"/>
                    </a:cubicBezTo>
                    <a:lnTo>
                      <a:pt x="7525" y="11516"/>
                    </a:lnTo>
                    <a:cubicBezTo>
                      <a:pt x="7525" y="11517"/>
                      <a:pt x="6811" y="14719"/>
                      <a:pt x="10597" y="14791"/>
                    </a:cubicBezTo>
                    <a:cubicBezTo>
                      <a:pt x="10626" y="14791"/>
                      <a:pt x="10655" y="14791"/>
                      <a:pt x="10683" y="14791"/>
                    </a:cubicBezTo>
                    <a:cubicBezTo>
                      <a:pt x="14376" y="14791"/>
                      <a:pt x="14693" y="10254"/>
                      <a:pt x="14693" y="10254"/>
                    </a:cubicBezTo>
                    <a:cubicBezTo>
                      <a:pt x="14693" y="10254"/>
                      <a:pt x="15874" y="12685"/>
                      <a:pt x="17977" y="12685"/>
                    </a:cubicBezTo>
                    <a:cubicBezTo>
                      <a:pt x="18511" y="12685"/>
                      <a:pt x="19104" y="12528"/>
                      <a:pt x="19753" y="12135"/>
                    </a:cubicBezTo>
                    <a:cubicBezTo>
                      <a:pt x="22955" y="10195"/>
                      <a:pt x="21801" y="7909"/>
                      <a:pt x="21801" y="7909"/>
                    </a:cubicBezTo>
                    <a:lnTo>
                      <a:pt x="21801" y="7909"/>
                    </a:lnTo>
                    <a:cubicBezTo>
                      <a:pt x="21801" y="7909"/>
                      <a:pt x="22609" y="8943"/>
                      <a:pt x="23632" y="8943"/>
                    </a:cubicBezTo>
                    <a:cubicBezTo>
                      <a:pt x="24302" y="8943"/>
                      <a:pt x="25065" y="8498"/>
                      <a:pt x="25754" y="7028"/>
                    </a:cubicBezTo>
                    <a:cubicBezTo>
                      <a:pt x="26289" y="5861"/>
                      <a:pt x="26325" y="4837"/>
                      <a:pt x="26123" y="3968"/>
                    </a:cubicBezTo>
                    <a:cubicBezTo>
                      <a:pt x="26075" y="3920"/>
                      <a:pt x="26027" y="3873"/>
                      <a:pt x="25980" y="3825"/>
                    </a:cubicBezTo>
                    <a:cubicBezTo>
                      <a:pt x="25265" y="3101"/>
                      <a:pt x="24593" y="2880"/>
                      <a:pt x="24040" y="2880"/>
                    </a:cubicBezTo>
                    <a:cubicBezTo>
                      <a:pt x="23174" y="2880"/>
                      <a:pt x="22598" y="3420"/>
                      <a:pt x="22598" y="3420"/>
                    </a:cubicBezTo>
                    <a:cubicBezTo>
                      <a:pt x="22598" y="3420"/>
                      <a:pt x="22872" y="694"/>
                      <a:pt x="19967" y="98"/>
                    </a:cubicBezTo>
                    <a:cubicBezTo>
                      <a:pt x="19631" y="31"/>
                      <a:pt x="19325" y="1"/>
                      <a:pt x="190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1360;p59">
                <a:extLst>
                  <a:ext uri="{FF2B5EF4-FFF2-40B4-BE49-F238E27FC236}">
                    <a16:creationId xmlns:a16="http://schemas.microsoft.com/office/drawing/2014/main" id="{0BE0E7DF-EEE9-473D-A8E2-BD526C8D54F3}"/>
                  </a:ext>
                </a:extLst>
              </p:cNvPr>
              <p:cNvSpPr/>
              <p:nvPr/>
            </p:nvSpPr>
            <p:spPr>
              <a:xfrm>
                <a:off x="2036250" y="1918225"/>
                <a:ext cx="1001950" cy="839000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33560" extrusionOk="0">
                    <a:moveTo>
                      <a:pt x="9680" y="0"/>
                    </a:moveTo>
                    <a:lnTo>
                      <a:pt x="9680" y="0"/>
                    </a:lnTo>
                    <a:cubicBezTo>
                      <a:pt x="9454" y="72"/>
                      <a:pt x="9216" y="167"/>
                      <a:pt x="8978" y="262"/>
                    </a:cubicBezTo>
                    <a:cubicBezTo>
                      <a:pt x="5394" y="1810"/>
                      <a:pt x="5978" y="6573"/>
                      <a:pt x="5978" y="6573"/>
                    </a:cubicBezTo>
                    <a:cubicBezTo>
                      <a:pt x="5978" y="6573"/>
                      <a:pt x="2799" y="7025"/>
                      <a:pt x="1572" y="10656"/>
                    </a:cubicBezTo>
                    <a:cubicBezTo>
                      <a:pt x="358" y="14288"/>
                      <a:pt x="2049" y="15490"/>
                      <a:pt x="2049" y="15490"/>
                    </a:cubicBezTo>
                    <a:cubicBezTo>
                      <a:pt x="2049" y="15490"/>
                      <a:pt x="1" y="16324"/>
                      <a:pt x="370" y="19848"/>
                    </a:cubicBezTo>
                    <a:cubicBezTo>
                      <a:pt x="727" y="23372"/>
                      <a:pt x="2680" y="23420"/>
                      <a:pt x="2680" y="23420"/>
                    </a:cubicBezTo>
                    <a:cubicBezTo>
                      <a:pt x="2680" y="23420"/>
                      <a:pt x="1275" y="24146"/>
                      <a:pt x="1953" y="25801"/>
                    </a:cubicBezTo>
                    <a:cubicBezTo>
                      <a:pt x="2632" y="27456"/>
                      <a:pt x="4537" y="27956"/>
                      <a:pt x="4537" y="27956"/>
                    </a:cubicBezTo>
                    <a:cubicBezTo>
                      <a:pt x="4537" y="27956"/>
                      <a:pt x="3561" y="29552"/>
                      <a:pt x="6299" y="30957"/>
                    </a:cubicBezTo>
                    <a:cubicBezTo>
                      <a:pt x="7296" y="31468"/>
                      <a:pt x="8082" y="31631"/>
                      <a:pt x="8678" y="31631"/>
                    </a:cubicBezTo>
                    <a:cubicBezTo>
                      <a:pt x="9718" y="31631"/>
                      <a:pt x="10180" y="31135"/>
                      <a:pt x="10181" y="31135"/>
                    </a:cubicBezTo>
                    <a:lnTo>
                      <a:pt x="10181" y="31135"/>
                    </a:lnTo>
                    <a:cubicBezTo>
                      <a:pt x="10180" y="31135"/>
                      <a:pt x="9847" y="32993"/>
                      <a:pt x="12621" y="33493"/>
                    </a:cubicBezTo>
                    <a:cubicBezTo>
                      <a:pt x="12873" y="33538"/>
                      <a:pt x="13109" y="33559"/>
                      <a:pt x="13329" y="33559"/>
                    </a:cubicBezTo>
                    <a:cubicBezTo>
                      <a:pt x="15518" y="33559"/>
                      <a:pt x="16157" y="31504"/>
                      <a:pt x="16157" y="31504"/>
                    </a:cubicBezTo>
                    <a:lnTo>
                      <a:pt x="31778" y="29504"/>
                    </a:lnTo>
                    <a:cubicBezTo>
                      <a:pt x="31778" y="29504"/>
                      <a:pt x="35088" y="28909"/>
                      <a:pt x="35862" y="27099"/>
                    </a:cubicBezTo>
                    <a:cubicBezTo>
                      <a:pt x="36624" y="25289"/>
                      <a:pt x="35136" y="24694"/>
                      <a:pt x="35136" y="24694"/>
                    </a:cubicBezTo>
                    <a:cubicBezTo>
                      <a:pt x="36624" y="24456"/>
                      <a:pt x="37886" y="23456"/>
                      <a:pt x="38446" y="22051"/>
                    </a:cubicBezTo>
                    <a:cubicBezTo>
                      <a:pt x="39398" y="19658"/>
                      <a:pt x="37446" y="18288"/>
                      <a:pt x="37446" y="18288"/>
                    </a:cubicBezTo>
                    <a:cubicBezTo>
                      <a:pt x="37446" y="18288"/>
                      <a:pt x="40077" y="17062"/>
                      <a:pt x="39708" y="14336"/>
                    </a:cubicBezTo>
                    <a:cubicBezTo>
                      <a:pt x="39351" y="11621"/>
                      <a:pt x="36529" y="11276"/>
                      <a:pt x="36529" y="11276"/>
                    </a:cubicBezTo>
                    <a:cubicBezTo>
                      <a:pt x="36529" y="11276"/>
                      <a:pt x="38684" y="10002"/>
                      <a:pt x="36755" y="6215"/>
                    </a:cubicBezTo>
                    <a:cubicBezTo>
                      <a:pt x="36102" y="4926"/>
                      <a:pt x="35262" y="4601"/>
                      <a:pt x="34580" y="4601"/>
                    </a:cubicBezTo>
                    <a:cubicBezTo>
                      <a:pt x="33883" y="4601"/>
                      <a:pt x="33350" y="4941"/>
                      <a:pt x="33350" y="4941"/>
                    </a:cubicBezTo>
                    <a:cubicBezTo>
                      <a:pt x="33350" y="4941"/>
                      <a:pt x="34517" y="2322"/>
                      <a:pt x="32874" y="465"/>
                    </a:cubicBezTo>
                    <a:lnTo>
                      <a:pt x="32874" y="465"/>
                    </a:lnTo>
                    <a:cubicBezTo>
                      <a:pt x="33088" y="1334"/>
                      <a:pt x="33052" y="2358"/>
                      <a:pt x="32505" y="3513"/>
                    </a:cubicBezTo>
                    <a:cubicBezTo>
                      <a:pt x="31819" y="4987"/>
                      <a:pt x="31055" y="5432"/>
                      <a:pt x="30383" y="5432"/>
                    </a:cubicBezTo>
                    <a:cubicBezTo>
                      <a:pt x="29362" y="5432"/>
                      <a:pt x="28552" y="4406"/>
                      <a:pt x="28552" y="4406"/>
                    </a:cubicBezTo>
                    <a:lnTo>
                      <a:pt x="28552" y="4406"/>
                    </a:lnTo>
                    <a:cubicBezTo>
                      <a:pt x="28552" y="4406"/>
                      <a:pt x="29707" y="6680"/>
                      <a:pt x="26516" y="8621"/>
                    </a:cubicBezTo>
                    <a:cubicBezTo>
                      <a:pt x="25866" y="9014"/>
                      <a:pt x="25271" y="9171"/>
                      <a:pt x="24736" y="9171"/>
                    </a:cubicBezTo>
                    <a:cubicBezTo>
                      <a:pt x="22636" y="9171"/>
                      <a:pt x="21456" y="6751"/>
                      <a:pt x="21456" y="6751"/>
                    </a:cubicBezTo>
                    <a:cubicBezTo>
                      <a:pt x="21456" y="6751"/>
                      <a:pt x="21139" y="11276"/>
                      <a:pt x="17435" y="11276"/>
                    </a:cubicBezTo>
                    <a:cubicBezTo>
                      <a:pt x="17406" y="11276"/>
                      <a:pt x="17377" y="11276"/>
                      <a:pt x="17348" y="11276"/>
                    </a:cubicBezTo>
                    <a:cubicBezTo>
                      <a:pt x="13574" y="11216"/>
                      <a:pt x="14288" y="8002"/>
                      <a:pt x="14288" y="8001"/>
                    </a:cubicBezTo>
                    <a:lnTo>
                      <a:pt x="14288" y="8001"/>
                    </a:lnTo>
                    <a:cubicBezTo>
                      <a:pt x="14288" y="8002"/>
                      <a:pt x="13256" y="9229"/>
                      <a:pt x="11796" y="9229"/>
                    </a:cubicBezTo>
                    <a:cubicBezTo>
                      <a:pt x="11066" y="9229"/>
                      <a:pt x="10228" y="8922"/>
                      <a:pt x="9359" y="8001"/>
                    </a:cubicBezTo>
                    <a:cubicBezTo>
                      <a:pt x="6763" y="5275"/>
                      <a:pt x="8192" y="2060"/>
                      <a:pt x="9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1361;p59">
                <a:extLst>
                  <a:ext uri="{FF2B5EF4-FFF2-40B4-BE49-F238E27FC236}">
                    <a16:creationId xmlns:a16="http://schemas.microsoft.com/office/drawing/2014/main" id="{3CCA72CD-994B-4756-A643-FF4D4BFD6F37}"/>
                  </a:ext>
                </a:extLst>
              </p:cNvPr>
              <p:cNvSpPr/>
              <p:nvPr/>
            </p:nvSpPr>
            <p:spPr>
              <a:xfrm>
                <a:off x="2565475" y="2778750"/>
                <a:ext cx="102725" cy="109250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4370" extrusionOk="0">
                    <a:moveTo>
                      <a:pt x="3609" y="0"/>
                    </a:moveTo>
                    <a:lnTo>
                      <a:pt x="1" y="655"/>
                    </a:lnTo>
                    <a:lnTo>
                      <a:pt x="299" y="3858"/>
                    </a:lnTo>
                    <a:cubicBezTo>
                      <a:pt x="299" y="3858"/>
                      <a:pt x="1174" y="4370"/>
                      <a:pt x="2181" y="4370"/>
                    </a:cubicBezTo>
                    <a:cubicBezTo>
                      <a:pt x="2836" y="4370"/>
                      <a:pt x="3546" y="4154"/>
                      <a:pt x="4109" y="3441"/>
                    </a:cubicBezTo>
                    <a:lnTo>
                      <a:pt x="3609" y="0"/>
                    </a:ln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1362;p59">
                <a:extLst>
                  <a:ext uri="{FF2B5EF4-FFF2-40B4-BE49-F238E27FC236}">
                    <a16:creationId xmlns:a16="http://schemas.microsoft.com/office/drawing/2014/main" id="{DE7DD9EF-E8A0-4F67-95AE-278CD7CEF5E0}"/>
                  </a:ext>
                </a:extLst>
              </p:cNvPr>
              <p:cNvSpPr/>
              <p:nvPr/>
            </p:nvSpPr>
            <p:spPr>
              <a:xfrm>
                <a:off x="2186900" y="2461675"/>
                <a:ext cx="187825" cy="16940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6776" extrusionOk="0">
                    <a:moveTo>
                      <a:pt x="3147" y="0"/>
                    </a:moveTo>
                    <a:cubicBezTo>
                      <a:pt x="2114" y="0"/>
                      <a:pt x="604" y="441"/>
                      <a:pt x="297" y="2920"/>
                    </a:cubicBezTo>
                    <a:cubicBezTo>
                      <a:pt x="0" y="5317"/>
                      <a:pt x="1715" y="6775"/>
                      <a:pt x="3410" y="6775"/>
                    </a:cubicBezTo>
                    <a:cubicBezTo>
                      <a:pt x="4435" y="6775"/>
                      <a:pt x="5451" y="6243"/>
                      <a:pt x="6012" y="5063"/>
                    </a:cubicBezTo>
                    <a:cubicBezTo>
                      <a:pt x="7512" y="1932"/>
                      <a:pt x="4143" y="134"/>
                      <a:pt x="4143" y="134"/>
                    </a:cubicBezTo>
                    <a:cubicBezTo>
                      <a:pt x="4143" y="134"/>
                      <a:pt x="3717" y="0"/>
                      <a:pt x="3147" y="0"/>
                    </a:cubicBez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1363;p59">
                <a:extLst>
                  <a:ext uri="{FF2B5EF4-FFF2-40B4-BE49-F238E27FC236}">
                    <a16:creationId xmlns:a16="http://schemas.microsoft.com/office/drawing/2014/main" id="{35DE5265-7F22-46B8-BD56-C760022865C8}"/>
                  </a:ext>
                </a:extLst>
              </p:cNvPr>
              <p:cNvSpPr/>
              <p:nvPr/>
            </p:nvSpPr>
            <p:spPr>
              <a:xfrm>
                <a:off x="2799150" y="2314300"/>
                <a:ext cx="1193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4775" h="5899" extrusionOk="0">
                    <a:moveTo>
                      <a:pt x="1005" y="0"/>
                    </a:moveTo>
                    <a:cubicBezTo>
                      <a:pt x="427" y="0"/>
                      <a:pt x="0" y="136"/>
                      <a:pt x="0" y="136"/>
                    </a:cubicBezTo>
                    <a:lnTo>
                      <a:pt x="1548" y="5898"/>
                    </a:lnTo>
                    <a:cubicBezTo>
                      <a:pt x="1548" y="5898"/>
                      <a:pt x="4775" y="4827"/>
                      <a:pt x="3787" y="2041"/>
                    </a:cubicBezTo>
                    <a:cubicBezTo>
                      <a:pt x="3191" y="333"/>
                      <a:pt x="1912" y="0"/>
                      <a:pt x="1005" y="0"/>
                    </a:cubicBez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1364;p59">
                <a:extLst>
                  <a:ext uri="{FF2B5EF4-FFF2-40B4-BE49-F238E27FC236}">
                    <a16:creationId xmlns:a16="http://schemas.microsoft.com/office/drawing/2014/main" id="{66C6F712-758A-45C2-9718-C5ED89537BE4}"/>
                  </a:ext>
                </a:extLst>
              </p:cNvPr>
              <p:cNvSpPr/>
              <p:nvPr/>
            </p:nvSpPr>
            <p:spPr>
              <a:xfrm>
                <a:off x="2290450" y="2257250"/>
                <a:ext cx="690300" cy="542600"/>
              </a:xfrm>
              <a:custGeom>
                <a:avLst/>
                <a:gdLst/>
                <a:ahLst/>
                <a:cxnLst/>
                <a:rect l="l" t="t" r="r" b="b"/>
                <a:pathLst>
                  <a:path w="27612" h="21704" extrusionOk="0">
                    <a:moveTo>
                      <a:pt x="16348" y="1"/>
                    </a:moveTo>
                    <a:cubicBezTo>
                      <a:pt x="16348" y="1"/>
                      <a:pt x="15967" y="1667"/>
                      <a:pt x="13490" y="2144"/>
                    </a:cubicBezTo>
                    <a:cubicBezTo>
                      <a:pt x="13150" y="2209"/>
                      <a:pt x="12830" y="2237"/>
                      <a:pt x="12533" y="2237"/>
                    </a:cubicBezTo>
                    <a:cubicBezTo>
                      <a:pt x="10662" y="2237"/>
                      <a:pt x="9668" y="1120"/>
                      <a:pt x="9668" y="1120"/>
                    </a:cubicBezTo>
                    <a:cubicBezTo>
                      <a:pt x="9607" y="3265"/>
                      <a:pt x="7838" y="4754"/>
                      <a:pt x="5935" y="4754"/>
                    </a:cubicBezTo>
                    <a:cubicBezTo>
                      <a:pt x="5260" y="4754"/>
                      <a:pt x="4568" y="4567"/>
                      <a:pt x="3930" y="4156"/>
                    </a:cubicBezTo>
                    <a:cubicBezTo>
                      <a:pt x="3624" y="8288"/>
                      <a:pt x="82" y="8311"/>
                      <a:pt x="2" y="8311"/>
                    </a:cubicBezTo>
                    <a:cubicBezTo>
                      <a:pt x="1" y="8311"/>
                      <a:pt x="1" y="8311"/>
                      <a:pt x="1" y="8311"/>
                    </a:cubicBezTo>
                    <a:lnTo>
                      <a:pt x="1" y="8311"/>
                    </a:lnTo>
                    <a:cubicBezTo>
                      <a:pt x="2374" y="15390"/>
                      <a:pt x="3763" y="21704"/>
                      <a:pt x="11529" y="21704"/>
                    </a:cubicBezTo>
                    <a:cubicBezTo>
                      <a:pt x="12802" y="21704"/>
                      <a:pt x="14247" y="21534"/>
                      <a:pt x="15895" y="21170"/>
                    </a:cubicBezTo>
                    <a:cubicBezTo>
                      <a:pt x="27611" y="18586"/>
                      <a:pt x="20348" y="2418"/>
                      <a:pt x="20348" y="2418"/>
                    </a:cubicBezTo>
                    <a:lnTo>
                      <a:pt x="20348" y="2418"/>
                    </a:lnTo>
                    <a:cubicBezTo>
                      <a:pt x="20290" y="2421"/>
                      <a:pt x="20232" y="2422"/>
                      <a:pt x="20175" y="2422"/>
                    </a:cubicBezTo>
                    <a:cubicBezTo>
                      <a:pt x="17944" y="2422"/>
                      <a:pt x="16348" y="1"/>
                      <a:pt x="16348" y="1"/>
                    </a:cubicBezTo>
                    <a:close/>
                  </a:path>
                </a:pathLst>
              </a:custGeom>
              <a:solidFill>
                <a:srgbClr val="784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1365;p59">
                <a:extLst>
                  <a:ext uri="{FF2B5EF4-FFF2-40B4-BE49-F238E27FC236}">
                    <a16:creationId xmlns:a16="http://schemas.microsoft.com/office/drawing/2014/main" id="{9243BB49-0EF5-4BA2-B8CB-F295D0DC07F9}"/>
                  </a:ext>
                </a:extLst>
              </p:cNvPr>
              <p:cNvSpPr/>
              <p:nvPr/>
            </p:nvSpPr>
            <p:spPr>
              <a:xfrm>
                <a:off x="2343150" y="2483175"/>
                <a:ext cx="155975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6239" h="6406" extrusionOk="0">
                    <a:moveTo>
                      <a:pt x="2572" y="0"/>
                    </a:moveTo>
                    <a:cubicBezTo>
                      <a:pt x="0" y="2191"/>
                      <a:pt x="1536" y="6394"/>
                      <a:pt x="4917" y="6406"/>
                    </a:cubicBezTo>
                    <a:cubicBezTo>
                      <a:pt x="5096" y="6394"/>
                      <a:pt x="5274" y="6382"/>
                      <a:pt x="5453" y="6358"/>
                    </a:cubicBezTo>
                    <a:cubicBezTo>
                      <a:pt x="5929" y="5180"/>
                      <a:pt x="6239" y="3668"/>
                      <a:pt x="5596" y="2322"/>
                    </a:cubicBezTo>
                    <a:cubicBezTo>
                      <a:pt x="4953" y="953"/>
                      <a:pt x="3667" y="310"/>
                      <a:pt x="2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1366;p59">
                <a:extLst>
                  <a:ext uri="{FF2B5EF4-FFF2-40B4-BE49-F238E27FC236}">
                    <a16:creationId xmlns:a16="http://schemas.microsoft.com/office/drawing/2014/main" id="{1DC2790B-608B-4956-96BF-1C9D7681CC15}"/>
                  </a:ext>
                </a:extLst>
              </p:cNvPr>
              <p:cNvSpPr/>
              <p:nvPr/>
            </p:nvSpPr>
            <p:spPr>
              <a:xfrm>
                <a:off x="2407425" y="2461475"/>
                <a:ext cx="149450" cy="180675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7227" extrusionOk="0">
                    <a:moveTo>
                      <a:pt x="2327" y="0"/>
                    </a:moveTo>
                    <a:cubicBezTo>
                      <a:pt x="1526" y="0"/>
                      <a:pt x="707" y="270"/>
                      <a:pt x="1" y="868"/>
                    </a:cubicBezTo>
                    <a:cubicBezTo>
                      <a:pt x="1096" y="1166"/>
                      <a:pt x="2382" y="1821"/>
                      <a:pt x="3025" y="3190"/>
                    </a:cubicBezTo>
                    <a:cubicBezTo>
                      <a:pt x="3680" y="4559"/>
                      <a:pt x="3358" y="6048"/>
                      <a:pt x="2882" y="7226"/>
                    </a:cubicBezTo>
                    <a:cubicBezTo>
                      <a:pt x="4656" y="6964"/>
                      <a:pt x="5978" y="5440"/>
                      <a:pt x="5978" y="3643"/>
                    </a:cubicBezTo>
                    <a:cubicBezTo>
                      <a:pt x="5978" y="1474"/>
                      <a:pt x="4201" y="0"/>
                      <a:pt x="2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1367;p59">
                <a:extLst>
                  <a:ext uri="{FF2B5EF4-FFF2-40B4-BE49-F238E27FC236}">
                    <a16:creationId xmlns:a16="http://schemas.microsoft.com/office/drawing/2014/main" id="{98ADC1BD-CF50-4621-AB64-6891556EB4F6}"/>
                  </a:ext>
                </a:extLst>
              </p:cNvPr>
              <p:cNvSpPr/>
              <p:nvPr/>
            </p:nvSpPr>
            <p:spPr>
              <a:xfrm>
                <a:off x="2605750" y="2402800"/>
                <a:ext cx="141325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5788" extrusionOk="0">
                    <a:moveTo>
                      <a:pt x="2343" y="1"/>
                    </a:moveTo>
                    <a:lnTo>
                      <a:pt x="2343" y="1"/>
                    </a:lnTo>
                    <a:cubicBezTo>
                      <a:pt x="1" y="1962"/>
                      <a:pt x="1386" y="5787"/>
                      <a:pt x="4448" y="5787"/>
                    </a:cubicBezTo>
                    <a:cubicBezTo>
                      <a:pt x="4453" y="5787"/>
                      <a:pt x="4457" y="5787"/>
                      <a:pt x="4462" y="5787"/>
                    </a:cubicBezTo>
                    <a:cubicBezTo>
                      <a:pt x="4617" y="5775"/>
                      <a:pt x="4784" y="5763"/>
                      <a:pt x="4938" y="5740"/>
                    </a:cubicBezTo>
                    <a:cubicBezTo>
                      <a:pt x="5367" y="4680"/>
                      <a:pt x="5653" y="3311"/>
                      <a:pt x="5069" y="2096"/>
                    </a:cubicBezTo>
                    <a:cubicBezTo>
                      <a:pt x="4486" y="858"/>
                      <a:pt x="3331" y="275"/>
                      <a:pt x="2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1368;p59">
                <a:extLst>
                  <a:ext uri="{FF2B5EF4-FFF2-40B4-BE49-F238E27FC236}">
                    <a16:creationId xmlns:a16="http://schemas.microsoft.com/office/drawing/2014/main" id="{52E7817F-62F7-49DB-A5F0-80655E544A82}"/>
                  </a:ext>
                </a:extLst>
              </p:cNvPr>
              <p:cNvSpPr/>
              <p:nvPr/>
            </p:nvSpPr>
            <p:spPr>
              <a:xfrm>
                <a:off x="2664300" y="2383125"/>
                <a:ext cx="135075" cy="163175"/>
              </a:xfrm>
              <a:custGeom>
                <a:avLst/>
                <a:gdLst/>
                <a:ahLst/>
                <a:cxnLst/>
                <a:rect l="l" t="t" r="r" b="b"/>
                <a:pathLst>
                  <a:path w="5403" h="6527" extrusionOk="0">
                    <a:moveTo>
                      <a:pt x="2108" y="1"/>
                    </a:moveTo>
                    <a:cubicBezTo>
                      <a:pt x="1382" y="1"/>
                      <a:pt x="640" y="245"/>
                      <a:pt x="1" y="788"/>
                    </a:cubicBezTo>
                    <a:cubicBezTo>
                      <a:pt x="989" y="1062"/>
                      <a:pt x="2144" y="1645"/>
                      <a:pt x="2727" y="2883"/>
                    </a:cubicBezTo>
                    <a:cubicBezTo>
                      <a:pt x="3323" y="4121"/>
                      <a:pt x="3025" y="5467"/>
                      <a:pt x="2596" y="6527"/>
                    </a:cubicBezTo>
                    <a:cubicBezTo>
                      <a:pt x="4204" y="6288"/>
                      <a:pt x="5394" y="4919"/>
                      <a:pt x="5394" y="3288"/>
                    </a:cubicBezTo>
                    <a:cubicBezTo>
                      <a:pt x="5403" y="1329"/>
                      <a:pt x="3801" y="1"/>
                      <a:pt x="21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1369;p59">
                <a:extLst>
                  <a:ext uri="{FF2B5EF4-FFF2-40B4-BE49-F238E27FC236}">
                    <a16:creationId xmlns:a16="http://schemas.microsoft.com/office/drawing/2014/main" id="{3CC47CA4-BC2E-4478-9E82-56CC1C9B3B36}"/>
                  </a:ext>
                </a:extLst>
              </p:cNvPr>
              <p:cNvSpPr/>
              <p:nvPr/>
            </p:nvSpPr>
            <p:spPr>
              <a:xfrm>
                <a:off x="2655675" y="2559325"/>
                <a:ext cx="6252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1753" extrusionOk="0">
                    <a:moveTo>
                      <a:pt x="1152" y="0"/>
                    </a:moveTo>
                    <a:cubicBezTo>
                      <a:pt x="271" y="0"/>
                      <a:pt x="1" y="1003"/>
                      <a:pt x="1" y="1003"/>
                    </a:cubicBezTo>
                    <a:cubicBezTo>
                      <a:pt x="366" y="819"/>
                      <a:pt x="683" y="746"/>
                      <a:pt x="956" y="746"/>
                    </a:cubicBezTo>
                    <a:cubicBezTo>
                      <a:pt x="1975" y="746"/>
                      <a:pt x="2382" y="1753"/>
                      <a:pt x="2382" y="1753"/>
                    </a:cubicBezTo>
                    <a:cubicBezTo>
                      <a:pt x="2382" y="1753"/>
                      <a:pt x="2501" y="229"/>
                      <a:pt x="1406" y="26"/>
                    </a:cubicBezTo>
                    <a:cubicBezTo>
                      <a:pt x="1316" y="9"/>
                      <a:pt x="1232" y="0"/>
                      <a:pt x="1152" y="0"/>
                    </a:cubicBez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1370;p59">
                <a:extLst>
                  <a:ext uri="{FF2B5EF4-FFF2-40B4-BE49-F238E27FC236}">
                    <a16:creationId xmlns:a16="http://schemas.microsoft.com/office/drawing/2014/main" id="{F9103DBD-B7A1-4DA1-9877-C3736869519A}"/>
                  </a:ext>
                </a:extLst>
              </p:cNvPr>
              <p:cNvSpPr/>
              <p:nvPr/>
            </p:nvSpPr>
            <p:spPr>
              <a:xfrm>
                <a:off x="2506550" y="2673975"/>
                <a:ext cx="161650" cy="81875"/>
              </a:xfrm>
              <a:custGeom>
                <a:avLst/>
                <a:gdLst/>
                <a:ahLst/>
                <a:cxnLst/>
                <a:rect l="l" t="t" r="r" b="b"/>
                <a:pathLst>
                  <a:path w="6466" h="3275" extrusionOk="0">
                    <a:moveTo>
                      <a:pt x="6466" y="0"/>
                    </a:moveTo>
                    <a:lnTo>
                      <a:pt x="6466" y="0"/>
                    </a:lnTo>
                    <a:cubicBezTo>
                      <a:pt x="5317" y="378"/>
                      <a:pt x="4000" y="488"/>
                      <a:pt x="2856" y="488"/>
                    </a:cubicBezTo>
                    <a:cubicBezTo>
                      <a:pt x="1261" y="488"/>
                      <a:pt x="1" y="274"/>
                      <a:pt x="1" y="274"/>
                    </a:cubicBezTo>
                    <a:lnTo>
                      <a:pt x="1" y="274"/>
                    </a:lnTo>
                    <a:cubicBezTo>
                      <a:pt x="1" y="274"/>
                      <a:pt x="358" y="3275"/>
                      <a:pt x="3227" y="3275"/>
                    </a:cubicBezTo>
                    <a:cubicBezTo>
                      <a:pt x="6096" y="3275"/>
                      <a:pt x="6466" y="0"/>
                      <a:pt x="64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1371;p59">
                <a:extLst>
                  <a:ext uri="{FF2B5EF4-FFF2-40B4-BE49-F238E27FC236}">
                    <a16:creationId xmlns:a16="http://schemas.microsoft.com/office/drawing/2014/main" id="{5B60204D-03BF-462E-86FA-DC9B19B4F2B5}"/>
                  </a:ext>
                </a:extLst>
              </p:cNvPr>
              <p:cNvSpPr/>
              <p:nvPr/>
            </p:nvSpPr>
            <p:spPr>
              <a:xfrm>
                <a:off x="2351550" y="2410175"/>
                <a:ext cx="726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373" extrusionOk="0">
                    <a:moveTo>
                      <a:pt x="2227" y="0"/>
                    </a:moveTo>
                    <a:cubicBezTo>
                      <a:pt x="1519" y="0"/>
                      <a:pt x="1" y="1657"/>
                      <a:pt x="521" y="2313"/>
                    </a:cubicBezTo>
                    <a:cubicBezTo>
                      <a:pt x="553" y="2354"/>
                      <a:pt x="600" y="2373"/>
                      <a:pt x="660" y="2373"/>
                    </a:cubicBezTo>
                    <a:cubicBezTo>
                      <a:pt x="1229" y="2373"/>
                      <a:pt x="2905" y="671"/>
                      <a:pt x="2474" y="111"/>
                    </a:cubicBezTo>
                    <a:cubicBezTo>
                      <a:pt x="2414" y="34"/>
                      <a:pt x="2329" y="0"/>
                      <a:pt x="2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1372;p59">
                <a:extLst>
                  <a:ext uri="{FF2B5EF4-FFF2-40B4-BE49-F238E27FC236}">
                    <a16:creationId xmlns:a16="http://schemas.microsoft.com/office/drawing/2014/main" id="{500E7D49-CEFB-45FE-B504-1DE08812387F}"/>
                  </a:ext>
                </a:extLst>
              </p:cNvPr>
              <p:cNvSpPr/>
              <p:nvPr/>
            </p:nvSpPr>
            <p:spPr>
              <a:xfrm>
                <a:off x="2696150" y="2323800"/>
                <a:ext cx="64250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176" extrusionOk="0">
                    <a:moveTo>
                      <a:pt x="661" y="0"/>
                    </a:moveTo>
                    <a:cubicBezTo>
                      <a:pt x="389" y="0"/>
                      <a:pt x="180" y="86"/>
                      <a:pt x="132" y="303"/>
                    </a:cubicBezTo>
                    <a:cubicBezTo>
                      <a:pt x="1" y="843"/>
                      <a:pt x="984" y="1176"/>
                      <a:pt x="1697" y="1176"/>
                    </a:cubicBezTo>
                    <a:cubicBezTo>
                      <a:pt x="2020" y="1176"/>
                      <a:pt x="2288" y="1107"/>
                      <a:pt x="2370" y="958"/>
                    </a:cubicBezTo>
                    <a:cubicBezTo>
                      <a:pt x="2569" y="612"/>
                      <a:pt x="1388" y="0"/>
                      <a:pt x="6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1373;p59">
                <a:extLst>
                  <a:ext uri="{FF2B5EF4-FFF2-40B4-BE49-F238E27FC236}">
                    <a16:creationId xmlns:a16="http://schemas.microsoft.com/office/drawing/2014/main" id="{DDB59190-F499-4EC3-841D-27E123FFBC29}"/>
                  </a:ext>
                </a:extLst>
              </p:cNvPr>
              <p:cNvSpPr/>
              <p:nvPr/>
            </p:nvSpPr>
            <p:spPr>
              <a:xfrm>
                <a:off x="1405725" y="2142200"/>
                <a:ext cx="857675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4307" h="21784" extrusionOk="0">
                    <a:moveTo>
                      <a:pt x="8378" y="0"/>
                    </a:moveTo>
                    <a:cubicBezTo>
                      <a:pt x="2453" y="0"/>
                      <a:pt x="0" y="19601"/>
                      <a:pt x="4207" y="21557"/>
                    </a:cubicBezTo>
                    <a:cubicBezTo>
                      <a:pt x="4542" y="21712"/>
                      <a:pt x="4921" y="21784"/>
                      <a:pt x="5337" y="21784"/>
                    </a:cubicBezTo>
                    <a:cubicBezTo>
                      <a:pt x="10171" y="21784"/>
                      <a:pt x="19894" y="12125"/>
                      <a:pt x="20631" y="12125"/>
                    </a:cubicBezTo>
                    <a:cubicBezTo>
                      <a:pt x="20638" y="12125"/>
                      <a:pt x="20644" y="12126"/>
                      <a:pt x="20650" y="12127"/>
                    </a:cubicBezTo>
                    <a:cubicBezTo>
                      <a:pt x="21192" y="12305"/>
                      <a:pt x="24469" y="20585"/>
                      <a:pt x="28253" y="20585"/>
                    </a:cubicBezTo>
                    <a:cubicBezTo>
                      <a:pt x="28786" y="20585"/>
                      <a:pt x="29330" y="20420"/>
                      <a:pt x="29877" y="20045"/>
                    </a:cubicBezTo>
                    <a:cubicBezTo>
                      <a:pt x="34306" y="17009"/>
                      <a:pt x="23852" y="4162"/>
                      <a:pt x="21400" y="3412"/>
                    </a:cubicBezTo>
                    <a:cubicBezTo>
                      <a:pt x="21316" y="3386"/>
                      <a:pt x="21223" y="3374"/>
                      <a:pt x="21122" y="3374"/>
                    </a:cubicBezTo>
                    <a:cubicBezTo>
                      <a:pt x="18300" y="3374"/>
                      <a:pt x="8876" y="12923"/>
                      <a:pt x="8053" y="12923"/>
                    </a:cubicBezTo>
                    <a:cubicBezTo>
                      <a:pt x="8038" y="12923"/>
                      <a:pt x="8026" y="12919"/>
                      <a:pt x="8017" y="12913"/>
                    </a:cubicBezTo>
                    <a:cubicBezTo>
                      <a:pt x="7541" y="12568"/>
                      <a:pt x="14625" y="412"/>
                      <a:pt x="8565" y="7"/>
                    </a:cubicBezTo>
                    <a:cubicBezTo>
                      <a:pt x="8502" y="3"/>
                      <a:pt x="8440" y="0"/>
                      <a:pt x="8378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1374;p59">
                <a:extLst>
                  <a:ext uri="{FF2B5EF4-FFF2-40B4-BE49-F238E27FC236}">
                    <a16:creationId xmlns:a16="http://schemas.microsoft.com/office/drawing/2014/main" id="{4654274D-FCCA-4106-9DCC-06C5AF91548C}"/>
                  </a:ext>
                </a:extLst>
              </p:cNvPr>
              <p:cNvSpPr/>
              <p:nvPr/>
            </p:nvSpPr>
            <p:spPr>
              <a:xfrm>
                <a:off x="1507325" y="2432275"/>
                <a:ext cx="440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1763" extrusionOk="0">
                    <a:moveTo>
                      <a:pt x="881" y="0"/>
                    </a:moveTo>
                    <a:cubicBezTo>
                      <a:pt x="393" y="0"/>
                      <a:pt x="0" y="393"/>
                      <a:pt x="0" y="882"/>
                    </a:cubicBezTo>
                    <a:cubicBezTo>
                      <a:pt x="0" y="1370"/>
                      <a:pt x="393" y="1763"/>
                      <a:pt x="881" y="1763"/>
                    </a:cubicBezTo>
                    <a:cubicBezTo>
                      <a:pt x="1369" y="1763"/>
                      <a:pt x="1762" y="1370"/>
                      <a:pt x="1762" y="882"/>
                    </a:cubicBezTo>
                    <a:cubicBezTo>
                      <a:pt x="1762" y="393"/>
                      <a:pt x="1369" y="0"/>
                      <a:pt x="881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1375;p59">
                <a:extLst>
                  <a:ext uri="{FF2B5EF4-FFF2-40B4-BE49-F238E27FC236}">
                    <a16:creationId xmlns:a16="http://schemas.microsoft.com/office/drawing/2014/main" id="{0C9CDBE4-7E23-42B3-A613-423FBD99F5FC}"/>
                  </a:ext>
                </a:extLst>
              </p:cNvPr>
              <p:cNvSpPr/>
              <p:nvPr/>
            </p:nvSpPr>
            <p:spPr>
              <a:xfrm>
                <a:off x="1516250" y="2214575"/>
                <a:ext cx="717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7271" extrusionOk="0">
                    <a:moveTo>
                      <a:pt x="1849" y="1"/>
                    </a:moveTo>
                    <a:cubicBezTo>
                      <a:pt x="1220" y="1"/>
                      <a:pt x="517" y="1528"/>
                      <a:pt x="262" y="3482"/>
                    </a:cubicBezTo>
                    <a:cubicBezTo>
                      <a:pt x="0" y="5482"/>
                      <a:pt x="310" y="7184"/>
                      <a:pt x="953" y="7268"/>
                    </a:cubicBezTo>
                    <a:cubicBezTo>
                      <a:pt x="970" y="7270"/>
                      <a:pt x="987" y="7271"/>
                      <a:pt x="1003" y="7271"/>
                    </a:cubicBezTo>
                    <a:cubicBezTo>
                      <a:pt x="1645" y="7271"/>
                      <a:pt x="2341" y="5740"/>
                      <a:pt x="2608" y="3791"/>
                    </a:cubicBezTo>
                    <a:cubicBezTo>
                      <a:pt x="2870" y="1779"/>
                      <a:pt x="2560" y="88"/>
                      <a:pt x="1905" y="5"/>
                    </a:cubicBezTo>
                    <a:cubicBezTo>
                      <a:pt x="1887" y="2"/>
                      <a:pt x="1868" y="1"/>
                      <a:pt x="1849" y="1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1376;p59">
                <a:extLst>
                  <a:ext uri="{FF2B5EF4-FFF2-40B4-BE49-F238E27FC236}">
                    <a16:creationId xmlns:a16="http://schemas.microsoft.com/office/drawing/2014/main" id="{DE2B6E10-0FDE-429F-A4B7-E1283AB43736}"/>
                  </a:ext>
                </a:extLst>
              </p:cNvPr>
              <p:cNvSpPr/>
              <p:nvPr/>
            </p:nvSpPr>
            <p:spPr>
              <a:xfrm>
                <a:off x="1927900" y="2299200"/>
                <a:ext cx="163450" cy="225700"/>
              </a:xfrm>
              <a:custGeom>
                <a:avLst/>
                <a:gdLst/>
                <a:ahLst/>
                <a:cxnLst/>
                <a:rect l="l" t="t" r="r" b="b"/>
                <a:pathLst>
                  <a:path w="6538" h="9028" extrusionOk="0">
                    <a:moveTo>
                      <a:pt x="945" y="0"/>
                    </a:moveTo>
                    <a:cubicBezTo>
                      <a:pt x="855" y="0"/>
                      <a:pt x="774" y="20"/>
                      <a:pt x="703" y="61"/>
                    </a:cubicBezTo>
                    <a:cubicBezTo>
                      <a:pt x="1" y="466"/>
                      <a:pt x="584" y="2787"/>
                      <a:pt x="2001" y="5252"/>
                    </a:cubicBezTo>
                    <a:cubicBezTo>
                      <a:pt x="3275" y="7457"/>
                      <a:pt x="4799" y="9027"/>
                      <a:pt x="5604" y="9027"/>
                    </a:cubicBezTo>
                    <a:cubicBezTo>
                      <a:pt x="5695" y="9027"/>
                      <a:pt x="5776" y="9008"/>
                      <a:pt x="5847" y="8967"/>
                    </a:cubicBezTo>
                    <a:cubicBezTo>
                      <a:pt x="6537" y="8562"/>
                      <a:pt x="5954" y="6240"/>
                      <a:pt x="4537" y="3788"/>
                    </a:cubicBezTo>
                    <a:cubicBezTo>
                      <a:pt x="3263" y="1571"/>
                      <a:pt x="1748" y="0"/>
                      <a:pt x="94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1377;p59">
                <a:extLst>
                  <a:ext uri="{FF2B5EF4-FFF2-40B4-BE49-F238E27FC236}">
                    <a16:creationId xmlns:a16="http://schemas.microsoft.com/office/drawing/2014/main" id="{01BE8E3A-36B4-419E-ADCF-E8BF557BD2E2}"/>
                  </a:ext>
                </a:extLst>
              </p:cNvPr>
              <p:cNvSpPr/>
              <p:nvPr/>
            </p:nvSpPr>
            <p:spPr>
              <a:xfrm>
                <a:off x="1736525" y="2426900"/>
                <a:ext cx="184575" cy="254250"/>
              </a:xfrm>
              <a:custGeom>
                <a:avLst/>
                <a:gdLst/>
                <a:ahLst/>
                <a:cxnLst/>
                <a:rect l="l" t="t" r="r" b="b"/>
                <a:pathLst>
                  <a:path w="7383" h="10170" extrusionOk="0">
                    <a:moveTo>
                      <a:pt x="4738" y="0"/>
                    </a:moveTo>
                    <a:cubicBezTo>
                      <a:pt x="4505" y="0"/>
                      <a:pt x="4291" y="69"/>
                      <a:pt x="4120" y="215"/>
                    </a:cubicBezTo>
                    <a:cubicBezTo>
                      <a:pt x="3131" y="1049"/>
                      <a:pt x="4715" y="2799"/>
                      <a:pt x="4715" y="2799"/>
                    </a:cubicBezTo>
                    <a:lnTo>
                      <a:pt x="0" y="6526"/>
                    </a:lnTo>
                    <a:cubicBezTo>
                      <a:pt x="976" y="7461"/>
                      <a:pt x="1631" y="7660"/>
                      <a:pt x="2013" y="7660"/>
                    </a:cubicBezTo>
                    <a:cubicBezTo>
                      <a:pt x="2297" y="7660"/>
                      <a:pt x="2429" y="7550"/>
                      <a:pt x="2429" y="7550"/>
                    </a:cubicBezTo>
                    <a:lnTo>
                      <a:pt x="3227" y="10169"/>
                    </a:lnTo>
                    <a:lnTo>
                      <a:pt x="5644" y="7990"/>
                    </a:lnTo>
                    <a:lnTo>
                      <a:pt x="4858" y="6478"/>
                    </a:lnTo>
                    <a:cubicBezTo>
                      <a:pt x="4858" y="6478"/>
                      <a:pt x="6060" y="5871"/>
                      <a:pt x="6703" y="3764"/>
                    </a:cubicBezTo>
                    <a:cubicBezTo>
                      <a:pt x="7382" y="1569"/>
                      <a:pt x="5848" y="0"/>
                      <a:pt x="4738" y="0"/>
                    </a:cubicBezTo>
                    <a:close/>
                  </a:path>
                </a:pathLst>
              </a:custGeom>
              <a:solidFill>
                <a:srgbClr val="784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1378;p59">
                <a:extLst>
                  <a:ext uri="{FF2B5EF4-FFF2-40B4-BE49-F238E27FC236}">
                    <a16:creationId xmlns:a16="http://schemas.microsoft.com/office/drawing/2014/main" id="{E3C0ED88-C183-4BA0-9648-0A448FE60996}"/>
                  </a:ext>
                </a:extLst>
              </p:cNvPr>
              <p:cNvSpPr/>
              <p:nvPr/>
            </p:nvSpPr>
            <p:spPr>
              <a:xfrm>
                <a:off x="1751100" y="2612575"/>
                <a:ext cx="770650" cy="437825"/>
              </a:xfrm>
              <a:custGeom>
                <a:avLst/>
                <a:gdLst/>
                <a:ahLst/>
                <a:cxnLst/>
                <a:rect l="l" t="t" r="r" b="b"/>
                <a:pathLst>
                  <a:path w="30826" h="17513" extrusionOk="0">
                    <a:moveTo>
                      <a:pt x="7908" y="0"/>
                    </a:moveTo>
                    <a:cubicBezTo>
                      <a:pt x="6483" y="0"/>
                      <a:pt x="5078" y="410"/>
                      <a:pt x="3870" y="1182"/>
                    </a:cubicBezTo>
                    <a:cubicBezTo>
                      <a:pt x="0" y="3706"/>
                      <a:pt x="167" y="7981"/>
                      <a:pt x="167" y="7981"/>
                    </a:cubicBezTo>
                    <a:cubicBezTo>
                      <a:pt x="167" y="7981"/>
                      <a:pt x="2858" y="12612"/>
                      <a:pt x="13205" y="15672"/>
                    </a:cubicBezTo>
                    <a:cubicBezTo>
                      <a:pt x="18111" y="17129"/>
                      <a:pt x="22062" y="17512"/>
                      <a:pt x="24860" y="17512"/>
                    </a:cubicBezTo>
                    <a:cubicBezTo>
                      <a:pt x="27962" y="17512"/>
                      <a:pt x="29647" y="17041"/>
                      <a:pt x="29647" y="17041"/>
                    </a:cubicBezTo>
                    <a:cubicBezTo>
                      <a:pt x="30826" y="13493"/>
                      <a:pt x="29992" y="10803"/>
                      <a:pt x="29992" y="10803"/>
                    </a:cubicBezTo>
                    <a:cubicBezTo>
                      <a:pt x="29992" y="10803"/>
                      <a:pt x="23825" y="9636"/>
                      <a:pt x="18408" y="7493"/>
                    </a:cubicBezTo>
                    <a:cubicBezTo>
                      <a:pt x="13002" y="5338"/>
                      <a:pt x="8775" y="51"/>
                      <a:pt x="8775" y="51"/>
                    </a:cubicBezTo>
                    <a:cubicBezTo>
                      <a:pt x="8486" y="17"/>
                      <a:pt x="8197" y="0"/>
                      <a:pt x="79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" name="Google Shape;12;p2">
              <a:extLst>
                <a:ext uri="{FF2B5EF4-FFF2-40B4-BE49-F238E27FC236}">
                  <a16:creationId xmlns:a16="http://schemas.microsoft.com/office/drawing/2014/main" id="{54BF5491-26A2-4961-86E4-0E6E5D2A5203}"/>
                </a:ext>
              </a:extLst>
            </p:cNvPr>
            <p:cNvGrpSpPr/>
            <p:nvPr/>
          </p:nvGrpSpPr>
          <p:grpSpPr>
            <a:xfrm rot="-822785">
              <a:off x="1699997" y="3615273"/>
              <a:ext cx="1315664" cy="1306035"/>
              <a:chOff x="1193082" y="841697"/>
              <a:chExt cx="1170763" cy="1162329"/>
            </a:xfrm>
          </p:grpSpPr>
          <p:sp>
            <p:nvSpPr>
              <p:cNvPr id="35" name="Google Shape;13;p2">
                <a:extLst>
                  <a:ext uri="{FF2B5EF4-FFF2-40B4-BE49-F238E27FC236}">
                    <a16:creationId xmlns:a16="http://schemas.microsoft.com/office/drawing/2014/main" id="{959F5320-D14E-4108-B0B9-B04839D9D04E}"/>
                  </a:ext>
                </a:extLst>
              </p:cNvPr>
              <p:cNvSpPr/>
              <p:nvPr/>
            </p:nvSpPr>
            <p:spPr>
              <a:xfrm rot="-2361516">
                <a:off x="1348852" y="1023586"/>
                <a:ext cx="859224" cy="798550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4;p2">
                <a:extLst>
                  <a:ext uri="{FF2B5EF4-FFF2-40B4-BE49-F238E27FC236}">
                    <a16:creationId xmlns:a16="http://schemas.microsoft.com/office/drawing/2014/main" id="{2B5E98BA-3B71-4164-9964-478B4071A466}"/>
                  </a:ext>
                </a:extLst>
              </p:cNvPr>
              <p:cNvSpPr/>
              <p:nvPr/>
            </p:nvSpPr>
            <p:spPr>
              <a:xfrm rot="-2361516">
                <a:off x="1906814" y="1116052"/>
                <a:ext cx="65843" cy="6632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582F4E">
                  <a:alpha val="531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5;p2">
                <a:extLst>
                  <a:ext uri="{FF2B5EF4-FFF2-40B4-BE49-F238E27FC236}">
                    <a16:creationId xmlns:a16="http://schemas.microsoft.com/office/drawing/2014/main" id="{39803AC9-8081-40AE-AC65-33D68C99864E}"/>
                  </a:ext>
                </a:extLst>
              </p:cNvPr>
              <p:cNvSpPr/>
              <p:nvPr/>
            </p:nvSpPr>
            <p:spPr>
              <a:xfrm rot="-2361516">
                <a:off x="1534264" y="1075884"/>
                <a:ext cx="331404" cy="186755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582F4E">
                  <a:alpha val="531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1" name="Text Box 62">
            <a:extLst>
              <a:ext uri="{FF2B5EF4-FFF2-40B4-BE49-F238E27FC236}">
                <a16:creationId xmlns:a16="http://schemas.microsoft.com/office/drawing/2014/main" id="{2E4F9EC1-8E91-4721-96DF-8BA02215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62" y="2506458"/>
            <a:ext cx="1681586" cy="8309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kern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 ?</a:t>
            </a:r>
            <a:endParaRPr kumimoji="0" lang="en-US" altLang="en-US" sz="4800" b="0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44244" y="442066"/>
            <a:ext cx="2313826" cy="2064392"/>
            <a:chOff x="2937098" y="1705009"/>
            <a:chExt cx="2313826" cy="20643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7098" y="1705009"/>
              <a:ext cx="2313826" cy="2064392"/>
            </a:xfrm>
            <a:prstGeom prst="rect">
              <a:avLst/>
            </a:prstGeom>
          </p:spPr>
        </p:pic>
        <p:sp>
          <p:nvSpPr>
            <p:cNvPr id="62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6959" y="2321707"/>
              <a:ext cx="113410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chemeClr val="bg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45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>
            <a:off x="3970532" y="1474262"/>
            <a:ext cx="1944303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383" y="624015"/>
            <a:ext cx="18686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+ 27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9175" y="442066"/>
            <a:ext cx="2313826" cy="2064392"/>
          </a:xfrm>
          <a:prstGeom prst="rect">
            <a:avLst/>
          </a:prstGeom>
        </p:spPr>
      </p:pic>
      <p:sp>
        <p:nvSpPr>
          <p:cNvPr id="65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6866" y="1058764"/>
            <a:ext cx="11341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72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66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7432" y="708367"/>
            <a:ext cx="18686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+ 19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9961" y="442066"/>
            <a:ext cx="2313826" cy="2064392"/>
          </a:xfrm>
          <a:prstGeom prst="rect">
            <a:avLst/>
          </a:prstGeom>
        </p:spPr>
      </p:pic>
      <p:sp>
        <p:nvSpPr>
          <p:cNvPr id="69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7652" y="1058764"/>
            <a:ext cx="11341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noProof="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91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8019544" y="1607412"/>
            <a:ext cx="1584421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2169469" y="3436288"/>
            <a:ext cx="2313826" cy="2064392"/>
            <a:chOff x="2937098" y="1705009"/>
            <a:chExt cx="2313826" cy="2064392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7098" y="1705009"/>
              <a:ext cx="2313826" cy="2064392"/>
            </a:xfrm>
            <a:prstGeom prst="rect">
              <a:avLst/>
            </a:prstGeom>
          </p:spPr>
        </p:pic>
        <p:sp>
          <p:nvSpPr>
            <p:cNvPr id="73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6959" y="2321707"/>
              <a:ext cx="113410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chemeClr val="bg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45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cxnSp>
        <p:nvCxnSpPr>
          <p:cNvPr id="74" name="Straight Arrow Connector 73"/>
          <p:cNvCxnSpPr/>
          <p:nvPr/>
        </p:nvCxnSpPr>
        <p:spPr>
          <a:xfrm>
            <a:off x="4575220" y="4449234"/>
            <a:ext cx="1443418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608" y="3618237"/>
            <a:ext cx="18686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+ 19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1731" y="3382362"/>
            <a:ext cx="2313826" cy="2064392"/>
          </a:xfrm>
          <a:prstGeom prst="rect">
            <a:avLst/>
          </a:prstGeom>
        </p:spPr>
      </p:pic>
      <p:sp>
        <p:nvSpPr>
          <p:cNvPr id="78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422" y="3999060"/>
            <a:ext cx="11341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64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79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657" y="3702589"/>
            <a:ext cx="18686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+ 27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75186" y="3436288"/>
            <a:ext cx="2313826" cy="2064392"/>
          </a:xfrm>
          <a:prstGeom prst="rect">
            <a:avLst/>
          </a:prstGeom>
        </p:spPr>
      </p:pic>
      <p:sp>
        <p:nvSpPr>
          <p:cNvPr id="82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2877" y="4052986"/>
            <a:ext cx="11341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91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7877432" y="4601634"/>
            <a:ext cx="2151758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168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844;p47">
            <a:extLst>
              <a:ext uri="{FF2B5EF4-FFF2-40B4-BE49-F238E27FC236}">
                <a16:creationId xmlns:a16="http://schemas.microsoft.com/office/drawing/2014/main" id="{34728E4E-ECCD-4D9B-B5D0-C62D509E619F}"/>
              </a:ext>
            </a:extLst>
          </p:cNvPr>
          <p:cNvGrpSpPr/>
          <p:nvPr/>
        </p:nvGrpSpPr>
        <p:grpSpPr>
          <a:xfrm>
            <a:off x="3179814" y="2845942"/>
            <a:ext cx="9012186" cy="3806585"/>
            <a:chOff x="4214700" y="1114350"/>
            <a:chExt cx="3943500" cy="2914800"/>
          </a:xfrm>
        </p:grpSpPr>
        <p:sp>
          <p:nvSpPr>
            <p:cNvPr id="6" name="Google Shape;845;p47">
              <a:extLst>
                <a:ext uri="{FF2B5EF4-FFF2-40B4-BE49-F238E27FC236}">
                  <a16:creationId xmlns:a16="http://schemas.microsoft.com/office/drawing/2014/main" id="{1EE7A0EA-F026-46F3-987F-75DAE01267F6}"/>
                </a:ext>
              </a:extLst>
            </p:cNvPr>
            <p:cNvSpPr/>
            <p:nvPr/>
          </p:nvSpPr>
          <p:spPr>
            <a:xfrm>
              <a:off x="4214700" y="1114350"/>
              <a:ext cx="3943500" cy="2914800"/>
            </a:xfrm>
            <a:prstGeom prst="roundRect">
              <a:avLst>
                <a:gd name="adj" fmla="val 866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846;p47">
              <a:extLst>
                <a:ext uri="{FF2B5EF4-FFF2-40B4-BE49-F238E27FC236}">
                  <a16:creationId xmlns:a16="http://schemas.microsoft.com/office/drawing/2014/main" id="{9D154B99-96BD-43F6-BB63-88115C537560}"/>
                </a:ext>
              </a:extLst>
            </p:cNvPr>
            <p:cNvSpPr/>
            <p:nvPr/>
          </p:nvSpPr>
          <p:spPr>
            <a:xfrm>
              <a:off x="4448175" y="1295400"/>
              <a:ext cx="3467100" cy="2514600"/>
            </a:xfrm>
            <a:prstGeom prst="roundRect">
              <a:avLst>
                <a:gd name="adj" fmla="val 12878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" name="Google Shape;847;p47">
              <a:extLst>
                <a:ext uri="{FF2B5EF4-FFF2-40B4-BE49-F238E27FC236}">
                  <a16:creationId xmlns:a16="http://schemas.microsoft.com/office/drawing/2014/main" id="{393EEFCD-34E3-4F63-96B4-AB180CFB98E3}"/>
                </a:ext>
              </a:extLst>
            </p:cNvPr>
            <p:cNvGrpSpPr/>
            <p:nvPr/>
          </p:nvGrpSpPr>
          <p:grpSpPr>
            <a:xfrm>
              <a:off x="4653250" y="1477300"/>
              <a:ext cx="1880831" cy="230700"/>
              <a:chOff x="4820675" y="1477300"/>
              <a:chExt cx="1880831" cy="230700"/>
            </a:xfrm>
          </p:grpSpPr>
          <p:sp>
            <p:nvSpPr>
              <p:cNvPr id="9" name="Google Shape;848;p47">
                <a:extLst>
                  <a:ext uri="{FF2B5EF4-FFF2-40B4-BE49-F238E27FC236}">
                    <a16:creationId xmlns:a16="http://schemas.microsoft.com/office/drawing/2014/main" id="{75567D99-2082-4053-9582-A9BA2F4C0007}"/>
                  </a:ext>
                </a:extLst>
              </p:cNvPr>
              <p:cNvSpPr/>
              <p:nvPr/>
            </p:nvSpPr>
            <p:spPr>
              <a:xfrm>
                <a:off x="4820675" y="1477300"/>
                <a:ext cx="240900" cy="2307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849;p47">
                <a:extLst>
                  <a:ext uri="{FF2B5EF4-FFF2-40B4-BE49-F238E27FC236}">
                    <a16:creationId xmlns:a16="http://schemas.microsoft.com/office/drawing/2014/main" id="{7137417B-B710-4834-B5A5-4E9D265F4319}"/>
                  </a:ext>
                </a:extLst>
              </p:cNvPr>
              <p:cNvSpPr/>
              <p:nvPr/>
            </p:nvSpPr>
            <p:spPr>
              <a:xfrm>
                <a:off x="5137006" y="1530025"/>
                <a:ext cx="1564500" cy="105300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Google Shape;3954;p42">
            <a:extLst>
              <a:ext uri="{FF2B5EF4-FFF2-40B4-BE49-F238E27FC236}">
                <a16:creationId xmlns:a16="http://schemas.microsoft.com/office/drawing/2014/main" id="{519C4A19-6F24-448B-9306-CF0185460A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02026" y="4784561"/>
            <a:ext cx="8167761" cy="5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vi-VN" sz="48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có 57 viên bi. Mai cho Nam thêm 15 viên bi. Hỏi lúc này Nam có bao nhiêu viên bi?</a:t>
            </a:r>
            <a:endParaRPr sz="4800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D3B8C9-A191-4F50-A247-30E217AF6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59" y="3275523"/>
            <a:ext cx="3516348" cy="35824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52" b="79907" l="25417" r="70417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389" t="24815" r="30000" b="20864"/>
          <a:stretch/>
        </p:blipFill>
        <p:spPr>
          <a:xfrm>
            <a:off x="4596029" y="-97727"/>
            <a:ext cx="5666627" cy="397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23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FD3B8C9-A191-4F50-A247-30E217AF6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59" y="3275523"/>
            <a:ext cx="3516348" cy="3582477"/>
          </a:xfrm>
          <a:prstGeom prst="rect">
            <a:avLst/>
          </a:prstGeom>
        </p:spPr>
      </p:pic>
      <p:sp>
        <p:nvSpPr>
          <p:cNvPr id="13" name="Text Box 13">
            <a:extLst>
              <a:ext uri="{FF2B5EF4-FFF2-40B4-BE49-F238E27FC236}">
                <a16:creationId xmlns:a16="http://schemas.microsoft.com/office/drawing/2014/main" id="{60C577E1-C5CC-4CA7-823A-854FCC73E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3212" y="1841108"/>
            <a:ext cx="8507004" cy="4662815"/>
          </a:xfrm>
          <a:prstGeom prst="rect">
            <a:avLst/>
          </a:prstGeom>
          <a:noFill/>
          <a:ln w="28575">
            <a:solidFill>
              <a:schemeClr val="accent4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vi-VN" altLang="en-US" sz="5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giải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5400" b="1" kern="0" noProof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 viên bi Nam có tất cả là: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57</a:t>
            </a:r>
            <a:r>
              <a:rPr kumimoji="0" lang="vi-VN" altLang="en-US" sz="5400" b="1" i="0" u="none" strike="noStrike" kern="0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+ 15 = 72 (viên bi)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5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Đáp số: 72 viên bi</a:t>
            </a:r>
            <a:endParaRPr kumimoji="0" lang="en-US" altLang="en-US" sz="5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8771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;p2">
            <a:extLst>
              <a:ext uri="{FF2B5EF4-FFF2-40B4-BE49-F238E27FC236}">
                <a16:creationId xmlns:a16="http://schemas.microsoft.com/office/drawing/2014/main" id="{DDB8E42E-CA78-4A67-81F3-C194B220186A}"/>
              </a:ext>
            </a:extLst>
          </p:cNvPr>
          <p:cNvSpPr/>
          <p:nvPr/>
        </p:nvSpPr>
        <p:spPr>
          <a:xfrm>
            <a:off x="1880816" y="-33397"/>
            <a:ext cx="9397325" cy="685796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" name="Google Shape;12;p2">
            <a:extLst>
              <a:ext uri="{FF2B5EF4-FFF2-40B4-BE49-F238E27FC236}">
                <a16:creationId xmlns:a16="http://schemas.microsoft.com/office/drawing/2014/main" id="{54BF5491-26A2-4961-86E4-0E6E5D2A5203}"/>
              </a:ext>
            </a:extLst>
          </p:cNvPr>
          <p:cNvGrpSpPr/>
          <p:nvPr/>
        </p:nvGrpSpPr>
        <p:grpSpPr>
          <a:xfrm rot="-822785">
            <a:off x="668861" y="1647189"/>
            <a:ext cx="1315664" cy="1306035"/>
            <a:chOff x="1193082" y="841697"/>
            <a:chExt cx="1170763" cy="1162329"/>
          </a:xfrm>
        </p:grpSpPr>
        <p:sp>
          <p:nvSpPr>
            <p:cNvPr id="6" name="Google Shape;13;p2">
              <a:extLst>
                <a:ext uri="{FF2B5EF4-FFF2-40B4-BE49-F238E27FC236}">
                  <a16:creationId xmlns:a16="http://schemas.microsoft.com/office/drawing/2014/main" id="{959F5320-D14E-4108-B0B9-B04839D9D04E}"/>
                </a:ext>
              </a:extLst>
            </p:cNvPr>
            <p:cNvSpPr/>
            <p:nvPr/>
          </p:nvSpPr>
          <p:spPr>
            <a:xfrm rot="-2361516">
              <a:off x="1348852" y="1023586"/>
              <a:ext cx="859224" cy="798550"/>
            </a:xfrm>
            <a:custGeom>
              <a:avLst/>
              <a:gdLst/>
              <a:ahLst/>
              <a:cxnLst/>
              <a:rect l="l" t="t" r="r" b="b"/>
              <a:pathLst>
                <a:path w="21610" h="20084" extrusionOk="0">
                  <a:moveTo>
                    <a:pt x="8206" y="1"/>
                  </a:moveTo>
                  <a:cubicBezTo>
                    <a:pt x="8099" y="1"/>
                    <a:pt x="8014" y="11"/>
                    <a:pt x="7954" y="31"/>
                  </a:cubicBezTo>
                  <a:cubicBezTo>
                    <a:pt x="6811" y="423"/>
                    <a:pt x="4418" y="2674"/>
                    <a:pt x="13204" y="6103"/>
                  </a:cubicBezTo>
                  <a:cubicBezTo>
                    <a:pt x="13669" y="6281"/>
                    <a:pt x="7478" y="5876"/>
                    <a:pt x="7418" y="8198"/>
                  </a:cubicBezTo>
                  <a:cubicBezTo>
                    <a:pt x="7347" y="10520"/>
                    <a:pt x="14252" y="10115"/>
                    <a:pt x="13907" y="13544"/>
                  </a:cubicBezTo>
                  <a:cubicBezTo>
                    <a:pt x="13758" y="15074"/>
                    <a:pt x="11953" y="15954"/>
                    <a:pt x="9911" y="15954"/>
                  </a:cubicBezTo>
                  <a:cubicBezTo>
                    <a:pt x="7392" y="15954"/>
                    <a:pt x="4514" y="14613"/>
                    <a:pt x="3941" y="11496"/>
                  </a:cubicBezTo>
                  <a:cubicBezTo>
                    <a:pt x="3858" y="11064"/>
                    <a:pt x="3254" y="10464"/>
                    <a:pt x="2625" y="10464"/>
                  </a:cubicBezTo>
                  <a:cubicBezTo>
                    <a:pt x="2352" y="10464"/>
                    <a:pt x="2075" y="10577"/>
                    <a:pt x="1834" y="10865"/>
                  </a:cubicBezTo>
                  <a:cubicBezTo>
                    <a:pt x="1036" y="11830"/>
                    <a:pt x="0" y="17199"/>
                    <a:pt x="8263" y="19747"/>
                  </a:cubicBezTo>
                  <a:cubicBezTo>
                    <a:pt x="9009" y="19978"/>
                    <a:pt x="9751" y="20084"/>
                    <a:pt x="10474" y="20084"/>
                  </a:cubicBezTo>
                  <a:cubicBezTo>
                    <a:pt x="16046" y="20084"/>
                    <a:pt x="20444" y="13805"/>
                    <a:pt x="16407" y="10401"/>
                  </a:cubicBezTo>
                  <a:lnTo>
                    <a:pt x="16407" y="10401"/>
                  </a:lnTo>
                  <a:cubicBezTo>
                    <a:pt x="16407" y="10401"/>
                    <a:pt x="16985" y="10502"/>
                    <a:pt x="17725" y="10502"/>
                  </a:cubicBezTo>
                  <a:cubicBezTo>
                    <a:pt x="19299" y="10502"/>
                    <a:pt x="21609" y="10045"/>
                    <a:pt x="20670" y="7186"/>
                  </a:cubicBezTo>
                  <a:cubicBezTo>
                    <a:pt x="19361" y="3193"/>
                    <a:pt x="10142" y="1"/>
                    <a:pt x="8206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4;p2">
              <a:extLst>
                <a:ext uri="{FF2B5EF4-FFF2-40B4-BE49-F238E27FC236}">
                  <a16:creationId xmlns:a16="http://schemas.microsoft.com/office/drawing/2014/main" id="{2B5E98BA-3B71-4164-9964-478B4071A466}"/>
                </a:ext>
              </a:extLst>
            </p:cNvPr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5;p2">
              <a:extLst>
                <a:ext uri="{FF2B5EF4-FFF2-40B4-BE49-F238E27FC236}">
                  <a16:creationId xmlns:a16="http://schemas.microsoft.com/office/drawing/2014/main" id="{39803AC9-8081-40AE-AC65-33D68C99864E}"/>
                </a:ext>
              </a:extLst>
            </p:cNvPr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" name="Google Shape;16;p2">
            <a:extLst>
              <a:ext uri="{FF2B5EF4-FFF2-40B4-BE49-F238E27FC236}">
                <a16:creationId xmlns:a16="http://schemas.microsoft.com/office/drawing/2014/main" id="{27E9E9BF-1B82-4ED2-B4A2-0B3A7D1C9EBF}"/>
              </a:ext>
            </a:extLst>
          </p:cNvPr>
          <p:cNvGrpSpPr/>
          <p:nvPr/>
        </p:nvGrpSpPr>
        <p:grpSpPr>
          <a:xfrm>
            <a:off x="3700107" y="397624"/>
            <a:ext cx="976052" cy="935249"/>
            <a:chOff x="7039475" y="481968"/>
            <a:chExt cx="476805" cy="456783"/>
          </a:xfrm>
        </p:grpSpPr>
        <p:sp>
          <p:nvSpPr>
            <p:cNvPr id="10" name="Google Shape;17;p2">
              <a:extLst>
                <a:ext uri="{FF2B5EF4-FFF2-40B4-BE49-F238E27FC236}">
                  <a16:creationId xmlns:a16="http://schemas.microsoft.com/office/drawing/2014/main" id="{035C0CD8-496A-49A8-8463-71ECBA790469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8;p2">
              <a:extLst>
                <a:ext uri="{FF2B5EF4-FFF2-40B4-BE49-F238E27FC236}">
                  <a16:creationId xmlns:a16="http://schemas.microsoft.com/office/drawing/2014/main" id="{AF65EE1F-47B6-4995-B30E-89C996F95379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9;p2">
              <a:extLst>
                <a:ext uri="{FF2B5EF4-FFF2-40B4-BE49-F238E27FC236}">
                  <a16:creationId xmlns:a16="http://schemas.microsoft.com/office/drawing/2014/main" id="{A226C31B-7041-47D5-9C78-499CB0553EBD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0;p2">
              <a:extLst>
                <a:ext uri="{FF2B5EF4-FFF2-40B4-BE49-F238E27FC236}">
                  <a16:creationId xmlns:a16="http://schemas.microsoft.com/office/drawing/2014/main" id="{947A18FD-69C1-48AD-A561-8903529E8601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1;p2">
              <a:extLst>
                <a:ext uri="{FF2B5EF4-FFF2-40B4-BE49-F238E27FC236}">
                  <a16:creationId xmlns:a16="http://schemas.microsoft.com/office/drawing/2014/main" id="{4E5B6532-489D-47F5-BAC5-604301820F7B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" name="Google Shape;22;p2">
            <a:extLst>
              <a:ext uri="{FF2B5EF4-FFF2-40B4-BE49-F238E27FC236}">
                <a16:creationId xmlns:a16="http://schemas.microsoft.com/office/drawing/2014/main" id="{094C09D4-0859-409F-87A0-E4EFB3C9FC45}"/>
              </a:ext>
            </a:extLst>
          </p:cNvPr>
          <p:cNvGrpSpPr/>
          <p:nvPr/>
        </p:nvGrpSpPr>
        <p:grpSpPr>
          <a:xfrm rot="-822915">
            <a:off x="1582677" y="733647"/>
            <a:ext cx="584241" cy="606543"/>
            <a:chOff x="614950" y="1682850"/>
            <a:chExt cx="438175" cy="454900"/>
          </a:xfrm>
        </p:grpSpPr>
        <p:sp>
          <p:nvSpPr>
            <p:cNvPr id="16" name="Google Shape;23;p2">
              <a:extLst>
                <a:ext uri="{FF2B5EF4-FFF2-40B4-BE49-F238E27FC236}">
                  <a16:creationId xmlns:a16="http://schemas.microsoft.com/office/drawing/2014/main" id="{12E92C8A-E895-4765-84AA-CDC2646323EE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4;p2">
              <a:extLst>
                <a:ext uri="{FF2B5EF4-FFF2-40B4-BE49-F238E27FC236}">
                  <a16:creationId xmlns:a16="http://schemas.microsoft.com/office/drawing/2014/main" id="{E5C60BF0-E815-4BDE-96DF-D9B3F112443A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5;p2">
              <a:extLst>
                <a:ext uri="{FF2B5EF4-FFF2-40B4-BE49-F238E27FC236}">
                  <a16:creationId xmlns:a16="http://schemas.microsoft.com/office/drawing/2014/main" id="{71231DE5-32F3-4CAE-B703-3FA256766BF1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" name="Google Shape;26;p2">
            <a:extLst>
              <a:ext uri="{FF2B5EF4-FFF2-40B4-BE49-F238E27FC236}">
                <a16:creationId xmlns:a16="http://schemas.microsoft.com/office/drawing/2014/main" id="{545D6917-B8D1-467B-9FB0-C82556595796}"/>
              </a:ext>
            </a:extLst>
          </p:cNvPr>
          <p:cNvGrpSpPr/>
          <p:nvPr/>
        </p:nvGrpSpPr>
        <p:grpSpPr>
          <a:xfrm rot="546724">
            <a:off x="292150" y="261824"/>
            <a:ext cx="875793" cy="916344"/>
            <a:chOff x="1761950" y="1669000"/>
            <a:chExt cx="482700" cy="529100"/>
          </a:xfrm>
        </p:grpSpPr>
        <p:sp>
          <p:nvSpPr>
            <p:cNvPr id="20" name="Google Shape;27;p2">
              <a:extLst>
                <a:ext uri="{FF2B5EF4-FFF2-40B4-BE49-F238E27FC236}">
                  <a16:creationId xmlns:a16="http://schemas.microsoft.com/office/drawing/2014/main" id="{2260B094-8C22-436E-AE99-6E850A985083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8;p2">
              <a:extLst>
                <a:ext uri="{FF2B5EF4-FFF2-40B4-BE49-F238E27FC236}">
                  <a16:creationId xmlns:a16="http://schemas.microsoft.com/office/drawing/2014/main" id="{CCC7CD3B-64F1-49DD-9E1B-EA65C8F98800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9;p2">
              <a:extLst>
                <a:ext uri="{FF2B5EF4-FFF2-40B4-BE49-F238E27FC236}">
                  <a16:creationId xmlns:a16="http://schemas.microsoft.com/office/drawing/2014/main" id="{FFE761CB-45D8-4A25-BF90-8B1F1185C544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oogle Shape;30;p2">
            <a:extLst>
              <a:ext uri="{FF2B5EF4-FFF2-40B4-BE49-F238E27FC236}">
                <a16:creationId xmlns:a16="http://schemas.microsoft.com/office/drawing/2014/main" id="{E7F431B5-2383-44C3-AFEB-3194D6D7C674}"/>
              </a:ext>
            </a:extLst>
          </p:cNvPr>
          <p:cNvGrpSpPr/>
          <p:nvPr/>
        </p:nvGrpSpPr>
        <p:grpSpPr>
          <a:xfrm rot="848546">
            <a:off x="10634907" y="4716675"/>
            <a:ext cx="892699" cy="970156"/>
            <a:chOff x="1761950" y="1669000"/>
            <a:chExt cx="482700" cy="529100"/>
          </a:xfrm>
        </p:grpSpPr>
        <p:sp>
          <p:nvSpPr>
            <p:cNvPr id="24" name="Google Shape;31;p2">
              <a:extLst>
                <a:ext uri="{FF2B5EF4-FFF2-40B4-BE49-F238E27FC236}">
                  <a16:creationId xmlns:a16="http://schemas.microsoft.com/office/drawing/2014/main" id="{4F228346-8381-494F-A722-9F4BE2A8B3B9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2;p2">
              <a:extLst>
                <a:ext uri="{FF2B5EF4-FFF2-40B4-BE49-F238E27FC236}">
                  <a16:creationId xmlns:a16="http://schemas.microsoft.com/office/drawing/2014/main" id="{531B5C4F-C631-41B6-9C61-416860EB4663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33;p2">
              <a:extLst>
                <a:ext uri="{FF2B5EF4-FFF2-40B4-BE49-F238E27FC236}">
                  <a16:creationId xmlns:a16="http://schemas.microsoft.com/office/drawing/2014/main" id="{D0223942-1931-4916-9ABF-A2231CFD794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" name="Google Shape;34;p2">
            <a:extLst>
              <a:ext uri="{FF2B5EF4-FFF2-40B4-BE49-F238E27FC236}">
                <a16:creationId xmlns:a16="http://schemas.microsoft.com/office/drawing/2014/main" id="{A19480FE-5505-4E5E-BCD2-6E71DE0DE80B}"/>
              </a:ext>
            </a:extLst>
          </p:cNvPr>
          <p:cNvGrpSpPr/>
          <p:nvPr/>
        </p:nvGrpSpPr>
        <p:grpSpPr>
          <a:xfrm rot="-822750">
            <a:off x="11468883" y="3756559"/>
            <a:ext cx="544244" cy="466655"/>
            <a:chOff x="2321700" y="1787550"/>
            <a:chExt cx="450675" cy="386425"/>
          </a:xfrm>
        </p:grpSpPr>
        <p:sp>
          <p:nvSpPr>
            <p:cNvPr id="28" name="Google Shape;35;p2">
              <a:extLst>
                <a:ext uri="{FF2B5EF4-FFF2-40B4-BE49-F238E27FC236}">
                  <a16:creationId xmlns:a16="http://schemas.microsoft.com/office/drawing/2014/main" id="{3B5FD7DD-33A8-4F07-BC58-9EEDE85835C5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36;p2">
              <a:extLst>
                <a:ext uri="{FF2B5EF4-FFF2-40B4-BE49-F238E27FC236}">
                  <a16:creationId xmlns:a16="http://schemas.microsoft.com/office/drawing/2014/main" id="{EBA3A959-9BBF-4EA3-9A86-1E163A7A16BD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7;p2">
              <a:extLst>
                <a:ext uri="{FF2B5EF4-FFF2-40B4-BE49-F238E27FC236}">
                  <a16:creationId xmlns:a16="http://schemas.microsoft.com/office/drawing/2014/main" id="{D2728E76-8FBF-426B-8AE5-151ADACF0E51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" name="Google Shape;38;p2">
            <a:extLst>
              <a:ext uri="{FF2B5EF4-FFF2-40B4-BE49-F238E27FC236}">
                <a16:creationId xmlns:a16="http://schemas.microsoft.com/office/drawing/2014/main" id="{3EA10962-9FD8-411D-943E-294B0E52A4B8}"/>
              </a:ext>
            </a:extLst>
          </p:cNvPr>
          <p:cNvGrpSpPr/>
          <p:nvPr/>
        </p:nvGrpSpPr>
        <p:grpSpPr>
          <a:xfrm rot="-822915">
            <a:off x="538149" y="3583778"/>
            <a:ext cx="1354985" cy="1352145"/>
            <a:chOff x="345025" y="221948"/>
            <a:chExt cx="1016224" cy="1014094"/>
          </a:xfrm>
        </p:grpSpPr>
        <p:sp>
          <p:nvSpPr>
            <p:cNvPr id="32" name="Google Shape;39;p2">
              <a:extLst>
                <a:ext uri="{FF2B5EF4-FFF2-40B4-BE49-F238E27FC236}">
                  <a16:creationId xmlns:a16="http://schemas.microsoft.com/office/drawing/2014/main" id="{1A926ECB-D7A4-4ECF-870A-0ABC12AEEBC1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40;p2">
              <a:extLst>
                <a:ext uri="{FF2B5EF4-FFF2-40B4-BE49-F238E27FC236}">
                  <a16:creationId xmlns:a16="http://schemas.microsoft.com/office/drawing/2014/main" id="{6F1FA744-A3EB-47B1-8E75-136209551292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41;p2">
              <a:extLst>
                <a:ext uri="{FF2B5EF4-FFF2-40B4-BE49-F238E27FC236}">
                  <a16:creationId xmlns:a16="http://schemas.microsoft.com/office/drawing/2014/main" id="{59C0E5FC-2374-44FC-8F1B-EF88C3CB9135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5" name="Google Shape;42;p2">
            <a:extLst>
              <a:ext uri="{FF2B5EF4-FFF2-40B4-BE49-F238E27FC236}">
                <a16:creationId xmlns:a16="http://schemas.microsoft.com/office/drawing/2014/main" id="{443D01BB-662E-4EDF-B5AA-1D43C2ED3CC3}"/>
              </a:ext>
            </a:extLst>
          </p:cNvPr>
          <p:cNvSpPr/>
          <p:nvPr/>
        </p:nvSpPr>
        <p:spPr>
          <a:xfrm>
            <a:off x="1519100" y="33436"/>
            <a:ext cx="373536" cy="344328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43;p2">
            <a:extLst>
              <a:ext uri="{FF2B5EF4-FFF2-40B4-BE49-F238E27FC236}">
                <a16:creationId xmlns:a16="http://schemas.microsoft.com/office/drawing/2014/main" id="{47C8E308-BF6F-4BA2-82A1-7AED58B85C44}"/>
              </a:ext>
            </a:extLst>
          </p:cNvPr>
          <p:cNvSpPr/>
          <p:nvPr/>
        </p:nvSpPr>
        <p:spPr>
          <a:xfrm rot="1938657">
            <a:off x="10861372" y="353881"/>
            <a:ext cx="346237" cy="32764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44;p2">
            <a:extLst>
              <a:ext uri="{FF2B5EF4-FFF2-40B4-BE49-F238E27FC236}">
                <a16:creationId xmlns:a16="http://schemas.microsoft.com/office/drawing/2014/main" id="{B1CFACCE-696A-45A3-89CF-97ED84EDE60D}"/>
              </a:ext>
            </a:extLst>
          </p:cNvPr>
          <p:cNvSpPr/>
          <p:nvPr/>
        </p:nvSpPr>
        <p:spPr>
          <a:xfrm rot="1938657">
            <a:off x="11152320" y="671545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8" name="Google Shape;45;p2">
            <a:extLst>
              <a:ext uri="{FF2B5EF4-FFF2-40B4-BE49-F238E27FC236}">
                <a16:creationId xmlns:a16="http://schemas.microsoft.com/office/drawing/2014/main" id="{D9D81538-8C81-4C37-9F82-72959980ED41}"/>
              </a:ext>
            </a:extLst>
          </p:cNvPr>
          <p:cNvGrpSpPr/>
          <p:nvPr/>
        </p:nvGrpSpPr>
        <p:grpSpPr>
          <a:xfrm rot="-1313014">
            <a:off x="10165460" y="5864488"/>
            <a:ext cx="557277" cy="570521"/>
            <a:chOff x="2797650" y="3803725"/>
            <a:chExt cx="787175" cy="819250"/>
          </a:xfrm>
        </p:grpSpPr>
        <p:sp>
          <p:nvSpPr>
            <p:cNvPr id="39" name="Google Shape;46;p2">
              <a:extLst>
                <a:ext uri="{FF2B5EF4-FFF2-40B4-BE49-F238E27FC236}">
                  <a16:creationId xmlns:a16="http://schemas.microsoft.com/office/drawing/2014/main" id="{F1D3A36D-8494-43DF-B0FD-3B0BD57873D4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7;p2">
              <a:extLst>
                <a:ext uri="{FF2B5EF4-FFF2-40B4-BE49-F238E27FC236}">
                  <a16:creationId xmlns:a16="http://schemas.microsoft.com/office/drawing/2014/main" id="{9C5E3CA2-88E8-43B6-8B95-F8FB9FCE8D26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8;p2">
              <a:extLst>
                <a:ext uri="{FF2B5EF4-FFF2-40B4-BE49-F238E27FC236}">
                  <a16:creationId xmlns:a16="http://schemas.microsoft.com/office/drawing/2014/main" id="{6EC7F704-4825-4BEE-9F27-B69FD13D5FD7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9;p2">
              <a:extLst>
                <a:ext uri="{FF2B5EF4-FFF2-40B4-BE49-F238E27FC236}">
                  <a16:creationId xmlns:a16="http://schemas.microsoft.com/office/drawing/2014/main" id="{3E06D988-2F03-4B2F-9FA5-71E019414776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3" name="Google Shape;50;p2">
            <a:extLst>
              <a:ext uri="{FF2B5EF4-FFF2-40B4-BE49-F238E27FC236}">
                <a16:creationId xmlns:a16="http://schemas.microsoft.com/office/drawing/2014/main" id="{6892363E-9A78-4CA1-9323-D56464BE8673}"/>
              </a:ext>
            </a:extLst>
          </p:cNvPr>
          <p:cNvSpPr/>
          <p:nvPr/>
        </p:nvSpPr>
        <p:spPr>
          <a:xfrm rot="7925529">
            <a:off x="337346" y="48177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51;p2">
            <a:extLst>
              <a:ext uri="{FF2B5EF4-FFF2-40B4-BE49-F238E27FC236}">
                <a16:creationId xmlns:a16="http://schemas.microsoft.com/office/drawing/2014/main" id="{599CA882-39F9-48FB-8748-B8CB47D22D10}"/>
              </a:ext>
            </a:extLst>
          </p:cNvPr>
          <p:cNvSpPr/>
          <p:nvPr/>
        </p:nvSpPr>
        <p:spPr>
          <a:xfrm rot="7925529">
            <a:off x="1801995" y="6331580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" name="Google Shape;52;p2">
            <a:extLst>
              <a:ext uri="{FF2B5EF4-FFF2-40B4-BE49-F238E27FC236}">
                <a16:creationId xmlns:a16="http://schemas.microsoft.com/office/drawing/2014/main" id="{E1E6F36D-C3A6-4D64-9362-5D676CDAC519}"/>
              </a:ext>
            </a:extLst>
          </p:cNvPr>
          <p:cNvGrpSpPr/>
          <p:nvPr/>
        </p:nvGrpSpPr>
        <p:grpSpPr>
          <a:xfrm rot="2390256">
            <a:off x="11349797" y="2741239"/>
            <a:ext cx="454992" cy="472235"/>
            <a:chOff x="614950" y="1682850"/>
            <a:chExt cx="438175" cy="454900"/>
          </a:xfrm>
        </p:grpSpPr>
        <p:sp>
          <p:nvSpPr>
            <p:cNvPr id="46" name="Google Shape;53;p2">
              <a:extLst>
                <a:ext uri="{FF2B5EF4-FFF2-40B4-BE49-F238E27FC236}">
                  <a16:creationId xmlns:a16="http://schemas.microsoft.com/office/drawing/2014/main" id="{6B037630-1EBA-4335-8242-AB54878522F3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54;p2">
              <a:extLst>
                <a:ext uri="{FF2B5EF4-FFF2-40B4-BE49-F238E27FC236}">
                  <a16:creationId xmlns:a16="http://schemas.microsoft.com/office/drawing/2014/main" id="{851F3847-92C5-44F8-A4C4-06C7B9535181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55;p2">
              <a:extLst>
                <a:ext uri="{FF2B5EF4-FFF2-40B4-BE49-F238E27FC236}">
                  <a16:creationId xmlns:a16="http://schemas.microsoft.com/office/drawing/2014/main" id="{833056BE-FEF8-4138-B8C2-B8DE663F110B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9" name="Google Shape;56;p2">
            <a:extLst>
              <a:ext uri="{FF2B5EF4-FFF2-40B4-BE49-F238E27FC236}">
                <a16:creationId xmlns:a16="http://schemas.microsoft.com/office/drawing/2014/main" id="{1C61D932-C10A-492D-94C8-85549E0B3F35}"/>
              </a:ext>
            </a:extLst>
          </p:cNvPr>
          <p:cNvSpPr/>
          <p:nvPr/>
        </p:nvSpPr>
        <p:spPr>
          <a:xfrm rot="7925529">
            <a:off x="8638079" y="61424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9" name="Google Shape;469;p34"/>
          <p:cNvSpPr txBox="1">
            <a:spLocks noGrp="1"/>
          </p:cNvSpPr>
          <p:nvPr>
            <p:ph type="subTitle" idx="1"/>
          </p:nvPr>
        </p:nvSpPr>
        <p:spPr>
          <a:xfrm>
            <a:off x="1371035" y="2262293"/>
            <a:ext cx="8821788" cy="4502681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34996" indent="-457200" algn="just">
              <a:lnSpc>
                <a:spcPct val="100000"/>
              </a:lnSpc>
              <a:buFontTx/>
              <a:buChar char="-"/>
            </a:pPr>
            <a:r>
              <a:rPr lang="vi-VN" sz="32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HS thực hiện được cách đặt tính, tính phép cộng có nhớ số có hai chữ số với số có 2 chữ số ( 1 chữ số).</a:t>
            </a:r>
          </a:p>
          <a:p>
            <a:pPr marL="634996" indent="-457200" algn="just">
              <a:lnSpc>
                <a:spcPct val="100000"/>
              </a:lnSpc>
              <a:buFontTx/>
              <a:buChar char="-"/>
            </a:pPr>
            <a:r>
              <a:rPr lang="vi-VN" sz="32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Áp dụng cộng có nhớ với các đơn vị đo, giải toán có lời văn</a:t>
            </a:r>
          </a:p>
          <a:p>
            <a:pPr marL="634996" indent="-457200" algn="just">
              <a:lnSpc>
                <a:spcPct val="100000"/>
              </a:lnSpc>
              <a:buFontTx/>
              <a:buChar char="-"/>
            </a:pPr>
            <a:r>
              <a:rPr lang="vi-VN" sz="32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Góp phần phát triển năng lực tính toán, kĩ năng hợp tác, rèn tính cẩn thận. </a:t>
            </a:r>
          </a:p>
          <a:p>
            <a:pPr marL="634996" indent="-457200" algn="just">
              <a:lnSpc>
                <a:spcPct val="100000"/>
              </a:lnSpc>
              <a:buFontTx/>
              <a:buChar char="-"/>
            </a:pPr>
            <a:endParaRPr lang="en-US" sz="32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0" name="Google Shape;470;p34"/>
          <p:cNvSpPr txBox="1">
            <a:spLocks noGrp="1"/>
          </p:cNvSpPr>
          <p:nvPr>
            <p:ph type="title"/>
          </p:nvPr>
        </p:nvSpPr>
        <p:spPr>
          <a:xfrm>
            <a:off x="5037874" y="928204"/>
            <a:ext cx="6136935" cy="82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60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Yêu cầu cần đạt</a:t>
            </a:r>
            <a:endParaRPr sz="6000" dirty="0">
              <a:solidFill>
                <a:srgbClr val="FFFF00"/>
              </a:solidFill>
              <a:latin typeface="#9Slide05 SVNUT Triumph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709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9" grpId="0"/>
      <p:bldP spid="47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551969" y="57628"/>
            <a:ext cx="12338992" cy="685796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582677" y="733647"/>
            <a:ext cx="584241" cy="606543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92150" y="261824"/>
            <a:ext cx="875793" cy="916344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219065" y="1742718"/>
            <a:ext cx="544244" cy="466655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666960" y="1470113"/>
            <a:ext cx="1354985" cy="1352145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519100" y="33436"/>
            <a:ext cx="373536" cy="344328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10861372" y="353881"/>
            <a:ext cx="346237" cy="32764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11152320" y="671545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3398420" y="5974988"/>
            <a:ext cx="557277" cy="57052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337346" y="48177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801995" y="6331580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207948" y="3939043"/>
            <a:ext cx="454992" cy="472235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8638079" y="61424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21" name="Google Shape;421;p33"/>
          <p:cNvGrpSpPr/>
          <p:nvPr/>
        </p:nvGrpSpPr>
        <p:grpSpPr>
          <a:xfrm>
            <a:off x="2352055" y="1241735"/>
            <a:ext cx="8072383" cy="4230439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5201205" y="5661158"/>
            <a:ext cx="3268176" cy="947481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6990339" y="-196991"/>
            <a:ext cx="4406141" cy="2330483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764671" y="318312"/>
            <a:ext cx="976052" cy="935249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3330951" y="4827175"/>
            <a:ext cx="892699" cy="970156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F60D424-F6C6-4483-AF94-181FB5260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840" y="2376882"/>
            <a:ext cx="3259611" cy="4503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387DC-349F-4D2F-AE5E-FBCC8A2B6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14" y="2888870"/>
            <a:ext cx="3666045" cy="42025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169" y="2082192"/>
            <a:ext cx="7449958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61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421;p33"/>
          <p:cNvGrpSpPr/>
          <p:nvPr/>
        </p:nvGrpSpPr>
        <p:grpSpPr>
          <a:xfrm>
            <a:off x="270403" y="750679"/>
            <a:ext cx="9789327" cy="5160787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33"/>
          <p:cNvGrpSpPr/>
          <p:nvPr/>
        </p:nvGrpSpPr>
        <p:grpSpPr>
          <a:xfrm>
            <a:off x="8698094" y="1639679"/>
            <a:ext cx="3441413" cy="5214300"/>
            <a:chOff x="6727039" y="1229170"/>
            <a:chExt cx="2581060" cy="3910725"/>
          </a:xfrm>
        </p:grpSpPr>
        <p:sp>
          <p:nvSpPr>
            <p:cNvPr id="431" name="Google Shape;431;p33"/>
            <p:cNvSpPr/>
            <p:nvPr/>
          </p:nvSpPr>
          <p:spPr>
            <a:xfrm>
              <a:off x="7754966" y="4075026"/>
              <a:ext cx="128747" cy="264786"/>
            </a:xfrm>
            <a:custGeom>
              <a:avLst/>
              <a:gdLst/>
              <a:ahLst/>
              <a:cxnLst/>
              <a:rect l="l" t="t" r="r" b="b"/>
              <a:pathLst>
                <a:path w="2966" h="5740" extrusionOk="0">
                  <a:moveTo>
                    <a:pt x="2965" y="0"/>
                  </a:moveTo>
                  <a:lnTo>
                    <a:pt x="2965" y="0"/>
                  </a:lnTo>
                  <a:cubicBezTo>
                    <a:pt x="2310" y="1131"/>
                    <a:pt x="1429" y="2131"/>
                    <a:pt x="381" y="2917"/>
                  </a:cubicBezTo>
                  <a:lnTo>
                    <a:pt x="0" y="5739"/>
                  </a:lnTo>
                  <a:cubicBezTo>
                    <a:pt x="2643" y="3965"/>
                    <a:pt x="2965" y="1"/>
                    <a:pt x="2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33"/>
            <p:cNvSpPr/>
            <p:nvPr/>
          </p:nvSpPr>
          <p:spPr>
            <a:xfrm>
              <a:off x="7795025" y="3797500"/>
              <a:ext cx="782839" cy="354228"/>
            </a:xfrm>
            <a:custGeom>
              <a:avLst/>
              <a:gdLst/>
              <a:ahLst/>
              <a:cxnLst/>
              <a:rect l="l" t="t" r="r" b="b"/>
              <a:pathLst>
                <a:path w="19277" h="8434" extrusionOk="0">
                  <a:moveTo>
                    <a:pt x="751" y="1"/>
                  </a:moveTo>
                  <a:lnTo>
                    <a:pt x="1" y="5644"/>
                  </a:lnTo>
                  <a:cubicBezTo>
                    <a:pt x="2080" y="7061"/>
                    <a:pt x="5167" y="8433"/>
                    <a:pt x="9340" y="8433"/>
                  </a:cubicBezTo>
                  <a:cubicBezTo>
                    <a:pt x="9445" y="8433"/>
                    <a:pt x="9551" y="8432"/>
                    <a:pt x="9657" y="8431"/>
                  </a:cubicBezTo>
                  <a:cubicBezTo>
                    <a:pt x="12907" y="8395"/>
                    <a:pt x="16146" y="7930"/>
                    <a:pt x="19277" y="7049"/>
                  </a:cubicBezTo>
                  <a:cubicBezTo>
                    <a:pt x="19075" y="5156"/>
                    <a:pt x="18896" y="3859"/>
                    <a:pt x="18753" y="3561"/>
                  </a:cubicBezTo>
                  <a:cubicBezTo>
                    <a:pt x="18062" y="2049"/>
                    <a:pt x="751" y="1"/>
                    <a:pt x="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8404000" y="4142325"/>
              <a:ext cx="204192" cy="289628"/>
            </a:xfrm>
            <a:custGeom>
              <a:avLst/>
              <a:gdLst/>
              <a:ahLst/>
              <a:cxnLst/>
              <a:rect l="l" t="t" r="r" b="b"/>
              <a:pathLst>
                <a:path w="4739" h="6466" extrusionOk="0">
                  <a:moveTo>
                    <a:pt x="0" y="1"/>
                  </a:moveTo>
                  <a:cubicBezTo>
                    <a:pt x="0" y="2"/>
                    <a:pt x="465" y="5633"/>
                    <a:pt x="4739" y="6466"/>
                  </a:cubicBezTo>
                  <a:cubicBezTo>
                    <a:pt x="4679" y="5680"/>
                    <a:pt x="4608" y="4894"/>
                    <a:pt x="4548" y="4144"/>
                  </a:cubicBezTo>
                  <a:cubicBezTo>
                    <a:pt x="3310" y="3513"/>
                    <a:pt x="1226" y="220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7649150" y="4029075"/>
              <a:ext cx="1013016" cy="1110821"/>
            </a:xfrm>
            <a:custGeom>
              <a:avLst/>
              <a:gdLst/>
              <a:ahLst/>
              <a:cxnLst/>
              <a:rect l="l" t="t" r="r" b="b"/>
              <a:pathLst>
                <a:path w="24945" h="27231" extrusionOk="0">
                  <a:moveTo>
                    <a:pt x="3585" y="1"/>
                  </a:moveTo>
                  <a:lnTo>
                    <a:pt x="2977" y="4585"/>
                  </a:lnTo>
                  <a:cubicBezTo>
                    <a:pt x="4025" y="3799"/>
                    <a:pt x="4906" y="2811"/>
                    <a:pt x="5561" y="1680"/>
                  </a:cubicBezTo>
                  <a:lnTo>
                    <a:pt x="5561" y="1680"/>
                  </a:lnTo>
                  <a:cubicBezTo>
                    <a:pt x="5561" y="1680"/>
                    <a:pt x="5227" y="5645"/>
                    <a:pt x="2596" y="7418"/>
                  </a:cubicBezTo>
                  <a:lnTo>
                    <a:pt x="1" y="27230"/>
                  </a:lnTo>
                  <a:lnTo>
                    <a:pt x="8776" y="27230"/>
                  </a:lnTo>
                  <a:cubicBezTo>
                    <a:pt x="8776" y="27230"/>
                    <a:pt x="10157" y="12300"/>
                    <a:pt x="10431" y="12026"/>
                  </a:cubicBezTo>
                  <a:cubicBezTo>
                    <a:pt x="10603" y="11854"/>
                    <a:pt x="11155" y="11715"/>
                    <a:pt x="11590" y="11715"/>
                  </a:cubicBezTo>
                  <a:cubicBezTo>
                    <a:pt x="11847" y="11715"/>
                    <a:pt x="12062" y="11764"/>
                    <a:pt x="12133" y="11883"/>
                  </a:cubicBezTo>
                  <a:cubicBezTo>
                    <a:pt x="12312" y="12205"/>
                    <a:pt x="13693" y="27230"/>
                    <a:pt x="13693" y="27230"/>
                  </a:cubicBezTo>
                  <a:lnTo>
                    <a:pt x="24944" y="27230"/>
                  </a:lnTo>
                  <a:cubicBezTo>
                    <a:pt x="24944" y="27230"/>
                    <a:pt x="24301" y="17955"/>
                    <a:pt x="23623" y="9835"/>
                  </a:cubicBezTo>
                  <a:cubicBezTo>
                    <a:pt x="19349" y="9002"/>
                    <a:pt x="18884" y="3371"/>
                    <a:pt x="18884" y="3370"/>
                  </a:cubicBezTo>
                  <a:lnTo>
                    <a:pt x="18884" y="3370"/>
                  </a:lnTo>
                  <a:cubicBezTo>
                    <a:pt x="20110" y="5573"/>
                    <a:pt x="22194" y="6883"/>
                    <a:pt x="23432" y="7514"/>
                  </a:cubicBezTo>
                  <a:cubicBezTo>
                    <a:pt x="23230" y="5192"/>
                    <a:pt x="23028" y="3073"/>
                    <a:pt x="22849" y="1406"/>
                  </a:cubicBezTo>
                  <a:cubicBezTo>
                    <a:pt x="19718" y="2287"/>
                    <a:pt x="16479" y="2751"/>
                    <a:pt x="13229" y="2787"/>
                  </a:cubicBezTo>
                  <a:cubicBezTo>
                    <a:pt x="13123" y="2789"/>
                    <a:pt x="13017" y="2790"/>
                    <a:pt x="12912" y="2790"/>
                  </a:cubicBezTo>
                  <a:cubicBezTo>
                    <a:pt x="8739" y="2790"/>
                    <a:pt x="5652" y="1418"/>
                    <a:pt x="35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5" name="Google Shape;435;p33"/>
            <p:cNvSpPr/>
            <p:nvPr/>
          </p:nvSpPr>
          <p:spPr>
            <a:xfrm>
              <a:off x="6807698" y="2278051"/>
              <a:ext cx="181684" cy="462364"/>
            </a:xfrm>
            <a:custGeom>
              <a:avLst/>
              <a:gdLst/>
              <a:ahLst/>
              <a:cxnLst/>
              <a:rect l="l" t="t" r="r" b="b"/>
              <a:pathLst>
                <a:path w="4478" h="11396" extrusionOk="0">
                  <a:moveTo>
                    <a:pt x="2411" y="0"/>
                  </a:moveTo>
                  <a:cubicBezTo>
                    <a:pt x="2122" y="0"/>
                    <a:pt x="1890" y="63"/>
                    <a:pt x="1798" y="216"/>
                  </a:cubicBezTo>
                  <a:cubicBezTo>
                    <a:pt x="1513" y="668"/>
                    <a:pt x="0" y="10110"/>
                    <a:pt x="0" y="10110"/>
                  </a:cubicBezTo>
                  <a:cubicBezTo>
                    <a:pt x="48" y="10669"/>
                    <a:pt x="3227" y="11396"/>
                    <a:pt x="3227" y="11396"/>
                  </a:cubicBezTo>
                  <a:lnTo>
                    <a:pt x="3632" y="6526"/>
                  </a:lnTo>
                  <a:cubicBezTo>
                    <a:pt x="3632" y="6526"/>
                    <a:pt x="4477" y="1263"/>
                    <a:pt x="4322" y="763"/>
                  </a:cubicBezTo>
                  <a:cubicBezTo>
                    <a:pt x="4220" y="397"/>
                    <a:pt x="3137" y="0"/>
                    <a:pt x="2411" y="0"/>
                  </a:cubicBez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33"/>
            <p:cNvSpPr/>
            <p:nvPr/>
          </p:nvSpPr>
          <p:spPr>
            <a:xfrm>
              <a:off x="6727039" y="2413035"/>
              <a:ext cx="349776" cy="403818"/>
            </a:xfrm>
            <a:custGeom>
              <a:avLst/>
              <a:gdLst/>
              <a:ahLst/>
              <a:cxnLst/>
              <a:rect l="l" t="t" r="r" b="b"/>
              <a:pathLst>
                <a:path w="8621" h="9953" extrusionOk="0">
                  <a:moveTo>
                    <a:pt x="2242" y="0"/>
                  </a:moveTo>
                  <a:cubicBezTo>
                    <a:pt x="1675" y="0"/>
                    <a:pt x="997" y="162"/>
                    <a:pt x="738" y="865"/>
                  </a:cubicBezTo>
                  <a:cubicBezTo>
                    <a:pt x="250" y="2151"/>
                    <a:pt x="1703" y="2282"/>
                    <a:pt x="1703" y="2282"/>
                  </a:cubicBezTo>
                  <a:cubicBezTo>
                    <a:pt x="1703" y="2282"/>
                    <a:pt x="274" y="2377"/>
                    <a:pt x="131" y="3366"/>
                  </a:cubicBezTo>
                  <a:cubicBezTo>
                    <a:pt x="0" y="4354"/>
                    <a:pt x="1441" y="4532"/>
                    <a:pt x="1441" y="4532"/>
                  </a:cubicBezTo>
                  <a:cubicBezTo>
                    <a:pt x="679" y="4735"/>
                    <a:pt x="179" y="5449"/>
                    <a:pt x="250" y="6235"/>
                  </a:cubicBezTo>
                  <a:cubicBezTo>
                    <a:pt x="322" y="7664"/>
                    <a:pt x="548" y="8831"/>
                    <a:pt x="4393" y="9593"/>
                  </a:cubicBezTo>
                  <a:cubicBezTo>
                    <a:pt x="5790" y="9866"/>
                    <a:pt x="6729" y="9953"/>
                    <a:pt x="7360" y="9953"/>
                  </a:cubicBezTo>
                  <a:cubicBezTo>
                    <a:pt x="8461" y="9953"/>
                    <a:pt x="8620" y="9688"/>
                    <a:pt x="8620" y="9688"/>
                  </a:cubicBezTo>
                  <a:lnTo>
                    <a:pt x="8108" y="7485"/>
                  </a:lnTo>
                  <a:cubicBezTo>
                    <a:pt x="8108" y="7485"/>
                    <a:pt x="7251" y="5914"/>
                    <a:pt x="7477" y="5152"/>
                  </a:cubicBezTo>
                  <a:cubicBezTo>
                    <a:pt x="7715" y="4401"/>
                    <a:pt x="8096" y="2699"/>
                    <a:pt x="7441" y="1961"/>
                  </a:cubicBezTo>
                  <a:cubicBezTo>
                    <a:pt x="7081" y="1547"/>
                    <a:pt x="6107" y="1208"/>
                    <a:pt x="5252" y="1208"/>
                  </a:cubicBezTo>
                  <a:cubicBezTo>
                    <a:pt x="4581" y="1208"/>
                    <a:pt x="3983" y="1416"/>
                    <a:pt x="3810" y="1961"/>
                  </a:cubicBezTo>
                  <a:cubicBezTo>
                    <a:pt x="3417" y="3199"/>
                    <a:pt x="5489" y="2877"/>
                    <a:pt x="5596" y="3104"/>
                  </a:cubicBezTo>
                  <a:cubicBezTo>
                    <a:pt x="5691" y="3342"/>
                    <a:pt x="4846" y="7354"/>
                    <a:pt x="4632" y="7485"/>
                  </a:cubicBezTo>
                  <a:cubicBezTo>
                    <a:pt x="4614" y="7497"/>
                    <a:pt x="4579" y="7502"/>
                    <a:pt x="4532" y="7502"/>
                  </a:cubicBezTo>
                  <a:cubicBezTo>
                    <a:pt x="4043" y="7502"/>
                    <a:pt x="2151" y="6939"/>
                    <a:pt x="2107" y="6830"/>
                  </a:cubicBezTo>
                  <a:cubicBezTo>
                    <a:pt x="2060" y="6723"/>
                    <a:pt x="3120" y="115"/>
                    <a:pt x="3120" y="115"/>
                  </a:cubicBezTo>
                  <a:cubicBezTo>
                    <a:pt x="3120" y="115"/>
                    <a:pt x="2720" y="0"/>
                    <a:pt x="2242" y="0"/>
                  </a:cubicBez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33"/>
            <p:cNvSpPr/>
            <p:nvPr/>
          </p:nvSpPr>
          <p:spPr>
            <a:xfrm>
              <a:off x="6949214" y="2683857"/>
              <a:ext cx="1033828" cy="516123"/>
            </a:xfrm>
            <a:custGeom>
              <a:avLst/>
              <a:gdLst/>
              <a:ahLst/>
              <a:cxnLst/>
              <a:rect l="l" t="t" r="r" b="b"/>
              <a:pathLst>
                <a:path w="25481" h="12721" extrusionOk="0">
                  <a:moveTo>
                    <a:pt x="4275" y="1"/>
                  </a:moveTo>
                  <a:cubicBezTo>
                    <a:pt x="1299" y="763"/>
                    <a:pt x="1" y="4525"/>
                    <a:pt x="1" y="4525"/>
                  </a:cubicBezTo>
                  <a:cubicBezTo>
                    <a:pt x="1" y="4525"/>
                    <a:pt x="1799" y="8835"/>
                    <a:pt x="10621" y="11597"/>
                  </a:cubicBezTo>
                  <a:cubicBezTo>
                    <a:pt x="13292" y="12430"/>
                    <a:pt x="15597" y="12720"/>
                    <a:pt x="17512" y="12720"/>
                  </a:cubicBezTo>
                  <a:cubicBezTo>
                    <a:pt x="21922" y="12720"/>
                    <a:pt x="24266" y="11180"/>
                    <a:pt x="24266" y="11180"/>
                  </a:cubicBezTo>
                  <a:lnTo>
                    <a:pt x="25480" y="953"/>
                  </a:lnTo>
                  <a:lnTo>
                    <a:pt x="25480" y="953"/>
                  </a:lnTo>
                  <a:cubicBezTo>
                    <a:pt x="25480" y="953"/>
                    <a:pt x="23301" y="2215"/>
                    <a:pt x="17646" y="3787"/>
                  </a:cubicBezTo>
                  <a:cubicBezTo>
                    <a:pt x="16925" y="3985"/>
                    <a:pt x="16170" y="4072"/>
                    <a:pt x="15403" y="4072"/>
                  </a:cubicBezTo>
                  <a:cubicBezTo>
                    <a:pt x="10142" y="4072"/>
                    <a:pt x="4275" y="1"/>
                    <a:pt x="4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8771853" y="4066892"/>
              <a:ext cx="384546" cy="394040"/>
            </a:xfrm>
            <a:custGeom>
              <a:avLst/>
              <a:gdLst/>
              <a:ahLst/>
              <a:cxnLst/>
              <a:rect l="l" t="t" r="r" b="b"/>
              <a:pathLst>
                <a:path w="9478" h="9712" extrusionOk="0">
                  <a:moveTo>
                    <a:pt x="5191" y="0"/>
                  </a:moveTo>
                  <a:cubicBezTo>
                    <a:pt x="5191" y="0"/>
                    <a:pt x="4798" y="2048"/>
                    <a:pt x="4429" y="2262"/>
                  </a:cubicBezTo>
                  <a:cubicBezTo>
                    <a:pt x="4368" y="2301"/>
                    <a:pt x="4281" y="2316"/>
                    <a:pt x="4174" y="2316"/>
                  </a:cubicBezTo>
                  <a:cubicBezTo>
                    <a:pt x="3814" y="2316"/>
                    <a:pt x="3238" y="2143"/>
                    <a:pt x="2742" y="2143"/>
                  </a:cubicBezTo>
                  <a:cubicBezTo>
                    <a:pt x="2533" y="2143"/>
                    <a:pt x="2337" y="2174"/>
                    <a:pt x="2179" y="2262"/>
                  </a:cubicBezTo>
                  <a:cubicBezTo>
                    <a:pt x="1536" y="2619"/>
                    <a:pt x="0" y="4739"/>
                    <a:pt x="846" y="5513"/>
                  </a:cubicBezTo>
                  <a:cubicBezTo>
                    <a:pt x="1415" y="6042"/>
                    <a:pt x="1747" y="6128"/>
                    <a:pt x="1903" y="6128"/>
                  </a:cubicBezTo>
                  <a:cubicBezTo>
                    <a:pt x="1978" y="6128"/>
                    <a:pt x="2012" y="6108"/>
                    <a:pt x="2012" y="6108"/>
                  </a:cubicBezTo>
                  <a:lnTo>
                    <a:pt x="2012" y="6108"/>
                  </a:lnTo>
                  <a:cubicBezTo>
                    <a:pt x="2012" y="6108"/>
                    <a:pt x="227" y="7894"/>
                    <a:pt x="1691" y="8942"/>
                  </a:cubicBezTo>
                  <a:cubicBezTo>
                    <a:pt x="2081" y="9217"/>
                    <a:pt x="2410" y="9318"/>
                    <a:pt x="2685" y="9318"/>
                  </a:cubicBezTo>
                  <a:cubicBezTo>
                    <a:pt x="3441" y="9318"/>
                    <a:pt x="3774" y="8549"/>
                    <a:pt x="3775" y="8549"/>
                  </a:cubicBezTo>
                  <a:lnTo>
                    <a:pt x="3775" y="8549"/>
                  </a:lnTo>
                  <a:cubicBezTo>
                    <a:pt x="3775" y="8549"/>
                    <a:pt x="3751" y="9382"/>
                    <a:pt x="4537" y="9656"/>
                  </a:cubicBezTo>
                  <a:cubicBezTo>
                    <a:pt x="4637" y="9692"/>
                    <a:pt x="4734" y="9707"/>
                    <a:pt x="4828" y="9707"/>
                  </a:cubicBezTo>
                  <a:cubicBezTo>
                    <a:pt x="5452" y="9707"/>
                    <a:pt x="5894" y="9013"/>
                    <a:pt x="5894" y="9013"/>
                  </a:cubicBezTo>
                  <a:cubicBezTo>
                    <a:pt x="5894" y="9013"/>
                    <a:pt x="6158" y="9712"/>
                    <a:pt x="7037" y="9712"/>
                  </a:cubicBezTo>
                  <a:cubicBezTo>
                    <a:pt x="7090" y="9712"/>
                    <a:pt x="7146" y="9709"/>
                    <a:pt x="7204" y="9704"/>
                  </a:cubicBezTo>
                  <a:cubicBezTo>
                    <a:pt x="8216" y="9608"/>
                    <a:pt x="9478" y="5858"/>
                    <a:pt x="8739" y="4179"/>
                  </a:cubicBezTo>
                  <a:cubicBezTo>
                    <a:pt x="8001" y="2500"/>
                    <a:pt x="8418" y="572"/>
                    <a:pt x="8418" y="572"/>
                  </a:cubicBezTo>
                  <a:lnTo>
                    <a:pt x="5191" y="0"/>
                  </a:ln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33"/>
            <p:cNvSpPr/>
            <p:nvPr/>
          </p:nvSpPr>
          <p:spPr>
            <a:xfrm>
              <a:off x="8691154" y="2883839"/>
              <a:ext cx="616945" cy="1274707"/>
            </a:xfrm>
            <a:custGeom>
              <a:avLst/>
              <a:gdLst/>
              <a:ahLst/>
              <a:cxnLst/>
              <a:rect l="l" t="t" r="r" b="b"/>
              <a:pathLst>
                <a:path w="15206" h="31418" extrusionOk="0">
                  <a:moveTo>
                    <a:pt x="2477" y="1"/>
                  </a:moveTo>
                  <a:cubicBezTo>
                    <a:pt x="406" y="751"/>
                    <a:pt x="1" y="9049"/>
                    <a:pt x="1" y="9049"/>
                  </a:cubicBezTo>
                  <a:cubicBezTo>
                    <a:pt x="1" y="9049"/>
                    <a:pt x="4537" y="14657"/>
                    <a:pt x="6061" y="17872"/>
                  </a:cubicBezTo>
                  <a:cubicBezTo>
                    <a:pt x="7585" y="21087"/>
                    <a:pt x="6240" y="28945"/>
                    <a:pt x="6240" y="28945"/>
                  </a:cubicBezTo>
                  <a:cubicBezTo>
                    <a:pt x="8097" y="31139"/>
                    <a:pt x="10690" y="31418"/>
                    <a:pt x="11886" y="31418"/>
                  </a:cubicBezTo>
                  <a:cubicBezTo>
                    <a:pt x="12293" y="31418"/>
                    <a:pt x="12538" y="31386"/>
                    <a:pt x="12538" y="31386"/>
                  </a:cubicBezTo>
                  <a:cubicBezTo>
                    <a:pt x="12538" y="31386"/>
                    <a:pt x="15205" y="23158"/>
                    <a:pt x="13550" y="15122"/>
                  </a:cubicBezTo>
                  <a:cubicBezTo>
                    <a:pt x="11895" y="7073"/>
                    <a:pt x="2477" y="1"/>
                    <a:pt x="2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8070050" y="2637075"/>
              <a:ext cx="634619" cy="640731"/>
            </a:xfrm>
            <a:custGeom>
              <a:avLst/>
              <a:gdLst/>
              <a:ahLst/>
              <a:cxnLst/>
              <a:rect l="l" t="t" r="r" b="b"/>
              <a:pathLst>
                <a:path w="13848" h="9063" extrusionOk="0">
                  <a:moveTo>
                    <a:pt x="4657" y="1"/>
                  </a:moveTo>
                  <a:cubicBezTo>
                    <a:pt x="3176" y="1"/>
                    <a:pt x="2108" y="106"/>
                    <a:pt x="2108" y="106"/>
                  </a:cubicBezTo>
                  <a:cubicBezTo>
                    <a:pt x="2108" y="106"/>
                    <a:pt x="1096" y="391"/>
                    <a:pt x="0" y="749"/>
                  </a:cubicBezTo>
                  <a:cubicBezTo>
                    <a:pt x="1619" y="3832"/>
                    <a:pt x="4370" y="8940"/>
                    <a:pt x="4858" y="9059"/>
                  </a:cubicBezTo>
                  <a:cubicBezTo>
                    <a:pt x="4866" y="9061"/>
                    <a:pt x="4875" y="9062"/>
                    <a:pt x="4885" y="9062"/>
                  </a:cubicBezTo>
                  <a:cubicBezTo>
                    <a:pt x="5534" y="9062"/>
                    <a:pt x="10965" y="5103"/>
                    <a:pt x="13847" y="2665"/>
                  </a:cubicBezTo>
                  <a:cubicBezTo>
                    <a:pt x="13133" y="2153"/>
                    <a:pt x="12395" y="1689"/>
                    <a:pt x="11633" y="1260"/>
                  </a:cubicBezTo>
                  <a:cubicBezTo>
                    <a:pt x="9746" y="216"/>
                    <a:pt x="6778" y="1"/>
                    <a:pt x="46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33"/>
            <p:cNvSpPr/>
            <p:nvPr/>
          </p:nvSpPr>
          <p:spPr>
            <a:xfrm>
              <a:off x="7819251" y="2684344"/>
              <a:ext cx="972442" cy="968506"/>
            </a:xfrm>
            <a:custGeom>
              <a:avLst/>
              <a:gdLst/>
              <a:ahLst/>
              <a:cxnLst/>
              <a:rect l="l" t="t" r="r" b="b"/>
              <a:pathLst>
                <a:path w="23968" h="23871" extrusionOk="0">
                  <a:moveTo>
                    <a:pt x="6465" y="0"/>
                  </a:moveTo>
                  <a:cubicBezTo>
                    <a:pt x="5501" y="310"/>
                    <a:pt x="4477" y="679"/>
                    <a:pt x="4036" y="941"/>
                  </a:cubicBezTo>
                  <a:cubicBezTo>
                    <a:pt x="4036" y="941"/>
                    <a:pt x="1179" y="15860"/>
                    <a:pt x="0" y="22944"/>
                  </a:cubicBezTo>
                  <a:cubicBezTo>
                    <a:pt x="1952" y="23409"/>
                    <a:pt x="4591" y="23870"/>
                    <a:pt x="7411" y="23870"/>
                  </a:cubicBezTo>
                  <a:cubicBezTo>
                    <a:pt x="10079" y="23870"/>
                    <a:pt x="12908" y="23457"/>
                    <a:pt x="15466" y="22241"/>
                  </a:cubicBezTo>
                  <a:cubicBezTo>
                    <a:pt x="17740" y="21170"/>
                    <a:pt x="19753" y="18729"/>
                    <a:pt x="21479" y="15788"/>
                  </a:cubicBezTo>
                  <a:cubicBezTo>
                    <a:pt x="22301" y="10585"/>
                    <a:pt x="23182" y="5870"/>
                    <a:pt x="23967" y="4930"/>
                  </a:cubicBezTo>
                  <a:cubicBezTo>
                    <a:pt x="22824" y="3834"/>
                    <a:pt x="21598" y="2822"/>
                    <a:pt x="20312" y="1905"/>
                  </a:cubicBezTo>
                  <a:cubicBezTo>
                    <a:pt x="17430" y="4343"/>
                    <a:pt x="11987" y="8302"/>
                    <a:pt x="11339" y="8302"/>
                  </a:cubicBezTo>
                  <a:cubicBezTo>
                    <a:pt x="11328" y="8302"/>
                    <a:pt x="11319" y="8301"/>
                    <a:pt x="11311" y="8299"/>
                  </a:cubicBezTo>
                  <a:cubicBezTo>
                    <a:pt x="10835" y="8180"/>
                    <a:pt x="8084" y="3072"/>
                    <a:pt x="6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442;p33"/>
            <p:cNvSpPr/>
            <p:nvPr/>
          </p:nvSpPr>
          <p:spPr>
            <a:xfrm>
              <a:off x="7799175" y="3313975"/>
              <a:ext cx="891497" cy="704339"/>
            </a:xfrm>
            <a:custGeom>
              <a:avLst/>
              <a:gdLst/>
              <a:ahLst/>
              <a:cxnLst/>
              <a:rect l="l" t="t" r="r" b="b"/>
              <a:pathLst>
                <a:path w="22015" h="17360" extrusionOk="0">
                  <a:moveTo>
                    <a:pt x="22015" y="0"/>
                  </a:moveTo>
                  <a:lnTo>
                    <a:pt x="22015" y="0"/>
                  </a:lnTo>
                  <a:cubicBezTo>
                    <a:pt x="20289" y="2941"/>
                    <a:pt x="18276" y="5382"/>
                    <a:pt x="16002" y="6453"/>
                  </a:cubicBezTo>
                  <a:cubicBezTo>
                    <a:pt x="13444" y="7669"/>
                    <a:pt x="10615" y="8082"/>
                    <a:pt x="7947" y="8082"/>
                  </a:cubicBezTo>
                  <a:cubicBezTo>
                    <a:pt x="5127" y="8082"/>
                    <a:pt x="2488" y="7621"/>
                    <a:pt x="536" y="7156"/>
                  </a:cubicBezTo>
                  <a:cubicBezTo>
                    <a:pt x="203" y="9192"/>
                    <a:pt x="0" y="10573"/>
                    <a:pt x="48" y="10775"/>
                  </a:cubicBezTo>
                  <a:cubicBezTo>
                    <a:pt x="286" y="11656"/>
                    <a:pt x="2953" y="16931"/>
                    <a:pt x="10573" y="17300"/>
                  </a:cubicBezTo>
                  <a:cubicBezTo>
                    <a:pt x="11417" y="17341"/>
                    <a:pt x="12175" y="17359"/>
                    <a:pt x="12857" y="17359"/>
                  </a:cubicBezTo>
                  <a:cubicBezTo>
                    <a:pt x="18347" y="17359"/>
                    <a:pt x="18919" y="16168"/>
                    <a:pt x="19491" y="15871"/>
                  </a:cubicBezTo>
                  <a:cubicBezTo>
                    <a:pt x="19860" y="15692"/>
                    <a:pt x="20872" y="7346"/>
                    <a:pt x="22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443;p33"/>
            <p:cNvSpPr/>
            <p:nvPr/>
          </p:nvSpPr>
          <p:spPr>
            <a:xfrm>
              <a:off x="8252079" y="2535077"/>
              <a:ext cx="227084" cy="180710"/>
            </a:xfrm>
            <a:custGeom>
              <a:avLst/>
              <a:gdLst/>
              <a:ahLst/>
              <a:cxnLst/>
              <a:rect l="l" t="t" r="r" b="b"/>
              <a:pathLst>
                <a:path w="5597" h="4454" extrusionOk="0">
                  <a:moveTo>
                    <a:pt x="5596" y="0"/>
                  </a:moveTo>
                  <a:cubicBezTo>
                    <a:pt x="5001" y="191"/>
                    <a:pt x="4394" y="334"/>
                    <a:pt x="3786" y="453"/>
                  </a:cubicBezTo>
                  <a:cubicBezTo>
                    <a:pt x="3280" y="543"/>
                    <a:pt x="2771" y="587"/>
                    <a:pt x="2264" y="587"/>
                  </a:cubicBezTo>
                  <a:cubicBezTo>
                    <a:pt x="1567" y="587"/>
                    <a:pt x="873" y="504"/>
                    <a:pt x="191" y="346"/>
                  </a:cubicBezTo>
                  <a:lnTo>
                    <a:pt x="0" y="1703"/>
                  </a:lnTo>
                  <a:lnTo>
                    <a:pt x="1441" y="4453"/>
                  </a:lnTo>
                  <a:lnTo>
                    <a:pt x="5394" y="1786"/>
                  </a:lnTo>
                  <a:lnTo>
                    <a:pt x="5596" y="0"/>
                  </a:ln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33"/>
            <p:cNvSpPr/>
            <p:nvPr/>
          </p:nvSpPr>
          <p:spPr>
            <a:xfrm>
              <a:off x="8258838" y="2434987"/>
              <a:ext cx="229965" cy="132467"/>
            </a:xfrm>
            <a:custGeom>
              <a:avLst/>
              <a:gdLst/>
              <a:ahLst/>
              <a:cxnLst/>
              <a:rect l="l" t="t" r="r" b="b"/>
              <a:pathLst>
                <a:path w="5668" h="2818" extrusionOk="0">
                  <a:moveTo>
                    <a:pt x="5668" y="0"/>
                  </a:moveTo>
                  <a:lnTo>
                    <a:pt x="239" y="774"/>
                  </a:lnTo>
                  <a:lnTo>
                    <a:pt x="1" y="2584"/>
                  </a:lnTo>
                  <a:cubicBezTo>
                    <a:pt x="669" y="2739"/>
                    <a:pt x="1349" y="2818"/>
                    <a:pt x="2031" y="2818"/>
                  </a:cubicBezTo>
                  <a:cubicBezTo>
                    <a:pt x="2553" y="2818"/>
                    <a:pt x="3076" y="2772"/>
                    <a:pt x="3596" y="2679"/>
                  </a:cubicBezTo>
                  <a:cubicBezTo>
                    <a:pt x="4204" y="2572"/>
                    <a:pt x="4811" y="2417"/>
                    <a:pt x="5406" y="2238"/>
                  </a:cubicBezTo>
                  <a:lnTo>
                    <a:pt x="5668" y="0"/>
                  </a:ln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445;p33"/>
            <p:cNvSpPr/>
            <p:nvPr/>
          </p:nvSpPr>
          <p:spPr>
            <a:xfrm>
              <a:off x="8006655" y="1229170"/>
              <a:ext cx="1033828" cy="782319"/>
            </a:xfrm>
            <a:custGeom>
              <a:avLst/>
              <a:gdLst/>
              <a:ahLst/>
              <a:cxnLst/>
              <a:rect l="l" t="t" r="r" b="b"/>
              <a:pathLst>
                <a:path w="25481" h="19282" extrusionOk="0">
                  <a:moveTo>
                    <a:pt x="4714" y="1"/>
                  </a:moveTo>
                  <a:cubicBezTo>
                    <a:pt x="4359" y="1"/>
                    <a:pt x="2954" y="170"/>
                    <a:pt x="1584" y="2672"/>
                  </a:cubicBezTo>
                  <a:cubicBezTo>
                    <a:pt x="1" y="5565"/>
                    <a:pt x="2108" y="10030"/>
                    <a:pt x="2108" y="10030"/>
                  </a:cubicBezTo>
                  <a:cubicBezTo>
                    <a:pt x="1310" y="12971"/>
                    <a:pt x="20503" y="19281"/>
                    <a:pt x="20503" y="19281"/>
                  </a:cubicBezTo>
                  <a:cubicBezTo>
                    <a:pt x="20503" y="19281"/>
                    <a:pt x="25480" y="16686"/>
                    <a:pt x="24706" y="12661"/>
                  </a:cubicBezTo>
                  <a:cubicBezTo>
                    <a:pt x="24175" y="9951"/>
                    <a:pt x="22705" y="9512"/>
                    <a:pt x="21807" y="9512"/>
                  </a:cubicBezTo>
                  <a:cubicBezTo>
                    <a:pt x="21375" y="9512"/>
                    <a:pt x="21075" y="9613"/>
                    <a:pt x="21075" y="9613"/>
                  </a:cubicBezTo>
                  <a:cubicBezTo>
                    <a:pt x="21075" y="9613"/>
                    <a:pt x="22027" y="6720"/>
                    <a:pt x="17646" y="3612"/>
                  </a:cubicBezTo>
                  <a:cubicBezTo>
                    <a:pt x="16129" y="2534"/>
                    <a:pt x="14605" y="2190"/>
                    <a:pt x="13156" y="2190"/>
                  </a:cubicBezTo>
                  <a:cubicBezTo>
                    <a:pt x="10603" y="2190"/>
                    <a:pt x="8285" y="3258"/>
                    <a:pt x="6654" y="3258"/>
                  </a:cubicBezTo>
                  <a:cubicBezTo>
                    <a:pt x="6544" y="3258"/>
                    <a:pt x="6438" y="3254"/>
                    <a:pt x="6335" y="3243"/>
                  </a:cubicBezTo>
                  <a:cubicBezTo>
                    <a:pt x="3835" y="2993"/>
                    <a:pt x="4799" y="5"/>
                    <a:pt x="4799" y="5"/>
                  </a:cubicBezTo>
                  <a:cubicBezTo>
                    <a:pt x="4799" y="5"/>
                    <a:pt x="4769" y="1"/>
                    <a:pt x="47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446;p33"/>
            <p:cNvSpPr/>
            <p:nvPr/>
          </p:nvSpPr>
          <p:spPr>
            <a:xfrm>
              <a:off x="8215360" y="1413897"/>
              <a:ext cx="74410" cy="74897"/>
            </a:xfrm>
            <a:custGeom>
              <a:avLst/>
              <a:gdLst/>
              <a:ahLst/>
              <a:cxnLst/>
              <a:rect l="l" t="t" r="r" b="b"/>
              <a:pathLst>
                <a:path w="1834" h="1846" extrusionOk="0">
                  <a:moveTo>
                    <a:pt x="917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29"/>
                    <a:pt x="417" y="1846"/>
                    <a:pt x="917" y="1846"/>
                  </a:cubicBezTo>
                  <a:cubicBezTo>
                    <a:pt x="1429" y="1846"/>
                    <a:pt x="1834" y="1429"/>
                    <a:pt x="1834" y="929"/>
                  </a:cubicBezTo>
                  <a:cubicBezTo>
                    <a:pt x="1834" y="417"/>
                    <a:pt x="1429" y="0"/>
                    <a:pt x="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447;p33"/>
            <p:cNvSpPr/>
            <p:nvPr/>
          </p:nvSpPr>
          <p:spPr>
            <a:xfrm>
              <a:off x="8356877" y="1399413"/>
              <a:ext cx="407754" cy="178194"/>
            </a:xfrm>
            <a:custGeom>
              <a:avLst/>
              <a:gdLst/>
              <a:ahLst/>
              <a:cxnLst/>
              <a:rect l="l" t="t" r="r" b="b"/>
              <a:pathLst>
                <a:path w="10050" h="4392" extrusionOk="0">
                  <a:moveTo>
                    <a:pt x="3056" y="0"/>
                  </a:moveTo>
                  <a:cubicBezTo>
                    <a:pt x="1635" y="0"/>
                    <a:pt x="468" y="416"/>
                    <a:pt x="298" y="1286"/>
                  </a:cubicBezTo>
                  <a:cubicBezTo>
                    <a:pt x="1" y="2810"/>
                    <a:pt x="2596" y="3143"/>
                    <a:pt x="5823" y="3286"/>
                  </a:cubicBezTo>
                  <a:cubicBezTo>
                    <a:pt x="8599" y="3399"/>
                    <a:pt x="9289" y="4391"/>
                    <a:pt x="9609" y="4391"/>
                  </a:cubicBezTo>
                  <a:cubicBezTo>
                    <a:pt x="9660" y="4391"/>
                    <a:pt x="9701" y="4367"/>
                    <a:pt x="9740" y="4310"/>
                  </a:cubicBezTo>
                  <a:cubicBezTo>
                    <a:pt x="10050" y="3881"/>
                    <a:pt x="8823" y="1750"/>
                    <a:pt x="6383" y="690"/>
                  </a:cubicBezTo>
                  <a:cubicBezTo>
                    <a:pt x="5340" y="235"/>
                    <a:pt x="4126" y="0"/>
                    <a:pt x="3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448;p33"/>
            <p:cNvSpPr/>
            <p:nvPr/>
          </p:nvSpPr>
          <p:spPr>
            <a:xfrm>
              <a:off x="8059800" y="1654975"/>
              <a:ext cx="688913" cy="333266"/>
            </a:xfrm>
            <a:custGeom>
              <a:avLst/>
              <a:gdLst/>
              <a:ahLst/>
              <a:cxnLst/>
              <a:rect l="l" t="t" r="r" b="b"/>
              <a:pathLst>
                <a:path w="16813" h="8458" extrusionOk="0">
                  <a:moveTo>
                    <a:pt x="715" y="1"/>
                  </a:moveTo>
                  <a:cubicBezTo>
                    <a:pt x="465" y="691"/>
                    <a:pt x="215" y="1370"/>
                    <a:pt x="1" y="2037"/>
                  </a:cubicBezTo>
                  <a:cubicBezTo>
                    <a:pt x="1662" y="3549"/>
                    <a:pt x="4415" y="5547"/>
                    <a:pt x="7230" y="5547"/>
                  </a:cubicBezTo>
                  <a:cubicBezTo>
                    <a:pt x="7340" y="5547"/>
                    <a:pt x="7451" y="5544"/>
                    <a:pt x="7561" y="5537"/>
                  </a:cubicBezTo>
                  <a:cubicBezTo>
                    <a:pt x="12205" y="5263"/>
                    <a:pt x="13491" y="4752"/>
                    <a:pt x="13491" y="4752"/>
                  </a:cubicBezTo>
                  <a:cubicBezTo>
                    <a:pt x="13491" y="4752"/>
                    <a:pt x="14205" y="8458"/>
                    <a:pt x="15947" y="8458"/>
                  </a:cubicBezTo>
                  <a:cubicBezTo>
                    <a:pt x="16086" y="8458"/>
                    <a:pt x="16231" y="8434"/>
                    <a:pt x="16384" y="8383"/>
                  </a:cubicBezTo>
                  <a:cubicBezTo>
                    <a:pt x="16539" y="8323"/>
                    <a:pt x="16681" y="8252"/>
                    <a:pt x="16812" y="8145"/>
                  </a:cubicBezTo>
                  <a:cubicBezTo>
                    <a:pt x="15288" y="7609"/>
                    <a:pt x="15169" y="2085"/>
                    <a:pt x="15169" y="2085"/>
                  </a:cubicBezTo>
                  <a:cubicBezTo>
                    <a:pt x="13220" y="2569"/>
                    <a:pt x="11455" y="2760"/>
                    <a:pt x="9883" y="2760"/>
                  </a:cubicBezTo>
                  <a:cubicBezTo>
                    <a:pt x="3915" y="2760"/>
                    <a:pt x="715" y="1"/>
                    <a:pt x="715" y="1"/>
                  </a:cubicBez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33"/>
            <p:cNvSpPr/>
            <p:nvPr/>
          </p:nvSpPr>
          <p:spPr>
            <a:xfrm>
              <a:off x="7916828" y="1718678"/>
              <a:ext cx="1015530" cy="769701"/>
            </a:xfrm>
            <a:custGeom>
              <a:avLst/>
              <a:gdLst/>
              <a:ahLst/>
              <a:cxnLst/>
              <a:rect l="l" t="t" r="r" b="b"/>
              <a:pathLst>
                <a:path w="25030" h="18971" extrusionOk="0">
                  <a:moveTo>
                    <a:pt x="3608" y="1"/>
                  </a:moveTo>
                  <a:lnTo>
                    <a:pt x="3608" y="1"/>
                  </a:lnTo>
                  <a:cubicBezTo>
                    <a:pt x="0" y="10657"/>
                    <a:pt x="1107" y="16777"/>
                    <a:pt x="8870" y="18706"/>
                  </a:cubicBezTo>
                  <a:cubicBezTo>
                    <a:pt x="9603" y="18888"/>
                    <a:pt x="10289" y="18970"/>
                    <a:pt x="10929" y="18970"/>
                  </a:cubicBezTo>
                  <a:cubicBezTo>
                    <a:pt x="17495" y="18970"/>
                    <a:pt x="19324" y="10252"/>
                    <a:pt x="19324" y="10252"/>
                  </a:cubicBezTo>
                  <a:cubicBezTo>
                    <a:pt x="19971" y="10854"/>
                    <a:pt x="20627" y="11101"/>
                    <a:pt x="21243" y="11101"/>
                  </a:cubicBezTo>
                  <a:cubicBezTo>
                    <a:pt x="23381" y="11101"/>
                    <a:pt x="25029" y="8118"/>
                    <a:pt x="24087" y="6621"/>
                  </a:cubicBezTo>
                  <a:cubicBezTo>
                    <a:pt x="23599" y="5840"/>
                    <a:pt x="22907" y="5607"/>
                    <a:pt x="22256" y="5607"/>
                  </a:cubicBezTo>
                  <a:cubicBezTo>
                    <a:pt x="21300" y="5607"/>
                    <a:pt x="20431" y="6109"/>
                    <a:pt x="20431" y="6109"/>
                  </a:cubicBezTo>
                  <a:cubicBezTo>
                    <a:pt x="20300" y="6216"/>
                    <a:pt x="20157" y="6287"/>
                    <a:pt x="20003" y="6347"/>
                  </a:cubicBezTo>
                  <a:cubicBezTo>
                    <a:pt x="19865" y="6393"/>
                    <a:pt x="19732" y="6414"/>
                    <a:pt x="19605" y="6414"/>
                  </a:cubicBezTo>
                  <a:cubicBezTo>
                    <a:pt x="17822" y="6414"/>
                    <a:pt x="17086" y="2192"/>
                    <a:pt x="17086" y="2192"/>
                  </a:cubicBezTo>
                  <a:cubicBezTo>
                    <a:pt x="17086" y="2192"/>
                    <a:pt x="15978" y="3001"/>
                    <a:pt x="11263" y="3204"/>
                  </a:cubicBezTo>
                  <a:cubicBezTo>
                    <a:pt x="11169" y="3208"/>
                    <a:pt x="11074" y="3209"/>
                    <a:pt x="10979" y="3209"/>
                  </a:cubicBezTo>
                  <a:cubicBezTo>
                    <a:pt x="8131" y="3209"/>
                    <a:pt x="5279" y="1510"/>
                    <a:pt x="3608" y="1"/>
                  </a:cubicBez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33"/>
            <p:cNvSpPr/>
            <p:nvPr/>
          </p:nvSpPr>
          <p:spPr>
            <a:xfrm>
              <a:off x="8150120" y="2093081"/>
              <a:ext cx="159937" cy="164278"/>
            </a:xfrm>
            <a:custGeom>
              <a:avLst/>
              <a:gdLst/>
              <a:ahLst/>
              <a:cxnLst/>
              <a:rect l="l" t="t" r="r" b="b"/>
              <a:pathLst>
                <a:path w="3942" h="4049" extrusionOk="0">
                  <a:moveTo>
                    <a:pt x="3942" y="0"/>
                  </a:moveTo>
                  <a:lnTo>
                    <a:pt x="3192" y="1750"/>
                  </a:lnTo>
                  <a:cubicBezTo>
                    <a:pt x="3192" y="1750"/>
                    <a:pt x="2816" y="1511"/>
                    <a:pt x="2330" y="1511"/>
                  </a:cubicBezTo>
                  <a:cubicBezTo>
                    <a:pt x="1990" y="1511"/>
                    <a:pt x="1597" y="1628"/>
                    <a:pt x="1239" y="2024"/>
                  </a:cubicBezTo>
                  <a:cubicBezTo>
                    <a:pt x="1" y="3382"/>
                    <a:pt x="2156" y="4048"/>
                    <a:pt x="2156" y="4048"/>
                  </a:cubicBezTo>
                  <a:cubicBezTo>
                    <a:pt x="2156" y="4048"/>
                    <a:pt x="1346" y="3548"/>
                    <a:pt x="1858" y="2977"/>
                  </a:cubicBezTo>
                  <a:cubicBezTo>
                    <a:pt x="2084" y="2715"/>
                    <a:pt x="2379" y="2628"/>
                    <a:pt x="2672" y="2628"/>
                  </a:cubicBezTo>
                  <a:cubicBezTo>
                    <a:pt x="3258" y="2628"/>
                    <a:pt x="3835" y="2977"/>
                    <a:pt x="3835" y="2977"/>
                  </a:cubicBezTo>
                  <a:lnTo>
                    <a:pt x="3942" y="0"/>
                  </a:ln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33"/>
            <p:cNvSpPr/>
            <p:nvPr/>
          </p:nvSpPr>
          <p:spPr>
            <a:xfrm>
              <a:off x="8106626" y="1852729"/>
              <a:ext cx="129507" cy="59885"/>
            </a:xfrm>
            <a:custGeom>
              <a:avLst/>
              <a:gdLst/>
              <a:ahLst/>
              <a:cxnLst/>
              <a:rect l="l" t="t" r="r" b="b"/>
              <a:pathLst>
                <a:path w="3192" h="1476" extrusionOk="0">
                  <a:moveTo>
                    <a:pt x="2019" y="0"/>
                  </a:moveTo>
                  <a:cubicBezTo>
                    <a:pt x="1153" y="0"/>
                    <a:pt x="1" y="896"/>
                    <a:pt x="180" y="1245"/>
                  </a:cubicBezTo>
                  <a:cubicBezTo>
                    <a:pt x="261" y="1408"/>
                    <a:pt x="481" y="1476"/>
                    <a:pt x="759" y="1476"/>
                  </a:cubicBezTo>
                  <a:cubicBezTo>
                    <a:pt x="1665" y="1476"/>
                    <a:pt x="3191" y="755"/>
                    <a:pt x="2609" y="209"/>
                  </a:cubicBezTo>
                  <a:cubicBezTo>
                    <a:pt x="2451" y="61"/>
                    <a:pt x="2245" y="0"/>
                    <a:pt x="20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33"/>
            <p:cNvSpPr/>
            <p:nvPr/>
          </p:nvSpPr>
          <p:spPr>
            <a:xfrm>
              <a:off x="8496487" y="1896629"/>
              <a:ext cx="124842" cy="82281"/>
            </a:xfrm>
            <a:custGeom>
              <a:avLst/>
              <a:gdLst/>
              <a:ahLst/>
              <a:cxnLst/>
              <a:rect l="l" t="t" r="r" b="b"/>
              <a:pathLst>
                <a:path w="3077" h="2028" extrusionOk="0">
                  <a:moveTo>
                    <a:pt x="1131" y="0"/>
                  </a:moveTo>
                  <a:cubicBezTo>
                    <a:pt x="1047" y="0"/>
                    <a:pt x="963" y="14"/>
                    <a:pt x="882" y="44"/>
                  </a:cubicBezTo>
                  <a:cubicBezTo>
                    <a:pt x="1" y="373"/>
                    <a:pt x="1694" y="2028"/>
                    <a:pt x="2485" y="2028"/>
                  </a:cubicBezTo>
                  <a:cubicBezTo>
                    <a:pt x="2581" y="2028"/>
                    <a:pt x="2664" y="2003"/>
                    <a:pt x="2727" y="1949"/>
                  </a:cubicBezTo>
                  <a:cubicBezTo>
                    <a:pt x="3076" y="1654"/>
                    <a:pt x="2056" y="0"/>
                    <a:pt x="1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33"/>
            <p:cNvSpPr/>
            <p:nvPr/>
          </p:nvSpPr>
          <p:spPr>
            <a:xfrm>
              <a:off x="8263642" y="2271316"/>
              <a:ext cx="220349" cy="94534"/>
            </a:xfrm>
            <a:custGeom>
              <a:avLst/>
              <a:gdLst/>
              <a:ahLst/>
              <a:cxnLst/>
              <a:rect l="l" t="t" r="r" b="b"/>
              <a:pathLst>
                <a:path w="5431" h="2330" extrusionOk="0">
                  <a:moveTo>
                    <a:pt x="5430" y="1"/>
                  </a:moveTo>
                  <a:lnTo>
                    <a:pt x="5430" y="1"/>
                  </a:lnTo>
                  <a:cubicBezTo>
                    <a:pt x="4763" y="524"/>
                    <a:pt x="4025" y="941"/>
                    <a:pt x="3239" y="1251"/>
                  </a:cubicBezTo>
                  <a:cubicBezTo>
                    <a:pt x="2851" y="1406"/>
                    <a:pt x="2421" y="1462"/>
                    <a:pt x="2006" y="1462"/>
                  </a:cubicBezTo>
                  <a:cubicBezTo>
                    <a:pt x="959" y="1462"/>
                    <a:pt x="1" y="1108"/>
                    <a:pt x="1" y="1108"/>
                  </a:cubicBezTo>
                  <a:lnTo>
                    <a:pt x="1" y="1108"/>
                  </a:lnTo>
                  <a:cubicBezTo>
                    <a:pt x="518" y="1884"/>
                    <a:pt x="1379" y="2330"/>
                    <a:pt x="2278" y="2330"/>
                  </a:cubicBezTo>
                  <a:cubicBezTo>
                    <a:pt x="2538" y="2330"/>
                    <a:pt x="2802" y="2293"/>
                    <a:pt x="3061" y="2215"/>
                  </a:cubicBezTo>
                  <a:cubicBezTo>
                    <a:pt x="5132" y="1656"/>
                    <a:pt x="5430" y="1"/>
                    <a:pt x="54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33"/>
            <p:cNvSpPr/>
            <p:nvPr/>
          </p:nvSpPr>
          <p:spPr>
            <a:xfrm>
              <a:off x="8757815" y="2007067"/>
              <a:ext cx="67188" cy="77493"/>
            </a:xfrm>
            <a:custGeom>
              <a:avLst/>
              <a:gdLst/>
              <a:ahLst/>
              <a:cxnLst/>
              <a:rect l="l" t="t" r="r" b="b"/>
              <a:pathLst>
                <a:path w="1656" h="1910" extrusionOk="0">
                  <a:moveTo>
                    <a:pt x="572" y="1"/>
                  </a:moveTo>
                  <a:cubicBezTo>
                    <a:pt x="894" y="894"/>
                    <a:pt x="1" y="1882"/>
                    <a:pt x="1" y="1882"/>
                  </a:cubicBezTo>
                  <a:cubicBezTo>
                    <a:pt x="1" y="1882"/>
                    <a:pt x="149" y="1909"/>
                    <a:pt x="351" y="1909"/>
                  </a:cubicBezTo>
                  <a:cubicBezTo>
                    <a:pt x="745" y="1909"/>
                    <a:pt x="1347" y="1805"/>
                    <a:pt x="1465" y="1192"/>
                  </a:cubicBezTo>
                  <a:cubicBezTo>
                    <a:pt x="1656" y="251"/>
                    <a:pt x="573" y="1"/>
                    <a:pt x="572" y="1"/>
                  </a:cubicBez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33"/>
            <p:cNvSpPr/>
            <p:nvPr/>
          </p:nvSpPr>
          <p:spPr>
            <a:xfrm>
              <a:off x="8160263" y="2604091"/>
              <a:ext cx="393269" cy="225705"/>
            </a:xfrm>
            <a:custGeom>
              <a:avLst/>
              <a:gdLst/>
              <a:ahLst/>
              <a:cxnLst/>
              <a:rect l="l" t="t" r="r" b="b"/>
              <a:pathLst>
                <a:path w="9693" h="5563" extrusionOk="0">
                  <a:moveTo>
                    <a:pt x="2255" y="0"/>
                  </a:moveTo>
                  <a:cubicBezTo>
                    <a:pt x="2100" y="0"/>
                    <a:pt x="71" y="897"/>
                    <a:pt x="37" y="978"/>
                  </a:cubicBezTo>
                  <a:cubicBezTo>
                    <a:pt x="1" y="1062"/>
                    <a:pt x="1739" y="4872"/>
                    <a:pt x="1739" y="4872"/>
                  </a:cubicBezTo>
                  <a:lnTo>
                    <a:pt x="5192" y="5562"/>
                  </a:lnTo>
                  <a:cubicBezTo>
                    <a:pt x="5192" y="5562"/>
                    <a:pt x="9681" y="2550"/>
                    <a:pt x="9693" y="2478"/>
                  </a:cubicBezTo>
                  <a:cubicBezTo>
                    <a:pt x="9693" y="2395"/>
                    <a:pt x="7740" y="85"/>
                    <a:pt x="7657" y="85"/>
                  </a:cubicBezTo>
                  <a:cubicBezTo>
                    <a:pt x="7561" y="85"/>
                    <a:pt x="3894" y="2169"/>
                    <a:pt x="3811" y="2169"/>
                  </a:cubicBezTo>
                  <a:cubicBezTo>
                    <a:pt x="3716" y="2169"/>
                    <a:pt x="2370" y="73"/>
                    <a:pt x="2263" y="2"/>
                  </a:cubicBezTo>
                  <a:cubicBezTo>
                    <a:pt x="2262" y="1"/>
                    <a:pt x="2259" y="0"/>
                    <a:pt x="2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33"/>
            <p:cNvSpPr/>
            <p:nvPr/>
          </p:nvSpPr>
          <p:spPr>
            <a:xfrm>
              <a:off x="8059805" y="2668520"/>
              <a:ext cx="218848" cy="198927"/>
            </a:xfrm>
            <a:custGeom>
              <a:avLst/>
              <a:gdLst/>
              <a:ahLst/>
              <a:cxnLst/>
              <a:rect l="l" t="t" r="r" b="b"/>
              <a:pathLst>
                <a:path w="5394" h="4903" extrusionOk="0">
                  <a:moveTo>
                    <a:pt x="2950" y="0"/>
                  </a:moveTo>
                  <a:cubicBezTo>
                    <a:pt x="2639" y="0"/>
                    <a:pt x="2287" y="118"/>
                    <a:pt x="1894" y="414"/>
                  </a:cubicBezTo>
                  <a:cubicBezTo>
                    <a:pt x="0" y="1843"/>
                    <a:pt x="631" y="4903"/>
                    <a:pt x="1941" y="4903"/>
                  </a:cubicBezTo>
                  <a:cubicBezTo>
                    <a:pt x="3251" y="4903"/>
                    <a:pt x="5394" y="3641"/>
                    <a:pt x="5394" y="3641"/>
                  </a:cubicBezTo>
                  <a:lnTo>
                    <a:pt x="4727" y="1712"/>
                  </a:lnTo>
                  <a:cubicBezTo>
                    <a:pt x="4727" y="1712"/>
                    <a:pt x="4137" y="0"/>
                    <a:pt x="2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33"/>
            <p:cNvSpPr/>
            <p:nvPr/>
          </p:nvSpPr>
          <p:spPr>
            <a:xfrm>
              <a:off x="8161156" y="2745081"/>
              <a:ext cx="110885" cy="76357"/>
            </a:xfrm>
            <a:custGeom>
              <a:avLst/>
              <a:gdLst/>
              <a:ahLst/>
              <a:cxnLst/>
              <a:rect l="l" t="t" r="r" b="b"/>
              <a:pathLst>
                <a:path w="2733" h="1882" extrusionOk="0">
                  <a:moveTo>
                    <a:pt x="967" y="0"/>
                  </a:moveTo>
                  <a:cubicBezTo>
                    <a:pt x="572" y="0"/>
                    <a:pt x="240" y="203"/>
                    <a:pt x="158" y="742"/>
                  </a:cubicBezTo>
                  <a:cubicBezTo>
                    <a:pt x="0" y="1716"/>
                    <a:pt x="864" y="1881"/>
                    <a:pt x="1470" y="1881"/>
                  </a:cubicBezTo>
                  <a:cubicBezTo>
                    <a:pt x="1783" y="1881"/>
                    <a:pt x="2027" y="1837"/>
                    <a:pt x="2027" y="1837"/>
                  </a:cubicBezTo>
                  <a:cubicBezTo>
                    <a:pt x="2027" y="1837"/>
                    <a:pt x="2064" y="1843"/>
                    <a:pt x="2120" y="1843"/>
                  </a:cubicBezTo>
                  <a:cubicBezTo>
                    <a:pt x="2314" y="1843"/>
                    <a:pt x="2733" y="1772"/>
                    <a:pt x="2622" y="1135"/>
                  </a:cubicBezTo>
                  <a:cubicBezTo>
                    <a:pt x="2531" y="613"/>
                    <a:pt x="1653" y="0"/>
                    <a:pt x="96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33"/>
            <p:cNvSpPr/>
            <p:nvPr/>
          </p:nvSpPr>
          <p:spPr>
            <a:xfrm>
              <a:off x="8282021" y="2722319"/>
              <a:ext cx="227247" cy="206108"/>
            </a:xfrm>
            <a:custGeom>
              <a:avLst/>
              <a:gdLst/>
              <a:ahLst/>
              <a:cxnLst/>
              <a:rect l="l" t="t" r="r" b="b"/>
              <a:pathLst>
                <a:path w="5601" h="5080" extrusionOk="0">
                  <a:moveTo>
                    <a:pt x="3043" y="1"/>
                  </a:moveTo>
                  <a:cubicBezTo>
                    <a:pt x="2053" y="1"/>
                    <a:pt x="1203" y="1160"/>
                    <a:pt x="1203" y="1160"/>
                  </a:cubicBezTo>
                  <a:lnTo>
                    <a:pt x="0" y="2815"/>
                  </a:lnTo>
                  <a:cubicBezTo>
                    <a:pt x="0" y="2815"/>
                    <a:pt x="1667" y="4660"/>
                    <a:pt x="2917" y="5041"/>
                  </a:cubicBezTo>
                  <a:cubicBezTo>
                    <a:pt x="2999" y="5067"/>
                    <a:pt x="3082" y="5079"/>
                    <a:pt x="3165" y="5079"/>
                  </a:cubicBezTo>
                  <a:cubicBezTo>
                    <a:pt x="4354" y="5079"/>
                    <a:pt x="5600" y="2570"/>
                    <a:pt x="4298" y="767"/>
                  </a:cubicBezTo>
                  <a:cubicBezTo>
                    <a:pt x="3890" y="201"/>
                    <a:pt x="3454" y="1"/>
                    <a:pt x="30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33"/>
            <p:cNvSpPr/>
            <p:nvPr/>
          </p:nvSpPr>
          <p:spPr>
            <a:xfrm>
              <a:off x="8311477" y="2774861"/>
              <a:ext cx="102648" cy="67756"/>
            </a:xfrm>
            <a:custGeom>
              <a:avLst/>
              <a:gdLst/>
              <a:ahLst/>
              <a:cxnLst/>
              <a:rect l="l" t="t" r="r" b="b"/>
              <a:pathLst>
                <a:path w="2530" h="1670" extrusionOk="0">
                  <a:moveTo>
                    <a:pt x="1579" y="0"/>
                  </a:moveTo>
                  <a:cubicBezTo>
                    <a:pt x="1126" y="0"/>
                    <a:pt x="679" y="163"/>
                    <a:pt x="679" y="163"/>
                  </a:cubicBezTo>
                  <a:cubicBezTo>
                    <a:pt x="679" y="163"/>
                    <a:pt x="1" y="163"/>
                    <a:pt x="251" y="889"/>
                  </a:cubicBezTo>
                  <a:cubicBezTo>
                    <a:pt x="393" y="1294"/>
                    <a:pt x="1110" y="1669"/>
                    <a:pt x="1702" y="1669"/>
                  </a:cubicBezTo>
                  <a:cubicBezTo>
                    <a:pt x="2152" y="1669"/>
                    <a:pt x="2530" y="1452"/>
                    <a:pt x="2525" y="865"/>
                  </a:cubicBezTo>
                  <a:cubicBezTo>
                    <a:pt x="2519" y="171"/>
                    <a:pt x="2045" y="0"/>
                    <a:pt x="157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0" name="Google Shape;460;p33"/>
            <p:cNvSpPr/>
            <p:nvPr/>
          </p:nvSpPr>
          <p:spPr>
            <a:xfrm>
              <a:off x="8216780" y="2711689"/>
              <a:ext cx="135796" cy="169958"/>
            </a:xfrm>
            <a:custGeom>
              <a:avLst/>
              <a:gdLst/>
              <a:ahLst/>
              <a:cxnLst/>
              <a:rect l="l" t="t" r="r" b="b"/>
              <a:pathLst>
                <a:path w="3347" h="4189" extrusionOk="0">
                  <a:moveTo>
                    <a:pt x="1850" y="1"/>
                  </a:moveTo>
                  <a:cubicBezTo>
                    <a:pt x="1105" y="1"/>
                    <a:pt x="390" y="773"/>
                    <a:pt x="203" y="1839"/>
                  </a:cubicBezTo>
                  <a:cubicBezTo>
                    <a:pt x="1" y="2982"/>
                    <a:pt x="501" y="4029"/>
                    <a:pt x="1311" y="4172"/>
                  </a:cubicBezTo>
                  <a:cubicBezTo>
                    <a:pt x="1373" y="4183"/>
                    <a:pt x="1435" y="4189"/>
                    <a:pt x="1497" y="4189"/>
                  </a:cubicBezTo>
                  <a:cubicBezTo>
                    <a:pt x="2243" y="4189"/>
                    <a:pt x="2957" y="3417"/>
                    <a:pt x="3144" y="2351"/>
                  </a:cubicBezTo>
                  <a:cubicBezTo>
                    <a:pt x="3347" y="1208"/>
                    <a:pt x="2847" y="160"/>
                    <a:pt x="2037" y="17"/>
                  </a:cubicBezTo>
                  <a:cubicBezTo>
                    <a:pt x="1975" y="6"/>
                    <a:pt x="1912" y="1"/>
                    <a:pt x="18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33"/>
            <p:cNvSpPr/>
            <p:nvPr/>
          </p:nvSpPr>
          <p:spPr>
            <a:xfrm>
              <a:off x="8467032" y="1988241"/>
              <a:ext cx="116443" cy="159450"/>
            </a:xfrm>
            <a:custGeom>
              <a:avLst/>
              <a:gdLst/>
              <a:ahLst/>
              <a:cxnLst/>
              <a:rect l="l" t="t" r="r" b="b"/>
              <a:pathLst>
                <a:path w="2870" h="3930" extrusionOk="0">
                  <a:moveTo>
                    <a:pt x="1548" y="1"/>
                  </a:moveTo>
                  <a:lnTo>
                    <a:pt x="1548" y="1"/>
                  </a:lnTo>
                  <a:cubicBezTo>
                    <a:pt x="953" y="334"/>
                    <a:pt x="500" y="870"/>
                    <a:pt x="274" y="1525"/>
                  </a:cubicBezTo>
                  <a:cubicBezTo>
                    <a:pt x="0" y="2322"/>
                    <a:pt x="84" y="3203"/>
                    <a:pt x="524" y="3930"/>
                  </a:cubicBezTo>
                  <a:cubicBezTo>
                    <a:pt x="2286" y="3477"/>
                    <a:pt x="2870" y="1263"/>
                    <a:pt x="1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33"/>
            <p:cNvSpPr/>
            <p:nvPr/>
          </p:nvSpPr>
          <p:spPr>
            <a:xfrm>
              <a:off x="8381992" y="1969578"/>
              <a:ext cx="147887" cy="179817"/>
            </a:xfrm>
            <a:custGeom>
              <a:avLst/>
              <a:gdLst/>
              <a:ahLst/>
              <a:cxnLst/>
              <a:rect l="l" t="t" r="r" b="b"/>
              <a:pathLst>
                <a:path w="3645" h="4432" extrusionOk="0">
                  <a:moveTo>
                    <a:pt x="2394" y="0"/>
                  </a:moveTo>
                  <a:cubicBezTo>
                    <a:pt x="1476" y="0"/>
                    <a:pt x="605" y="667"/>
                    <a:pt x="322" y="1675"/>
                  </a:cubicBezTo>
                  <a:cubicBezTo>
                    <a:pt x="1" y="2854"/>
                    <a:pt x="620" y="4068"/>
                    <a:pt x="1703" y="4366"/>
                  </a:cubicBezTo>
                  <a:cubicBezTo>
                    <a:pt x="1865" y="4411"/>
                    <a:pt x="2030" y="4432"/>
                    <a:pt x="2196" y="4432"/>
                  </a:cubicBezTo>
                  <a:cubicBezTo>
                    <a:pt x="2337" y="4432"/>
                    <a:pt x="2478" y="4417"/>
                    <a:pt x="2620" y="4390"/>
                  </a:cubicBezTo>
                  <a:cubicBezTo>
                    <a:pt x="2180" y="3663"/>
                    <a:pt x="2096" y="2782"/>
                    <a:pt x="2370" y="1985"/>
                  </a:cubicBezTo>
                  <a:cubicBezTo>
                    <a:pt x="2596" y="1330"/>
                    <a:pt x="3049" y="794"/>
                    <a:pt x="3644" y="461"/>
                  </a:cubicBezTo>
                  <a:cubicBezTo>
                    <a:pt x="3430" y="282"/>
                    <a:pt x="3180" y="139"/>
                    <a:pt x="2894" y="68"/>
                  </a:cubicBezTo>
                  <a:cubicBezTo>
                    <a:pt x="2728" y="22"/>
                    <a:pt x="2560" y="0"/>
                    <a:pt x="23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33"/>
            <p:cNvSpPr/>
            <p:nvPr/>
          </p:nvSpPr>
          <p:spPr>
            <a:xfrm>
              <a:off x="8202296" y="1938499"/>
              <a:ext cx="116484" cy="159450"/>
            </a:xfrm>
            <a:custGeom>
              <a:avLst/>
              <a:gdLst/>
              <a:ahLst/>
              <a:cxnLst/>
              <a:rect l="l" t="t" r="r" b="b"/>
              <a:pathLst>
                <a:path w="2871" h="3930" extrusionOk="0">
                  <a:moveTo>
                    <a:pt x="1560" y="0"/>
                  </a:moveTo>
                  <a:cubicBezTo>
                    <a:pt x="953" y="334"/>
                    <a:pt x="501" y="869"/>
                    <a:pt x="275" y="1512"/>
                  </a:cubicBezTo>
                  <a:cubicBezTo>
                    <a:pt x="1" y="2322"/>
                    <a:pt x="96" y="3191"/>
                    <a:pt x="525" y="3929"/>
                  </a:cubicBezTo>
                  <a:cubicBezTo>
                    <a:pt x="2287" y="3477"/>
                    <a:pt x="2870" y="1262"/>
                    <a:pt x="1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33"/>
            <p:cNvSpPr/>
            <p:nvPr/>
          </p:nvSpPr>
          <p:spPr>
            <a:xfrm>
              <a:off x="8117297" y="1919349"/>
              <a:ext cx="148333" cy="180142"/>
            </a:xfrm>
            <a:custGeom>
              <a:avLst/>
              <a:gdLst/>
              <a:ahLst/>
              <a:cxnLst/>
              <a:rect l="l" t="t" r="r" b="b"/>
              <a:pathLst>
                <a:path w="3656" h="4440" extrusionOk="0">
                  <a:moveTo>
                    <a:pt x="2406" y="1"/>
                  </a:moveTo>
                  <a:cubicBezTo>
                    <a:pt x="1482" y="1"/>
                    <a:pt x="616" y="675"/>
                    <a:pt x="334" y="1675"/>
                  </a:cubicBezTo>
                  <a:cubicBezTo>
                    <a:pt x="0" y="2865"/>
                    <a:pt x="619" y="4068"/>
                    <a:pt x="1715" y="4377"/>
                  </a:cubicBezTo>
                  <a:cubicBezTo>
                    <a:pt x="1884" y="4418"/>
                    <a:pt x="2057" y="4439"/>
                    <a:pt x="2229" y="4439"/>
                  </a:cubicBezTo>
                  <a:cubicBezTo>
                    <a:pt x="2360" y="4439"/>
                    <a:pt x="2491" y="4427"/>
                    <a:pt x="2620" y="4401"/>
                  </a:cubicBezTo>
                  <a:cubicBezTo>
                    <a:pt x="2191" y="3663"/>
                    <a:pt x="2096" y="2794"/>
                    <a:pt x="2370" y="1984"/>
                  </a:cubicBezTo>
                  <a:cubicBezTo>
                    <a:pt x="2596" y="1341"/>
                    <a:pt x="3048" y="806"/>
                    <a:pt x="3655" y="472"/>
                  </a:cubicBezTo>
                  <a:cubicBezTo>
                    <a:pt x="3441" y="282"/>
                    <a:pt x="3179" y="151"/>
                    <a:pt x="2905" y="67"/>
                  </a:cubicBezTo>
                  <a:cubicBezTo>
                    <a:pt x="2739" y="22"/>
                    <a:pt x="2572" y="1"/>
                    <a:pt x="2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8610393" y="297812"/>
            <a:ext cx="3268176" cy="947481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5937550" y="4323067"/>
            <a:ext cx="4406141" cy="2330483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515" y="1418758"/>
            <a:ext cx="10901368" cy="2306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87" y="1269521"/>
            <a:ext cx="7340220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4050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4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3">
            <a:extLst>
              <a:ext uri="{FF2B5EF4-FFF2-40B4-BE49-F238E27FC236}">
                <a16:creationId xmlns:a16="http://schemas.microsoft.com/office/drawing/2014/main" id="{4BAD50B7-F465-4B28-936C-D20ACE41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8773" y="2054263"/>
            <a:ext cx="304892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3327317" algn="l"/>
              </a:tabLst>
              <a:defRPr/>
            </a:pPr>
            <a:r>
              <a:rPr kumimoji="0" lang="fr-FR" altLang="en-US" sz="42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46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029" y="1715281"/>
            <a:ext cx="25769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38 + 52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2" name="Text Box 62">
            <a:extLst>
              <a:ext uri="{FF2B5EF4-FFF2-40B4-BE49-F238E27FC236}">
                <a16:creationId xmlns:a16="http://schemas.microsoft.com/office/drawing/2014/main" id="{2E4F9EC1-8E91-4721-96DF-8BA02215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677" y="232174"/>
            <a:ext cx="5039021" cy="8309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kern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Đặt tính rồi tính</a:t>
            </a:r>
            <a:endParaRPr kumimoji="0" lang="en-US" altLang="en-US" sz="4800" b="0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53" name="Google Shape;616;p40">
            <a:extLst>
              <a:ext uri="{FF2B5EF4-FFF2-40B4-BE49-F238E27FC236}">
                <a16:creationId xmlns:a16="http://schemas.microsoft.com/office/drawing/2014/main" id="{93C40DF6-3784-442C-B650-DC35F780450E}"/>
              </a:ext>
            </a:extLst>
          </p:cNvPr>
          <p:cNvGrpSpPr/>
          <p:nvPr/>
        </p:nvGrpSpPr>
        <p:grpSpPr>
          <a:xfrm rot="308040">
            <a:off x="297374" y="74712"/>
            <a:ext cx="1530935" cy="1546717"/>
            <a:chOff x="5616500" y="1812300"/>
            <a:chExt cx="2604784" cy="2902573"/>
          </a:xfrm>
        </p:grpSpPr>
        <p:sp>
          <p:nvSpPr>
            <p:cNvPr id="54" name="Google Shape;617;p40">
              <a:extLst>
                <a:ext uri="{FF2B5EF4-FFF2-40B4-BE49-F238E27FC236}">
                  <a16:creationId xmlns:a16="http://schemas.microsoft.com/office/drawing/2014/main" id="{819DA8A1-CFCC-4BE2-8E1F-260DE3BD1A76}"/>
                </a:ext>
              </a:extLst>
            </p:cNvPr>
            <p:cNvSpPr/>
            <p:nvPr/>
          </p:nvSpPr>
          <p:spPr>
            <a:xfrm>
              <a:off x="5616500" y="4179784"/>
              <a:ext cx="290520" cy="141654"/>
            </a:xfrm>
            <a:custGeom>
              <a:avLst/>
              <a:gdLst/>
              <a:ahLst/>
              <a:cxnLst/>
              <a:rect l="l" t="t" r="r" b="b"/>
              <a:pathLst>
                <a:path w="10191" h="4969" extrusionOk="0">
                  <a:moveTo>
                    <a:pt x="8512" y="1"/>
                  </a:moveTo>
                  <a:lnTo>
                    <a:pt x="4690" y="72"/>
                  </a:lnTo>
                  <a:cubicBezTo>
                    <a:pt x="4690" y="72"/>
                    <a:pt x="904" y="858"/>
                    <a:pt x="368" y="2692"/>
                  </a:cubicBezTo>
                  <a:cubicBezTo>
                    <a:pt x="1" y="3913"/>
                    <a:pt x="2560" y="4968"/>
                    <a:pt x="4951" y="4968"/>
                  </a:cubicBezTo>
                  <a:cubicBezTo>
                    <a:pt x="6127" y="4968"/>
                    <a:pt x="7262" y="4713"/>
                    <a:pt x="7988" y="4097"/>
                  </a:cubicBezTo>
                  <a:cubicBezTo>
                    <a:pt x="10191" y="2227"/>
                    <a:pt x="8512" y="1"/>
                    <a:pt x="8512" y="1"/>
                  </a:cubicBezTo>
                  <a:close/>
                </a:path>
              </a:pathLst>
            </a:custGeom>
            <a:solidFill>
              <a:srgbClr val="7BC2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18;p40">
              <a:extLst>
                <a:ext uri="{FF2B5EF4-FFF2-40B4-BE49-F238E27FC236}">
                  <a16:creationId xmlns:a16="http://schemas.microsoft.com/office/drawing/2014/main" id="{A8B2E1F6-A37B-4712-861F-E7E24379F30D}"/>
                </a:ext>
              </a:extLst>
            </p:cNvPr>
            <p:cNvSpPr/>
            <p:nvPr/>
          </p:nvSpPr>
          <p:spPr>
            <a:xfrm>
              <a:off x="6744695" y="4474697"/>
              <a:ext cx="206708" cy="240176"/>
            </a:xfrm>
            <a:custGeom>
              <a:avLst/>
              <a:gdLst/>
              <a:ahLst/>
              <a:cxnLst/>
              <a:rect l="l" t="t" r="r" b="b"/>
              <a:pathLst>
                <a:path w="7251" h="8425" extrusionOk="0">
                  <a:moveTo>
                    <a:pt x="5656" y="0"/>
                  </a:moveTo>
                  <a:cubicBezTo>
                    <a:pt x="4432" y="0"/>
                    <a:pt x="2453" y="2872"/>
                    <a:pt x="2453" y="2872"/>
                  </a:cubicBezTo>
                  <a:cubicBezTo>
                    <a:pt x="2453" y="2872"/>
                    <a:pt x="0" y="8206"/>
                    <a:pt x="3632" y="8420"/>
                  </a:cubicBezTo>
                  <a:cubicBezTo>
                    <a:pt x="3686" y="8423"/>
                    <a:pt x="3739" y="8425"/>
                    <a:pt x="3791" y="8425"/>
                  </a:cubicBezTo>
                  <a:cubicBezTo>
                    <a:pt x="7251" y="8425"/>
                    <a:pt x="7224" y="1531"/>
                    <a:pt x="6192" y="264"/>
                  </a:cubicBezTo>
                  <a:cubicBezTo>
                    <a:pt x="6042" y="79"/>
                    <a:pt x="5860" y="0"/>
                    <a:pt x="5656" y="0"/>
                  </a:cubicBezTo>
                  <a:close/>
                </a:path>
              </a:pathLst>
            </a:custGeom>
            <a:solidFill>
              <a:srgbClr val="7BC2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19;p40">
              <a:extLst>
                <a:ext uri="{FF2B5EF4-FFF2-40B4-BE49-F238E27FC236}">
                  <a16:creationId xmlns:a16="http://schemas.microsoft.com/office/drawing/2014/main" id="{CAC0286B-7FC3-4F58-B843-7EE0AD250D6D}"/>
                </a:ext>
              </a:extLst>
            </p:cNvPr>
            <p:cNvSpPr/>
            <p:nvPr/>
          </p:nvSpPr>
          <p:spPr>
            <a:xfrm>
              <a:off x="5719641" y="3354000"/>
              <a:ext cx="1224654" cy="1203017"/>
            </a:xfrm>
            <a:custGeom>
              <a:avLst/>
              <a:gdLst/>
              <a:ahLst/>
              <a:cxnLst/>
              <a:rect l="l" t="t" r="r" b="b"/>
              <a:pathLst>
                <a:path w="42959" h="42200" extrusionOk="0">
                  <a:moveTo>
                    <a:pt x="23599" y="0"/>
                  </a:moveTo>
                  <a:cubicBezTo>
                    <a:pt x="23599" y="0"/>
                    <a:pt x="16598" y="1334"/>
                    <a:pt x="8644" y="9573"/>
                  </a:cubicBezTo>
                  <a:cubicBezTo>
                    <a:pt x="679" y="17812"/>
                    <a:pt x="1" y="28408"/>
                    <a:pt x="1" y="28408"/>
                  </a:cubicBezTo>
                  <a:cubicBezTo>
                    <a:pt x="1" y="28408"/>
                    <a:pt x="1669" y="30118"/>
                    <a:pt x="3669" y="30118"/>
                  </a:cubicBezTo>
                  <a:cubicBezTo>
                    <a:pt x="4281" y="30118"/>
                    <a:pt x="4925" y="29958"/>
                    <a:pt x="5561" y="29539"/>
                  </a:cubicBezTo>
                  <a:cubicBezTo>
                    <a:pt x="5561" y="29539"/>
                    <a:pt x="7859" y="13740"/>
                    <a:pt x="26349" y="11228"/>
                  </a:cubicBezTo>
                  <a:lnTo>
                    <a:pt x="26349" y="11228"/>
                  </a:lnTo>
                  <a:cubicBezTo>
                    <a:pt x="26349" y="11228"/>
                    <a:pt x="25754" y="23491"/>
                    <a:pt x="30504" y="31409"/>
                  </a:cubicBezTo>
                  <a:cubicBezTo>
                    <a:pt x="35255" y="39326"/>
                    <a:pt x="37481" y="42124"/>
                    <a:pt x="37481" y="42124"/>
                  </a:cubicBezTo>
                  <a:cubicBezTo>
                    <a:pt x="37481" y="42124"/>
                    <a:pt x="37729" y="42199"/>
                    <a:pt x="38146" y="42199"/>
                  </a:cubicBezTo>
                  <a:cubicBezTo>
                    <a:pt x="39141" y="42199"/>
                    <a:pt x="41097" y="41774"/>
                    <a:pt x="42958" y="38898"/>
                  </a:cubicBezTo>
                  <a:cubicBezTo>
                    <a:pt x="42958" y="38898"/>
                    <a:pt x="32124" y="21431"/>
                    <a:pt x="35862" y="9192"/>
                  </a:cubicBezTo>
                  <a:cubicBezTo>
                    <a:pt x="38213" y="1502"/>
                    <a:pt x="38610" y="75"/>
                    <a:pt x="38581" y="75"/>
                  </a:cubicBezTo>
                  <a:cubicBezTo>
                    <a:pt x="38564" y="75"/>
                    <a:pt x="38398" y="572"/>
                    <a:pt x="38398" y="572"/>
                  </a:cubicBezTo>
                  <a:lnTo>
                    <a:pt x="23599" y="0"/>
                  </a:ln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20;p40">
              <a:extLst>
                <a:ext uri="{FF2B5EF4-FFF2-40B4-BE49-F238E27FC236}">
                  <a16:creationId xmlns:a16="http://schemas.microsoft.com/office/drawing/2014/main" id="{C3F5F5DA-9DA0-40D1-A6D5-6EE18B4E758C}"/>
                </a:ext>
              </a:extLst>
            </p:cNvPr>
            <p:cNvSpPr/>
            <p:nvPr/>
          </p:nvSpPr>
          <p:spPr>
            <a:xfrm>
              <a:off x="7505681" y="2729024"/>
              <a:ext cx="171416" cy="180681"/>
            </a:xfrm>
            <a:custGeom>
              <a:avLst/>
              <a:gdLst/>
              <a:ahLst/>
              <a:cxnLst/>
              <a:rect l="l" t="t" r="r" b="b"/>
              <a:pathLst>
                <a:path w="6013" h="6338" extrusionOk="0">
                  <a:moveTo>
                    <a:pt x="3673" y="0"/>
                  </a:moveTo>
                  <a:cubicBezTo>
                    <a:pt x="1613" y="0"/>
                    <a:pt x="1463" y="2365"/>
                    <a:pt x="1405" y="2552"/>
                  </a:cubicBezTo>
                  <a:cubicBezTo>
                    <a:pt x="1334" y="2730"/>
                    <a:pt x="0" y="3373"/>
                    <a:pt x="0" y="3373"/>
                  </a:cubicBezTo>
                  <a:lnTo>
                    <a:pt x="238" y="5647"/>
                  </a:lnTo>
                  <a:cubicBezTo>
                    <a:pt x="238" y="5647"/>
                    <a:pt x="1511" y="4931"/>
                    <a:pt x="2178" y="4931"/>
                  </a:cubicBezTo>
                  <a:cubicBezTo>
                    <a:pt x="2345" y="4931"/>
                    <a:pt x="2474" y="4976"/>
                    <a:pt x="2536" y="5088"/>
                  </a:cubicBezTo>
                  <a:cubicBezTo>
                    <a:pt x="2846" y="5635"/>
                    <a:pt x="4310" y="6338"/>
                    <a:pt x="4310" y="6338"/>
                  </a:cubicBezTo>
                  <a:cubicBezTo>
                    <a:pt x="4310" y="6338"/>
                    <a:pt x="6013" y="123"/>
                    <a:pt x="3810" y="4"/>
                  </a:cubicBezTo>
                  <a:cubicBezTo>
                    <a:pt x="3764" y="1"/>
                    <a:pt x="3718" y="0"/>
                    <a:pt x="3673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621;p40">
              <a:extLst>
                <a:ext uri="{FF2B5EF4-FFF2-40B4-BE49-F238E27FC236}">
                  <a16:creationId xmlns:a16="http://schemas.microsoft.com/office/drawing/2014/main" id="{33694B3D-E870-4746-898D-8E128E476178}"/>
                </a:ext>
              </a:extLst>
            </p:cNvPr>
            <p:cNvSpPr/>
            <p:nvPr/>
          </p:nvSpPr>
          <p:spPr>
            <a:xfrm>
              <a:off x="6740618" y="2778058"/>
              <a:ext cx="895078" cy="395485"/>
            </a:xfrm>
            <a:custGeom>
              <a:avLst/>
              <a:gdLst/>
              <a:ahLst/>
              <a:cxnLst/>
              <a:rect l="l" t="t" r="r" b="b"/>
              <a:pathLst>
                <a:path w="31398" h="13873" extrusionOk="0">
                  <a:moveTo>
                    <a:pt x="25875" y="1"/>
                  </a:moveTo>
                  <a:cubicBezTo>
                    <a:pt x="24767" y="1"/>
                    <a:pt x="22307" y="1146"/>
                    <a:pt x="16836" y="3106"/>
                  </a:cubicBezTo>
                  <a:cubicBezTo>
                    <a:pt x="14358" y="3994"/>
                    <a:pt x="11617" y="4267"/>
                    <a:pt x="9187" y="4267"/>
                  </a:cubicBezTo>
                  <a:cubicBezTo>
                    <a:pt x="5334" y="4267"/>
                    <a:pt x="2263" y="3582"/>
                    <a:pt x="2263" y="3582"/>
                  </a:cubicBezTo>
                  <a:lnTo>
                    <a:pt x="2263" y="3582"/>
                  </a:lnTo>
                  <a:cubicBezTo>
                    <a:pt x="1" y="4427"/>
                    <a:pt x="1346" y="10142"/>
                    <a:pt x="2560" y="11547"/>
                  </a:cubicBezTo>
                  <a:cubicBezTo>
                    <a:pt x="3413" y="12525"/>
                    <a:pt x="12864" y="13872"/>
                    <a:pt x="19972" y="13872"/>
                  </a:cubicBezTo>
                  <a:cubicBezTo>
                    <a:pt x="22990" y="13872"/>
                    <a:pt x="25586" y="13629"/>
                    <a:pt x="26921" y="13012"/>
                  </a:cubicBezTo>
                  <a:cubicBezTo>
                    <a:pt x="31397" y="10940"/>
                    <a:pt x="27159" y="582"/>
                    <a:pt x="26337" y="105"/>
                  </a:cubicBezTo>
                  <a:cubicBezTo>
                    <a:pt x="26218" y="35"/>
                    <a:pt x="26067" y="1"/>
                    <a:pt x="25875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622;p40">
              <a:extLst>
                <a:ext uri="{FF2B5EF4-FFF2-40B4-BE49-F238E27FC236}">
                  <a16:creationId xmlns:a16="http://schemas.microsoft.com/office/drawing/2014/main" id="{BE9C4CE2-339B-415D-966A-9F6F95CAE954}"/>
                </a:ext>
              </a:extLst>
            </p:cNvPr>
            <p:cNvSpPr/>
            <p:nvPr/>
          </p:nvSpPr>
          <p:spPr>
            <a:xfrm>
              <a:off x="6358785" y="2843568"/>
              <a:ext cx="459911" cy="591901"/>
            </a:xfrm>
            <a:custGeom>
              <a:avLst/>
              <a:gdLst/>
              <a:ahLst/>
              <a:cxnLst/>
              <a:rect l="l" t="t" r="r" b="b"/>
              <a:pathLst>
                <a:path w="16133" h="20763" extrusionOk="0">
                  <a:moveTo>
                    <a:pt x="10905" y="1"/>
                  </a:moveTo>
                  <a:cubicBezTo>
                    <a:pt x="9768" y="1"/>
                    <a:pt x="8037" y="248"/>
                    <a:pt x="8037" y="248"/>
                  </a:cubicBezTo>
                  <a:lnTo>
                    <a:pt x="5620" y="1165"/>
                  </a:lnTo>
                  <a:lnTo>
                    <a:pt x="2738" y="8666"/>
                  </a:lnTo>
                  <a:cubicBezTo>
                    <a:pt x="2738" y="8666"/>
                    <a:pt x="0" y="16405"/>
                    <a:pt x="464" y="17345"/>
                  </a:cubicBezTo>
                  <a:cubicBezTo>
                    <a:pt x="848" y="18102"/>
                    <a:pt x="7019" y="20763"/>
                    <a:pt x="10924" y="20763"/>
                  </a:cubicBezTo>
                  <a:cubicBezTo>
                    <a:pt x="11872" y="20763"/>
                    <a:pt x="12686" y="20606"/>
                    <a:pt x="13252" y="20227"/>
                  </a:cubicBezTo>
                  <a:cubicBezTo>
                    <a:pt x="16133" y="18286"/>
                    <a:pt x="15954" y="9249"/>
                    <a:pt x="15954" y="9249"/>
                  </a:cubicBezTo>
                  <a:cubicBezTo>
                    <a:pt x="15954" y="9249"/>
                    <a:pt x="14764" y="3796"/>
                    <a:pt x="15657" y="1284"/>
                  </a:cubicBezTo>
                  <a:cubicBezTo>
                    <a:pt x="15657" y="1284"/>
                    <a:pt x="12466" y="296"/>
                    <a:pt x="11668" y="69"/>
                  </a:cubicBezTo>
                  <a:cubicBezTo>
                    <a:pt x="11494" y="20"/>
                    <a:pt x="11223" y="1"/>
                    <a:pt x="10905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23;p40">
              <a:extLst>
                <a:ext uri="{FF2B5EF4-FFF2-40B4-BE49-F238E27FC236}">
                  <a16:creationId xmlns:a16="http://schemas.microsoft.com/office/drawing/2014/main" id="{5A0B5F03-A3E8-4AAB-B595-5FD6B4F4CCBA}"/>
                </a:ext>
              </a:extLst>
            </p:cNvPr>
            <p:cNvSpPr/>
            <p:nvPr/>
          </p:nvSpPr>
          <p:spPr>
            <a:xfrm>
              <a:off x="6587190" y="2837724"/>
              <a:ext cx="119161" cy="74262"/>
            </a:xfrm>
            <a:custGeom>
              <a:avLst/>
              <a:gdLst/>
              <a:ahLst/>
              <a:cxnLst/>
              <a:rect l="l" t="t" r="r" b="b"/>
              <a:pathLst>
                <a:path w="4180" h="2605" extrusionOk="0">
                  <a:moveTo>
                    <a:pt x="49" y="1"/>
                  </a:moveTo>
                  <a:lnTo>
                    <a:pt x="49" y="1"/>
                  </a:lnTo>
                  <a:cubicBezTo>
                    <a:pt x="13" y="548"/>
                    <a:pt x="1" y="1167"/>
                    <a:pt x="84" y="1382"/>
                  </a:cubicBezTo>
                  <a:cubicBezTo>
                    <a:pt x="230" y="1775"/>
                    <a:pt x="696" y="2605"/>
                    <a:pt x="1811" y="2605"/>
                  </a:cubicBezTo>
                  <a:cubicBezTo>
                    <a:pt x="1876" y="2605"/>
                    <a:pt x="1943" y="2602"/>
                    <a:pt x="2013" y="2596"/>
                  </a:cubicBezTo>
                  <a:cubicBezTo>
                    <a:pt x="3287" y="2477"/>
                    <a:pt x="4132" y="953"/>
                    <a:pt x="4180" y="394"/>
                  </a:cubicBezTo>
                  <a:lnTo>
                    <a:pt x="4180" y="167"/>
                  </a:lnTo>
                  <a:cubicBezTo>
                    <a:pt x="3609" y="370"/>
                    <a:pt x="3013" y="477"/>
                    <a:pt x="2418" y="489"/>
                  </a:cubicBezTo>
                  <a:cubicBezTo>
                    <a:pt x="2366" y="490"/>
                    <a:pt x="2315" y="491"/>
                    <a:pt x="2264" y="491"/>
                  </a:cubicBezTo>
                  <a:cubicBezTo>
                    <a:pt x="1495" y="491"/>
                    <a:pt x="740" y="324"/>
                    <a:pt x="49" y="1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24;p40">
              <a:extLst>
                <a:ext uri="{FF2B5EF4-FFF2-40B4-BE49-F238E27FC236}">
                  <a16:creationId xmlns:a16="http://schemas.microsoft.com/office/drawing/2014/main" id="{87C98E7B-3F39-4E67-A0AB-2EFD2263FB4D}"/>
                </a:ext>
              </a:extLst>
            </p:cNvPr>
            <p:cNvSpPr/>
            <p:nvPr/>
          </p:nvSpPr>
          <p:spPr>
            <a:xfrm>
              <a:off x="6588558" y="2767481"/>
              <a:ext cx="118135" cy="84268"/>
            </a:xfrm>
            <a:custGeom>
              <a:avLst/>
              <a:gdLst/>
              <a:ahLst/>
              <a:cxnLst/>
              <a:rect l="l" t="t" r="r" b="b"/>
              <a:pathLst>
                <a:path w="4144" h="2956" extrusionOk="0">
                  <a:moveTo>
                    <a:pt x="3942" y="0"/>
                  </a:moveTo>
                  <a:lnTo>
                    <a:pt x="72" y="1512"/>
                  </a:lnTo>
                  <a:cubicBezTo>
                    <a:pt x="72" y="1512"/>
                    <a:pt x="24" y="1965"/>
                    <a:pt x="1" y="2465"/>
                  </a:cubicBezTo>
                  <a:cubicBezTo>
                    <a:pt x="692" y="2788"/>
                    <a:pt x="1458" y="2955"/>
                    <a:pt x="2227" y="2955"/>
                  </a:cubicBezTo>
                  <a:cubicBezTo>
                    <a:pt x="2279" y="2955"/>
                    <a:pt x="2330" y="2954"/>
                    <a:pt x="2382" y="2953"/>
                  </a:cubicBezTo>
                  <a:cubicBezTo>
                    <a:pt x="2977" y="2941"/>
                    <a:pt x="3572" y="2834"/>
                    <a:pt x="4144" y="2631"/>
                  </a:cubicBezTo>
                  <a:cubicBezTo>
                    <a:pt x="4144" y="1846"/>
                    <a:pt x="3942" y="0"/>
                    <a:pt x="3942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5;p40">
              <a:extLst>
                <a:ext uri="{FF2B5EF4-FFF2-40B4-BE49-F238E27FC236}">
                  <a16:creationId xmlns:a16="http://schemas.microsoft.com/office/drawing/2014/main" id="{B6FCDEB7-E76C-40BA-B2B6-6CFC5D2093C2}"/>
                </a:ext>
              </a:extLst>
            </p:cNvPr>
            <p:cNvSpPr/>
            <p:nvPr/>
          </p:nvSpPr>
          <p:spPr>
            <a:xfrm>
              <a:off x="6273233" y="1812300"/>
              <a:ext cx="808929" cy="442493"/>
            </a:xfrm>
            <a:custGeom>
              <a:avLst/>
              <a:gdLst/>
              <a:ahLst/>
              <a:cxnLst/>
              <a:rect l="l" t="t" r="r" b="b"/>
              <a:pathLst>
                <a:path w="28376" h="15522" extrusionOk="0">
                  <a:moveTo>
                    <a:pt x="14394" y="1"/>
                  </a:moveTo>
                  <a:cubicBezTo>
                    <a:pt x="11064" y="1"/>
                    <a:pt x="9609" y="3264"/>
                    <a:pt x="9609" y="3264"/>
                  </a:cubicBezTo>
                  <a:cubicBezTo>
                    <a:pt x="9609" y="3264"/>
                    <a:pt x="8025" y="2068"/>
                    <a:pt x="5794" y="2068"/>
                  </a:cubicBezTo>
                  <a:cubicBezTo>
                    <a:pt x="4354" y="2068"/>
                    <a:pt x="2645" y="2566"/>
                    <a:pt x="917" y="4205"/>
                  </a:cubicBezTo>
                  <a:cubicBezTo>
                    <a:pt x="179" y="6419"/>
                    <a:pt x="1" y="9384"/>
                    <a:pt x="3144" y="11015"/>
                  </a:cubicBezTo>
                  <a:cubicBezTo>
                    <a:pt x="3860" y="11385"/>
                    <a:pt x="4521" y="11531"/>
                    <a:pt x="5118" y="11531"/>
                  </a:cubicBezTo>
                  <a:cubicBezTo>
                    <a:pt x="7370" y="11531"/>
                    <a:pt x="8716" y="9455"/>
                    <a:pt x="8716" y="9455"/>
                  </a:cubicBezTo>
                  <a:cubicBezTo>
                    <a:pt x="8716" y="9455"/>
                    <a:pt x="9061" y="12003"/>
                    <a:pt x="12145" y="12206"/>
                  </a:cubicBezTo>
                  <a:cubicBezTo>
                    <a:pt x="12250" y="12213"/>
                    <a:pt x="12353" y="12216"/>
                    <a:pt x="12453" y="12216"/>
                  </a:cubicBezTo>
                  <a:cubicBezTo>
                    <a:pt x="15281" y="12216"/>
                    <a:pt x="16169" y="9551"/>
                    <a:pt x="16169" y="9551"/>
                  </a:cubicBezTo>
                  <a:lnTo>
                    <a:pt x="16169" y="9551"/>
                  </a:lnTo>
                  <a:cubicBezTo>
                    <a:pt x="16169" y="9551"/>
                    <a:pt x="15729" y="12373"/>
                    <a:pt x="18515" y="12777"/>
                  </a:cubicBezTo>
                  <a:cubicBezTo>
                    <a:pt x="18879" y="12832"/>
                    <a:pt x="19207" y="12855"/>
                    <a:pt x="19503" y="12855"/>
                  </a:cubicBezTo>
                  <a:cubicBezTo>
                    <a:pt x="21478" y="12855"/>
                    <a:pt x="21991" y="11801"/>
                    <a:pt x="21991" y="11801"/>
                  </a:cubicBezTo>
                  <a:lnTo>
                    <a:pt x="21991" y="11801"/>
                  </a:lnTo>
                  <a:cubicBezTo>
                    <a:pt x="21991" y="11801"/>
                    <a:pt x="20932" y="15266"/>
                    <a:pt x="24051" y="15516"/>
                  </a:cubicBezTo>
                  <a:cubicBezTo>
                    <a:pt x="24105" y="15520"/>
                    <a:pt x="24159" y="15522"/>
                    <a:pt x="24213" y="15522"/>
                  </a:cubicBezTo>
                  <a:cubicBezTo>
                    <a:pt x="26509" y="15522"/>
                    <a:pt x="28375" y="11834"/>
                    <a:pt x="27957" y="8646"/>
                  </a:cubicBezTo>
                  <a:cubicBezTo>
                    <a:pt x="27402" y="8191"/>
                    <a:pt x="26810" y="8043"/>
                    <a:pt x="26276" y="8043"/>
                  </a:cubicBezTo>
                  <a:cubicBezTo>
                    <a:pt x="25285" y="8043"/>
                    <a:pt x="24492" y="8551"/>
                    <a:pt x="24492" y="8551"/>
                  </a:cubicBezTo>
                  <a:cubicBezTo>
                    <a:pt x="24492" y="8551"/>
                    <a:pt x="25420" y="7265"/>
                    <a:pt x="23396" y="4943"/>
                  </a:cubicBezTo>
                  <a:cubicBezTo>
                    <a:pt x="22707" y="4147"/>
                    <a:pt x="21966" y="3886"/>
                    <a:pt x="21289" y="3886"/>
                  </a:cubicBezTo>
                  <a:cubicBezTo>
                    <a:pt x="19991" y="3886"/>
                    <a:pt x="18932" y="4848"/>
                    <a:pt x="18932" y="4848"/>
                  </a:cubicBezTo>
                  <a:cubicBezTo>
                    <a:pt x="18932" y="4848"/>
                    <a:pt x="20098" y="1276"/>
                    <a:pt x="15788" y="181"/>
                  </a:cubicBezTo>
                  <a:cubicBezTo>
                    <a:pt x="15291" y="56"/>
                    <a:pt x="14826" y="1"/>
                    <a:pt x="14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26;p40">
              <a:extLst>
                <a:ext uri="{FF2B5EF4-FFF2-40B4-BE49-F238E27FC236}">
                  <a16:creationId xmlns:a16="http://schemas.microsoft.com/office/drawing/2014/main" id="{3C680F50-3763-4EDF-8AE7-700E66AAC846}"/>
                </a:ext>
              </a:extLst>
            </p:cNvPr>
            <p:cNvSpPr/>
            <p:nvPr/>
          </p:nvSpPr>
          <p:spPr>
            <a:xfrm>
              <a:off x="6160542" y="1932147"/>
              <a:ext cx="994199" cy="565845"/>
            </a:xfrm>
            <a:custGeom>
              <a:avLst/>
              <a:gdLst/>
              <a:ahLst/>
              <a:cxnLst/>
              <a:rect l="l" t="t" r="r" b="b"/>
              <a:pathLst>
                <a:path w="34875" h="19849" extrusionOk="0">
                  <a:moveTo>
                    <a:pt x="4870" y="1"/>
                  </a:moveTo>
                  <a:lnTo>
                    <a:pt x="4870" y="1"/>
                  </a:lnTo>
                  <a:cubicBezTo>
                    <a:pt x="4751" y="108"/>
                    <a:pt x="4644" y="227"/>
                    <a:pt x="4525" y="346"/>
                  </a:cubicBezTo>
                  <a:cubicBezTo>
                    <a:pt x="1" y="5049"/>
                    <a:pt x="4073" y="9466"/>
                    <a:pt x="4073" y="9466"/>
                  </a:cubicBezTo>
                  <a:cubicBezTo>
                    <a:pt x="2453" y="11598"/>
                    <a:pt x="4358" y="14229"/>
                    <a:pt x="4358" y="14229"/>
                  </a:cubicBezTo>
                  <a:lnTo>
                    <a:pt x="27588" y="19849"/>
                  </a:lnTo>
                  <a:cubicBezTo>
                    <a:pt x="27588" y="19849"/>
                    <a:pt x="30469" y="18503"/>
                    <a:pt x="31540" y="15658"/>
                  </a:cubicBezTo>
                  <a:cubicBezTo>
                    <a:pt x="32600" y="12800"/>
                    <a:pt x="30338" y="12371"/>
                    <a:pt x="30338" y="12371"/>
                  </a:cubicBezTo>
                  <a:cubicBezTo>
                    <a:pt x="30338" y="12371"/>
                    <a:pt x="34874" y="11443"/>
                    <a:pt x="33362" y="6811"/>
                  </a:cubicBezTo>
                  <a:cubicBezTo>
                    <a:pt x="32969" y="5621"/>
                    <a:pt x="32457" y="4894"/>
                    <a:pt x="31910" y="4454"/>
                  </a:cubicBezTo>
                  <a:lnTo>
                    <a:pt x="31910" y="4454"/>
                  </a:lnTo>
                  <a:cubicBezTo>
                    <a:pt x="32328" y="7625"/>
                    <a:pt x="30467" y="11319"/>
                    <a:pt x="28176" y="11319"/>
                  </a:cubicBezTo>
                  <a:cubicBezTo>
                    <a:pt x="28119" y="11319"/>
                    <a:pt x="28062" y="11316"/>
                    <a:pt x="28004" y="11312"/>
                  </a:cubicBezTo>
                  <a:cubicBezTo>
                    <a:pt x="24885" y="11074"/>
                    <a:pt x="25944" y="7597"/>
                    <a:pt x="25944" y="7597"/>
                  </a:cubicBezTo>
                  <a:lnTo>
                    <a:pt x="25944" y="7597"/>
                  </a:lnTo>
                  <a:cubicBezTo>
                    <a:pt x="25944" y="7597"/>
                    <a:pt x="25424" y="8656"/>
                    <a:pt x="23417" y="8656"/>
                  </a:cubicBezTo>
                  <a:cubicBezTo>
                    <a:pt x="23132" y="8656"/>
                    <a:pt x="22816" y="8634"/>
                    <a:pt x="22468" y="8585"/>
                  </a:cubicBezTo>
                  <a:cubicBezTo>
                    <a:pt x="19682" y="8180"/>
                    <a:pt x="20122" y="5347"/>
                    <a:pt x="20122" y="5347"/>
                  </a:cubicBezTo>
                  <a:lnTo>
                    <a:pt x="20122" y="5347"/>
                  </a:lnTo>
                  <a:cubicBezTo>
                    <a:pt x="20122" y="5347"/>
                    <a:pt x="19223" y="8012"/>
                    <a:pt x="16394" y="8012"/>
                  </a:cubicBezTo>
                  <a:cubicBezTo>
                    <a:pt x="16294" y="8012"/>
                    <a:pt x="16191" y="8009"/>
                    <a:pt x="16086" y="8002"/>
                  </a:cubicBezTo>
                  <a:cubicBezTo>
                    <a:pt x="13014" y="7799"/>
                    <a:pt x="12669" y="5251"/>
                    <a:pt x="12669" y="5251"/>
                  </a:cubicBezTo>
                  <a:cubicBezTo>
                    <a:pt x="12669" y="5251"/>
                    <a:pt x="11317" y="7331"/>
                    <a:pt x="9065" y="7331"/>
                  </a:cubicBezTo>
                  <a:cubicBezTo>
                    <a:pt x="8466" y="7331"/>
                    <a:pt x="7803" y="7184"/>
                    <a:pt x="7085" y="6811"/>
                  </a:cubicBezTo>
                  <a:cubicBezTo>
                    <a:pt x="3954" y="5180"/>
                    <a:pt x="4132" y="2215"/>
                    <a:pt x="4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27;p40">
              <a:extLst>
                <a:ext uri="{FF2B5EF4-FFF2-40B4-BE49-F238E27FC236}">
                  <a16:creationId xmlns:a16="http://schemas.microsoft.com/office/drawing/2014/main" id="{B4E28D3B-8C90-4591-B05A-20DEAF70BE5E}"/>
                </a:ext>
              </a:extLst>
            </p:cNvPr>
            <p:cNvSpPr/>
            <p:nvPr/>
          </p:nvSpPr>
          <p:spPr>
            <a:xfrm>
              <a:off x="6546823" y="1957604"/>
              <a:ext cx="48206" cy="47893"/>
            </a:xfrm>
            <a:custGeom>
              <a:avLst/>
              <a:gdLst/>
              <a:ahLst/>
              <a:cxnLst/>
              <a:rect l="l" t="t" r="r" b="b"/>
              <a:pathLst>
                <a:path w="1691" h="1680" extrusionOk="0">
                  <a:moveTo>
                    <a:pt x="845" y="1"/>
                  </a:moveTo>
                  <a:cubicBezTo>
                    <a:pt x="381" y="1"/>
                    <a:pt x="0" y="382"/>
                    <a:pt x="0" y="846"/>
                  </a:cubicBezTo>
                  <a:cubicBezTo>
                    <a:pt x="0" y="1310"/>
                    <a:pt x="381" y="1680"/>
                    <a:pt x="845" y="1680"/>
                  </a:cubicBezTo>
                  <a:cubicBezTo>
                    <a:pt x="1310" y="1680"/>
                    <a:pt x="1691" y="1310"/>
                    <a:pt x="1691" y="846"/>
                  </a:cubicBezTo>
                  <a:cubicBezTo>
                    <a:pt x="1691" y="382"/>
                    <a:pt x="1310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28;p40">
              <a:extLst>
                <a:ext uri="{FF2B5EF4-FFF2-40B4-BE49-F238E27FC236}">
                  <a16:creationId xmlns:a16="http://schemas.microsoft.com/office/drawing/2014/main" id="{CEE3FC97-09D7-4D83-9842-38E75CE9AC3C}"/>
                </a:ext>
              </a:extLst>
            </p:cNvPr>
            <p:cNvSpPr/>
            <p:nvPr/>
          </p:nvSpPr>
          <p:spPr>
            <a:xfrm>
              <a:off x="6362007" y="1917978"/>
              <a:ext cx="136494" cy="61890"/>
            </a:xfrm>
            <a:custGeom>
              <a:avLst/>
              <a:gdLst/>
              <a:ahLst/>
              <a:cxnLst/>
              <a:rect l="l" t="t" r="r" b="b"/>
              <a:pathLst>
                <a:path w="4788" h="2171" extrusionOk="0">
                  <a:moveTo>
                    <a:pt x="1213" y="1"/>
                  </a:moveTo>
                  <a:cubicBezTo>
                    <a:pt x="600" y="1"/>
                    <a:pt x="142" y="133"/>
                    <a:pt x="113" y="450"/>
                  </a:cubicBezTo>
                  <a:cubicBezTo>
                    <a:pt x="0" y="1688"/>
                    <a:pt x="1345" y="2171"/>
                    <a:pt x="2595" y="2171"/>
                  </a:cubicBezTo>
                  <a:cubicBezTo>
                    <a:pt x="3581" y="2171"/>
                    <a:pt x="4509" y="1870"/>
                    <a:pt x="4614" y="1403"/>
                  </a:cubicBezTo>
                  <a:cubicBezTo>
                    <a:pt x="4787" y="676"/>
                    <a:pt x="2601" y="1"/>
                    <a:pt x="1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29;p40">
              <a:extLst>
                <a:ext uri="{FF2B5EF4-FFF2-40B4-BE49-F238E27FC236}">
                  <a16:creationId xmlns:a16="http://schemas.microsoft.com/office/drawing/2014/main" id="{F77CABD1-2C0B-484A-B297-646C5F2FF701}"/>
                </a:ext>
              </a:extLst>
            </p:cNvPr>
            <p:cNvSpPr/>
            <p:nvPr/>
          </p:nvSpPr>
          <p:spPr>
            <a:xfrm>
              <a:off x="6238368" y="2314122"/>
              <a:ext cx="102114" cy="178942"/>
            </a:xfrm>
            <a:custGeom>
              <a:avLst/>
              <a:gdLst/>
              <a:ahLst/>
              <a:cxnLst/>
              <a:rect l="l" t="t" r="r" b="b"/>
              <a:pathLst>
                <a:path w="3582" h="6277" extrusionOk="0">
                  <a:moveTo>
                    <a:pt x="2930" y="0"/>
                  </a:moveTo>
                  <a:cubicBezTo>
                    <a:pt x="1944" y="0"/>
                    <a:pt x="178" y="364"/>
                    <a:pt x="93" y="2949"/>
                  </a:cubicBezTo>
                  <a:cubicBezTo>
                    <a:pt x="0" y="6063"/>
                    <a:pt x="2268" y="6276"/>
                    <a:pt x="2890" y="6276"/>
                  </a:cubicBezTo>
                  <a:cubicBezTo>
                    <a:pt x="2988" y="6276"/>
                    <a:pt x="3045" y="6271"/>
                    <a:pt x="3045" y="6271"/>
                  </a:cubicBezTo>
                  <a:lnTo>
                    <a:pt x="3581" y="56"/>
                  </a:lnTo>
                  <a:cubicBezTo>
                    <a:pt x="3581" y="56"/>
                    <a:pt x="3315" y="0"/>
                    <a:pt x="2930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30;p40">
              <a:extLst>
                <a:ext uri="{FF2B5EF4-FFF2-40B4-BE49-F238E27FC236}">
                  <a16:creationId xmlns:a16="http://schemas.microsoft.com/office/drawing/2014/main" id="{37801490-3BC5-43DC-9FFA-27E18258FB77}"/>
                </a:ext>
              </a:extLst>
            </p:cNvPr>
            <p:cNvSpPr/>
            <p:nvPr/>
          </p:nvSpPr>
          <p:spPr>
            <a:xfrm>
              <a:off x="6839740" y="2434396"/>
              <a:ext cx="172613" cy="193395"/>
            </a:xfrm>
            <a:custGeom>
              <a:avLst/>
              <a:gdLst/>
              <a:ahLst/>
              <a:cxnLst/>
              <a:rect l="l" t="t" r="r" b="b"/>
              <a:pathLst>
                <a:path w="6055" h="6784" extrusionOk="0">
                  <a:moveTo>
                    <a:pt x="2903" y="0"/>
                  </a:moveTo>
                  <a:cubicBezTo>
                    <a:pt x="2424" y="0"/>
                    <a:pt x="2084" y="75"/>
                    <a:pt x="2084" y="75"/>
                  </a:cubicBezTo>
                  <a:cubicBezTo>
                    <a:pt x="2084" y="75"/>
                    <a:pt x="0" y="3314"/>
                    <a:pt x="584" y="5326"/>
                  </a:cubicBezTo>
                  <a:cubicBezTo>
                    <a:pt x="840" y="6211"/>
                    <a:pt x="1910" y="6783"/>
                    <a:pt x="3033" y="6783"/>
                  </a:cubicBezTo>
                  <a:cubicBezTo>
                    <a:pt x="4463" y="6783"/>
                    <a:pt x="5979" y="5856"/>
                    <a:pt x="6013" y="3469"/>
                  </a:cubicBezTo>
                  <a:cubicBezTo>
                    <a:pt x="6055" y="442"/>
                    <a:pt x="4067" y="0"/>
                    <a:pt x="2903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31;p40">
              <a:extLst>
                <a:ext uri="{FF2B5EF4-FFF2-40B4-BE49-F238E27FC236}">
                  <a16:creationId xmlns:a16="http://schemas.microsoft.com/office/drawing/2014/main" id="{94816BBC-5327-4ACF-A3E8-595B7F30BA0A}"/>
                </a:ext>
              </a:extLst>
            </p:cNvPr>
            <p:cNvSpPr/>
            <p:nvPr/>
          </p:nvSpPr>
          <p:spPr>
            <a:xfrm>
              <a:off x="6236230" y="2213547"/>
              <a:ext cx="662913" cy="599912"/>
            </a:xfrm>
            <a:custGeom>
              <a:avLst/>
              <a:gdLst/>
              <a:ahLst/>
              <a:cxnLst/>
              <a:rect l="l" t="t" r="r" b="b"/>
              <a:pathLst>
                <a:path w="23254" h="21044" extrusionOk="0">
                  <a:moveTo>
                    <a:pt x="4859" y="0"/>
                  </a:moveTo>
                  <a:lnTo>
                    <a:pt x="4859" y="0"/>
                  </a:lnTo>
                  <a:cubicBezTo>
                    <a:pt x="2239" y="6537"/>
                    <a:pt x="1" y="18240"/>
                    <a:pt x="11407" y="20765"/>
                  </a:cubicBezTo>
                  <a:cubicBezTo>
                    <a:pt x="12267" y="20955"/>
                    <a:pt x="13064" y="21043"/>
                    <a:pt x="13804" y="21043"/>
                  </a:cubicBezTo>
                  <a:cubicBezTo>
                    <a:pt x="22867" y="21043"/>
                    <a:pt x="23254" y="7822"/>
                    <a:pt x="23254" y="7822"/>
                  </a:cubicBezTo>
                  <a:cubicBezTo>
                    <a:pt x="20575" y="6120"/>
                    <a:pt x="21349" y="1822"/>
                    <a:pt x="21349" y="1822"/>
                  </a:cubicBezTo>
                  <a:lnTo>
                    <a:pt x="21349" y="1822"/>
                  </a:lnTo>
                  <a:cubicBezTo>
                    <a:pt x="21349" y="1822"/>
                    <a:pt x="20967" y="3215"/>
                    <a:pt x="18598" y="3310"/>
                  </a:cubicBezTo>
                  <a:cubicBezTo>
                    <a:pt x="18548" y="3312"/>
                    <a:pt x="18499" y="3313"/>
                    <a:pt x="18450" y="3313"/>
                  </a:cubicBezTo>
                  <a:cubicBezTo>
                    <a:pt x="16205" y="3313"/>
                    <a:pt x="15658" y="1203"/>
                    <a:pt x="15658" y="1203"/>
                  </a:cubicBezTo>
                  <a:cubicBezTo>
                    <a:pt x="14932" y="2014"/>
                    <a:pt x="13909" y="2471"/>
                    <a:pt x="12838" y="2471"/>
                  </a:cubicBezTo>
                  <a:cubicBezTo>
                    <a:pt x="12715" y="2471"/>
                    <a:pt x="12591" y="2465"/>
                    <a:pt x="12467" y="2453"/>
                  </a:cubicBezTo>
                  <a:cubicBezTo>
                    <a:pt x="10455" y="2262"/>
                    <a:pt x="10014" y="310"/>
                    <a:pt x="10014" y="310"/>
                  </a:cubicBezTo>
                  <a:cubicBezTo>
                    <a:pt x="10014" y="310"/>
                    <a:pt x="9562" y="1381"/>
                    <a:pt x="7287" y="1381"/>
                  </a:cubicBezTo>
                  <a:cubicBezTo>
                    <a:pt x="5013" y="1381"/>
                    <a:pt x="4859" y="0"/>
                    <a:pt x="4859" y="0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32;p40">
              <a:extLst>
                <a:ext uri="{FF2B5EF4-FFF2-40B4-BE49-F238E27FC236}">
                  <a16:creationId xmlns:a16="http://schemas.microsoft.com/office/drawing/2014/main" id="{AA4F63C9-0F3D-4A05-9AB8-6A37CE8AC01C}"/>
                </a:ext>
              </a:extLst>
            </p:cNvPr>
            <p:cNvSpPr/>
            <p:nvPr/>
          </p:nvSpPr>
          <p:spPr>
            <a:xfrm>
              <a:off x="6451093" y="2345908"/>
              <a:ext cx="99149" cy="160241"/>
            </a:xfrm>
            <a:custGeom>
              <a:avLst/>
              <a:gdLst/>
              <a:ahLst/>
              <a:cxnLst/>
              <a:rect l="l" t="t" r="r" b="b"/>
              <a:pathLst>
                <a:path w="3478" h="5621" extrusionOk="0">
                  <a:moveTo>
                    <a:pt x="2227" y="1"/>
                  </a:moveTo>
                  <a:cubicBezTo>
                    <a:pt x="1370" y="477"/>
                    <a:pt x="715" y="1251"/>
                    <a:pt x="393" y="2167"/>
                  </a:cubicBezTo>
                  <a:cubicBezTo>
                    <a:pt x="1" y="3322"/>
                    <a:pt x="131" y="4584"/>
                    <a:pt x="751" y="5620"/>
                  </a:cubicBezTo>
                  <a:cubicBezTo>
                    <a:pt x="1917" y="5346"/>
                    <a:pt x="2834" y="4453"/>
                    <a:pt x="3132" y="3287"/>
                  </a:cubicBezTo>
                  <a:cubicBezTo>
                    <a:pt x="3477" y="2025"/>
                    <a:pt x="3084" y="763"/>
                    <a:pt x="2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633;p40">
              <a:extLst>
                <a:ext uri="{FF2B5EF4-FFF2-40B4-BE49-F238E27FC236}">
                  <a16:creationId xmlns:a16="http://schemas.microsoft.com/office/drawing/2014/main" id="{B2D78BA1-F264-486E-89DB-34E6ABFE201B}"/>
                </a:ext>
              </a:extLst>
            </p:cNvPr>
            <p:cNvSpPr/>
            <p:nvPr/>
          </p:nvSpPr>
          <p:spPr>
            <a:xfrm>
              <a:off x="6365570" y="2326495"/>
              <a:ext cx="149009" cy="181650"/>
            </a:xfrm>
            <a:custGeom>
              <a:avLst/>
              <a:gdLst/>
              <a:ahLst/>
              <a:cxnLst/>
              <a:rect l="l" t="t" r="r" b="b"/>
              <a:pathLst>
                <a:path w="5227" h="6372" extrusionOk="0">
                  <a:moveTo>
                    <a:pt x="3434" y="1"/>
                  </a:moveTo>
                  <a:cubicBezTo>
                    <a:pt x="2115" y="1"/>
                    <a:pt x="868" y="957"/>
                    <a:pt x="464" y="2408"/>
                  </a:cubicBezTo>
                  <a:cubicBezTo>
                    <a:pt x="0" y="4111"/>
                    <a:pt x="881" y="5837"/>
                    <a:pt x="2453" y="6277"/>
                  </a:cubicBezTo>
                  <a:cubicBezTo>
                    <a:pt x="2680" y="6342"/>
                    <a:pt x="2917" y="6372"/>
                    <a:pt x="3156" y="6372"/>
                  </a:cubicBezTo>
                  <a:cubicBezTo>
                    <a:pt x="3355" y="6372"/>
                    <a:pt x="3555" y="6351"/>
                    <a:pt x="3751" y="6313"/>
                  </a:cubicBezTo>
                  <a:cubicBezTo>
                    <a:pt x="3131" y="5265"/>
                    <a:pt x="3001" y="4003"/>
                    <a:pt x="3393" y="2848"/>
                  </a:cubicBezTo>
                  <a:cubicBezTo>
                    <a:pt x="3715" y="1932"/>
                    <a:pt x="4370" y="1158"/>
                    <a:pt x="5227" y="682"/>
                  </a:cubicBezTo>
                  <a:cubicBezTo>
                    <a:pt x="4917" y="408"/>
                    <a:pt x="4548" y="217"/>
                    <a:pt x="4155" y="98"/>
                  </a:cubicBezTo>
                  <a:cubicBezTo>
                    <a:pt x="3916" y="32"/>
                    <a:pt x="3674" y="1"/>
                    <a:pt x="34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634;p40">
              <a:extLst>
                <a:ext uri="{FF2B5EF4-FFF2-40B4-BE49-F238E27FC236}">
                  <a16:creationId xmlns:a16="http://schemas.microsoft.com/office/drawing/2014/main" id="{F0772A83-1DB5-49CE-881A-1913266AD5CA}"/>
                </a:ext>
              </a:extLst>
            </p:cNvPr>
            <p:cNvSpPr/>
            <p:nvPr/>
          </p:nvSpPr>
          <p:spPr>
            <a:xfrm>
              <a:off x="6736542" y="2402582"/>
              <a:ext cx="104908" cy="169420"/>
            </a:xfrm>
            <a:custGeom>
              <a:avLst/>
              <a:gdLst/>
              <a:ahLst/>
              <a:cxnLst/>
              <a:rect l="l" t="t" r="r" b="b"/>
              <a:pathLst>
                <a:path w="3680" h="5943" extrusionOk="0">
                  <a:moveTo>
                    <a:pt x="2346" y="1"/>
                  </a:moveTo>
                  <a:cubicBezTo>
                    <a:pt x="1441" y="501"/>
                    <a:pt x="751" y="1311"/>
                    <a:pt x="417" y="2287"/>
                  </a:cubicBezTo>
                  <a:cubicBezTo>
                    <a:pt x="1" y="3501"/>
                    <a:pt x="132" y="4835"/>
                    <a:pt x="786" y="5942"/>
                  </a:cubicBezTo>
                  <a:cubicBezTo>
                    <a:pt x="2013" y="5644"/>
                    <a:pt x="2989" y="4692"/>
                    <a:pt x="3311" y="3466"/>
                  </a:cubicBezTo>
                  <a:cubicBezTo>
                    <a:pt x="3680" y="2144"/>
                    <a:pt x="3263" y="787"/>
                    <a:pt x="2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635;p40">
              <a:extLst>
                <a:ext uri="{FF2B5EF4-FFF2-40B4-BE49-F238E27FC236}">
                  <a16:creationId xmlns:a16="http://schemas.microsoft.com/office/drawing/2014/main" id="{648736B7-B29D-4468-AEAD-98F146934ABB}"/>
                </a:ext>
              </a:extLst>
            </p:cNvPr>
            <p:cNvSpPr/>
            <p:nvPr/>
          </p:nvSpPr>
          <p:spPr>
            <a:xfrm>
              <a:off x="6645916" y="2382227"/>
              <a:ext cx="157532" cy="191570"/>
            </a:xfrm>
            <a:custGeom>
              <a:avLst/>
              <a:gdLst/>
              <a:ahLst/>
              <a:cxnLst/>
              <a:rect l="l" t="t" r="r" b="b"/>
              <a:pathLst>
                <a:path w="5526" h="6720" extrusionOk="0">
                  <a:moveTo>
                    <a:pt x="3621" y="1"/>
                  </a:moveTo>
                  <a:cubicBezTo>
                    <a:pt x="2228" y="1"/>
                    <a:pt x="923" y="1018"/>
                    <a:pt x="501" y="2537"/>
                  </a:cubicBezTo>
                  <a:cubicBezTo>
                    <a:pt x="1" y="4334"/>
                    <a:pt x="941" y="6168"/>
                    <a:pt x="2584" y="6620"/>
                  </a:cubicBezTo>
                  <a:cubicBezTo>
                    <a:pt x="2836" y="6687"/>
                    <a:pt x="3091" y="6720"/>
                    <a:pt x="3347" y="6720"/>
                  </a:cubicBezTo>
                  <a:cubicBezTo>
                    <a:pt x="3553" y="6720"/>
                    <a:pt x="3759" y="6698"/>
                    <a:pt x="3965" y="6656"/>
                  </a:cubicBezTo>
                  <a:cubicBezTo>
                    <a:pt x="3311" y="5549"/>
                    <a:pt x="3168" y="4215"/>
                    <a:pt x="3584" y="3001"/>
                  </a:cubicBezTo>
                  <a:cubicBezTo>
                    <a:pt x="3930" y="2025"/>
                    <a:pt x="4620" y="1215"/>
                    <a:pt x="5525" y="715"/>
                  </a:cubicBezTo>
                  <a:cubicBezTo>
                    <a:pt x="5204" y="429"/>
                    <a:pt x="4811" y="215"/>
                    <a:pt x="4394" y="108"/>
                  </a:cubicBezTo>
                  <a:cubicBezTo>
                    <a:pt x="4137" y="35"/>
                    <a:pt x="3877" y="1"/>
                    <a:pt x="3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636;p40">
              <a:extLst>
                <a:ext uri="{FF2B5EF4-FFF2-40B4-BE49-F238E27FC236}">
                  <a16:creationId xmlns:a16="http://schemas.microsoft.com/office/drawing/2014/main" id="{976F57E4-9AE0-4CDB-B1C6-FA9081A912DE}"/>
                </a:ext>
              </a:extLst>
            </p:cNvPr>
            <p:cNvSpPr/>
            <p:nvPr/>
          </p:nvSpPr>
          <p:spPr>
            <a:xfrm>
              <a:off x="6460244" y="2528643"/>
              <a:ext cx="74034" cy="40281"/>
            </a:xfrm>
            <a:custGeom>
              <a:avLst/>
              <a:gdLst/>
              <a:ahLst/>
              <a:cxnLst/>
              <a:rect l="l" t="t" r="r" b="b"/>
              <a:pathLst>
                <a:path w="2597" h="1413" extrusionOk="0">
                  <a:moveTo>
                    <a:pt x="1471" y="0"/>
                  </a:moveTo>
                  <a:cubicBezTo>
                    <a:pt x="1342" y="0"/>
                    <a:pt x="1201" y="24"/>
                    <a:pt x="1049" y="79"/>
                  </a:cubicBezTo>
                  <a:cubicBezTo>
                    <a:pt x="1" y="460"/>
                    <a:pt x="287" y="1413"/>
                    <a:pt x="287" y="1413"/>
                  </a:cubicBezTo>
                  <a:cubicBezTo>
                    <a:pt x="744" y="790"/>
                    <a:pt x="1295" y="628"/>
                    <a:pt x="1744" y="628"/>
                  </a:cubicBezTo>
                  <a:cubicBezTo>
                    <a:pt x="2230" y="628"/>
                    <a:pt x="2597" y="818"/>
                    <a:pt x="2597" y="818"/>
                  </a:cubicBezTo>
                  <a:cubicBezTo>
                    <a:pt x="2597" y="818"/>
                    <a:pt x="2231" y="0"/>
                    <a:pt x="1471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637;p40">
              <a:extLst>
                <a:ext uri="{FF2B5EF4-FFF2-40B4-BE49-F238E27FC236}">
                  <a16:creationId xmlns:a16="http://schemas.microsoft.com/office/drawing/2014/main" id="{133F0FC0-EE8A-4FAE-823A-A02D209A1AEE}"/>
                </a:ext>
              </a:extLst>
            </p:cNvPr>
            <p:cNvSpPr/>
            <p:nvPr/>
          </p:nvSpPr>
          <p:spPr>
            <a:xfrm>
              <a:off x="6510846" y="2613368"/>
              <a:ext cx="189746" cy="103568"/>
            </a:xfrm>
            <a:custGeom>
              <a:avLst/>
              <a:gdLst/>
              <a:ahLst/>
              <a:cxnLst/>
              <a:rect l="l" t="t" r="r" b="b"/>
              <a:pathLst>
                <a:path w="6656" h="3633" extrusionOk="0">
                  <a:moveTo>
                    <a:pt x="6656" y="1"/>
                  </a:moveTo>
                  <a:lnTo>
                    <a:pt x="6656" y="1"/>
                  </a:lnTo>
                  <a:cubicBezTo>
                    <a:pt x="5459" y="573"/>
                    <a:pt x="3875" y="722"/>
                    <a:pt x="2552" y="722"/>
                  </a:cubicBezTo>
                  <a:cubicBezTo>
                    <a:pt x="1124" y="722"/>
                    <a:pt x="0" y="548"/>
                    <a:pt x="0" y="548"/>
                  </a:cubicBezTo>
                  <a:lnTo>
                    <a:pt x="0" y="548"/>
                  </a:lnTo>
                  <a:cubicBezTo>
                    <a:pt x="0" y="548"/>
                    <a:pt x="211" y="3633"/>
                    <a:pt x="3299" y="3633"/>
                  </a:cubicBezTo>
                  <a:cubicBezTo>
                    <a:pt x="3322" y="3633"/>
                    <a:pt x="3346" y="3632"/>
                    <a:pt x="3369" y="3632"/>
                  </a:cubicBezTo>
                  <a:cubicBezTo>
                    <a:pt x="6513" y="3584"/>
                    <a:pt x="6656" y="1"/>
                    <a:pt x="66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638;p40">
              <a:extLst>
                <a:ext uri="{FF2B5EF4-FFF2-40B4-BE49-F238E27FC236}">
                  <a16:creationId xmlns:a16="http://schemas.microsoft.com/office/drawing/2014/main" id="{A1290626-0E95-483E-A41A-0432B8326FDE}"/>
                </a:ext>
              </a:extLst>
            </p:cNvPr>
            <p:cNvSpPr/>
            <p:nvPr/>
          </p:nvSpPr>
          <p:spPr>
            <a:xfrm>
              <a:off x="6396073" y="2271788"/>
              <a:ext cx="84297" cy="37430"/>
            </a:xfrm>
            <a:custGeom>
              <a:avLst/>
              <a:gdLst/>
              <a:ahLst/>
              <a:cxnLst/>
              <a:rect l="l" t="t" r="r" b="b"/>
              <a:pathLst>
                <a:path w="2957" h="1313" extrusionOk="0">
                  <a:moveTo>
                    <a:pt x="2337" y="1"/>
                  </a:moveTo>
                  <a:cubicBezTo>
                    <a:pt x="1577" y="1"/>
                    <a:pt x="0" y="824"/>
                    <a:pt x="156" y="1136"/>
                  </a:cubicBezTo>
                  <a:cubicBezTo>
                    <a:pt x="221" y="1260"/>
                    <a:pt x="383" y="1312"/>
                    <a:pt x="597" y="1312"/>
                  </a:cubicBezTo>
                  <a:cubicBezTo>
                    <a:pt x="1408" y="1312"/>
                    <a:pt x="2956" y="560"/>
                    <a:pt x="2693" y="136"/>
                  </a:cubicBezTo>
                  <a:cubicBezTo>
                    <a:pt x="2632" y="41"/>
                    <a:pt x="2504" y="1"/>
                    <a:pt x="2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639;p40">
              <a:extLst>
                <a:ext uri="{FF2B5EF4-FFF2-40B4-BE49-F238E27FC236}">
                  <a16:creationId xmlns:a16="http://schemas.microsoft.com/office/drawing/2014/main" id="{D0DDD13B-0C62-42FE-BD06-D675B16CB601}"/>
                </a:ext>
              </a:extLst>
            </p:cNvPr>
            <p:cNvSpPr/>
            <p:nvPr/>
          </p:nvSpPr>
          <p:spPr>
            <a:xfrm>
              <a:off x="6756868" y="2322446"/>
              <a:ext cx="81731" cy="67363"/>
            </a:xfrm>
            <a:custGeom>
              <a:avLst/>
              <a:gdLst/>
              <a:ahLst/>
              <a:cxnLst/>
              <a:rect l="l" t="t" r="r" b="b"/>
              <a:pathLst>
                <a:path w="2867" h="2363" extrusionOk="0">
                  <a:moveTo>
                    <a:pt x="699" y="0"/>
                  </a:moveTo>
                  <a:cubicBezTo>
                    <a:pt x="600" y="0"/>
                    <a:pt x="512" y="34"/>
                    <a:pt x="443" y="109"/>
                  </a:cubicBezTo>
                  <a:cubicBezTo>
                    <a:pt x="1" y="583"/>
                    <a:pt x="1645" y="2363"/>
                    <a:pt x="2297" y="2363"/>
                  </a:cubicBezTo>
                  <a:cubicBezTo>
                    <a:pt x="2366" y="2363"/>
                    <a:pt x="2423" y="2343"/>
                    <a:pt x="2467" y="2300"/>
                  </a:cubicBezTo>
                  <a:cubicBezTo>
                    <a:pt x="2866" y="1911"/>
                    <a:pt x="1447" y="0"/>
                    <a:pt x="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644;p40">
              <a:extLst>
                <a:ext uri="{FF2B5EF4-FFF2-40B4-BE49-F238E27FC236}">
                  <a16:creationId xmlns:a16="http://schemas.microsoft.com/office/drawing/2014/main" id="{031A5061-B0BE-453D-BA9B-4A83C2D9238E}"/>
                </a:ext>
              </a:extLst>
            </p:cNvPr>
            <p:cNvSpPr/>
            <p:nvPr/>
          </p:nvSpPr>
          <p:spPr>
            <a:xfrm>
              <a:off x="6237599" y="3375580"/>
              <a:ext cx="313640" cy="253489"/>
            </a:xfrm>
            <a:custGeom>
              <a:avLst/>
              <a:gdLst/>
              <a:ahLst/>
              <a:cxnLst/>
              <a:rect l="l" t="t" r="r" b="b"/>
              <a:pathLst>
                <a:path w="11002" h="8892" extrusionOk="0">
                  <a:moveTo>
                    <a:pt x="8605" y="0"/>
                  </a:moveTo>
                  <a:cubicBezTo>
                    <a:pt x="7644" y="0"/>
                    <a:pt x="6174" y="2889"/>
                    <a:pt x="5870" y="3041"/>
                  </a:cubicBezTo>
                  <a:cubicBezTo>
                    <a:pt x="5847" y="3052"/>
                    <a:pt x="5816" y="3057"/>
                    <a:pt x="5781" y="3057"/>
                  </a:cubicBezTo>
                  <a:cubicBezTo>
                    <a:pt x="5313" y="3057"/>
                    <a:pt x="3906" y="2184"/>
                    <a:pt x="3906" y="2184"/>
                  </a:cubicBezTo>
                  <a:cubicBezTo>
                    <a:pt x="3906" y="2184"/>
                    <a:pt x="0" y="3244"/>
                    <a:pt x="2537" y="4136"/>
                  </a:cubicBezTo>
                  <a:cubicBezTo>
                    <a:pt x="5073" y="5029"/>
                    <a:pt x="4989" y="5530"/>
                    <a:pt x="5204" y="6053"/>
                  </a:cubicBezTo>
                  <a:cubicBezTo>
                    <a:pt x="5748" y="7405"/>
                    <a:pt x="7262" y="8892"/>
                    <a:pt x="8239" y="8892"/>
                  </a:cubicBezTo>
                  <a:cubicBezTo>
                    <a:pt x="8458" y="8892"/>
                    <a:pt x="8651" y="8817"/>
                    <a:pt x="8799" y="8649"/>
                  </a:cubicBezTo>
                  <a:cubicBezTo>
                    <a:pt x="9597" y="7732"/>
                    <a:pt x="7418" y="6732"/>
                    <a:pt x="7525" y="6422"/>
                  </a:cubicBezTo>
                  <a:cubicBezTo>
                    <a:pt x="7541" y="6380"/>
                    <a:pt x="7600" y="6363"/>
                    <a:pt x="7692" y="6363"/>
                  </a:cubicBezTo>
                  <a:cubicBezTo>
                    <a:pt x="8040" y="6363"/>
                    <a:pt x="8855" y="6605"/>
                    <a:pt x="9511" y="6605"/>
                  </a:cubicBezTo>
                  <a:cubicBezTo>
                    <a:pt x="9995" y="6605"/>
                    <a:pt x="10393" y="6474"/>
                    <a:pt x="10454" y="6018"/>
                  </a:cubicBezTo>
                  <a:cubicBezTo>
                    <a:pt x="10621" y="4791"/>
                    <a:pt x="7954" y="5208"/>
                    <a:pt x="8013" y="4982"/>
                  </a:cubicBezTo>
                  <a:cubicBezTo>
                    <a:pt x="8073" y="4744"/>
                    <a:pt x="11002" y="4458"/>
                    <a:pt x="10728" y="3279"/>
                  </a:cubicBezTo>
                  <a:cubicBezTo>
                    <a:pt x="10650" y="2959"/>
                    <a:pt x="10383" y="2847"/>
                    <a:pt x="10035" y="2847"/>
                  </a:cubicBezTo>
                  <a:cubicBezTo>
                    <a:pt x="9217" y="2847"/>
                    <a:pt x="7948" y="3466"/>
                    <a:pt x="7607" y="3466"/>
                  </a:cubicBezTo>
                  <a:cubicBezTo>
                    <a:pt x="7564" y="3466"/>
                    <a:pt x="7536" y="3456"/>
                    <a:pt x="7525" y="3434"/>
                  </a:cubicBezTo>
                  <a:cubicBezTo>
                    <a:pt x="7382" y="3160"/>
                    <a:pt x="9799" y="779"/>
                    <a:pt x="8871" y="88"/>
                  </a:cubicBezTo>
                  <a:cubicBezTo>
                    <a:pt x="8788" y="28"/>
                    <a:pt x="8699" y="0"/>
                    <a:pt x="8605" y="0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645;p40">
              <a:extLst>
                <a:ext uri="{FF2B5EF4-FFF2-40B4-BE49-F238E27FC236}">
                  <a16:creationId xmlns:a16="http://schemas.microsoft.com/office/drawing/2014/main" id="{93EFAE85-7B96-4E86-A97E-EBB678D060EB}"/>
                </a:ext>
              </a:extLst>
            </p:cNvPr>
            <p:cNvSpPr/>
            <p:nvPr/>
          </p:nvSpPr>
          <p:spPr>
            <a:xfrm>
              <a:off x="5975555" y="2876096"/>
              <a:ext cx="547173" cy="700486"/>
            </a:xfrm>
            <a:custGeom>
              <a:avLst/>
              <a:gdLst/>
              <a:ahLst/>
              <a:cxnLst/>
              <a:rect l="l" t="t" r="r" b="b"/>
              <a:pathLst>
                <a:path w="19194" h="24572" extrusionOk="0">
                  <a:moveTo>
                    <a:pt x="19194" y="0"/>
                  </a:moveTo>
                  <a:lnTo>
                    <a:pt x="19194" y="0"/>
                  </a:lnTo>
                  <a:cubicBezTo>
                    <a:pt x="19193" y="0"/>
                    <a:pt x="10335" y="1298"/>
                    <a:pt x="5168" y="7787"/>
                  </a:cubicBezTo>
                  <a:cubicBezTo>
                    <a:pt x="1" y="14264"/>
                    <a:pt x="4954" y="24348"/>
                    <a:pt x="6752" y="24539"/>
                  </a:cubicBezTo>
                  <a:cubicBezTo>
                    <a:pt x="6965" y="24561"/>
                    <a:pt x="7173" y="24572"/>
                    <a:pt x="7375" y="24572"/>
                  </a:cubicBezTo>
                  <a:cubicBezTo>
                    <a:pt x="11949" y="24572"/>
                    <a:pt x="13467" y="19099"/>
                    <a:pt x="13479" y="18038"/>
                  </a:cubicBezTo>
                  <a:cubicBezTo>
                    <a:pt x="13491" y="16931"/>
                    <a:pt x="11979" y="14823"/>
                    <a:pt x="12169" y="12037"/>
                  </a:cubicBezTo>
                  <a:cubicBezTo>
                    <a:pt x="12348" y="9239"/>
                    <a:pt x="16277" y="7489"/>
                    <a:pt x="16277" y="7489"/>
                  </a:cubicBezTo>
                  <a:cubicBezTo>
                    <a:pt x="16729" y="6203"/>
                    <a:pt x="19194" y="0"/>
                    <a:pt x="19194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646;p40">
              <a:extLst>
                <a:ext uri="{FF2B5EF4-FFF2-40B4-BE49-F238E27FC236}">
                  <a16:creationId xmlns:a16="http://schemas.microsoft.com/office/drawing/2014/main" id="{13898DC9-E647-4561-8937-48D5C3ED6AD6}"/>
                </a:ext>
              </a:extLst>
            </p:cNvPr>
            <p:cNvSpPr/>
            <p:nvPr/>
          </p:nvSpPr>
          <p:spPr>
            <a:xfrm>
              <a:off x="6915243" y="1929258"/>
              <a:ext cx="1306041" cy="1577757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647;p40">
              <a:extLst>
                <a:ext uri="{FF2B5EF4-FFF2-40B4-BE49-F238E27FC236}">
                  <a16:creationId xmlns:a16="http://schemas.microsoft.com/office/drawing/2014/main" id="{93E54F66-4605-4E21-8230-44829AF87CDB}"/>
                </a:ext>
              </a:extLst>
            </p:cNvPr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648;p40">
              <a:extLst>
                <a:ext uri="{FF2B5EF4-FFF2-40B4-BE49-F238E27FC236}">
                  <a16:creationId xmlns:a16="http://schemas.microsoft.com/office/drawing/2014/main" id="{0E692EE8-0069-410D-8242-3C706B0106B6}"/>
                </a:ext>
              </a:extLst>
            </p:cNvPr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649;p40">
              <a:extLst>
                <a:ext uri="{FF2B5EF4-FFF2-40B4-BE49-F238E27FC236}">
                  <a16:creationId xmlns:a16="http://schemas.microsoft.com/office/drawing/2014/main" id="{E46C7101-3E3D-42EC-84E5-C3EA6477C782}"/>
                </a:ext>
              </a:extLst>
            </p:cNvPr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650;p40">
              <a:extLst>
                <a:ext uri="{FF2B5EF4-FFF2-40B4-BE49-F238E27FC236}">
                  <a16:creationId xmlns:a16="http://schemas.microsoft.com/office/drawing/2014/main" id="{17416D0F-670F-4DBC-A40F-04A8DF2B9364}"/>
                </a:ext>
              </a:extLst>
            </p:cNvPr>
            <p:cNvSpPr/>
            <p:nvPr/>
          </p:nvSpPr>
          <p:spPr>
            <a:xfrm>
              <a:off x="7699135" y="2685550"/>
              <a:ext cx="85580" cy="158160"/>
            </a:xfrm>
            <a:custGeom>
              <a:avLst/>
              <a:gdLst/>
              <a:ahLst/>
              <a:cxnLst/>
              <a:rect l="l" t="t" r="r" b="b"/>
              <a:pathLst>
                <a:path w="3002" h="5548" extrusionOk="0">
                  <a:moveTo>
                    <a:pt x="1279" y="1"/>
                  </a:moveTo>
                  <a:cubicBezTo>
                    <a:pt x="586" y="1"/>
                    <a:pt x="96" y="721"/>
                    <a:pt x="156" y="1195"/>
                  </a:cubicBezTo>
                  <a:cubicBezTo>
                    <a:pt x="215" y="1779"/>
                    <a:pt x="858" y="2112"/>
                    <a:pt x="858" y="2112"/>
                  </a:cubicBezTo>
                  <a:cubicBezTo>
                    <a:pt x="858" y="2112"/>
                    <a:pt x="1" y="2362"/>
                    <a:pt x="156" y="3100"/>
                  </a:cubicBezTo>
                  <a:cubicBezTo>
                    <a:pt x="285" y="3719"/>
                    <a:pt x="850" y="3769"/>
                    <a:pt x="1029" y="3769"/>
                  </a:cubicBezTo>
                  <a:cubicBezTo>
                    <a:pt x="1064" y="3769"/>
                    <a:pt x="1084" y="3767"/>
                    <a:pt x="1084" y="3767"/>
                  </a:cubicBezTo>
                  <a:lnTo>
                    <a:pt x="1084" y="3767"/>
                  </a:lnTo>
                  <a:cubicBezTo>
                    <a:pt x="1084" y="3767"/>
                    <a:pt x="156" y="4148"/>
                    <a:pt x="382" y="4981"/>
                  </a:cubicBezTo>
                  <a:cubicBezTo>
                    <a:pt x="496" y="5386"/>
                    <a:pt x="888" y="5548"/>
                    <a:pt x="1299" y="5548"/>
                  </a:cubicBezTo>
                  <a:cubicBezTo>
                    <a:pt x="1746" y="5548"/>
                    <a:pt x="2215" y="5356"/>
                    <a:pt x="2370" y="5077"/>
                  </a:cubicBezTo>
                  <a:cubicBezTo>
                    <a:pt x="3001" y="3886"/>
                    <a:pt x="2632" y="517"/>
                    <a:pt x="1727" y="100"/>
                  </a:cubicBezTo>
                  <a:cubicBezTo>
                    <a:pt x="1571" y="31"/>
                    <a:pt x="1421" y="1"/>
                    <a:pt x="1279" y="1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237313" y="2725677"/>
            <a:ext cx="2365257" cy="3131127"/>
          </a:xfrm>
          <a:prstGeom prst="roundRect">
            <a:avLst/>
          </a:prstGeom>
          <a:solidFill>
            <a:schemeClr val="accent4">
              <a:alpha val="74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646" y="1715281"/>
            <a:ext cx="25769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15 + 15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84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1958" y="1716941"/>
            <a:ext cx="25769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67 + 17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85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7702" y="1726177"/>
            <a:ext cx="25769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72 + 19 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86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05" y="2826559"/>
            <a:ext cx="9966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38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87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218" y="3265365"/>
            <a:ext cx="9966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+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88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15" y="3757132"/>
            <a:ext cx="9966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52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63321" y="4692073"/>
            <a:ext cx="142312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15" y="4743658"/>
            <a:ext cx="9966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90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3463185" y="2757025"/>
            <a:ext cx="2365257" cy="3131127"/>
          </a:xfrm>
          <a:prstGeom prst="roundRect">
            <a:avLst/>
          </a:prstGeom>
          <a:solidFill>
            <a:schemeClr val="accent4">
              <a:alpha val="74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>
            <a:off x="3590090" y="2857907"/>
            <a:ext cx="1722223" cy="1865514"/>
            <a:chOff x="364218" y="2826559"/>
            <a:chExt cx="1722223" cy="1865514"/>
          </a:xfrm>
        </p:grpSpPr>
        <p:sp>
          <p:nvSpPr>
            <p:cNvPr id="92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0305" y="2826559"/>
              <a:ext cx="99666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15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93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218" y="3265365"/>
              <a:ext cx="99666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+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94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5715" y="3757132"/>
              <a:ext cx="99666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15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cxnSp>
          <p:nvCxnSpPr>
            <p:cNvPr id="95" name="Straight Connector 94"/>
            <p:cNvCxnSpPr/>
            <p:nvPr/>
          </p:nvCxnSpPr>
          <p:spPr>
            <a:xfrm>
              <a:off x="663321" y="4692073"/>
              <a:ext cx="142312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6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5469" y="4786343"/>
            <a:ext cx="9966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30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7" name="Rounded Rectangle 96"/>
          <p:cNvSpPr/>
          <p:nvPr/>
        </p:nvSpPr>
        <p:spPr>
          <a:xfrm>
            <a:off x="6689057" y="2757025"/>
            <a:ext cx="2365257" cy="3131127"/>
          </a:xfrm>
          <a:prstGeom prst="roundRect">
            <a:avLst/>
          </a:prstGeom>
          <a:solidFill>
            <a:schemeClr val="accent4">
              <a:alpha val="74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97"/>
          <p:cNvGrpSpPr/>
          <p:nvPr/>
        </p:nvGrpSpPr>
        <p:grpSpPr>
          <a:xfrm>
            <a:off x="6815962" y="2857907"/>
            <a:ext cx="1722223" cy="1865514"/>
            <a:chOff x="364218" y="2826559"/>
            <a:chExt cx="1722223" cy="1865514"/>
          </a:xfrm>
        </p:grpSpPr>
        <p:sp>
          <p:nvSpPr>
            <p:cNvPr id="99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0305" y="2826559"/>
              <a:ext cx="99666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67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100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218" y="3265365"/>
              <a:ext cx="99666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+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101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5715" y="3757132"/>
              <a:ext cx="99666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17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cxnSp>
          <p:nvCxnSpPr>
            <p:cNvPr id="102" name="Straight Connector 101"/>
            <p:cNvCxnSpPr/>
            <p:nvPr/>
          </p:nvCxnSpPr>
          <p:spPr>
            <a:xfrm>
              <a:off x="663321" y="4692073"/>
              <a:ext cx="142312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3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1341" y="4786343"/>
            <a:ext cx="9966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84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9665811" y="2757025"/>
            <a:ext cx="2365257" cy="3131127"/>
          </a:xfrm>
          <a:prstGeom prst="roundRect">
            <a:avLst/>
          </a:prstGeom>
          <a:solidFill>
            <a:schemeClr val="accent4">
              <a:alpha val="74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" name="Group 104"/>
          <p:cNvGrpSpPr/>
          <p:nvPr/>
        </p:nvGrpSpPr>
        <p:grpSpPr>
          <a:xfrm>
            <a:off x="9792716" y="2857907"/>
            <a:ext cx="1722223" cy="1865514"/>
            <a:chOff x="364218" y="2826559"/>
            <a:chExt cx="1722223" cy="1865514"/>
          </a:xfrm>
        </p:grpSpPr>
        <p:sp>
          <p:nvSpPr>
            <p:cNvPr id="106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0305" y="2826559"/>
              <a:ext cx="99666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72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107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218" y="3265365"/>
              <a:ext cx="99666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+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108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5715" y="3757132"/>
              <a:ext cx="99666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19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663321" y="4692073"/>
              <a:ext cx="142312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0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8095" y="4786343"/>
            <a:ext cx="9966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91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93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2" grpId="0" animBg="1"/>
      <p:bldP spid="2" grpId="0" animBg="1"/>
      <p:bldP spid="43" grpId="0"/>
      <p:bldP spid="84" grpId="0"/>
      <p:bldP spid="85" grpId="0"/>
      <p:bldP spid="86" grpId="0"/>
      <p:bldP spid="87" grpId="0"/>
      <p:bldP spid="88" grpId="0"/>
      <p:bldP spid="89" grpId="0"/>
      <p:bldP spid="90" grpId="0" animBg="1"/>
      <p:bldP spid="96" grpId="0"/>
      <p:bldP spid="97" grpId="0" animBg="1"/>
      <p:bldP spid="103" grpId="0"/>
      <p:bldP spid="104" grpId="0" animBg="1"/>
      <p:bldP spid="1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5603" t="19314" r="12908" b="22813"/>
          <a:stretch/>
        </p:blipFill>
        <p:spPr>
          <a:xfrm>
            <a:off x="2621372" y="1496729"/>
            <a:ext cx="9502184" cy="5030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F92692B-70AA-4A2F-955A-3BFCF2A24FF8}"/>
              </a:ext>
            </a:extLst>
          </p:cNvPr>
          <p:cNvGrpSpPr/>
          <p:nvPr/>
        </p:nvGrpSpPr>
        <p:grpSpPr>
          <a:xfrm>
            <a:off x="-42315" y="73384"/>
            <a:ext cx="2679356" cy="2609259"/>
            <a:chOff x="7555397" y="120770"/>
            <a:chExt cx="1363665" cy="1350290"/>
          </a:xfrm>
        </p:grpSpPr>
        <p:grpSp>
          <p:nvGrpSpPr>
            <p:cNvPr id="10" name="Google Shape;1348;p59">
              <a:extLst>
                <a:ext uri="{FF2B5EF4-FFF2-40B4-BE49-F238E27FC236}">
                  <a16:creationId xmlns:a16="http://schemas.microsoft.com/office/drawing/2014/main" id="{CB762421-7EB5-4AF2-8A5F-6EE98EFFA2B0}"/>
                </a:ext>
              </a:extLst>
            </p:cNvPr>
            <p:cNvGrpSpPr/>
            <p:nvPr/>
          </p:nvGrpSpPr>
          <p:grpSpPr>
            <a:xfrm>
              <a:off x="7555397" y="120770"/>
              <a:ext cx="1355690" cy="1350290"/>
              <a:chOff x="1405725" y="1840175"/>
              <a:chExt cx="2376900" cy="2280050"/>
            </a:xfrm>
          </p:grpSpPr>
          <p:sp>
            <p:nvSpPr>
              <p:cNvPr id="12" name="Google Shape;1349;p59">
                <a:extLst>
                  <a:ext uri="{FF2B5EF4-FFF2-40B4-BE49-F238E27FC236}">
                    <a16:creationId xmlns:a16="http://schemas.microsoft.com/office/drawing/2014/main" id="{F2522772-0450-4980-AB46-C41218228502}"/>
                  </a:ext>
                </a:extLst>
              </p:cNvPr>
              <p:cNvSpPr/>
              <p:nvPr/>
            </p:nvSpPr>
            <p:spPr>
              <a:xfrm>
                <a:off x="3591800" y="3137825"/>
                <a:ext cx="190825" cy="158500"/>
              </a:xfrm>
              <a:custGeom>
                <a:avLst/>
                <a:gdLst/>
                <a:ahLst/>
                <a:cxnLst/>
                <a:rect l="l" t="t" r="r" b="b"/>
                <a:pathLst>
                  <a:path w="7633" h="6340" extrusionOk="0">
                    <a:moveTo>
                      <a:pt x="5138" y="1"/>
                    </a:moveTo>
                    <a:cubicBezTo>
                      <a:pt x="3715" y="1"/>
                      <a:pt x="2275" y="2008"/>
                      <a:pt x="2275" y="2008"/>
                    </a:cubicBezTo>
                    <a:lnTo>
                      <a:pt x="1" y="5675"/>
                    </a:lnTo>
                    <a:cubicBezTo>
                      <a:pt x="1" y="5675"/>
                      <a:pt x="1509" y="6339"/>
                      <a:pt x="2773" y="6339"/>
                    </a:cubicBezTo>
                    <a:cubicBezTo>
                      <a:pt x="2995" y="6339"/>
                      <a:pt x="3209" y="6319"/>
                      <a:pt x="3406" y="6271"/>
                    </a:cubicBezTo>
                    <a:cubicBezTo>
                      <a:pt x="4716" y="5961"/>
                      <a:pt x="7633" y="1461"/>
                      <a:pt x="5990" y="282"/>
                    </a:cubicBezTo>
                    <a:cubicBezTo>
                      <a:pt x="5714" y="83"/>
                      <a:pt x="5426" y="1"/>
                      <a:pt x="5138" y="1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50;p59">
                <a:extLst>
                  <a:ext uri="{FF2B5EF4-FFF2-40B4-BE49-F238E27FC236}">
                    <a16:creationId xmlns:a16="http://schemas.microsoft.com/office/drawing/2014/main" id="{A9F5E655-CC07-45F4-9373-16E13AF8723F}"/>
                  </a:ext>
                </a:extLst>
              </p:cNvPr>
              <p:cNvSpPr/>
              <p:nvPr/>
            </p:nvSpPr>
            <p:spPr>
              <a:xfrm>
                <a:off x="3112875" y="3998675"/>
                <a:ext cx="2412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9650" h="4862" extrusionOk="0">
                    <a:moveTo>
                      <a:pt x="6995" y="1"/>
                    </a:moveTo>
                    <a:cubicBezTo>
                      <a:pt x="5380" y="1"/>
                      <a:pt x="3418" y="805"/>
                      <a:pt x="3418" y="805"/>
                    </a:cubicBezTo>
                    <a:lnTo>
                      <a:pt x="941" y="1936"/>
                    </a:lnTo>
                    <a:cubicBezTo>
                      <a:pt x="941" y="1936"/>
                      <a:pt x="1" y="4615"/>
                      <a:pt x="2132" y="4841"/>
                    </a:cubicBezTo>
                    <a:cubicBezTo>
                      <a:pt x="2263" y="4855"/>
                      <a:pt x="2408" y="4862"/>
                      <a:pt x="2563" y="4862"/>
                    </a:cubicBezTo>
                    <a:cubicBezTo>
                      <a:pt x="4903" y="4862"/>
                      <a:pt x="9649" y="3292"/>
                      <a:pt x="9002" y="1114"/>
                    </a:cubicBezTo>
                    <a:cubicBezTo>
                      <a:pt x="8745" y="269"/>
                      <a:pt x="7928" y="1"/>
                      <a:pt x="6995" y="1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351;p59">
                <a:extLst>
                  <a:ext uri="{FF2B5EF4-FFF2-40B4-BE49-F238E27FC236}">
                    <a16:creationId xmlns:a16="http://schemas.microsoft.com/office/drawing/2014/main" id="{FF2F6A34-C1CD-4821-B36C-7498FD696EE7}"/>
                  </a:ext>
                </a:extLst>
              </p:cNvPr>
              <p:cNvSpPr/>
              <p:nvPr/>
            </p:nvSpPr>
            <p:spPr>
              <a:xfrm>
                <a:off x="2443150" y="3094800"/>
                <a:ext cx="1207625" cy="952275"/>
              </a:xfrm>
              <a:custGeom>
                <a:avLst/>
                <a:gdLst/>
                <a:ahLst/>
                <a:cxnLst/>
                <a:rect l="l" t="t" r="r" b="b"/>
                <a:pathLst>
                  <a:path w="48305" h="38091" extrusionOk="0">
                    <a:moveTo>
                      <a:pt x="36909" y="0"/>
                    </a:moveTo>
                    <a:cubicBezTo>
                      <a:pt x="28415" y="0"/>
                      <a:pt x="18848" y="5039"/>
                      <a:pt x="18848" y="5039"/>
                    </a:cubicBezTo>
                    <a:cubicBezTo>
                      <a:pt x="18848" y="5039"/>
                      <a:pt x="15441" y="4106"/>
                      <a:pt x="11710" y="4106"/>
                    </a:cubicBezTo>
                    <a:cubicBezTo>
                      <a:pt x="7997" y="4106"/>
                      <a:pt x="3962" y="5030"/>
                      <a:pt x="2644" y="8718"/>
                    </a:cubicBezTo>
                    <a:cubicBezTo>
                      <a:pt x="1" y="16124"/>
                      <a:pt x="3691" y="20339"/>
                      <a:pt x="14681" y="25292"/>
                    </a:cubicBezTo>
                    <a:cubicBezTo>
                      <a:pt x="25658" y="30233"/>
                      <a:pt x="27444" y="38091"/>
                      <a:pt x="27444" y="38091"/>
                    </a:cubicBezTo>
                    <a:cubicBezTo>
                      <a:pt x="31207" y="37995"/>
                      <a:pt x="32052" y="36138"/>
                      <a:pt x="32052" y="36138"/>
                    </a:cubicBezTo>
                    <a:cubicBezTo>
                      <a:pt x="32052" y="36138"/>
                      <a:pt x="33469" y="31733"/>
                      <a:pt x="28159" y="23791"/>
                    </a:cubicBezTo>
                    <a:cubicBezTo>
                      <a:pt x="22837" y="15850"/>
                      <a:pt x="17265" y="14624"/>
                      <a:pt x="17265" y="14624"/>
                    </a:cubicBezTo>
                    <a:cubicBezTo>
                      <a:pt x="24444" y="8819"/>
                      <a:pt x="33683" y="7710"/>
                      <a:pt x="39696" y="7710"/>
                    </a:cubicBezTo>
                    <a:cubicBezTo>
                      <a:pt x="43414" y="7710"/>
                      <a:pt x="45899" y="8135"/>
                      <a:pt x="45899" y="8135"/>
                    </a:cubicBezTo>
                    <a:cubicBezTo>
                      <a:pt x="47578" y="7039"/>
                      <a:pt x="48304" y="3325"/>
                      <a:pt x="48304" y="3325"/>
                    </a:cubicBezTo>
                    <a:cubicBezTo>
                      <a:pt x="48304" y="3325"/>
                      <a:pt x="45816" y="146"/>
                      <a:pt x="37231" y="3"/>
                    </a:cubicBezTo>
                    <a:cubicBezTo>
                      <a:pt x="37124" y="1"/>
                      <a:pt x="37017" y="0"/>
                      <a:pt x="369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356;p59">
                <a:extLst>
                  <a:ext uri="{FF2B5EF4-FFF2-40B4-BE49-F238E27FC236}">
                    <a16:creationId xmlns:a16="http://schemas.microsoft.com/office/drawing/2014/main" id="{FAA58170-DC44-441F-8E54-CBDA7D04D318}"/>
                  </a:ext>
                </a:extLst>
              </p:cNvPr>
              <p:cNvSpPr/>
              <p:nvPr/>
            </p:nvSpPr>
            <p:spPr>
              <a:xfrm>
                <a:off x="3247425" y="2260675"/>
                <a:ext cx="210150" cy="169550"/>
              </a:xfrm>
              <a:custGeom>
                <a:avLst/>
                <a:gdLst/>
                <a:ahLst/>
                <a:cxnLst/>
                <a:rect l="l" t="t" r="r" b="b"/>
                <a:pathLst>
                  <a:path w="8406" h="6782" extrusionOk="0">
                    <a:moveTo>
                      <a:pt x="2551" y="1"/>
                    </a:moveTo>
                    <a:cubicBezTo>
                      <a:pt x="1495" y="1"/>
                      <a:pt x="89" y="1395"/>
                      <a:pt x="48" y="2781"/>
                    </a:cubicBezTo>
                    <a:cubicBezTo>
                      <a:pt x="0" y="4364"/>
                      <a:pt x="1750" y="4793"/>
                      <a:pt x="1750" y="4793"/>
                    </a:cubicBezTo>
                    <a:lnTo>
                      <a:pt x="1381" y="6436"/>
                    </a:lnTo>
                    <a:lnTo>
                      <a:pt x="4144" y="6781"/>
                    </a:lnTo>
                    <a:lnTo>
                      <a:pt x="4513" y="5507"/>
                    </a:lnTo>
                    <a:cubicBezTo>
                      <a:pt x="4513" y="5507"/>
                      <a:pt x="7525" y="5400"/>
                      <a:pt x="8406" y="2769"/>
                    </a:cubicBezTo>
                    <a:lnTo>
                      <a:pt x="8406" y="2769"/>
                    </a:lnTo>
                    <a:cubicBezTo>
                      <a:pt x="8406" y="2769"/>
                      <a:pt x="7274" y="3086"/>
                      <a:pt x="5655" y="3086"/>
                    </a:cubicBezTo>
                    <a:cubicBezTo>
                      <a:pt x="4648" y="3086"/>
                      <a:pt x="3454" y="2963"/>
                      <a:pt x="2227" y="2566"/>
                    </a:cubicBezTo>
                    <a:cubicBezTo>
                      <a:pt x="2227" y="2566"/>
                      <a:pt x="4036" y="626"/>
                      <a:pt x="3001" y="102"/>
                    </a:cubicBezTo>
                    <a:cubicBezTo>
                      <a:pt x="2863" y="33"/>
                      <a:pt x="2711" y="1"/>
                      <a:pt x="2551" y="1"/>
                    </a:cubicBezTo>
                    <a:close/>
                  </a:path>
                </a:pathLst>
              </a:custGeom>
              <a:solidFill>
                <a:srgbClr val="784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357;p59">
                <a:extLst>
                  <a:ext uri="{FF2B5EF4-FFF2-40B4-BE49-F238E27FC236}">
                    <a16:creationId xmlns:a16="http://schemas.microsoft.com/office/drawing/2014/main" id="{8D049091-E6A4-4DDC-B16C-1BC35DA2BB13}"/>
                  </a:ext>
                </a:extLst>
              </p:cNvPr>
              <p:cNvSpPr/>
              <p:nvPr/>
            </p:nvSpPr>
            <p:spPr>
              <a:xfrm>
                <a:off x="2760150" y="2417225"/>
                <a:ext cx="688800" cy="614250"/>
              </a:xfrm>
              <a:custGeom>
                <a:avLst/>
                <a:gdLst/>
                <a:ahLst/>
                <a:cxnLst/>
                <a:rect l="l" t="t" r="r" b="b"/>
                <a:pathLst>
                  <a:path w="27552" h="24570" extrusionOk="0">
                    <a:moveTo>
                      <a:pt x="20330" y="1"/>
                    </a:moveTo>
                    <a:cubicBezTo>
                      <a:pt x="19635" y="1"/>
                      <a:pt x="19040" y="91"/>
                      <a:pt x="18646" y="281"/>
                    </a:cubicBezTo>
                    <a:cubicBezTo>
                      <a:pt x="16884" y="1138"/>
                      <a:pt x="17289" y="4186"/>
                      <a:pt x="13109" y="10044"/>
                    </a:cubicBezTo>
                    <a:cubicBezTo>
                      <a:pt x="8942" y="15890"/>
                      <a:pt x="1" y="17712"/>
                      <a:pt x="1" y="17712"/>
                    </a:cubicBezTo>
                    <a:lnTo>
                      <a:pt x="1560" y="24570"/>
                    </a:lnTo>
                    <a:cubicBezTo>
                      <a:pt x="1560" y="24570"/>
                      <a:pt x="8573" y="23117"/>
                      <a:pt x="14979" y="20081"/>
                    </a:cubicBezTo>
                    <a:cubicBezTo>
                      <a:pt x="21372" y="17033"/>
                      <a:pt x="27552" y="5139"/>
                      <a:pt x="26909" y="2865"/>
                    </a:cubicBezTo>
                    <a:cubicBezTo>
                      <a:pt x="26418" y="1105"/>
                      <a:pt x="22764" y="1"/>
                      <a:pt x="20330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358;p59">
                <a:extLst>
                  <a:ext uri="{FF2B5EF4-FFF2-40B4-BE49-F238E27FC236}">
                    <a16:creationId xmlns:a16="http://schemas.microsoft.com/office/drawing/2014/main" id="{FD47FA0D-25B6-4EE1-887F-81D3A05F3B9C}"/>
                  </a:ext>
                </a:extLst>
              </p:cNvPr>
              <p:cNvSpPr/>
              <p:nvPr/>
            </p:nvSpPr>
            <p:spPr>
              <a:xfrm>
                <a:off x="2466075" y="2860000"/>
                <a:ext cx="448300" cy="483300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9332" extrusionOk="0">
                    <a:moveTo>
                      <a:pt x="11764" y="1"/>
                    </a:moveTo>
                    <a:cubicBezTo>
                      <a:pt x="11243" y="325"/>
                      <a:pt x="10560" y="423"/>
                      <a:pt x="9925" y="423"/>
                    </a:cubicBezTo>
                    <a:cubicBezTo>
                      <a:pt x="8950" y="423"/>
                      <a:pt x="8085" y="191"/>
                      <a:pt x="8085" y="191"/>
                    </a:cubicBezTo>
                    <a:cubicBezTo>
                      <a:pt x="8085" y="191"/>
                      <a:pt x="7533" y="138"/>
                      <a:pt x="6830" y="138"/>
                    </a:cubicBezTo>
                    <a:cubicBezTo>
                      <a:pt x="5945" y="138"/>
                      <a:pt x="4820" y="223"/>
                      <a:pt x="4263" y="608"/>
                    </a:cubicBezTo>
                    <a:cubicBezTo>
                      <a:pt x="3795" y="931"/>
                      <a:pt x="3134" y="1017"/>
                      <a:pt x="2564" y="1017"/>
                    </a:cubicBezTo>
                    <a:cubicBezTo>
                      <a:pt x="1914" y="1017"/>
                      <a:pt x="1381" y="906"/>
                      <a:pt x="1381" y="906"/>
                    </a:cubicBezTo>
                    <a:lnTo>
                      <a:pt x="1381" y="906"/>
                    </a:lnTo>
                    <a:cubicBezTo>
                      <a:pt x="1774" y="2680"/>
                      <a:pt x="0" y="17527"/>
                      <a:pt x="0" y="17527"/>
                    </a:cubicBezTo>
                    <a:cubicBezTo>
                      <a:pt x="0" y="17527"/>
                      <a:pt x="4730" y="19332"/>
                      <a:pt x="7785" y="19332"/>
                    </a:cubicBezTo>
                    <a:cubicBezTo>
                      <a:pt x="8050" y="19332"/>
                      <a:pt x="8302" y="19318"/>
                      <a:pt x="8537" y="19289"/>
                    </a:cubicBezTo>
                    <a:cubicBezTo>
                      <a:pt x="11490" y="18932"/>
                      <a:pt x="17931" y="14443"/>
                      <a:pt x="17931" y="14443"/>
                    </a:cubicBezTo>
                    <a:lnTo>
                      <a:pt x="11764" y="1"/>
                    </a:ln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359;p59">
                <a:extLst>
                  <a:ext uri="{FF2B5EF4-FFF2-40B4-BE49-F238E27FC236}">
                    <a16:creationId xmlns:a16="http://schemas.microsoft.com/office/drawing/2014/main" id="{9FFCBBFD-1E05-4F73-AC62-F2B3FE58EEF7}"/>
                  </a:ext>
                </a:extLst>
              </p:cNvPr>
              <p:cNvSpPr/>
              <p:nvPr/>
            </p:nvSpPr>
            <p:spPr>
              <a:xfrm>
                <a:off x="2186275" y="1840175"/>
                <a:ext cx="690268" cy="369800"/>
              </a:xfrm>
              <a:custGeom>
                <a:avLst/>
                <a:gdLst/>
                <a:ahLst/>
                <a:cxnLst/>
                <a:rect l="l" t="t" r="r" b="b"/>
                <a:pathLst>
                  <a:path w="26326" h="14792" extrusionOk="0">
                    <a:moveTo>
                      <a:pt x="19048" y="1"/>
                    </a:moveTo>
                    <a:cubicBezTo>
                      <a:pt x="16932" y="1"/>
                      <a:pt x="16467" y="1741"/>
                      <a:pt x="16467" y="1741"/>
                    </a:cubicBezTo>
                    <a:cubicBezTo>
                      <a:pt x="16467" y="1741"/>
                      <a:pt x="14812" y="211"/>
                      <a:pt x="12780" y="211"/>
                    </a:cubicBezTo>
                    <a:cubicBezTo>
                      <a:pt x="12461" y="211"/>
                      <a:pt x="12132" y="249"/>
                      <a:pt x="11800" y="336"/>
                    </a:cubicBezTo>
                    <a:cubicBezTo>
                      <a:pt x="9347" y="967"/>
                      <a:pt x="8394" y="3825"/>
                      <a:pt x="8394" y="3825"/>
                    </a:cubicBezTo>
                    <a:cubicBezTo>
                      <a:pt x="8394" y="3825"/>
                      <a:pt x="7221" y="3098"/>
                      <a:pt x="5357" y="3098"/>
                    </a:cubicBezTo>
                    <a:cubicBezTo>
                      <a:pt x="4641" y="3098"/>
                      <a:pt x="3822" y="3206"/>
                      <a:pt x="2929" y="3503"/>
                    </a:cubicBezTo>
                    <a:cubicBezTo>
                      <a:pt x="1441" y="5575"/>
                      <a:pt x="0" y="8778"/>
                      <a:pt x="2596" y="11516"/>
                    </a:cubicBezTo>
                    <a:cubicBezTo>
                      <a:pt x="3469" y="12433"/>
                      <a:pt x="4308" y="12739"/>
                      <a:pt x="5038" y="12739"/>
                    </a:cubicBezTo>
                    <a:cubicBezTo>
                      <a:pt x="6498" y="12739"/>
                      <a:pt x="7525" y="11516"/>
                      <a:pt x="7525" y="11516"/>
                    </a:cubicBezTo>
                    <a:lnTo>
                      <a:pt x="7525" y="11516"/>
                    </a:lnTo>
                    <a:cubicBezTo>
                      <a:pt x="7525" y="11517"/>
                      <a:pt x="6811" y="14719"/>
                      <a:pt x="10597" y="14791"/>
                    </a:cubicBezTo>
                    <a:cubicBezTo>
                      <a:pt x="10626" y="14791"/>
                      <a:pt x="10655" y="14791"/>
                      <a:pt x="10683" y="14791"/>
                    </a:cubicBezTo>
                    <a:cubicBezTo>
                      <a:pt x="14376" y="14791"/>
                      <a:pt x="14693" y="10254"/>
                      <a:pt x="14693" y="10254"/>
                    </a:cubicBezTo>
                    <a:cubicBezTo>
                      <a:pt x="14693" y="10254"/>
                      <a:pt x="15874" y="12685"/>
                      <a:pt x="17977" y="12685"/>
                    </a:cubicBezTo>
                    <a:cubicBezTo>
                      <a:pt x="18511" y="12685"/>
                      <a:pt x="19104" y="12528"/>
                      <a:pt x="19753" y="12135"/>
                    </a:cubicBezTo>
                    <a:cubicBezTo>
                      <a:pt x="22955" y="10195"/>
                      <a:pt x="21801" y="7909"/>
                      <a:pt x="21801" y="7909"/>
                    </a:cubicBezTo>
                    <a:lnTo>
                      <a:pt x="21801" y="7909"/>
                    </a:lnTo>
                    <a:cubicBezTo>
                      <a:pt x="21801" y="7909"/>
                      <a:pt x="22609" y="8943"/>
                      <a:pt x="23632" y="8943"/>
                    </a:cubicBezTo>
                    <a:cubicBezTo>
                      <a:pt x="24302" y="8943"/>
                      <a:pt x="25065" y="8498"/>
                      <a:pt x="25754" y="7028"/>
                    </a:cubicBezTo>
                    <a:cubicBezTo>
                      <a:pt x="26289" y="5861"/>
                      <a:pt x="26325" y="4837"/>
                      <a:pt x="26123" y="3968"/>
                    </a:cubicBezTo>
                    <a:cubicBezTo>
                      <a:pt x="26075" y="3920"/>
                      <a:pt x="26027" y="3873"/>
                      <a:pt x="25980" y="3825"/>
                    </a:cubicBezTo>
                    <a:cubicBezTo>
                      <a:pt x="25265" y="3101"/>
                      <a:pt x="24593" y="2880"/>
                      <a:pt x="24040" y="2880"/>
                    </a:cubicBezTo>
                    <a:cubicBezTo>
                      <a:pt x="23174" y="2880"/>
                      <a:pt x="22598" y="3420"/>
                      <a:pt x="22598" y="3420"/>
                    </a:cubicBezTo>
                    <a:cubicBezTo>
                      <a:pt x="22598" y="3420"/>
                      <a:pt x="22872" y="694"/>
                      <a:pt x="19967" y="98"/>
                    </a:cubicBezTo>
                    <a:cubicBezTo>
                      <a:pt x="19631" y="31"/>
                      <a:pt x="19325" y="1"/>
                      <a:pt x="190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360;p59">
                <a:extLst>
                  <a:ext uri="{FF2B5EF4-FFF2-40B4-BE49-F238E27FC236}">
                    <a16:creationId xmlns:a16="http://schemas.microsoft.com/office/drawing/2014/main" id="{0BE0E7DF-EEE9-473D-A8E2-BD526C8D54F3}"/>
                  </a:ext>
                </a:extLst>
              </p:cNvPr>
              <p:cNvSpPr/>
              <p:nvPr/>
            </p:nvSpPr>
            <p:spPr>
              <a:xfrm>
                <a:off x="2036250" y="1918225"/>
                <a:ext cx="1001950" cy="839000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33560" extrusionOk="0">
                    <a:moveTo>
                      <a:pt x="9680" y="0"/>
                    </a:moveTo>
                    <a:lnTo>
                      <a:pt x="9680" y="0"/>
                    </a:lnTo>
                    <a:cubicBezTo>
                      <a:pt x="9454" y="72"/>
                      <a:pt x="9216" y="167"/>
                      <a:pt x="8978" y="262"/>
                    </a:cubicBezTo>
                    <a:cubicBezTo>
                      <a:pt x="5394" y="1810"/>
                      <a:pt x="5978" y="6573"/>
                      <a:pt x="5978" y="6573"/>
                    </a:cubicBezTo>
                    <a:cubicBezTo>
                      <a:pt x="5978" y="6573"/>
                      <a:pt x="2799" y="7025"/>
                      <a:pt x="1572" y="10656"/>
                    </a:cubicBezTo>
                    <a:cubicBezTo>
                      <a:pt x="358" y="14288"/>
                      <a:pt x="2049" y="15490"/>
                      <a:pt x="2049" y="15490"/>
                    </a:cubicBezTo>
                    <a:cubicBezTo>
                      <a:pt x="2049" y="15490"/>
                      <a:pt x="1" y="16324"/>
                      <a:pt x="370" y="19848"/>
                    </a:cubicBezTo>
                    <a:cubicBezTo>
                      <a:pt x="727" y="23372"/>
                      <a:pt x="2680" y="23420"/>
                      <a:pt x="2680" y="23420"/>
                    </a:cubicBezTo>
                    <a:cubicBezTo>
                      <a:pt x="2680" y="23420"/>
                      <a:pt x="1275" y="24146"/>
                      <a:pt x="1953" y="25801"/>
                    </a:cubicBezTo>
                    <a:cubicBezTo>
                      <a:pt x="2632" y="27456"/>
                      <a:pt x="4537" y="27956"/>
                      <a:pt x="4537" y="27956"/>
                    </a:cubicBezTo>
                    <a:cubicBezTo>
                      <a:pt x="4537" y="27956"/>
                      <a:pt x="3561" y="29552"/>
                      <a:pt x="6299" y="30957"/>
                    </a:cubicBezTo>
                    <a:cubicBezTo>
                      <a:pt x="7296" y="31468"/>
                      <a:pt x="8082" y="31631"/>
                      <a:pt x="8678" y="31631"/>
                    </a:cubicBezTo>
                    <a:cubicBezTo>
                      <a:pt x="9718" y="31631"/>
                      <a:pt x="10180" y="31135"/>
                      <a:pt x="10181" y="31135"/>
                    </a:cubicBezTo>
                    <a:lnTo>
                      <a:pt x="10181" y="31135"/>
                    </a:lnTo>
                    <a:cubicBezTo>
                      <a:pt x="10180" y="31135"/>
                      <a:pt x="9847" y="32993"/>
                      <a:pt x="12621" y="33493"/>
                    </a:cubicBezTo>
                    <a:cubicBezTo>
                      <a:pt x="12873" y="33538"/>
                      <a:pt x="13109" y="33559"/>
                      <a:pt x="13329" y="33559"/>
                    </a:cubicBezTo>
                    <a:cubicBezTo>
                      <a:pt x="15518" y="33559"/>
                      <a:pt x="16157" y="31504"/>
                      <a:pt x="16157" y="31504"/>
                    </a:cubicBezTo>
                    <a:lnTo>
                      <a:pt x="31778" y="29504"/>
                    </a:lnTo>
                    <a:cubicBezTo>
                      <a:pt x="31778" y="29504"/>
                      <a:pt x="35088" y="28909"/>
                      <a:pt x="35862" y="27099"/>
                    </a:cubicBezTo>
                    <a:cubicBezTo>
                      <a:pt x="36624" y="25289"/>
                      <a:pt x="35136" y="24694"/>
                      <a:pt x="35136" y="24694"/>
                    </a:cubicBezTo>
                    <a:cubicBezTo>
                      <a:pt x="36624" y="24456"/>
                      <a:pt x="37886" y="23456"/>
                      <a:pt x="38446" y="22051"/>
                    </a:cubicBezTo>
                    <a:cubicBezTo>
                      <a:pt x="39398" y="19658"/>
                      <a:pt x="37446" y="18288"/>
                      <a:pt x="37446" y="18288"/>
                    </a:cubicBezTo>
                    <a:cubicBezTo>
                      <a:pt x="37446" y="18288"/>
                      <a:pt x="40077" y="17062"/>
                      <a:pt x="39708" y="14336"/>
                    </a:cubicBezTo>
                    <a:cubicBezTo>
                      <a:pt x="39351" y="11621"/>
                      <a:pt x="36529" y="11276"/>
                      <a:pt x="36529" y="11276"/>
                    </a:cubicBezTo>
                    <a:cubicBezTo>
                      <a:pt x="36529" y="11276"/>
                      <a:pt x="38684" y="10002"/>
                      <a:pt x="36755" y="6215"/>
                    </a:cubicBezTo>
                    <a:cubicBezTo>
                      <a:pt x="36102" y="4926"/>
                      <a:pt x="35262" y="4601"/>
                      <a:pt x="34580" y="4601"/>
                    </a:cubicBezTo>
                    <a:cubicBezTo>
                      <a:pt x="33883" y="4601"/>
                      <a:pt x="33350" y="4941"/>
                      <a:pt x="33350" y="4941"/>
                    </a:cubicBezTo>
                    <a:cubicBezTo>
                      <a:pt x="33350" y="4941"/>
                      <a:pt x="34517" y="2322"/>
                      <a:pt x="32874" y="465"/>
                    </a:cubicBezTo>
                    <a:lnTo>
                      <a:pt x="32874" y="465"/>
                    </a:lnTo>
                    <a:cubicBezTo>
                      <a:pt x="33088" y="1334"/>
                      <a:pt x="33052" y="2358"/>
                      <a:pt x="32505" y="3513"/>
                    </a:cubicBezTo>
                    <a:cubicBezTo>
                      <a:pt x="31819" y="4987"/>
                      <a:pt x="31055" y="5432"/>
                      <a:pt x="30383" y="5432"/>
                    </a:cubicBezTo>
                    <a:cubicBezTo>
                      <a:pt x="29362" y="5432"/>
                      <a:pt x="28552" y="4406"/>
                      <a:pt x="28552" y="4406"/>
                    </a:cubicBezTo>
                    <a:lnTo>
                      <a:pt x="28552" y="4406"/>
                    </a:lnTo>
                    <a:cubicBezTo>
                      <a:pt x="28552" y="4406"/>
                      <a:pt x="29707" y="6680"/>
                      <a:pt x="26516" y="8621"/>
                    </a:cubicBezTo>
                    <a:cubicBezTo>
                      <a:pt x="25866" y="9014"/>
                      <a:pt x="25271" y="9171"/>
                      <a:pt x="24736" y="9171"/>
                    </a:cubicBezTo>
                    <a:cubicBezTo>
                      <a:pt x="22636" y="9171"/>
                      <a:pt x="21456" y="6751"/>
                      <a:pt x="21456" y="6751"/>
                    </a:cubicBezTo>
                    <a:cubicBezTo>
                      <a:pt x="21456" y="6751"/>
                      <a:pt x="21139" y="11276"/>
                      <a:pt x="17435" y="11276"/>
                    </a:cubicBezTo>
                    <a:cubicBezTo>
                      <a:pt x="17406" y="11276"/>
                      <a:pt x="17377" y="11276"/>
                      <a:pt x="17348" y="11276"/>
                    </a:cubicBezTo>
                    <a:cubicBezTo>
                      <a:pt x="13574" y="11216"/>
                      <a:pt x="14288" y="8002"/>
                      <a:pt x="14288" y="8001"/>
                    </a:cubicBezTo>
                    <a:lnTo>
                      <a:pt x="14288" y="8001"/>
                    </a:lnTo>
                    <a:cubicBezTo>
                      <a:pt x="14288" y="8002"/>
                      <a:pt x="13256" y="9229"/>
                      <a:pt x="11796" y="9229"/>
                    </a:cubicBezTo>
                    <a:cubicBezTo>
                      <a:pt x="11066" y="9229"/>
                      <a:pt x="10228" y="8922"/>
                      <a:pt x="9359" y="8001"/>
                    </a:cubicBezTo>
                    <a:cubicBezTo>
                      <a:pt x="6763" y="5275"/>
                      <a:pt x="8192" y="2060"/>
                      <a:pt x="9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361;p59">
                <a:extLst>
                  <a:ext uri="{FF2B5EF4-FFF2-40B4-BE49-F238E27FC236}">
                    <a16:creationId xmlns:a16="http://schemas.microsoft.com/office/drawing/2014/main" id="{3CCA72CD-994B-4756-A643-FF4D4BFD6F37}"/>
                  </a:ext>
                </a:extLst>
              </p:cNvPr>
              <p:cNvSpPr/>
              <p:nvPr/>
            </p:nvSpPr>
            <p:spPr>
              <a:xfrm>
                <a:off x="2565475" y="2778750"/>
                <a:ext cx="102725" cy="109250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4370" extrusionOk="0">
                    <a:moveTo>
                      <a:pt x="3609" y="0"/>
                    </a:moveTo>
                    <a:lnTo>
                      <a:pt x="1" y="655"/>
                    </a:lnTo>
                    <a:lnTo>
                      <a:pt x="299" y="3858"/>
                    </a:lnTo>
                    <a:cubicBezTo>
                      <a:pt x="299" y="3858"/>
                      <a:pt x="1174" y="4370"/>
                      <a:pt x="2181" y="4370"/>
                    </a:cubicBezTo>
                    <a:cubicBezTo>
                      <a:pt x="2836" y="4370"/>
                      <a:pt x="3546" y="4154"/>
                      <a:pt x="4109" y="3441"/>
                    </a:cubicBezTo>
                    <a:lnTo>
                      <a:pt x="3609" y="0"/>
                    </a:ln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362;p59">
                <a:extLst>
                  <a:ext uri="{FF2B5EF4-FFF2-40B4-BE49-F238E27FC236}">
                    <a16:creationId xmlns:a16="http://schemas.microsoft.com/office/drawing/2014/main" id="{DE7DD9EF-E8A0-4F67-95AE-278CD7CEF5E0}"/>
                  </a:ext>
                </a:extLst>
              </p:cNvPr>
              <p:cNvSpPr/>
              <p:nvPr/>
            </p:nvSpPr>
            <p:spPr>
              <a:xfrm>
                <a:off x="2186900" y="2461675"/>
                <a:ext cx="187825" cy="16940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6776" extrusionOk="0">
                    <a:moveTo>
                      <a:pt x="3147" y="0"/>
                    </a:moveTo>
                    <a:cubicBezTo>
                      <a:pt x="2114" y="0"/>
                      <a:pt x="604" y="441"/>
                      <a:pt x="297" y="2920"/>
                    </a:cubicBezTo>
                    <a:cubicBezTo>
                      <a:pt x="0" y="5317"/>
                      <a:pt x="1715" y="6775"/>
                      <a:pt x="3410" y="6775"/>
                    </a:cubicBezTo>
                    <a:cubicBezTo>
                      <a:pt x="4435" y="6775"/>
                      <a:pt x="5451" y="6243"/>
                      <a:pt x="6012" y="5063"/>
                    </a:cubicBezTo>
                    <a:cubicBezTo>
                      <a:pt x="7512" y="1932"/>
                      <a:pt x="4143" y="134"/>
                      <a:pt x="4143" y="134"/>
                    </a:cubicBezTo>
                    <a:cubicBezTo>
                      <a:pt x="4143" y="134"/>
                      <a:pt x="3717" y="0"/>
                      <a:pt x="3147" y="0"/>
                    </a:cubicBez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363;p59">
                <a:extLst>
                  <a:ext uri="{FF2B5EF4-FFF2-40B4-BE49-F238E27FC236}">
                    <a16:creationId xmlns:a16="http://schemas.microsoft.com/office/drawing/2014/main" id="{35DE5265-7F22-46B8-BD56-C760022865C8}"/>
                  </a:ext>
                </a:extLst>
              </p:cNvPr>
              <p:cNvSpPr/>
              <p:nvPr/>
            </p:nvSpPr>
            <p:spPr>
              <a:xfrm>
                <a:off x="2799150" y="2314300"/>
                <a:ext cx="1193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4775" h="5899" extrusionOk="0">
                    <a:moveTo>
                      <a:pt x="1005" y="0"/>
                    </a:moveTo>
                    <a:cubicBezTo>
                      <a:pt x="427" y="0"/>
                      <a:pt x="0" y="136"/>
                      <a:pt x="0" y="136"/>
                    </a:cubicBezTo>
                    <a:lnTo>
                      <a:pt x="1548" y="5898"/>
                    </a:lnTo>
                    <a:cubicBezTo>
                      <a:pt x="1548" y="5898"/>
                      <a:pt x="4775" y="4827"/>
                      <a:pt x="3787" y="2041"/>
                    </a:cubicBezTo>
                    <a:cubicBezTo>
                      <a:pt x="3191" y="333"/>
                      <a:pt x="1912" y="0"/>
                      <a:pt x="1005" y="0"/>
                    </a:cubicBez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364;p59">
                <a:extLst>
                  <a:ext uri="{FF2B5EF4-FFF2-40B4-BE49-F238E27FC236}">
                    <a16:creationId xmlns:a16="http://schemas.microsoft.com/office/drawing/2014/main" id="{66C6F712-758A-45C2-9718-C5ED89537BE4}"/>
                  </a:ext>
                </a:extLst>
              </p:cNvPr>
              <p:cNvSpPr/>
              <p:nvPr/>
            </p:nvSpPr>
            <p:spPr>
              <a:xfrm>
                <a:off x="2290450" y="2257250"/>
                <a:ext cx="690300" cy="542600"/>
              </a:xfrm>
              <a:custGeom>
                <a:avLst/>
                <a:gdLst/>
                <a:ahLst/>
                <a:cxnLst/>
                <a:rect l="l" t="t" r="r" b="b"/>
                <a:pathLst>
                  <a:path w="27612" h="21704" extrusionOk="0">
                    <a:moveTo>
                      <a:pt x="16348" y="1"/>
                    </a:moveTo>
                    <a:cubicBezTo>
                      <a:pt x="16348" y="1"/>
                      <a:pt x="15967" y="1667"/>
                      <a:pt x="13490" y="2144"/>
                    </a:cubicBezTo>
                    <a:cubicBezTo>
                      <a:pt x="13150" y="2209"/>
                      <a:pt x="12830" y="2237"/>
                      <a:pt x="12533" y="2237"/>
                    </a:cubicBezTo>
                    <a:cubicBezTo>
                      <a:pt x="10662" y="2237"/>
                      <a:pt x="9668" y="1120"/>
                      <a:pt x="9668" y="1120"/>
                    </a:cubicBezTo>
                    <a:cubicBezTo>
                      <a:pt x="9607" y="3265"/>
                      <a:pt x="7838" y="4754"/>
                      <a:pt x="5935" y="4754"/>
                    </a:cubicBezTo>
                    <a:cubicBezTo>
                      <a:pt x="5260" y="4754"/>
                      <a:pt x="4568" y="4567"/>
                      <a:pt x="3930" y="4156"/>
                    </a:cubicBezTo>
                    <a:cubicBezTo>
                      <a:pt x="3624" y="8288"/>
                      <a:pt x="82" y="8311"/>
                      <a:pt x="2" y="8311"/>
                    </a:cubicBezTo>
                    <a:cubicBezTo>
                      <a:pt x="1" y="8311"/>
                      <a:pt x="1" y="8311"/>
                      <a:pt x="1" y="8311"/>
                    </a:cubicBezTo>
                    <a:lnTo>
                      <a:pt x="1" y="8311"/>
                    </a:lnTo>
                    <a:cubicBezTo>
                      <a:pt x="2374" y="15390"/>
                      <a:pt x="3763" y="21704"/>
                      <a:pt x="11529" y="21704"/>
                    </a:cubicBezTo>
                    <a:cubicBezTo>
                      <a:pt x="12802" y="21704"/>
                      <a:pt x="14247" y="21534"/>
                      <a:pt x="15895" y="21170"/>
                    </a:cubicBezTo>
                    <a:cubicBezTo>
                      <a:pt x="27611" y="18586"/>
                      <a:pt x="20348" y="2418"/>
                      <a:pt x="20348" y="2418"/>
                    </a:cubicBezTo>
                    <a:lnTo>
                      <a:pt x="20348" y="2418"/>
                    </a:lnTo>
                    <a:cubicBezTo>
                      <a:pt x="20290" y="2421"/>
                      <a:pt x="20232" y="2422"/>
                      <a:pt x="20175" y="2422"/>
                    </a:cubicBezTo>
                    <a:cubicBezTo>
                      <a:pt x="17944" y="2422"/>
                      <a:pt x="16348" y="1"/>
                      <a:pt x="16348" y="1"/>
                    </a:cubicBezTo>
                    <a:close/>
                  </a:path>
                </a:pathLst>
              </a:custGeom>
              <a:solidFill>
                <a:srgbClr val="784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365;p59">
                <a:extLst>
                  <a:ext uri="{FF2B5EF4-FFF2-40B4-BE49-F238E27FC236}">
                    <a16:creationId xmlns:a16="http://schemas.microsoft.com/office/drawing/2014/main" id="{9243BB49-0EF5-4BA2-B8CB-F295D0DC07F9}"/>
                  </a:ext>
                </a:extLst>
              </p:cNvPr>
              <p:cNvSpPr/>
              <p:nvPr/>
            </p:nvSpPr>
            <p:spPr>
              <a:xfrm>
                <a:off x="2343150" y="2483175"/>
                <a:ext cx="155975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6239" h="6406" extrusionOk="0">
                    <a:moveTo>
                      <a:pt x="2572" y="0"/>
                    </a:moveTo>
                    <a:cubicBezTo>
                      <a:pt x="0" y="2191"/>
                      <a:pt x="1536" y="6394"/>
                      <a:pt x="4917" y="6406"/>
                    </a:cubicBezTo>
                    <a:cubicBezTo>
                      <a:pt x="5096" y="6394"/>
                      <a:pt x="5274" y="6382"/>
                      <a:pt x="5453" y="6358"/>
                    </a:cubicBezTo>
                    <a:cubicBezTo>
                      <a:pt x="5929" y="5180"/>
                      <a:pt x="6239" y="3668"/>
                      <a:pt x="5596" y="2322"/>
                    </a:cubicBezTo>
                    <a:cubicBezTo>
                      <a:pt x="4953" y="953"/>
                      <a:pt x="3667" y="310"/>
                      <a:pt x="2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366;p59">
                <a:extLst>
                  <a:ext uri="{FF2B5EF4-FFF2-40B4-BE49-F238E27FC236}">
                    <a16:creationId xmlns:a16="http://schemas.microsoft.com/office/drawing/2014/main" id="{1DC2790B-608B-4956-96BF-1C9D7681CC15}"/>
                  </a:ext>
                </a:extLst>
              </p:cNvPr>
              <p:cNvSpPr/>
              <p:nvPr/>
            </p:nvSpPr>
            <p:spPr>
              <a:xfrm>
                <a:off x="2407425" y="2461475"/>
                <a:ext cx="149450" cy="180675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7227" extrusionOk="0">
                    <a:moveTo>
                      <a:pt x="2327" y="0"/>
                    </a:moveTo>
                    <a:cubicBezTo>
                      <a:pt x="1526" y="0"/>
                      <a:pt x="707" y="270"/>
                      <a:pt x="1" y="868"/>
                    </a:cubicBezTo>
                    <a:cubicBezTo>
                      <a:pt x="1096" y="1166"/>
                      <a:pt x="2382" y="1821"/>
                      <a:pt x="3025" y="3190"/>
                    </a:cubicBezTo>
                    <a:cubicBezTo>
                      <a:pt x="3680" y="4559"/>
                      <a:pt x="3358" y="6048"/>
                      <a:pt x="2882" y="7226"/>
                    </a:cubicBezTo>
                    <a:cubicBezTo>
                      <a:pt x="4656" y="6964"/>
                      <a:pt x="5978" y="5440"/>
                      <a:pt x="5978" y="3643"/>
                    </a:cubicBezTo>
                    <a:cubicBezTo>
                      <a:pt x="5978" y="1474"/>
                      <a:pt x="4201" y="0"/>
                      <a:pt x="2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367;p59">
                <a:extLst>
                  <a:ext uri="{FF2B5EF4-FFF2-40B4-BE49-F238E27FC236}">
                    <a16:creationId xmlns:a16="http://schemas.microsoft.com/office/drawing/2014/main" id="{98ADC1BD-CF50-4621-AB64-6891556EB4F6}"/>
                  </a:ext>
                </a:extLst>
              </p:cNvPr>
              <p:cNvSpPr/>
              <p:nvPr/>
            </p:nvSpPr>
            <p:spPr>
              <a:xfrm>
                <a:off x="2605750" y="2402800"/>
                <a:ext cx="141325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5788" extrusionOk="0">
                    <a:moveTo>
                      <a:pt x="2343" y="1"/>
                    </a:moveTo>
                    <a:lnTo>
                      <a:pt x="2343" y="1"/>
                    </a:lnTo>
                    <a:cubicBezTo>
                      <a:pt x="1" y="1962"/>
                      <a:pt x="1386" y="5787"/>
                      <a:pt x="4448" y="5787"/>
                    </a:cubicBezTo>
                    <a:cubicBezTo>
                      <a:pt x="4453" y="5787"/>
                      <a:pt x="4457" y="5787"/>
                      <a:pt x="4462" y="5787"/>
                    </a:cubicBezTo>
                    <a:cubicBezTo>
                      <a:pt x="4617" y="5775"/>
                      <a:pt x="4784" y="5763"/>
                      <a:pt x="4938" y="5740"/>
                    </a:cubicBezTo>
                    <a:cubicBezTo>
                      <a:pt x="5367" y="4680"/>
                      <a:pt x="5653" y="3311"/>
                      <a:pt x="5069" y="2096"/>
                    </a:cubicBezTo>
                    <a:cubicBezTo>
                      <a:pt x="4486" y="858"/>
                      <a:pt x="3331" y="275"/>
                      <a:pt x="2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368;p59">
                <a:extLst>
                  <a:ext uri="{FF2B5EF4-FFF2-40B4-BE49-F238E27FC236}">
                    <a16:creationId xmlns:a16="http://schemas.microsoft.com/office/drawing/2014/main" id="{52E7817F-62F7-49DB-A5F0-80655E544A82}"/>
                  </a:ext>
                </a:extLst>
              </p:cNvPr>
              <p:cNvSpPr/>
              <p:nvPr/>
            </p:nvSpPr>
            <p:spPr>
              <a:xfrm>
                <a:off x="2664300" y="2383125"/>
                <a:ext cx="135075" cy="163175"/>
              </a:xfrm>
              <a:custGeom>
                <a:avLst/>
                <a:gdLst/>
                <a:ahLst/>
                <a:cxnLst/>
                <a:rect l="l" t="t" r="r" b="b"/>
                <a:pathLst>
                  <a:path w="5403" h="6527" extrusionOk="0">
                    <a:moveTo>
                      <a:pt x="2108" y="1"/>
                    </a:moveTo>
                    <a:cubicBezTo>
                      <a:pt x="1382" y="1"/>
                      <a:pt x="640" y="245"/>
                      <a:pt x="1" y="788"/>
                    </a:cubicBezTo>
                    <a:cubicBezTo>
                      <a:pt x="989" y="1062"/>
                      <a:pt x="2144" y="1645"/>
                      <a:pt x="2727" y="2883"/>
                    </a:cubicBezTo>
                    <a:cubicBezTo>
                      <a:pt x="3323" y="4121"/>
                      <a:pt x="3025" y="5467"/>
                      <a:pt x="2596" y="6527"/>
                    </a:cubicBezTo>
                    <a:cubicBezTo>
                      <a:pt x="4204" y="6288"/>
                      <a:pt x="5394" y="4919"/>
                      <a:pt x="5394" y="3288"/>
                    </a:cubicBezTo>
                    <a:cubicBezTo>
                      <a:pt x="5403" y="1329"/>
                      <a:pt x="3801" y="1"/>
                      <a:pt x="21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369;p59">
                <a:extLst>
                  <a:ext uri="{FF2B5EF4-FFF2-40B4-BE49-F238E27FC236}">
                    <a16:creationId xmlns:a16="http://schemas.microsoft.com/office/drawing/2014/main" id="{3CC47CA4-BC2E-4478-9E82-56CC1C9B3B36}"/>
                  </a:ext>
                </a:extLst>
              </p:cNvPr>
              <p:cNvSpPr/>
              <p:nvPr/>
            </p:nvSpPr>
            <p:spPr>
              <a:xfrm>
                <a:off x="2655675" y="2559325"/>
                <a:ext cx="6252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1753" extrusionOk="0">
                    <a:moveTo>
                      <a:pt x="1152" y="0"/>
                    </a:moveTo>
                    <a:cubicBezTo>
                      <a:pt x="271" y="0"/>
                      <a:pt x="1" y="1003"/>
                      <a:pt x="1" y="1003"/>
                    </a:cubicBezTo>
                    <a:cubicBezTo>
                      <a:pt x="366" y="819"/>
                      <a:pt x="683" y="746"/>
                      <a:pt x="956" y="746"/>
                    </a:cubicBezTo>
                    <a:cubicBezTo>
                      <a:pt x="1975" y="746"/>
                      <a:pt x="2382" y="1753"/>
                      <a:pt x="2382" y="1753"/>
                    </a:cubicBezTo>
                    <a:cubicBezTo>
                      <a:pt x="2382" y="1753"/>
                      <a:pt x="2501" y="229"/>
                      <a:pt x="1406" y="26"/>
                    </a:cubicBezTo>
                    <a:cubicBezTo>
                      <a:pt x="1316" y="9"/>
                      <a:pt x="1232" y="0"/>
                      <a:pt x="1152" y="0"/>
                    </a:cubicBez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370;p59">
                <a:extLst>
                  <a:ext uri="{FF2B5EF4-FFF2-40B4-BE49-F238E27FC236}">
                    <a16:creationId xmlns:a16="http://schemas.microsoft.com/office/drawing/2014/main" id="{F9103DBD-B7A1-4DA1-9877-C3736869519A}"/>
                  </a:ext>
                </a:extLst>
              </p:cNvPr>
              <p:cNvSpPr/>
              <p:nvPr/>
            </p:nvSpPr>
            <p:spPr>
              <a:xfrm>
                <a:off x="2506550" y="2673975"/>
                <a:ext cx="161650" cy="81875"/>
              </a:xfrm>
              <a:custGeom>
                <a:avLst/>
                <a:gdLst/>
                <a:ahLst/>
                <a:cxnLst/>
                <a:rect l="l" t="t" r="r" b="b"/>
                <a:pathLst>
                  <a:path w="6466" h="3275" extrusionOk="0">
                    <a:moveTo>
                      <a:pt x="6466" y="0"/>
                    </a:moveTo>
                    <a:lnTo>
                      <a:pt x="6466" y="0"/>
                    </a:lnTo>
                    <a:cubicBezTo>
                      <a:pt x="5317" y="378"/>
                      <a:pt x="4000" y="488"/>
                      <a:pt x="2856" y="488"/>
                    </a:cubicBezTo>
                    <a:cubicBezTo>
                      <a:pt x="1261" y="488"/>
                      <a:pt x="1" y="274"/>
                      <a:pt x="1" y="274"/>
                    </a:cubicBezTo>
                    <a:lnTo>
                      <a:pt x="1" y="274"/>
                    </a:lnTo>
                    <a:cubicBezTo>
                      <a:pt x="1" y="274"/>
                      <a:pt x="358" y="3275"/>
                      <a:pt x="3227" y="3275"/>
                    </a:cubicBezTo>
                    <a:cubicBezTo>
                      <a:pt x="6096" y="3275"/>
                      <a:pt x="6466" y="0"/>
                      <a:pt x="64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371;p59">
                <a:extLst>
                  <a:ext uri="{FF2B5EF4-FFF2-40B4-BE49-F238E27FC236}">
                    <a16:creationId xmlns:a16="http://schemas.microsoft.com/office/drawing/2014/main" id="{5B60204D-03BF-462E-86FA-DC9B19B4F2B5}"/>
                  </a:ext>
                </a:extLst>
              </p:cNvPr>
              <p:cNvSpPr/>
              <p:nvPr/>
            </p:nvSpPr>
            <p:spPr>
              <a:xfrm>
                <a:off x="2351550" y="2410175"/>
                <a:ext cx="726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373" extrusionOk="0">
                    <a:moveTo>
                      <a:pt x="2227" y="0"/>
                    </a:moveTo>
                    <a:cubicBezTo>
                      <a:pt x="1519" y="0"/>
                      <a:pt x="1" y="1657"/>
                      <a:pt x="521" y="2313"/>
                    </a:cubicBezTo>
                    <a:cubicBezTo>
                      <a:pt x="553" y="2354"/>
                      <a:pt x="600" y="2373"/>
                      <a:pt x="660" y="2373"/>
                    </a:cubicBezTo>
                    <a:cubicBezTo>
                      <a:pt x="1229" y="2373"/>
                      <a:pt x="2905" y="671"/>
                      <a:pt x="2474" y="111"/>
                    </a:cubicBezTo>
                    <a:cubicBezTo>
                      <a:pt x="2414" y="34"/>
                      <a:pt x="2329" y="0"/>
                      <a:pt x="2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372;p59">
                <a:extLst>
                  <a:ext uri="{FF2B5EF4-FFF2-40B4-BE49-F238E27FC236}">
                    <a16:creationId xmlns:a16="http://schemas.microsoft.com/office/drawing/2014/main" id="{500E7D49-CEFB-45FE-B504-1DE08812387F}"/>
                  </a:ext>
                </a:extLst>
              </p:cNvPr>
              <p:cNvSpPr/>
              <p:nvPr/>
            </p:nvSpPr>
            <p:spPr>
              <a:xfrm>
                <a:off x="2696150" y="2323800"/>
                <a:ext cx="64250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176" extrusionOk="0">
                    <a:moveTo>
                      <a:pt x="661" y="0"/>
                    </a:moveTo>
                    <a:cubicBezTo>
                      <a:pt x="389" y="0"/>
                      <a:pt x="180" y="86"/>
                      <a:pt x="132" y="303"/>
                    </a:cubicBezTo>
                    <a:cubicBezTo>
                      <a:pt x="1" y="843"/>
                      <a:pt x="984" y="1176"/>
                      <a:pt x="1697" y="1176"/>
                    </a:cubicBezTo>
                    <a:cubicBezTo>
                      <a:pt x="2020" y="1176"/>
                      <a:pt x="2288" y="1107"/>
                      <a:pt x="2370" y="958"/>
                    </a:cubicBezTo>
                    <a:cubicBezTo>
                      <a:pt x="2569" y="612"/>
                      <a:pt x="1388" y="0"/>
                      <a:pt x="6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373;p59">
                <a:extLst>
                  <a:ext uri="{FF2B5EF4-FFF2-40B4-BE49-F238E27FC236}">
                    <a16:creationId xmlns:a16="http://schemas.microsoft.com/office/drawing/2014/main" id="{DDB59190-F499-4EC3-841D-27E123FFBC29}"/>
                  </a:ext>
                </a:extLst>
              </p:cNvPr>
              <p:cNvSpPr/>
              <p:nvPr/>
            </p:nvSpPr>
            <p:spPr>
              <a:xfrm>
                <a:off x="1405725" y="2142200"/>
                <a:ext cx="857675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4307" h="21784" extrusionOk="0">
                    <a:moveTo>
                      <a:pt x="8378" y="0"/>
                    </a:moveTo>
                    <a:cubicBezTo>
                      <a:pt x="2453" y="0"/>
                      <a:pt x="0" y="19601"/>
                      <a:pt x="4207" y="21557"/>
                    </a:cubicBezTo>
                    <a:cubicBezTo>
                      <a:pt x="4542" y="21712"/>
                      <a:pt x="4921" y="21784"/>
                      <a:pt x="5337" y="21784"/>
                    </a:cubicBezTo>
                    <a:cubicBezTo>
                      <a:pt x="10171" y="21784"/>
                      <a:pt x="19894" y="12125"/>
                      <a:pt x="20631" y="12125"/>
                    </a:cubicBezTo>
                    <a:cubicBezTo>
                      <a:pt x="20638" y="12125"/>
                      <a:pt x="20644" y="12126"/>
                      <a:pt x="20650" y="12127"/>
                    </a:cubicBezTo>
                    <a:cubicBezTo>
                      <a:pt x="21192" y="12305"/>
                      <a:pt x="24469" y="20585"/>
                      <a:pt x="28253" y="20585"/>
                    </a:cubicBezTo>
                    <a:cubicBezTo>
                      <a:pt x="28786" y="20585"/>
                      <a:pt x="29330" y="20420"/>
                      <a:pt x="29877" y="20045"/>
                    </a:cubicBezTo>
                    <a:cubicBezTo>
                      <a:pt x="34306" y="17009"/>
                      <a:pt x="23852" y="4162"/>
                      <a:pt x="21400" y="3412"/>
                    </a:cubicBezTo>
                    <a:cubicBezTo>
                      <a:pt x="21316" y="3386"/>
                      <a:pt x="21223" y="3374"/>
                      <a:pt x="21122" y="3374"/>
                    </a:cubicBezTo>
                    <a:cubicBezTo>
                      <a:pt x="18300" y="3374"/>
                      <a:pt x="8876" y="12923"/>
                      <a:pt x="8053" y="12923"/>
                    </a:cubicBezTo>
                    <a:cubicBezTo>
                      <a:pt x="8038" y="12923"/>
                      <a:pt x="8026" y="12919"/>
                      <a:pt x="8017" y="12913"/>
                    </a:cubicBezTo>
                    <a:cubicBezTo>
                      <a:pt x="7541" y="12568"/>
                      <a:pt x="14625" y="412"/>
                      <a:pt x="8565" y="7"/>
                    </a:cubicBezTo>
                    <a:cubicBezTo>
                      <a:pt x="8502" y="3"/>
                      <a:pt x="8440" y="0"/>
                      <a:pt x="8378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374;p59">
                <a:extLst>
                  <a:ext uri="{FF2B5EF4-FFF2-40B4-BE49-F238E27FC236}">
                    <a16:creationId xmlns:a16="http://schemas.microsoft.com/office/drawing/2014/main" id="{4654274D-FCCA-4106-9DCC-06C5AF91548C}"/>
                  </a:ext>
                </a:extLst>
              </p:cNvPr>
              <p:cNvSpPr/>
              <p:nvPr/>
            </p:nvSpPr>
            <p:spPr>
              <a:xfrm>
                <a:off x="1507325" y="2432275"/>
                <a:ext cx="440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1763" extrusionOk="0">
                    <a:moveTo>
                      <a:pt x="881" y="0"/>
                    </a:moveTo>
                    <a:cubicBezTo>
                      <a:pt x="393" y="0"/>
                      <a:pt x="0" y="393"/>
                      <a:pt x="0" y="882"/>
                    </a:cubicBezTo>
                    <a:cubicBezTo>
                      <a:pt x="0" y="1370"/>
                      <a:pt x="393" y="1763"/>
                      <a:pt x="881" y="1763"/>
                    </a:cubicBezTo>
                    <a:cubicBezTo>
                      <a:pt x="1369" y="1763"/>
                      <a:pt x="1762" y="1370"/>
                      <a:pt x="1762" y="882"/>
                    </a:cubicBezTo>
                    <a:cubicBezTo>
                      <a:pt x="1762" y="393"/>
                      <a:pt x="1369" y="0"/>
                      <a:pt x="881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375;p59">
                <a:extLst>
                  <a:ext uri="{FF2B5EF4-FFF2-40B4-BE49-F238E27FC236}">
                    <a16:creationId xmlns:a16="http://schemas.microsoft.com/office/drawing/2014/main" id="{0C9CDBE4-7E23-42B3-A613-423FBD99F5FC}"/>
                  </a:ext>
                </a:extLst>
              </p:cNvPr>
              <p:cNvSpPr/>
              <p:nvPr/>
            </p:nvSpPr>
            <p:spPr>
              <a:xfrm>
                <a:off x="1516250" y="2214575"/>
                <a:ext cx="717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7271" extrusionOk="0">
                    <a:moveTo>
                      <a:pt x="1849" y="1"/>
                    </a:moveTo>
                    <a:cubicBezTo>
                      <a:pt x="1220" y="1"/>
                      <a:pt x="517" y="1528"/>
                      <a:pt x="262" y="3482"/>
                    </a:cubicBezTo>
                    <a:cubicBezTo>
                      <a:pt x="0" y="5482"/>
                      <a:pt x="310" y="7184"/>
                      <a:pt x="953" y="7268"/>
                    </a:cubicBezTo>
                    <a:cubicBezTo>
                      <a:pt x="970" y="7270"/>
                      <a:pt x="987" y="7271"/>
                      <a:pt x="1003" y="7271"/>
                    </a:cubicBezTo>
                    <a:cubicBezTo>
                      <a:pt x="1645" y="7271"/>
                      <a:pt x="2341" y="5740"/>
                      <a:pt x="2608" y="3791"/>
                    </a:cubicBezTo>
                    <a:cubicBezTo>
                      <a:pt x="2870" y="1779"/>
                      <a:pt x="2560" y="88"/>
                      <a:pt x="1905" y="5"/>
                    </a:cubicBezTo>
                    <a:cubicBezTo>
                      <a:pt x="1887" y="2"/>
                      <a:pt x="1868" y="1"/>
                      <a:pt x="1849" y="1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376;p59">
                <a:extLst>
                  <a:ext uri="{FF2B5EF4-FFF2-40B4-BE49-F238E27FC236}">
                    <a16:creationId xmlns:a16="http://schemas.microsoft.com/office/drawing/2014/main" id="{DE2B6E10-0FDE-429F-A4B7-E1283AB43736}"/>
                  </a:ext>
                </a:extLst>
              </p:cNvPr>
              <p:cNvSpPr/>
              <p:nvPr/>
            </p:nvSpPr>
            <p:spPr>
              <a:xfrm>
                <a:off x="1927900" y="2299200"/>
                <a:ext cx="163450" cy="225700"/>
              </a:xfrm>
              <a:custGeom>
                <a:avLst/>
                <a:gdLst/>
                <a:ahLst/>
                <a:cxnLst/>
                <a:rect l="l" t="t" r="r" b="b"/>
                <a:pathLst>
                  <a:path w="6538" h="9028" extrusionOk="0">
                    <a:moveTo>
                      <a:pt x="945" y="0"/>
                    </a:moveTo>
                    <a:cubicBezTo>
                      <a:pt x="855" y="0"/>
                      <a:pt x="774" y="20"/>
                      <a:pt x="703" y="61"/>
                    </a:cubicBezTo>
                    <a:cubicBezTo>
                      <a:pt x="1" y="466"/>
                      <a:pt x="584" y="2787"/>
                      <a:pt x="2001" y="5252"/>
                    </a:cubicBezTo>
                    <a:cubicBezTo>
                      <a:pt x="3275" y="7457"/>
                      <a:pt x="4799" y="9027"/>
                      <a:pt x="5604" y="9027"/>
                    </a:cubicBezTo>
                    <a:cubicBezTo>
                      <a:pt x="5695" y="9027"/>
                      <a:pt x="5776" y="9008"/>
                      <a:pt x="5847" y="8967"/>
                    </a:cubicBezTo>
                    <a:cubicBezTo>
                      <a:pt x="6537" y="8562"/>
                      <a:pt x="5954" y="6240"/>
                      <a:pt x="4537" y="3788"/>
                    </a:cubicBezTo>
                    <a:cubicBezTo>
                      <a:pt x="3263" y="1571"/>
                      <a:pt x="1748" y="0"/>
                      <a:pt x="94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377;p59">
                <a:extLst>
                  <a:ext uri="{FF2B5EF4-FFF2-40B4-BE49-F238E27FC236}">
                    <a16:creationId xmlns:a16="http://schemas.microsoft.com/office/drawing/2014/main" id="{01BE8E3A-36B4-419E-ADCF-E8BF557BD2E2}"/>
                  </a:ext>
                </a:extLst>
              </p:cNvPr>
              <p:cNvSpPr/>
              <p:nvPr/>
            </p:nvSpPr>
            <p:spPr>
              <a:xfrm>
                <a:off x="1736525" y="2426900"/>
                <a:ext cx="184575" cy="254250"/>
              </a:xfrm>
              <a:custGeom>
                <a:avLst/>
                <a:gdLst/>
                <a:ahLst/>
                <a:cxnLst/>
                <a:rect l="l" t="t" r="r" b="b"/>
                <a:pathLst>
                  <a:path w="7383" h="10170" extrusionOk="0">
                    <a:moveTo>
                      <a:pt x="4738" y="0"/>
                    </a:moveTo>
                    <a:cubicBezTo>
                      <a:pt x="4505" y="0"/>
                      <a:pt x="4291" y="69"/>
                      <a:pt x="4120" y="215"/>
                    </a:cubicBezTo>
                    <a:cubicBezTo>
                      <a:pt x="3131" y="1049"/>
                      <a:pt x="4715" y="2799"/>
                      <a:pt x="4715" y="2799"/>
                    </a:cubicBezTo>
                    <a:lnTo>
                      <a:pt x="0" y="6526"/>
                    </a:lnTo>
                    <a:cubicBezTo>
                      <a:pt x="976" y="7461"/>
                      <a:pt x="1631" y="7660"/>
                      <a:pt x="2013" y="7660"/>
                    </a:cubicBezTo>
                    <a:cubicBezTo>
                      <a:pt x="2297" y="7660"/>
                      <a:pt x="2429" y="7550"/>
                      <a:pt x="2429" y="7550"/>
                    </a:cubicBezTo>
                    <a:lnTo>
                      <a:pt x="3227" y="10169"/>
                    </a:lnTo>
                    <a:lnTo>
                      <a:pt x="5644" y="7990"/>
                    </a:lnTo>
                    <a:lnTo>
                      <a:pt x="4858" y="6478"/>
                    </a:lnTo>
                    <a:cubicBezTo>
                      <a:pt x="4858" y="6478"/>
                      <a:pt x="6060" y="5871"/>
                      <a:pt x="6703" y="3764"/>
                    </a:cubicBezTo>
                    <a:cubicBezTo>
                      <a:pt x="7382" y="1569"/>
                      <a:pt x="5848" y="0"/>
                      <a:pt x="4738" y="0"/>
                    </a:cubicBezTo>
                    <a:close/>
                  </a:path>
                </a:pathLst>
              </a:custGeom>
              <a:solidFill>
                <a:srgbClr val="784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378;p59">
                <a:extLst>
                  <a:ext uri="{FF2B5EF4-FFF2-40B4-BE49-F238E27FC236}">
                    <a16:creationId xmlns:a16="http://schemas.microsoft.com/office/drawing/2014/main" id="{E3C0ED88-C183-4BA0-9648-0A448FE60996}"/>
                  </a:ext>
                </a:extLst>
              </p:cNvPr>
              <p:cNvSpPr/>
              <p:nvPr/>
            </p:nvSpPr>
            <p:spPr>
              <a:xfrm>
                <a:off x="1751100" y="2612575"/>
                <a:ext cx="770650" cy="437825"/>
              </a:xfrm>
              <a:custGeom>
                <a:avLst/>
                <a:gdLst/>
                <a:ahLst/>
                <a:cxnLst/>
                <a:rect l="l" t="t" r="r" b="b"/>
                <a:pathLst>
                  <a:path w="30826" h="17513" extrusionOk="0">
                    <a:moveTo>
                      <a:pt x="7908" y="0"/>
                    </a:moveTo>
                    <a:cubicBezTo>
                      <a:pt x="6483" y="0"/>
                      <a:pt x="5078" y="410"/>
                      <a:pt x="3870" y="1182"/>
                    </a:cubicBezTo>
                    <a:cubicBezTo>
                      <a:pt x="0" y="3706"/>
                      <a:pt x="167" y="7981"/>
                      <a:pt x="167" y="7981"/>
                    </a:cubicBezTo>
                    <a:cubicBezTo>
                      <a:pt x="167" y="7981"/>
                      <a:pt x="2858" y="12612"/>
                      <a:pt x="13205" y="15672"/>
                    </a:cubicBezTo>
                    <a:cubicBezTo>
                      <a:pt x="18111" y="17129"/>
                      <a:pt x="22062" y="17512"/>
                      <a:pt x="24860" y="17512"/>
                    </a:cubicBezTo>
                    <a:cubicBezTo>
                      <a:pt x="27962" y="17512"/>
                      <a:pt x="29647" y="17041"/>
                      <a:pt x="29647" y="17041"/>
                    </a:cubicBezTo>
                    <a:cubicBezTo>
                      <a:pt x="30826" y="13493"/>
                      <a:pt x="29992" y="10803"/>
                      <a:pt x="29992" y="10803"/>
                    </a:cubicBezTo>
                    <a:cubicBezTo>
                      <a:pt x="29992" y="10803"/>
                      <a:pt x="23825" y="9636"/>
                      <a:pt x="18408" y="7493"/>
                    </a:cubicBezTo>
                    <a:cubicBezTo>
                      <a:pt x="13002" y="5338"/>
                      <a:pt x="8775" y="51"/>
                      <a:pt x="8775" y="51"/>
                    </a:cubicBezTo>
                    <a:cubicBezTo>
                      <a:pt x="8486" y="17"/>
                      <a:pt x="8197" y="0"/>
                      <a:pt x="79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" name="Google Shape;39;p2">
              <a:extLst>
                <a:ext uri="{FF2B5EF4-FFF2-40B4-BE49-F238E27FC236}">
                  <a16:creationId xmlns:a16="http://schemas.microsoft.com/office/drawing/2014/main" id="{D99A20A3-DB3A-451F-88F4-EDC66DE29184}"/>
                </a:ext>
              </a:extLst>
            </p:cNvPr>
            <p:cNvSpPr/>
            <p:nvPr/>
          </p:nvSpPr>
          <p:spPr>
            <a:xfrm rot="2199912">
              <a:off x="8542844" y="138252"/>
              <a:ext cx="376218" cy="342995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8" name="Text Box 62">
            <a:extLst>
              <a:ext uri="{FF2B5EF4-FFF2-40B4-BE49-F238E27FC236}">
                <a16:creationId xmlns:a16="http://schemas.microsoft.com/office/drawing/2014/main" id="{2E4F9EC1-8E91-4721-96DF-8BA02215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16" y="211339"/>
            <a:ext cx="1681586" cy="8309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kern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Đ, S ?</a:t>
            </a:r>
            <a:endParaRPr kumimoji="0" lang="en-US" altLang="en-US" sz="4800" b="0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3446623" y="2110406"/>
            <a:ext cx="1771049" cy="86627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Box 62">
            <a:extLst>
              <a:ext uri="{FF2B5EF4-FFF2-40B4-BE49-F238E27FC236}">
                <a16:creationId xmlns:a16="http://schemas.microsoft.com/office/drawing/2014/main" id="{2E4F9EC1-8E91-4721-96DF-8BA02215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5304" y="5130265"/>
            <a:ext cx="553226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3600" kern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</a:t>
            </a:r>
            <a:endParaRPr kumimoji="0" lang="en-US" altLang="en-US" sz="3600" b="0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2771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F92692B-70AA-4A2F-955A-3BFCF2A24FF8}"/>
              </a:ext>
            </a:extLst>
          </p:cNvPr>
          <p:cNvGrpSpPr/>
          <p:nvPr/>
        </p:nvGrpSpPr>
        <p:grpSpPr>
          <a:xfrm>
            <a:off x="-42315" y="73384"/>
            <a:ext cx="2679356" cy="2609259"/>
            <a:chOff x="7555397" y="120770"/>
            <a:chExt cx="1363665" cy="1350290"/>
          </a:xfrm>
        </p:grpSpPr>
        <p:grpSp>
          <p:nvGrpSpPr>
            <p:cNvPr id="10" name="Google Shape;1348;p59">
              <a:extLst>
                <a:ext uri="{FF2B5EF4-FFF2-40B4-BE49-F238E27FC236}">
                  <a16:creationId xmlns:a16="http://schemas.microsoft.com/office/drawing/2014/main" id="{CB762421-7EB5-4AF2-8A5F-6EE98EFFA2B0}"/>
                </a:ext>
              </a:extLst>
            </p:cNvPr>
            <p:cNvGrpSpPr/>
            <p:nvPr/>
          </p:nvGrpSpPr>
          <p:grpSpPr>
            <a:xfrm>
              <a:off x="7555397" y="120770"/>
              <a:ext cx="1355690" cy="1350290"/>
              <a:chOff x="1405725" y="1840175"/>
              <a:chExt cx="2376900" cy="2280050"/>
            </a:xfrm>
          </p:grpSpPr>
          <p:sp>
            <p:nvSpPr>
              <p:cNvPr id="12" name="Google Shape;1349;p59">
                <a:extLst>
                  <a:ext uri="{FF2B5EF4-FFF2-40B4-BE49-F238E27FC236}">
                    <a16:creationId xmlns:a16="http://schemas.microsoft.com/office/drawing/2014/main" id="{F2522772-0450-4980-AB46-C41218228502}"/>
                  </a:ext>
                </a:extLst>
              </p:cNvPr>
              <p:cNvSpPr/>
              <p:nvPr/>
            </p:nvSpPr>
            <p:spPr>
              <a:xfrm>
                <a:off x="3591800" y="3137825"/>
                <a:ext cx="190825" cy="158500"/>
              </a:xfrm>
              <a:custGeom>
                <a:avLst/>
                <a:gdLst/>
                <a:ahLst/>
                <a:cxnLst/>
                <a:rect l="l" t="t" r="r" b="b"/>
                <a:pathLst>
                  <a:path w="7633" h="6340" extrusionOk="0">
                    <a:moveTo>
                      <a:pt x="5138" y="1"/>
                    </a:moveTo>
                    <a:cubicBezTo>
                      <a:pt x="3715" y="1"/>
                      <a:pt x="2275" y="2008"/>
                      <a:pt x="2275" y="2008"/>
                    </a:cubicBezTo>
                    <a:lnTo>
                      <a:pt x="1" y="5675"/>
                    </a:lnTo>
                    <a:cubicBezTo>
                      <a:pt x="1" y="5675"/>
                      <a:pt x="1509" y="6339"/>
                      <a:pt x="2773" y="6339"/>
                    </a:cubicBezTo>
                    <a:cubicBezTo>
                      <a:pt x="2995" y="6339"/>
                      <a:pt x="3209" y="6319"/>
                      <a:pt x="3406" y="6271"/>
                    </a:cubicBezTo>
                    <a:cubicBezTo>
                      <a:pt x="4716" y="5961"/>
                      <a:pt x="7633" y="1461"/>
                      <a:pt x="5990" y="282"/>
                    </a:cubicBezTo>
                    <a:cubicBezTo>
                      <a:pt x="5714" y="83"/>
                      <a:pt x="5426" y="1"/>
                      <a:pt x="5138" y="1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50;p59">
                <a:extLst>
                  <a:ext uri="{FF2B5EF4-FFF2-40B4-BE49-F238E27FC236}">
                    <a16:creationId xmlns:a16="http://schemas.microsoft.com/office/drawing/2014/main" id="{A9F5E655-CC07-45F4-9373-16E13AF8723F}"/>
                  </a:ext>
                </a:extLst>
              </p:cNvPr>
              <p:cNvSpPr/>
              <p:nvPr/>
            </p:nvSpPr>
            <p:spPr>
              <a:xfrm>
                <a:off x="3112875" y="3998675"/>
                <a:ext cx="2412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9650" h="4862" extrusionOk="0">
                    <a:moveTo>
                      <a:pt x="6995" y="1"/>
                    </a:moveTo>
                    <a:cubicBezTo>
                      <a:pt x="5380" y="1"/>
                      <a:pt x="3418" y="805"/>
                      <a:pt x="3418" y="805"/>
                    </a:cubicBezTo>
                    <a:lnTo>
                      <a:pt x="941" y="1936"/>
                    </a:lnTo>
                    <a:cubicBezTo>
                      <a:pt x="941" y="1936"/>
                      <a:pt x="1" y="4615"/>
                      <a:pt x="2132" y="4841"/>
                    </a:cubicBezTo>
                    <a:cubicBezTo>
                      <a:pt x="2263" y="4855"/>
                      <a:pt x="2408" y="4862"/>
                      <a:pt x="2563" y="4862"/>
                    </a:cubicBezTo>
                    <a:cubicBezTo>
                      <a:pt x="4903" y="4862"/>
                      <a:pt x="9649" y="3292"/>
                      <a:pt x="9002" y="1114"/>
                    </a:cubicBezTo>
                    <a:cubicBezTo>
                      <a:pt x="8745" y="269"/>
                      <a:pt x="7928" y="1"/>
                      <a:pt x="6995" y="1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351;p59">
                <a:extLst>
                  <a:ext uri="{FF2B5EF4-FFF2-40B4-BE49-F238E27FC236}">
                    <a16:creationId xmlns:a16="http://schemas.microsoft.com/office/drawing/2014/main" id="{FF2F6A34-C1CD-4821-B36C-7498FD696EE7}"/>
                  </a:ext>
                </a:extLst>
              </p:cNvPr>
              <p:cNvSpPr/>
              <p:nvPr/>
            </p:nvSpPr>
            <p:spPr>
              <a:xfrm>
                <a:off x="2443150" y="3094800"/>
                <a:ext cx="1207625" cy="952275"/>
              </a:xfrm>
              <a:custGeom>
                <a:avLst/>
                <a:gdLst/>
                <a:ahLst/>
                <a:cxnLst/>
                <a:rect l="l" t="t" r="r" b="b"/>
                <a:pathLst>
                  <a:path w="48305" h="38091" extrusionOk="0">
                    <a:moveTo>
                      <a:pt x="36909" y="0"/>
                    </a:moveTo>
                    <a:cubicBezTo>
                      <a:pt x="28415" y="0"/>
                      <a:pt x="18848" y="5039"/>
                      <a:pt x="18848" y="5039"/>
                    </a:cubicBezTo>
                    <a:cubicBezTo>
                      <a:pt x="18848" y="5039"/>
                      <a:pt x="15441" y="4106"/>
                      <a:pt x="11710" y="4106"/>
                    </a:cubicBezTo>
                    <a:cubicBezTo>
                      <a:pt x="7997" y="4106"/>
                      <a:pt x="3962" y="5030"/>
                      <a:pt x="2644" y="8718"/>
                    </a:cubicBezTo>
                    <a:cubicBezTo>
                      <a:pt x="1" y="16124"/>
                      <a:pt x="3691" y="20339"/>
                      <a:pt x="14681" y="25292"/>
                    </a:cubicBezTo>
                    <a:cubicBezTo>
                      <a:pt x="25658" y="30233"/>
                      <a:pt x="27444" y="38091"/>
                      <a:pt x="27444" y="38091"/>
                    </a:cubicBezTo>
                    <a:cubicBezTo>
                      <a:pt x="31207" y="37995"/>
                      <a:pt x="32052" y="36138"/>
                      <a:pt x="32052" y="36138"/>
                    </a:cubicBezTo>
                    <a:cubicBezTo>
                      <a:pt x="32052" y="36138"/>
                      <a:pt x="33469" y="31733"/>
                      <a:pt x="28159" y="23791"/>
                    </a:cubicBezTo>
                    <a:cubicBezTo>
                      <a:pt x="22837" y="15850"/>
                      <a:pt x="17265" y="14624"/>
                      <a:pt x="17265" y="14624"/>
                    </a:cubicBezTo>
                    <a:cubicBezTo>
                      <a:pt x="24444" y="8819"/>
                      <a:pt x="33683" y="7710"/>
                      <a:pt x="39696" y="7710"/>
                    </a:cubicBezTo>
                    <a:cubicBezTo>
                      <a:pt x="43414" y="7710"/>
                      <a:pt x="45899" y="8135"/>
                      <a:pt x="45899" y="8135"/>
                    </a:cubicBezTo>
                    <a:cubicBezTo>
                      <a:pt x="47578" y="7039"/>
                      <a:pt x="48304" y="3325"/>
                      <a:pt x="48304" y="3325"/>
                    </a:cubicBezTo>
                    <a:cubicBezTo>
                      <a:pt x="48304" y="3325"/>
                      <a:pt x="45816" y="146"/>
                      <a:pt x="37231" y="3"/>
                    </a:cubicBezTo>
                    <a:cubicBezTo>
                      <a:pt x="37124" y="1"/>
                      <a:pt x="37017" y="0"/>
                      <a:pt x="369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356;p59">
                <a:extLst>
                  <a:ext uri="{FF2B5EF4-FFF2-40B4-BE49-F238E27FC236}">
                    <a16:creationId xmlns:a16="http://schemas.microsoft.com/office/drawing/2014/main" id="{FAA58170-DC44-441F-8E54-CBDA7D04D318}"/>
                  </a:ext>
                </a:extLst>
              </p:cNvPr>
              <p:cNvSpPr/>
              <p:nvPr/>
            </p:nvSpPr>
            <p:spPr>
              <a:xfrm>
                <a:off x="3247425" y="2260675"/>
                <a:ext cx="210150" cy="169550"/>
              </a:xfrm>
              <a:custGeom>
                <a:avLst/>
                <a:gdLst/>
                <a:ahLst/>
                <a:cxnLst/>
                <a:rect l="l" t="t" r="r" b="b"/>
                <a:pathLst>
                  <a:path w="8406" h="6782" extrusionOk="0">
                    <a:moveTo>
                      <a:pt x="2551" y="1"/>
                    </a:moveTo>
                    <a:cubicBezTo>
                      <a:pt x="1495" y="1"/>
                      <a:pt x="89" y="1395"/>
                      <a:pt x="48" y="2781"/>
                    </a:cubicBezTo>
                    <a:cubicBezTo>
                      <a:pt x="0" y="4364"/>
                      <a:pt x="1750" y="4793"/>
                      <a:pt x="1750" y="4793"/>
                    </a:cubicBezTo>
                    <a:lnTo>
                      <a:pt x="1381" y="6436"/>
                    </a:lnTo>
                    <a:lnTo>
                      <a:pt x="4144" y="6781"/>
                    </a:lnTo>
                    <a:lnTo>
                      <a:pt x="4513" y="5507"/>
                    </a:lnTo>
                    <a:cubicBezTo>
                      <a:pt x="4513" y="5507"/>
                      <a:pt x="7525" y="5400"/>
                      <a:pt x="8406" y="2769"/>
                    </a:cubicBezTo>
                    <a:lnTo>
                      <a:pt x="8406" y="2769"/>
                    </a:lnTo>
                    <a:cubicBezTo>
                      <a:pt x="8406" y="2769"/>
                      <a:pt x="7274" y="3086"/>
                      <a:pt x="5655" y="3086"/>
                    </a:cubicBezTo>
                    <a:cubicBezTo>
                      <a:pt x="4648" y="3086"/>
                      <a:pt x="3454" y="2963"/>
                      <a:pt x="2227" y="2566"/>
                    </a:cubicBezTo>
                    <a:cubicBezTo>
                      <a:pt x="2227" y="2566"/>
                      <a:pt x="4036" y="626"/>
                      <a:pt x="3001" y="102"/>
                    </a:cubicBezTo>
                    <a:cubicBezTo>
                      <a:pt x="2863" y="33"/>
                      <a:pt x="2711" y="1"/>
                      <a:pt x="2551" y="1"/>
                    </a:cubicBezTo>
                    <a:close/>
                  </a:path>
                </a:pathLst>
              </a:custGeom>
              <a:solidFill>
                <a:srgbClr val="784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357;p59">
                <a:extLst>
                  <a:ext uri="{FF2B5EF4-FFF2-40B4-BE49-F238E27FC236}">
                    <a16:creationId xmlns:a16="http://schemas.microsoft.com/office/drawing/2014/main" id="{8D049091-E6A4-4DDC-B16C-1BC35DA2BB13}"/>
                  </a:ext>
                </a:extLst>
              </p:cNvPr>
              <p:cNvSpPr/>
              <p:nvPr/>
            </p:nvSpPr>
            <p:spPr>
              <a:xfrm>
                <a:off x="2760150" y="2417225"/>
                <a:ext cx="688800" cy="614250"/>
              </a:xfrm>
              <a:custGeom>
                <a:avLst/>
                <a:gdLst/>
                <a:ahLst/>
                <a:cxnLst/>
                <a:rect l="l" t="t" r="r" b="b"/>
                <a:pathLst>
                  <a:path w="27552" h="24570" extrusionOk="0">
                    <a:moveTo>
                      <a:pt x="20330" y="1"/>
                    </a:moveTo>
                    <a:cubicBezTo>
                      <a:pt x="19635" y="1"/>
                      <a:pt x="19040" y="91"/>
                      <a:pt x="18646" y="281"/>
                    </a:cubicBezTo>
                    <a:cubicBezTo>
                      <a:pt x="16884" y="1138"/>
                      <a:pt x="17289" y="4186"/>
                      <a:pt x="13109" y="10044"/>
                    </a:cubicBezTo>
                    <a:cubicBezTo>
                      <a:pt x="8942" y="15890"/>
                      <a:pt x="1" y="17712"/>
                      <a:pt x="1" y="17712"/>
                    </a:cubicBezTo>
                    <a:lnTo>
                      <a:pt x="1560" y="24570"/>
                    </a:lnTo>
                    <a:cubicBezTo>
                      <a:pt x="1560" y="24570"/>
                      <a:pt x="8573" y="23117"/>
                      <a:pt x="14979" y="20081"/>
                    </a:cubicBezTo>
                    <a:cubicBezTo>
                      <a:pt x="21372" y="17033"/>
                      <a:pt x="27552" y="5139"/>
                      <a:pt x="26909" y="2865"/>
                    </a:cubicBezTo>
                    <a:cubicBezTo>
                      <a:pt x="26418" y="1105"/>
                      <a:pt x="22764" y="1"/>
                      <a:pt x="20330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358;p59">
                <a:extLst>
                  <a:ext uri="{FF2B5EF4-FFF2-40B4-BE49-F238E27FC236}">
                    <a16:creationId xmlns:a16="http://schemas.microsoft.com/office/drawing/2014/main" id="{FD47FA0D-25B6-4EE1-887F-81D3A05F3B9C}"/>
                  </a:ext>
                </a:extLst>
              </p:cNvPr>
              <p:cNvSpPr/>
              <p:nvPr/>
            </p:nvSpPr>
            <p:spPr>
              <a:xfrm>
                <a:off x="2466075" y="2860000"/>
                <a:ext cx="448300" cy="483300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9332" extrusionOk="0">
                    <a:moveTo>
                      <a:pt x="11764" y="1"/>
                    </a:moveTo>
                    <a:cubicBezTo>
                      <a:pt x="11243" y="325"/>
                      <a:pt x="10560" y="423"/>
                      <a:pt x="9925" y="423"/>
                    </a:cubicBezTo>
                    <a:cubicBezTo>
                      <a:pt x="8950" y="423"/>
                      <a:pt x="8085" y="191"/>
                      <a:pt x="8085" y="191"/>
                    </a:cubicBezTo>
                    <a:cubicBezTo>
                      <a:pt x="8085" y="191"/>
                      <a:pt x="7533" y="138"/>
                      <a:pt x="6830" y="138"/>
                    </a:cubicBezTo>
                    <a:cubicBezTo>
                      <a:pt x="5945" y="138"/>
                      <a:pt x="4820" y="223"/>
                      <a:pt x="4263" y="608"/>
                    </a:cubicBezTo>
                    <a:cubicBezTo>
                      <a:pt x="3795" y="931"/>
                      <a:pt x="3134" y="1017"/>
                      <a:pt x="2564" y="1017"/>
                    </a:cubicBezTo>
                    <a:cubicBezTo>
                      <a:pt x="1914" y="1017"/>
                      <a:pt x="1381" y="906"/>
                      <a:pt x="1381" y="906"/>
                    </a:cubicBezTo>
                    <a:lnTo>
                      <a:pt x="1381" y="906"/>
                    </a:lnTo>
                    <a:cubicBezTo>
                      <a:pt x="1774" y="2680"/>
                      <a:pt x="0" y="17527"/>
                      <a:pt x="0" y="17527"/>
                    </a:cubicBezTo>
                    <a:cubicBezTo>
                      <a:pt x="0" y="17527"/>
                      <a:pt x="4730" y="19332"/>
                      <a:pt x="7785" y="19332"/>
                    </a:cubicBezTo>
                    <a:cubicBezTo>
                      <a:pt x="8050" y="19332"/>
                      <a:pt x="8302" y="19318"/>
                      <a:pt x="8537" y="19289"/>
                    </a:cubicBezTo>
                    <a:cubicBezTo>
                      <a:pt x="11490" y="18932"/>
                      <a:pt x="17931" y="14443"/>
                      <a:pt x="17931" y="14443"/>
                    </a:cubicBezTo>
                    <a:lnTo>
                      <a:pt x="11764" y="1"/>
                    </a:ln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359;p59">
                <a:extLst>
                  <a:ext uri="{FF2B5EF4-FFF2-40B4-BE49-F238E27FC236}">
                    <a16:creationId xmlns:a16="http://schemas.microsoft.com/office/drawing/2014/main" id="{9FFCBBFD-1E05-4F73-AC62-F2B3FE58EEF7}"/>
                  </a:ext>
                </a:extLst>
              </p:cNvPr>
              <p:cNvSpPr/>
              <p:nvPr/>
            </p:nvSpPr>
            <p:spPr>
              <a:xfrm>
                <a:off x="2186275" y="1840175"/>
                <a:ext cx="690268" cy="369800"/>
              </a:xfrm>
              <a:custGeom>
                <a:avLst/>
                <a:gdLst/>
                <a:ahLst/>
                <a:cxnLst/>
                <a:rect l="l" t="t" r="r" b="b"/>
                <a:pathLst>
                  <a:path w="26326" h="14792" extrusionOk="0">
                    <a:moveTo>
                      <a:pt x="19048" y="1"/>
                    </a:moveTo>
                    <a:cubicBezTo>
                      <a:pt x="16932" y="1"/>
                      <a:pt x="16467" y="1741"/>
                      <a:pt x="16467" y="1741"/>
                    </a:cubicBezTo>
                    <a:cubicBezTo>
                      <a:pt x="16467" y="1741"/>
                      <a:pt x="14812" y="211"/>
                      <a:pt x="12780" y="211"/>
                    </a:cubicBezTo>
                    <a:cubicBezTo>
                      <a:pt x="12461" y="211"/>
                      <a:pt x="12132" y="249"/>
                      <a:pt x="11800" y="336"/>
                    </a:cubicBezTo>
                    <a:cubicBezTo>
                      <a:pt x="9347" y="967"/>
                      <a:pt x="8394" y="3825"/>
                      <a:pt x="8394" y="3825"/>
                    </a:cubicBezTo>
                    <a:cubicBezTo>
                      <a:pt x="8394" y="3825"/>
                      <a:pt x="7221" y="3098"/>
                      <a:pt x="5357" y="3098"/>
                    </a:cubicBezTo>
                    <a:cubicBezTo>
                      <a:pt x="4641" y="3098"/>
                      <a:pt x="3822" y="3206"/>
                      <a:pt x="2929" y="3503"/>
                    </a:cubicBezTo>
                    <a:cubicBezTo>
                      <a:pt x="1441" y="5575"/>
                      <a:pt x="0" y="8778"/>
                      <a:pt x="2596" y="11516"/>
                    </a:cubicBezTo>
                    <a:cubicBezTo>
                      <a:pt x="3469" y="12433"/>
                      <a:pt x="4308" y="12739"/>
                      <a:pt x="5038" y="12739"/>
                    </a:cubicBezTo>
                    <a:cubicBezTo>
                      <a:pt x="6498" y="12739"/>
                      <a:pt x="7525" y="11516"/>
                      <a:pt x="7525" y="11516"/>
                    </a:cubicBezTo>
                    <a:lnTo>
                      <a:pt x="7525" y="11516"/>
                    </a:lnTo>
                    <a:cubicBezTo>
                      <a:pt x="7525" y="11517"/>
                      <a:pt x="6811" y="14719"/>
                      <a:pt x="10597" y="14791"/>
                    </a:cubicBezTo>
                    <a:cubicBezTo>
                      <a:pt x="10626" y="14791"/>
                      <a:pt x="10655" y="14791"/>
                      <a:pt x="10683" y="14791"/>
                    </a:cubicBezTo>
                    <a:cubicBezTo>
                      <a:pt x="14376" y="14791"/>
                      <a:pt x="14693" y="10254"/>
                      <a:pt x="14693" y="10254"/>
                    </a:cubicBezTo>
                    <a:cubicBezTo>
                      <a:pt x="14693" y="10254"/>
                      <a:pt x="15874" y="12685"/>
                      <a:pt x="17977" y="12685"/>
                    </a:cubicBezTo>
                    <a:cubicBezTo>
                      <a:pt x="18511" y="12685"/>
                      <a:pt x="19104" y="12528"/>
                      <a:pt x="19753" y="12135"/>
                    </a:cubicBezTo>
                    <a:cubicBezTo>
                      <a:pt x="22955" y="10195"/>
                      <a:pt x="21801" y="7909"/>
                      <a:pt x="21801" y="7909"/>
                    </a:cubicBezTo>
                    <a:lnTo>
                      <a:pt x="21801" y="7909"/>
                    </a:lnTo>
                    <a:cubicBezTo>
                      <a:pt x="21801" y="7909"/>
                      <a:pt x="22609" y="8943"/>
                      <a:pt x="23632" y="8943"/>
                    </a:cubicBezTo>
                    <a:cubicBezTo>
                      <a:pt x="24302" y="8943"/>
                      <a:pt x="25065" y="8498"/>
                      <a:pt x="25754" y="7028"/>
                    </a:cubicBezTo>
                    <a:cubicBezTo>
                      <a:pt x="26289" y="5861"/>
                      <a:pt x="26325" y="4837"/>
                      <a:pt x="26123" y="3968"/>
                    </a:cubicBezTo>
                    <a:cubicBezTo>
                      <a:pt x="26075" y="3920"/>
                      <a:pt x="26027" y="3873"/>
                      <a:pt x="25980" y="3825"/>
                    </a:cubicBezTo>
                    <a:cubicBezTo>
                      <a:pt x="25265" y="3101"/>
                      <a:pt x="24593" y="2880"/>
                      <a:pt x="24040" y="2880"/>
                    </a:cubicBezTo>
                    <a:cubicBezTo>
                      <a:pt x="23174" y="2880"/>
                      <a:pt x="22598" y="3420"/>
                      <a:pt x="22598" y="3420"/>
                    </a:cubicBezTo>
                    <a:cubicBezTo>
                      <a:pt x="22598" y="3420"/>
                      <a:pt x="22872" y="694"/>
                      <a:pt x="19967" y="98"/>
                    </a:cubicBezTo>
                    <a:cubicBezTo>
                      <a:pt x="19631" y="31"/>
                      <a:pt x="19325" y="1"/>
                      <a:pt x="190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360;p59">
                <a:extLst>
                  <a:ext uri="{FF2B5EF4-FFF2-40B4-BE49-F238E27FC236}">
                    <a16:creationId xmlns:a16="http://schemas.microsoft.com/office/drawing/2014/main" id="{0BE0E7DF-EEE9-473D-A8E2-BD526C8D54F3}"/>
                  </a:ext>
                </a:extLst>
              </p:cNvPr>
              <p:cNvSpPr/>
              <p:nvPr/>
            </p:nvSpPr>
            <p:spPr>
              <a:xfrm>
                <a:off x="2036250" y="1918225"/>
                <a:ext cx="1001950" cy="839000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33560" extrusionOk="0">
                    <a:moveTo>
                      <a:pt x="9680" y="0"/>
                    </a:moveTo>
                    <a:lnTo>
                      <a:pt x="9680" y="0"/>
                    </a:lnTo>
                    <a:cubicBezTo>
                      <a:pt x="9454" y="72"/>
                      <a:pt x="9216" y="167"/>
                      <a:pt x="8978" y="262"/>
                    </a:cubicBezTo>
                    <a:cubicBezTo>
                      <a:pt x="5394" y="1810"/>
                      <a:pt x="5978" y="6573"/>
                      <a:pt x="5978" y="6573"/>
                    </a:cubicBezTo>
                    <a:cubicBezTo>
                      <a:pt x="5978" y="6573"/>
                      <a:pt x="2799" y="7025"/>
                      <a:pt x="1572" y="10656"/>
                    </a:cubicBezTo>
                    <a:cubicBezTo>
                      <a:pt x="358" y="14288"/>
                      <a:pt x="2049" y="15490"/>
                      <a:pt x="2049" y="15490"/>
                    </a:cubicBezTo>
                    <a:cubicBezTo>
                      <a:pt x="2049" y="15490"/>
                      <a:pt x="1" y="16324"/>
                      <a:pt x="370" y="19848"/>
                    </a:cubicBezTo>
                    <a:cubicBezTo>
                      <a:pt x="727" y="23372"/>
                      <a:pt x="2680" y="23420"/>
                      <a:pt x="2680" y="23420"/>
                    </a:cubicBezTo>
                    <a:cubicBezTo>
                      <a:pt x="2680" y="23420"/>
                      <a:pt x="1275" y="24146"/>
                      <a:pt x="1953" y="25801"/>
                    </a:cubicBezTo>
                    <a:cubicBezTo>
                      <a:pt x="2632" y="27456"/>
                      <a:pt x="4537" y="27956"/>
                      <a:pt x="4537" y="27956"/>
                    </a:cubicBezTo>
                    <a:cubicBezTo>
                      <a:pt x="4537" y="27956"/>
                      <a:pt x="3561" y="29552"/>
                      <a:pt x="6299" y="30957"/>
                    </a:cubicBezTo>
                    <a:cubicBezTo>
                      <a:pt x="7296" y="31468"/>
                      <a:pt x="8082" y="31631"/>
                      <a:pt x="8678" y="31631"/>
                    </a:cubicBezTo>
                    <a:cubicBezTo>
                      <a:pt x="9718" y="31631"/>
                      <a:pt x="10180" y="31135"/>
                      <a:pt x="10181" y="31135"/>
                    </a:cubicBezTo>
                    <a:lnTo>
                      <a:pt x="10181" y="31135"/>
                    </a:lnTo>
                    <a:cubicBezTo>
                      <a:pt x="10180" y="31135"/>
                      <a:pt x="9847" y="32993"/>
                      <a:pt x="12621" y="33493"/>
                    </a:cubicBezTo>
                    <a:cubicBezTo>
                      <a:pt x="12873" y="33538"/>
                      <a:pt x="13109" y="33559"/>
                      <a:pt x="13329" y="33559"/>
                    </a:cubicBezTo>
                    <a:cubicBezTo>
                      <a:pt x="15518" y="33559"/>
                      <a:pt x="16157" y="31504"/>
                      <a:pt x="16157" y="31504"/>
                    </a:cubicBezTo>
                    <a:lnTo>
                      <a:pt x="31778" y="29504"/>
                    </a:lnTo>
                    <a:cubicBezTo>
                      <a:pt x="31778" y="29504"/>
                      <a:pt x="35088" y="28909"/>
                      <a:pt x="35862" y="27099"/>
                    </a:cubicBezTo>
                    <a:cubicBezTo>
                      <a:pt x="36624" y="25289"/>
                      <a:pt x="35136" y="24694"/>
                      <a:pt x="35136" y="24694"/>
                    </a:cubicBezTo>
                    <a:cubicBezTo>
                      <a:pt x="36624" y="24456"/>
                      <a:pt x="37886" y="23456"/>
                      <a:pt x="38446" y="22051"/>
                    </a:cubicBezTo>
                    <a:cubicBezTo>
                      <a:pt x="39398" y="19658"/>
                      <a:pt x="37446" y="18288"/>
                      <a:pt x="37446" y="18288"/>
                    </a:cubicBezTo>
                    <a:cubicBezTo>
                      <a:pt x="37446" y="18288"/>
                      <a:pt x="40077" y="17062"/>
                      <a:pt x="39708" y="14336"/>
                    </a:cubicBezTo>
                    <a:cubicBezTo>
                      <a:pt x="39351" y="11621"/>
                      <a:pt x="36529" y="11276"/>
                      <a:pt x="36529" y="11276"/>
                    </a:cubicBezTo>
                    <a:cubicBezTo>
                      <a:pt x="36529" y="11276"/>
                      <a:pt x="38684" y="10002"/>
                      <a:pt x="36755" y="6215"/>
                    </a:cubicBezTo>
                    <a:cubicBezTo>
                      <a:pt x="36102" y="4926"/>
                      <a:pt x="35262" y="4601"/>
                      <a:pt x="34580" y="4601"/>
                    </a:cubicBezTo>
                    <a:cubicBezTo>
                      <a:pt x="33883" y="4601"/>
                      <a:pt x="33350" y="4941"/>
                      <a:pt x="33350" y="4941"/>
                    </a:cubicBezTo>
                    <a:cubicBezTo>
                      <a:pt x="33350" y="4941"/>
                      <a:pt x="34517" y="2322"/>
                      <a:pt x="32874" y="465"/>
                    </a:cubicBezTo>
                    <a:lnTo>
                      <a:pt x="32874" y="465"/>
                    </a:lnTo>
                    <a:cubicBezTo>
                      <a:pt x="33088" y="1334"/>
                      <a:pt x="33052" y="2358"/>
                      <a:pt x="32505" y="3513"/>
                    </a:cubicBezTo>
                    <a:cubicBezTo>
                      <a:pt x="31819" y="4987"/>
                      <a:pt x="31055" y="5432"/>
                      <a:pt x="30383" y="5432"/>
                    </a:cubicBezTo>
                    <a:cubicBezTo>
                      <a:pt x="29362" y="5432"/>
                      <a:pt x="28552" y="4406"/>
                      <a:pt x="28552" y="4406"/>
                    </a:cubicBezTo>
                    <a:lnTo>
                      <a:pt x="28552" y="4406"/>
                    </a:lnTo>
                    <a:cubicBezTo>
                      <a:pt x="28552" y="4406"/>
                      <a:pt x="29707" y="6680"/>
                      <a:pt x="26516" y="8621"/>
                    </a:cubicBezTo>
                    <a:cubicBezTo>
                      <a:pt x="25866" y="9014"/>
                      <a:pt x="25271" y="9171"/>
                      <a:pt x="24736" y="9171"/>
                    </a:cubicBezTo>
                    <a:cubicBezTo>
                      <a:pt x="22636" y="9171"/>
                      <a:pt x="21456" y="6751"/>
                      <a:pt x="21456" y="6751"/>
                    </a:cubicBezTo>
                    <a:cubicBezTo>
                      <a:pt x="21456" y="6751"/>
                      <a:pt x="21139" y="11276"/>
                      <a:pt x="17435" y="11276"/>
                    </a:cubicBezTo>
                    <a:cubicBezTo>
                      <a:pt x="17406" y="11276"/>
                      <a:pt x="17377" y="11276"/>
                      <a:pt x="17348" y="11276"/>
                    </a:cubicBezTo>
                    <a:cubicBezTo>
                      <a:pt x="13574" y="11216"/>
                      <a:pt x="14288" y="8002"/>
                      <a:pt x="14288" y="8001"/>
                    </a:cubicBezTo>
                    <a:lnTo>
                      <a:pt x="14288" y="8001"/>
                    </a:lnTo>
                    <a:cubicBezTo>
                      <a:pt x="14288" y="8002"/>
                      <a:pt x="13256" y="9229"/>
                      <a:pt x="11796" y="9229"/>
                    </a:cubicBezTo>
                    <a:cubicBezTo>
                      <a:pt x="11066" y="9229"/>
                      <a:pt x="10228" y="8922"/>
                      <a:pt x="9359" y="8001"/>
                    </a:cubicBezTo>
                    <a:cubicBezTo>
                      <a:pt x="6763" y="5275"/>
                      <a:pt x="8192" y="2060"/>
                      <a:pt x="9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361;p59">
                <a:extLst>
                  <a:ext uri="{FF2B5EF4-FFF2-40B4-BE49-F238E27FC236}">
                    <a16:creationId xmlns:a16="http://schemas.microsoft.com/office/drawing/2014/main" id="{3CCA72CD-994B-4756-A643-FF4D4BFD6F37}"/>
                  </a:ext>
                </a:extLst>
              </p:cNvPr>
              <p:cNvSpPr/>
              <p:nvPr/>
            </p:nvSpPr>
            <p:spPr>
              <a:xfrm>
                <a:off x="2565475" y="2778750"/>
                <a:ext cx="102725" cy="109250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4370" extrusionOk="0">
                    <a:moveTo>
                      <a:pt x="3609" y="0"/>
                    </a:moveTo>
                    <a:lnTo>
                      <a:pt x="1" y="655"/>
                    </a:lnTo>
                    <a:lnTo>
                      <a:pt x="299" y="3858"/>
                    </a:lnTo>
                    <a:cubicBezTo>
                      <a:pt x="299" y="3858"/>
                      <a:pt x="1174" y="4370"/>
                      <a:pt x="2181" y="4370"/>
                    </a:cubicBezTo>
                    <a:cubicBezTo>
                      <a:pt x="2836" y="4370"/>
                      <a:pt x="3546" y="4154"/>
                      <a:pt x="4109" y="3441"/>
                    </a:cubicBezTo>
                    <a:lnTo>
                      <a:pt x="3609" y="0"/>
                    </a:ln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362;p59">
                <a:extLst>
                  <a:ext uri="{FF2B5EF4-FFF2-40B4-BE49-F238E27FC236}">
                    <a16:creationId xmlns:a16="http://schemas.microsoft.com/office/drawing/2014/main" id="{DE7DD9EF-E8A0-4F67-95AE-278CD7CEF5E0}"/>
                  </a:ext>
                </a:extLst>
              </p:cNvPr>
              <p:cNvSpPr/>
              <p:nvPr/>
            </p:nvSpPr>
            <p:spPr>
              <a:xfrm>
                <a:off x="2186900" y="2461675"/>
                <a:ext cx="187825" cy="16940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6776" extrusionOk="0">
                    <a:moveTo>
                      <a:pt x="3147" y="0"/>
                    </a:moveTo>
                    <a:cubicBezTo>
                      <a:pt x="2114" y="0"/>
                      <a:pt x="604" y="441"/>
                      <a:pt x="297" y="2920"/>
                    </a:cubicBezTo>
                    <a:cubicBezTo>
                      <a:pt x="0" y="5317"/>
                      <a:pt x="1715" y="6775"/>
                      <a:pt x="3410" y="6775"/>
                    </a:cubicBezTo>
                    <a:cubicBezTo>
                      <a:pt x="4435" y="6775"/>
                      <a:pt x="5451" y="6243"/>
                      <a:pt x="6012" y="5063"/>
                    </a:cubicBezTo>
                    <a:cubicBezTo>
                      <a:pt x="7512" y="1932"/>
                      <a:pt x="4143" y="134"/>
                      <a:pt x="4143" y="134"/>
                    </a:cubicBezTo>
                    <a:cubicBezTo>
                      <a:pt x="4143" y="134"/>
                      <a:pt x="3717" y="0"/>
                      <a:pt x="3147" y="0"/>
                    </a:cubicBez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363;p59">
                <a:extLst>
                  <a:ext uri="{FF2B5EF4-FFF2-40B4-BE49-F238E27FC236}">
                    <a16:creationId xmlns:a16="http://schemas.microsoft.com/office/drawing/2014/main" id="{35DE5265-7F22-46B8-BD56-C760022865C8}"/>
                  </a:ext>
                </a:extLst>
              </p:cNvPr>
              <p:cNvSpPr/>
              <p:nvPr/>
            </p:nvSpPr>
            <p:spPr>
              <a:xfrm>
                <a:off x="2799150" y="2314300"/>
                <a:ext cx="1193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4775" h="5899" extrusionOk="0">
                    <a:moveTo>
                      <a:pt x="1005" y="0"/>
                    </a:moveTo>
                    <a:cubicBezTo>
                      <a:pt x="427" y="0"/>
                      <a:pt x="0" y="136"/>
                      <a:pt x="0" y="136"/>
                    </a:cubicBezTo>
                    <a:lnTo>
                      <a:pt x="1548" y="5898"/>
                    </a:lnTo>
                    <a:cubicBezTo>
                      <a:pt x="1548" y="5898"/>
                      <a:pt x="4775" y="4827"/>
                      <a:pt x="3787" y="2041"/>
                    </a:cubicBezTo>
                    <a:cubicBezTo>
                      <a:pt x="3191" y="333"/>
                      <a:pt x="1912" y="0"/>
                      <a:pt x="1005" y="0"/>
                    </a:cubicBez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364;p59">
                <a:extLst>
                  <a:ext uri="{FF2B5EF4-FFF2-40B4-BE49-F238E27FC236}">
                    <a16:creationId xmlns:a16="http://schemas.microsoft.com/office/drawing/2014/main" id="{66C6F712-758A-45C2-9718-C5ED89537BE4}"/>
                  </a:ext>
                </a:extLst>
              </p:cNvPr>
              <p:cNvSpPr/>
              <p:nvPr/>
            </p:nvSpPr>
            <p:spPr>
              <a:xfrm>
                <a:off x="2290450" y="2257250"/>
                <a:ext cx="690300" cy="542600"/>
              </a:xfrm>
              <a:custGeom>
                <a:avLst/>
                <a:gdLst/>
                <a:ahLst/>
                <a:cxnLst/>
                <a:rect l="l" t="t" r="r" b="b"/>
                <a:pathLst>
                  <a:path w="27612" h="21704" extrusionOk="0">
                    <a:moveTo>
                      <a:pt x="16348" y="1"/>
                    </a:moveTo>
                    <a:cubicBezTo>
                      <a:pt x="16348" y="1"/>
                      <a:pt x="15967" y="1667"/>
                      <a:pt x="13490" y="2144"/>
                    </a:cubicBezTo>
                    <a:cubicBezTo>
                      <a:pt x="13150" y="2209"/>
                      <a:pt x="12830" y="2237"/>
                      <a:pt x="12533" y="2237"/>
                    </a:cubicBezTo>
                    <a:cubicBezTo>
                      <a:pt x="10662" y="2237"/>
                      <a:pt x="9668" y="1120"/>
                      <a:pt x="9668" y="1120"/>
                    </a:cubicBezTo>
                    <a:cubicBezTo>
                      <a:pt x="9607" y="3265"/>
                      <a:pt x="7838" y="4754"/>
                      <a:pt x="5935" y="4754"/>
                    </a:cubicBezTo>
                    <a:cubicBezTo>
                      <a:pt x="5260" y="4754"/>
                      <a:pt x="4568" y="4567"/>
                      <a:pt x="3930" y="4156"/>
                    </a:cubicBezTo>
                    <a:cubicBezTo>
                      <a:pt x="3624" y="8288"/>
                      <a:pt x="82" y="8311"/>
                      <a:pt x="2" y="8311"/>
                    </a:cubicBezTo>
                    <a:cubicBezTo>
                      <a:pt x="1" y="8311"/>
                      <a:pt x="1" y="8311"/>
                      <a:pt x="1" y="8311"/>
                    </a:cubicBezTo>
                    <a:lnTo>
                      <a:pt x="1" y="8311"/>
                    </a:lnTo>
                    <a:cubicBezTo>
                      <a:pt x="2374" y="15390"/>
                      <a:pt x="3763" y="21704"/>
                      <a:pt x="11529" y="21704"/>
                    </a:cubicBezTo>
                    <a:cubicBezTo>
                      <a:pt x="12802" y="21704"/>
                      <a:pt x="14247" y="21534"/>
                      <a:pt x="15895" y="21170"/>
                    </a:cubicBezTo>
                    <a:cubicBezTo>
                      <a:pt x="27611" y="18586"/>
                      <a:pt x="20348" y="2418"/>
                      <a:pt x="20348" y="2418"/>
                    </a:cubicBezTo>
                    <a:lnTo>
                      <a:pt x="20348" y="2418"/>
                    </a:lnTo>
                    <a:cubicBezTo>
                      <a:pt x="20290" y="2421"/>
                      <a:pt x="20232" y="2422"/>
                      <a:pt x="20175" y="2422"/>
                    </a:cubicBezTo>
                    <a:cubicBezTo>
                      <a:pt x="17944" y="2422"/>
                      <a:pt x="16348" y="1"/>
                      <a:pt x="16348" y="1"/>
                    </a:cubicBezTo>
                    <a:close/>
                  </a:path>
                </a:pathLst>
              </a:custGeom>
              <a:solidFill>
                <a:srgbClr val="784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365;p59">
                <a:extLst>
                  <a:ext uri="{FF2B5EF4-FFF2-40B4-BE49-F238E27FC236}">
                    <a16:creationId xmlns:a16="http://schemas.microsoft.com/office/drawing/2014/main" id="{9243BB49-0EF5-4BA2-B8CB-F295D0DC07F9}"/>
                  </a:ext>
                </a:extLst>
              </p:cNvPr>
              <p:cNvSpPr/>
              <p:nvPr/>
            </p:nvSpPr>
            <p:spPr>
              <a:xfrm>
                <a:off x="2343150" y="2483175"/>
                <a:ext cx="155975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6239" h="6406" extrusionOk="0">
                    <a:moveTo>
                      <a:pt x="2572" y="0"/>
                    </a:moveTo>
                    <a:cubicBezTo>
                      <a:pt x="0" y="2191"/>
                      <a:pt x="1536" y="6394"/>
                      <a:pt x="4917" y="6406"/>
                    </a:cubicBezTo>
                    <a:cubicBezTo>
                      <a:pt x="5096" y="6394"/>
                      <a:pt x="5274" y="6382"/>
                      <a:pt x="5453" y="6358"/>
                    </a:cubicBezTo>
                    <a:cubicBezTo>
                      <a:pt x="5929" y="5180"/>
                      <a:pt x="6239" y="3668"/>
                      <a:pt x="5596" y="2322"/>
                    </a:cubicBezTo>
                    <a:cubicBezTo>
                      <a:pt x="4953" y="953"/>
                      <a:pt x="3667" y="310"/>
                      <a:pt x="2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366;p59">
                <a:extLst>
                  <a:ext uri="{FF2B5EF4-FFF2-40B4-BE49-F238E27FC236}">
                    <a16:creationId xmlns:a16="http://schemas.microsoft.com/office/drawing/2014/main" id="{1DC2790B-608B-4956-96BF-1C9D7681CC15}"/>
                  </a:ext>
                </a:extLst>
              </p:cNvPr>
              <p:cNvSpPr/>
              <p:nvPr/>
            </p:nvSpPr>
            <p:spPr>
              <a:xfrm>
                <a:off x="2407425" y="2461475"/>
                <a:ext cx="149450" cy="180675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7227" extrusionOk="0">
                    <a:moveTo>
                      <a:pt x="2327" y="0"/>
                    </a:moveTo>
                    <a:cubicBezTo>
                      <a:pt x="1526" y="0"/>
                      <a:pt x="707" y="270"/>
                      <a:pt x="1" y="868"/>
                    </a:cubicBezTo>
                    <a:cubicBezTo>
                      <a:pt x="1096" y="1166"/>
                      <a:pt x="2382" y="1821"/>
                      <a:pt x="3025" y="3190"/>
                    </a:cubicBezTo>
                    <a:cubicBezTo>
                      <a:pt x="3680" y="4559"/>
                      <a:pt x="3358" y="6048"/>
                      <a:pt x="2882" y="7226"/>
                    </a:cubicBezTo>
                    <a:cubicBezTo>
                      <a:pt x="4656" y="6964"/>
                      <a:pt x="5978" y="5440"/>
                      <a:pt x="5978" y="3643"/>
                    </a:cubicBezTo>
                    <a:cubicBezTo>
                      <a:pt x="5978" y="1474"/>
                      <a:pt x="4201" y="0"/>
                      <a:pt x="2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367;p59">
                <a:extLst>
                  <a:ext uri="{FF2B5EF4-FFF2-40B4-BE49-F238E27FC236}">
                    <a16:creationId xmlns:a16="http://schemas.microsoft.com/office/drawing/2014/main" id="{98ADC1BD-CF50-4621-AB64-6891556EB4F6}"/>
                  </a:ext>
                </a:extLst>
              </p:cNvPr>
              <p:cNvSpPr/>
              <p:nvPr/>
            </p:nvSpPr>
            <p:spPr>
              <a:xfrm>
                <a:off x="2605750" y="2402800"/>
                <a:ext cx="141325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5788" extrusionOk="0">
                    <a:moveTo>
                      <a:pt x="2343" y="1"/>
                    </a:moveTo>
                    <a:lnTo>
                      <a:pt x="2343" y="1"/>
                    </a:lnTo>
                    <a:cubicBezTo>
                      <a:pt x="1" y="1962"/>
                      <a:pt x="1386" y="5787"/>
                      <a:pt x="4448" y="5787"/>
                    </a:cubicBezTo>
                    <a:cubicBezTo>
                      <a:pt x="4453" y="5787"/>
                      <a:pt x="4457" y="5787"/>
                      <a:pt x="4462" y="5787"/>
                    </a:cubicBezTo>
                    <a:cubicBezTo>
                      <a:pt x="4617" y="5775"/>
                      <a:pt x="4784" y="5763"/>
                      <a:pt x="4938" y="5740"/>
                    </a:cubicBezTo>
                    <a:cubicBezTo>
                      <a:pt x="5367" y="4680"/>
                      <a:pt x="5653" y="3311"/>
                      <a:pt x="5069" y="2096"/>
                    </a:cubicBezTo>
                    <a:cubicBezTo>
                      <a:pt x="4486" y="858"/>
                      <a:pt x="3331" y="275"/>
                      <a:pt x="2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368;p59">
                <a:extLst>
                  <a:ext uri="{FF2B5EF4-FFF2-40B4-BE49-F238E27FC236}">
                    <a16:creationId xmlns:a16="http://schemas.microsoft.com/office/drawing/2014/main" id="{52E7817F-62F7-49DB-A5F0-80655E544A82}"/>
                  </a:ext>
                </a:extLst>
              </p:cNvPr>
              <p:cNvSpPr/>
              <p:nvPr/>
            </p:nvSpPr>
            <p:spPr>
              <a:xfrm>
                <a:off x="2664300" y="2383125"/>
                <a:ext cx="135075" cy="163175"/>
              </a:xfrm>
              <a:custGeom>
                <a:avLst/>
                <a:gdLst/>
                <a:ahLst/>
                <a:cxnLst/>
                <a:rect l="l" t="t" r="r" b="b"/>
                <a:pathLst>
                  <a:path w="5403" h="6527" extrusionOk="0">
                    <a:moveTo>
                      <a:pt x="2108" y="1"/>
                    </a:moveTo>
                    <a:cubicBezTo>
                      <a:pt x="1382" y="1"/>
                      <a:pt x="640" y="245"/>
                      <a:pt x="1" y="788"/>
                    </a:cubicBezTo>
                    <a:cubicBezTo>
                      <a:pt x="989" y="1062"/>
                      <a:pt x="2144" y="1645"/>
                      <a:pt x="2727" y="2883"/>
                    </a:cubicBezTo>
                    <a:cubicBezTo>
                      <a:pt x="3323" y="4121"/>
                      <a:pt x="3025" y="5467"/>
                      <a:pt x="2596" y="6527"/>
                    </a:cubicBezTo>
                    <a:cubicBezTo>
                      <a:pt x="4204" y="6288"/>
                      <a:pt x="5394" y="4919"/>
                      <a:pt x="5394" y="3288"/>
                    </a:cubicBezTo>
                    <a:cubicBezTo>
                      <a:pt x="5403" y="1329"/>
                      <a:pt x="3801" y="1"/>
                      <a:pt x="21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369;p59">
                <a:extLst>
                  <a:ext uri="{FF2B5EF4-FFF2-40B4-BE49-F238E27FC236}">
                    <a16:creationId xmlns:a16="http://schemas.microsoft.com/office/drawing/2014/main" id="{3CC47CA4-BC2E-4478-9E82-56CC1C9B3B36}"/>
                  </a:ext>
                </a:extLst>
              </p:cNvPr>
              <p:cNvSpPr/>
              <p:nvPr/>
            </p:nvSpPr>
            <p:spPr>
              <a:xfrm>
                <a:off x="2655675" y="2559325"/>
                <a:ext cx="6252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1753" extrusionOk="0">
                    <a:moveTo>
                      <a:pt x="1152" y="0"/>
                    </a:moveTo>
                    <a:cubicBezTo>
                      <a:pt x="271" y="0"/>
                      <a:pt x="1" y="1003"/>
                      <a:pt x="1" y="1003"/>
                    </a:cubicBezTo>
                    <a:cubicBezTo>
                      <a:pt x="366" y="819"/>
                      <a:pt x="683" y="746"/>
                      <a:pt x="956" y="746"/>
                    </a:cubicBezTo>
                    <a:cubicBezTo>
                      <a:pt x="1975" y="746"/>
                      <a:pt x="2382" y="1753"/>
                      <a:pt x="2382" y="1753"/>
                    </a:cubicBezTo>
                    <a:cubicBezTo>
                      <a:pt x="2382" y="1753"/>
                      <a:pt x="2501" y="229"/>
                      <a:pt x="1406" y="26"/>
                    </a:cubicBezTo>
                    <a:cubicBezTo>
                      <a:pt x="1316" y="9"/>
                      <a:pt x="1232" y="0"/>
                      <a:pt x="1152" y="0"/>
                    </a:cubicBez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370;p59">
                <a:extLst>
                  <a:ext uri="{FF2B5EF4-FFF2-40B4-BE49-F238E27FC236}">
                    <a16:creationId xmlns:a16="http://schemas.microsoft.com/office/drawing/2014/main" id="{F9103DBD-B7A1-4DA1-9877-C3736869519A}"/>
                  </a:ext>
                </a:extLst>
              </p:cNvPr>
              <p:cNvSpPr/>
              <p:nvPr/>
            </p:nvSpPr>
            <p:spPr>
              <a:xfrm>
                <a:off x="2506550" y="2673975"/>
                <a:ext cx="161650" cy="81875"/>
              </a:xfrm>
              <a:custGeom>
                <a:avLst/>
                <a:gdLst/>
                <a:ahLst/>
                <a:cxnLst/>
                <a:rect l="l" t="t" r="r" b="b"/>
                <a:pathLst>
                  <a:path w="6466" h="3275" extrusionOk="0">
                    <a:moveTo>
                      <a:pt x="6466" y="0"/>
                    </a:moveTo>
                    <a:lnTo>
                      <a:pt x="6466" y="0"/>
                    </a:lnTo>
                    <a:cubicBezTo>
                      <a:pt x="5317" y="378"/>
                      <a:pt x="4000" y="488"/>
                      <a:pt x="2856" y="488"/>
                    </a:cubicBezTo>
                    <a:cubicBezTo>
                      <a:pt x="1261" y="488"/>
                      <a:pt x="1" y="274"/>
                      <a:pt x="1" y="274"/>
                    </a:cubicBezTo>
                    <a:lnTo>
                      <a:pt x="1" y="274"/>
                    </a:lnTo>
                    <a:cubicBezTo>
                      <a:pt x="1" y="274"/>
                      <a:pt x="358" y="3275"/>
                      <a:pt x="3227" y="3275"/>
                    </a:cubicBezTo>
                    <a:cubicBezTo>
                      <a:pt x="6096" y="3275"/>
                      <a:pt x="6466" y="0"/>
                      <a:pt x="64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371;p59">
                <a:extLst>
                  <a:ext uri="{FF2B5EF4-FFF2-40B4-BE49-F238E27FC236}">
                    <a16:creationId xmlns:a16="http://schemas.microsoft.com/office/drawing/2014/main" id="{5B60204D-03BF-462E-86FA-DC9B19B4F2B5}"/>
                  </a:ext>
                </a:extLst>
              </p:cNvPr>
              <p:cNvSpPr/>
              <p:nvPr/>
            </p:nvSpPr>
            <p:spPr>
              <a:xfrm>
                <a:off x="2351550" y="2410175"/>
                <a:ext cx="726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373" extrusionOk="0">
                    <a:moveTo>
                      <a:pt x="2227" y="0"/>
                    </a:moveTo>
                    <a:cubicBezTo>
                      <a:pt x="1519" y="0"/>
                      <a:pt x="1" y="1657"/>
                      <a:pt x="521" y="2313"/>
                    </a:cubicBezTo>
                    <a:cubicBezTo>
                      <a:pt x="553" y="2354"/>
                      <a:pt x="600" y="2373"/>
                      <a:pt x="660" y="2373"/>
                    </a:cubicBezTo>
                    <a:cubicBezTo>
                      <a:pt x="1229" y="2373"/>
                      <a:pt x="2905" y="671"/>
                      <a:pt x="2474" y="111"/>
                    </a:cubicBezTo>
                    <a:cubicBezTo>
                      <a:pt x="2414" y="34"/>
                      <a:pt x="2329" y="0"/>
                      <a:pt x="2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372;p59">
                <a:extLst>
                  <a:ext uri="{FF2B5EF4-FFF2-40B4-BE49-F238E27FC236}">
                    <a16:creationId xmlns:a16="http://schemas.microsoft.com/office/drawing/2014/main" id="{500E7D49-CEFB-45FE-B504-1DE08812387F}"/>
                  </a:ext>
                </a:extLst>
              </p:cNvPr>
              <p:cNvSpPr/>
              <p:nvPr/>
            </p:nvSpPr>
            <p:spPr>
              <a:xfrm>
                <a:off x="2696150" y="2323800"/>
                <a:ext cx="64250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176" extrusionOk="0">
                    <a:moveTo>
                      <a:pt x="661" y="0"/>
                    </a:moveTo>
                    <a:cubicBezTo>
                      <a:pt x="389" y="0"/>
                      <a:pt x="180" y="86"/>
                      <a:pt x="132" y="303"/>
                    </a:cubicBezTo>
                    <a:cubicBezTo>
                      <a:pt x="1" y="843"/>
                      <a:pt x="984" y="1176"/>
                      <a:pt x="1697" y="1176"/>
                    </a:cubicBezTo>
                    <a:cubicBezTo>
                      <a:pt x="2020" y="1176"/>
                      <a:pt x="2288" y="1107"/>
                      <a:pt x="2370" y="958"/>
                    </a:cubicBezTo>
                    <a:cubicBezTo>
                      <a:pt x="2569" y="612"/>
                      <a:pt x="1388" y="0"/>
                      <a:pt x="6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373;p59">
                <a:extLst>
                  <a:ext uri="{FF2B5EF4-FFF2-40B4-BE49-F238E27FC236}">
                    <a16:creationId xmlns:a16="http://schemas.microsoft.com/office/drawing/2014/main" id="{DDB59190-F499-4EC3-841D-27E123FFBC29}"/>
                  </a:ext>
                </a:extLst>
              </p:cNvPr>
              <p:cNvSpPr/>
              <p:nvPr/>
            </p:nvSpPr>
            <p:spPr>
              <a:xfrm>
                <a:off x="1405725" y="2142200"/>
                <a:ext cx="857675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4307" h="21784" extrusionOk="0">
                    <a:moveTo>
                      <a:pt x="8378" y="0"/>
                    </a:moveTo>
                    <a:cubicBezTo>
                      <a:pt x="2453" y="0"/>
                      <a:pt x="0" y="19601"/>
                      <a:pt x="4207" y="21557"/>
                    </a:cubicBezTo>
                    <a:cubicBezTo>
                      <a:pt x="4542" y="21712"/>
                      <a:pt x="4921" y="21784"/>
                      <a:pt x="5337" y="21784"/>
                    </a:cubicBezTo>
                    <a:cubicBezTo>
                      <a:pt x="10171" y="21784"/>
                      <a:pt x="19894" y="12125"/>
                      <a:pt x="20631" y="12125"/>
                    </a:cubicBezTo>
                    <a:cubicBezTo>
                      <a:pt x="20638" y="12125"/>
                      <a:pt x="20644" y="12126"/>
                      <a:pt x="20650" y="12127"/>
                    </a:cubicBezTo>
                    <a:cubicBezTo>
                      <a:pt x="21192" y="12305"/>
                      <a:pt x="24469" y="20585"/>
                      <a:pt x="28253" y="20585"/>
                    </a:cubicBezTo>
                    <a:cubicBezTo>
                      <a:pt x="28786" y="20585"/>
                      <a:pt x="29330" y="20420"/>
                      <a:pt x="29877" y="20045"/>
                    </a:cubicBezTo>
                    <a:cubicBezTo>
                      <a:pt x="34306" y="17009"/>
                      <a:pt x="23852" y="4162"/>
                      <a:pt x="21400" y="3412"/>
                    </a:cubicBezTo>
                    <a:cubicBezTo>
                      <a:pt x="21316" y="3386"/>
                      <a:pt x="21223" y="3374"/>
                      <a:pt x="21122" y="3374"/>
                    </a:cubicBezTo>
                    <a:cubicBezTo>
                      <a:pt x="18300" y="3374"/>
                      <a:pt x="8876" y="12923"/>
                      <a:pt x="8053" y="12923"/>
                    </a:cubicBezTo>
                    <a:cubicBezTo>
                      <a:pt x="8038" y="12923"/>
                      <a:pt x="8026" y="12919"/>
                      <a:pt x="8017" y="12913"/>
                    </a:cubicBezTo>
                    <a:cubicBezTo>
                      <a:pt x="7541" y="12568"/>
                      <a:pt x="14625" y="412"/>
                      <a:pt x="8565" y="7"/>
                    </a:cubicBezTo>
                    <a:cubicBezTo>
                      <a:pt x="8502" y="3"/>
                      <a:pt x="8440" y="0"/>
                      <a:pt x="8378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374;p59">
                <a:extLst>
                  <a:ext uri="{FF2B5EF4-FFF2-40B4-BE49-F238E27FC236}">
                    <a16:creationId xmlns:a16="http://schemas.microsoft.com/office/drawing/2014/main" id="{4654274D-FCCA-4106-9DCC-06C5AF91548C}"/>
                  </a:ext>
                </a:extLst>
              </p:cNvPr>
              <p:cNvSpPr/>
              <p:nvPr/>
            </p:nvSpPr>
            <p:spPr>
              <a:xfrm>
                <a:off x="1507325" y="2432275"/>
                <a:ext cx="440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1763" extrusionOk="0">
                    <a:moveTo>
                      <a:pt x="881" y="0"/>
                    </a:moveTo>
                    <a:cubicBezTo>
                      <a:pt x="393" y="0"/>
                      <a:pt x="0" y="393"/>
                      <a:pt x="0" y="882"/>
                    </a:cubicBezTo>
                    <a:cubicBezTo>
                      <a:pt x="0" y="1370"/>
                      <a:pt x="393" y="1763"/>
                      <a:pt x="881" y="1763"/>
                    </a:cubicBezTo>
                    <a:cubicBezTo>
                      <a:pt x="1369" y="1763"/>
                      <a:pt x="1762" y="1370"/>
                      <a:pt x="1762" y="882"/>
                    </a:cubicBezTo>
                    <a:cubicBezTo>
                      <a:pt x="1762" y="393"/>
                      <a:pt x="1369" y="0"/>
                      <a:pt x="881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375;p59">
                <a:extLst>
                  <a:ext uri="{FF2B5EF4-FFF2-40B4-BE49-F238E27FC236}">
                    <a16:creationId xmlns:a16="http://schemas.microsoft.com/office/drawing/2014/main" id="{0C9CDBE4-7E23-42B3-A613-423FBD99F5FC}"/>
                  </a:ext>
                </a:extLst>
              </p:cNvPr>
              <p:cNvSpPr/>
              <p:nvPr/>
            </p:nvSpPr>
            <p:spPr>
              <a:xfrm>
                <a:off x="1516250" y="2214575"/>
                <a:ext cx="717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7271" extrusionOk="0">
                    <a:moveTo>
                      <a:pt x="1849" y="1"/>
                    </a:moveTo>
                    <a:cubicBezTo>
                      <a:pt x="1220" y="1"/>
                      <a:pt x="517" y="1528"/>
                      <a:pt x="262" y="3482"/>
                    </a:cubicBezTo>
                    <a:cubicBezTo>
                      <a:pt x="0" y="5482"/>
                      <a:pt x="310" y="7184"/>
                      <a:pt x="953" y="7268"/>
                    </a:cubicBezTo>
                    <a:cubicBezTo>
                      <a:pt x="970" y="7270"/>
                      <a:pt x="987" y="7271"/>
                      <a:pt x="1003" y="7271"/>
                    </a:cubicBezTo>
                    <a:cubicBezTo>
                      <a:pt x="1645" y="7271"/>
                      <a:pt x="2341" y="5740"/>
                      <a:pt x="2608" y="3791"/>
                    </a:cubicBezTo>
                    <a:cubicBezTo>
                      <a:pt x="2870" y="1779"/>
                      <a:pt x="2560" y="88"/>
                      <a:pt x="1905" y="5"/>
                    </a:cubicBezTo>
                    <a:cubicBezTo>
                      <a:pt x="1887" y="2"/>
                      <a:pt x="1868" y="1"/>
                      <a:pt x="1849" y="1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376;p59">
                <a:extLst>
                  <a:ext uri="{FF2B5EF4-FFF2-40B4-BE49-F238E27FC236}">
                    <a16:creationId xmlns:a16="http://schemas.microsoft.com/office/drawing/2014/main" id="{DE2B6E10-0FDE-429F-A4B7-E1283AB43736}"/>
                  </a:ext>
                </a:extLst>
              </p:cNvPr>
              <p:cNvSpPr/>
              <p:nvPr/>
            </p:nvSpPr>
            <p:spPr>
              <a:xfrm>
                <a:off x="1927900" y="2299200"/>
                <a:ext cx="163450" cy="225700"/>
              </a:xfrm>
              <a:custGeom>
                <a:avLst/>
                <a:gdLst/>
                <a:ahLst/>
                <a:cxnLst/>
                <a:rect l="l" t="t" r="r" b="b"/>
                <a:pathLst>
                  <a:path w="6538" h="9028" extrusionOk="0">
                    <a:moveTo>
                      <a:pt x="945" y="0"/>
                    </a:moveTo>
                    <a:cubicBezTo>
                      <a:pt x="855" y="0"/>
                      <a:pt x="774" y="20"/>
                      <a:pt x="703" y="61"/>
                    </a:cubicBezTo>
                    <a:cubicBezTo>
                      <a:pt x="1" y="466"/>
                      <a:pt x="584" y="2787"/>
                      <a:pt x="2001" y="5252"/>
                    </a:cubicBezTo>
                    <a:cubicBezTo>
                      <a:pt x="3275" y="7457"/>
                      <a:pt x="4799" y="9027"/>
                      <a:pt x="5604" y="9027"/>
                    </a:cubicBezTo>
                    <a:cubicBezTo>
                      <a:pt x="5695" y="9027"/>
                      <a:pt x="5776" y="9008"/>
                      <a:pt x="5847" y="8967"/>
                    </a:cubicBezTo>
                    <a:cubicBezTo>
                      <a:pt x="6537" y="8562"/>
                      <a:pt x="5954" y="6240"/>
                      <a:pt x="4537" y="3788"/>
                    </a:cubicBezTo>
                    <a:cubicBezTo>
                      <a:pt x="3263" y="1571"/>
                      <a:pt x="1748" y="0"/>
                      <a:pt x="94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377;p59">
                <a:extLst>
                  <a:ext uri="{FF2B5EF4-FFF2-40B4-BE49-F238E27FC236}">
                    <a16:creationId xmlns:a16="http://schemas.microsoft.com/office/drawing/2014/main" id="{01BE8E3A-36B4-419E-ADCF-E8BF557BD2E2}"/>
                  </a:ext>
                </a:extLst>
              </p:cNvPr>
              <p:cNvSpPr/>
              <p:nvPr/>
            </p:nvSpPr>
            <p:spPr>
              <a:xfrm>
                <a:off x="1736525" y="2426900"/>
                <a:ext cx="184575" cy="254250"/>
              </a:xfrm>
              <a:custGeom>
                <a:avLst/>
                <a:gdLst/>
                <a:ahLst/>
                <a:cxnLst/>
                <a:rect l="l" t="t" r="r" b="b"/>
                <a:pathLst>
                  <a:path w="7383" h="10170" extrusionOk="0">
                    <a:moveTo>
                      <a:pt x="4738" y="0"/>
                    </a:moveTo>
                    <a:cubicBezTo>
                      <a:pt x="4505" y="0"/>
                      <a:pt x="4291" y="69"/>
                      <a:pt x="4120" y="215"/>
                    </a:cubicBezTo>
                    <a:cubicBezTo>
                      <a:pt x="3131" y="1049"/>
                      <a:pt x="4715" y="2799"/>
                      <a:pt x="4715" y="2799"/>
                    </a:cubicBezTo>
                    <a:lnTo>
                      <a:pt x="0" y="6526"/>
                    </a:lnTo>
                    <a:cubicBezTo>
                      <a:pt x="976" y="7461"/>
                      <a:pt x="1631" y="7660"/>
                      <a:pt x="2013" y="7660"/>
                    </a:cubicBezTo>
                    <a:cubicBezTo>
                      <a:pt x="2297" y="7660"/>
                      <a:pt x="2429" y="7550"/>
                      <a:pt x="2429" y="7550"/>
                    </a:cubicBezTo>
                    <a:lnTo>
                      <a:pt x="3227" y="10169"/>
                    </a:lnTo>
                    <a:lnTo>
                      <a:pt x="5644" y="7990"/>
                    </a:lnTo>
                    <a:lnTo>
                      <a:pt x="4858" y="6478"/>
                    </a:lnTo>
                    <a:cubicBezTo>
                      <a:pt x="4858" y="6478"/>
                      <a:pt x="6060" y="5871"/>
                      <a:pt x="6703" y="3764"/>
                    </a:cubicBezTo>
                    <a:cubicBezTo>
                      <a:pt x="7382" y="1569"/>
                      <a:pt x="5848" y="0"/>
                      <a:pt x="4738" y="0"/>
                    </a:cubicBezTo>
                    <a:close/>
                  </a:path>
                </a:pathLst>
              </a:custGeom>
              <a:solidFill>
                <a:srgbClr val="784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378;p59">
                <a:extLst>
                  <a:ext uri="{FF2B5EF4-FFF2-40B4-BE49-F238E27FC236}">
                    <a16:creationId xmlns:a16="http://schemas.microsoft.com/office/drawing/2014/main" id="{E3C0ED88-C183-4BA0-9648-0A448FE60996}"/>
                  </a:ext>
                </a:extLst>
              </p:cNvPr>
              <p:cNvSpPr/>
              <p:nvPr/>
            </p:nvSpPr>
            <p:spPr>
              <a:xfrm>
                <a:off x="1751100" y="2612575"/>
                <a:ext cx="770650" cy="437825"/>
              </a:xfrm>
              <a:custGeom>
                <a:avLst/>
                <a:gdLst/>
                <a:ahLst/>
                <a:cxnLst/>
                <a:rect l="l" t="t" r="r" b="b"/>
                <a:pathLst>
                  <a:path w="30826" h="17513" extrusionOk="0">
                    <a:moveTo>
                      <a:pt x="7908" y="0"/>
                    </a:moveTo>
                    <a:cubicBezTo>
                      <a:pt x="6483" y="0"/>
                      <a:pt x="5078" y="410"/>
                      <a:pt x="3870" y="1182"/>
                    </a:cubicBezTo>
                    <a:cubicBezTo>
                      <a:pt x="0" y="3706"/>
                      <a:pt x="167" y="7981"/>
                      <a:pt x="167" y="7981"/>
                    </a:cubicBezTo>
                    <a:cubicBezTo>
                      <a:pt x="167" y="7981"/>
                      <a:pt x="2858" y="12612"/>
                      <a:pt x="13205" y="15672"/>
                    </a:cubicBezTo>
                    <a:cubicBezTo>
                      <a:pt x="18111" y="17129"/>
                      <a:pt x="22062" y="17512"/>
                      <a:pt x="24860" y="17512"/>
                    </a:cubicBezTo>
                    <a:cubicBezTo>
                      <a:pt x="27962" y="17512"/>
                      <a:pt x="29647" y="17041"/>
                      <a:pt x="29647" y="17041"/>
                    </a:cubicBezTo>
                    <a:cubicBezTo>
                      <a:pt x="30826" y="13493"/>
                      <a:pt x="29992" y="10803"/>
                      <a:pt x="29992" y="10803"/>
                    </a:cubicBezTo>
                    <a:cubicBezTo>
                      <a:pt x="29992" y="10803"/>
                      <a:pt x="23825" y="9636"/>
                      <a:pt x="18408" y="7493"/>
                    </a:cubicBezTo>
                    <a:cubicBezTo>
                      <a:pt x="13002" y="5338"/>
                      <a:pt x="8775" y="51"/>
                      <a:pt x="8775" y="51"/>
                    </a:cubicBezTo>
                    <a:cubicBezTo>
                      <a:pt x="8486" y="17"/>
                      <a:pt x="8197" y="0"/>
                      <a:pt x="79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" name="Google Shape;39;p2">
              <a:extLst>
                <a:ext uri="{FF2B5EF4-FFF2-40B4-BE49-F238E27FC236}">
                  <a16:creationId xmlns:a16="http://schemas.microsoft.com/office/drawing/2014/main" id="{D99A20A3-DB3A-451F-88F4-EDC66DE29184}"/>
                </a:ext>
              </a:extLst>
            </p:cNvPr>
            <p:cNvSpPr/>
            <p:nvPr/>
          </p:nvSpPr>
          <p:spPr>
            <a:xfrm rot="2199912">
              <a:off x="8542844" y="138252"/>
              <a:ext cx="376218" cy="342995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8" name="Text Box 62">
            <a:extLst>
              <a:ext uri="{FF2B5EF4-FFF2-40B4-BE49-F238E27FC236}">
                <a16:creationId xmlns:a16="http://schemas.microsoft.com/office/drawing/2014/main" id="{2E4F9EC1-8E91-4721-96DF-8BA02215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16" y="211339"/>
            <a:ext cx="1681586" cy="8309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kern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Đ, S ?</a:t>
            </a:r>
            <a:endParaRPr kumimoji="0" lang="en-US" altLang="en-US" sz="4800" b="0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1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70" y="2542391"/>
            <a:ext cx="25769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67 + 14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03409" y="3584135"/>
            <a:ext cx="2365257" cy="3131127"/>
          </a:xfrm>
          <a:prstGeom prst="roundRect">
            <a:avLst/>
          </a:prstGeom>
          <a:solidFill>
            <a:schemeClr val="accent4">
              <a:alpha val="74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430314" y="3685017"/>
            <a:ext cx="1722223" cy="1865514"/>
            <a:chOff x="364218" y="2826559"/>
            <a:chExt cx="1722223" cy="1865514"/>
          </a:xfrm>
        </p:grpSpPr>
        <p:sp>
          <p:nvSpPr>
            <p:cNvPr id="46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0305" y="2826559"/>
              <a:ext cx="99666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67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47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218" y="3265365"/>
              <a:ext cx="99666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+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48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5715" y="3757132"/>
              <a:ext cx="99666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14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663321" y="4692073"/>
              <a:ext cx="142312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693" y="5613453"/>
            <a:ext cx="9966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noProof="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81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2"/>
          <a:srcRect l="25603" t="19314" r="12908" b="22813"/>
          <a:stretch/>
        </p:blipFill>
        <p:spPr>
          <a:xfrm>
            <a:off x="2808812" y="1413882"/>
            <a:ext cx="9213142" cy="5030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6" name="Oval 65"/>
          <p:cNvSpPr/>
          <p:nvPr/>
        </p:nvSpPr>
        <p:spPr>
          <a:xfrm>
            <a:off x="3634063" y="2027559"/>
            <a:ext cx="1771049" cy="86627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 Box 62">
            <a:extLst>
              <a:ext uri="{FF2B5EF4-FFF2-40B4-BE49-F238E27FC236}">
                <a16:creationId xmlns:a16="http://schemas.microsoft.com/office/drawing/2014/main" id="{2E4F9EC1-8E91-4721-96DF-8BA02215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744" y="5037793"/>
            <a:ext cx="553226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3600" kern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</a:t>
            </a:r>
            <a:endParaRPr kumimoji="0" lang="en-US" altLang="en-US" sz="3600" b="0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68" name="Text Box 62">
            <a:extLst>
              <a:ext uri="{FF2B5EF4-FFF2-40B4-BE49-F238E27FC236}">
                <a16:creationId xmlns:a16="http://schemas.microsoft.com/office/drawing/2014/main" id="{2E4F9EC1-8E91-4721-96DF-8BA02215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7081" y="5037793"/>
            <a:ext cx="553226" cy="646331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3600" kern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</a:t>
            </a:r>
            <a:endParaRPr kumimoji="0" lang="en-US" altLang="en-US" sz="3600" b="0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9474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 animBg="1"/>
      <p:bldP spid="50" grpId="0"/>
      <p:bldP spid="6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F92692B-70AA-4A2F-955A-3BFCF2A24FF8}"/>
              </a:ext>
            </a:extLst>
          </p:cNvPr>
          <p:cNvGrpSpPr/>
          <p:nvPr/>
        </p:nvGrpSpPr>
        <p:grpSpPr>
          <a:xfrm>
            <a:off x="-42315" y="73384"/>
            <a:ext cx="2679356" cy="2609259"/>
            <a:chOff x="7555397" y="120770"/>
            <a:chExt cx="1363665" cy="1350290"/>
          </a:xfrm>
        </p:grpSpPr>
        <p:grpSp>
          <p:nvGrpSpPr>
            <p:cNvPr id="10" name="Google Shape;1348;p59">
              <a:extLst>
                <a:ext uri="{FF2B5EF4-FFF2-40B4-BE49-F238E27FC236}">
                  <a16:creationId xmlns:a16="http://schemas.microsoft.com/office/drawing/2014/main" id="{CB762421-7EB5-4AF2-8A5F-6EE98EFFA2B0}"/>
                </a:ext>
              </a:extLst>
            </p:cNvPr>
            <p:cNvGrpSpPr/>
            <p:nvPr/>
          </p:nvGrpSpPr>
          <p:grpSpPr>
            <a:xfrm>
              <a:off x="7555397" y="120770"/>
              <a:ext cx="1355690" cy="1350290"/>
              <a:chOff x="1405725" y="1840175"/>
              <a:chExt cx="2376900" cy="2280050"/>
            </a:xfrm>
          </p:grpSpPr>
          <p:sp>
            <p:nvSpPr>
              <p:cNvPr id="12" name="Google Shape;1349;p59">
                <a:extLst>
                  <a:ext uri="{FF2B5EF4-FFF2-40B4-BE49-F238E27FC236}">
                    <a16:creationId xmlns:a16="http://schemas.microsoft.com/office/drawing/2014/main" id="{F2522772-0450-4980-AB46-C41218228502}"/>
                  </a:ext>
                </a:extLst>
              </p:cNvPr>
              <p:cNvSpPr/>
              <p:nvPr/>
            </p:nvSpPr>
            <p:spPr>
              <a:xfrm>
                <a:off x="3591800" y="3137825"/>
                <a:ext cx="190825" cy="158500"/>
              </a:xfrm>
              <a:custGeom>
                <a:avLst/>
                <a:gdLst/>
                <a:ahLst/>
                <a:cxnLst/>
                <a:rect l="l" t="t" r="r" b="b"/>
                <a:pathLst>
                  <a:path w="7633" h="6340" extrusionOk="0">
                    <a:moveTo>
                      <a:pt x="5138" y="1"/>
                    </a:moveTo>
                    <a:cubicBezTo>
                      <a:pt x="3715" y="1"/>
                      <a:pt x="2275" y="2008"/>
                      <a:pt x="2275" y="2008"/>
                    </a:cubicBezTo>
                    <a:lnTo>
                      <a:pt x="1" y="5675"/>
                    </a:lnTo>
                    <a:cubicBezTo>
                      <a:pt x="1" y="5675"/>
                      <a:pt x="1509" y="6339"/>
                      <a:pt x="2773" y="6339"/>
                    </a:cubicBezTo>
                    <a:cubicBezTo>
                      <a:pt x="2995" y="6339"/>
                      <a:pt x="3209" y="6319"/>
                      <a:pt x="3406" y="6271"/>
                    </a:cubicBezTo>
                    <a:cubicBezTo>
                      <a:pt x="4716" y="5961"/>
                      <a:pt x="7633" y="1461"/>
                      <a:pt x="5990" y="282"/>
                    </a:cubicBezTo>
                    <a:cubicBezTo>
                      <a:pt x="5714" y="83"/>
                      <a:pt x="5426" y="1"/>
                      <a:pt x="5138" y="1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50;p59">
                <a:extLst>
                  <a:ext uri="{FF2B5EF4-FFF2-40B4-BE49-F238E27FC236}">
                    <a16:creationId xmlns:a16="http://schemas.microsoft.com/office/drawing/2014/main" id="{A9F5E655-CC07-45F4-9373-16E13AF8723F}"/>
                  </a:ext>
                </a:extLst>
              </p:cNvPr>
              <p:cNvSpPr/>
              <p:nvPr/>
            </p:nvSpPr>
            <p:spPr>
              <a:xfrm>
                <a:off x="3112875" y="3998675"/>
                <a:ext cx="2412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9650" h="4862" extrusionOk="0">
                    <a:moveTo>
                      <a:pt x="6995" y="1"/>
                    </a:moveTo>
                    <a:cubicBezTo>
                      <a:pt x="5380" y="1"/>
                      <a:pt x="3418" y="805"/>
                      <a:pt x="3418" y="805"/>
                    </a:cubicBezTo>
                    <a:lnTo>
                      <a:pt x="941" y="1936"/>
                    </a:lnTo>
                    <a:cubicBezTo>
                      <a:pt x="941" y="1936"/>
                      <a:pt x="1" y="4615"/>
                      <a:pt x="2132" y="4841"/>
                    </a:cubicBezTo>
                    <a:cubicBezTo>
                      <a:pt x="2263" y="4855"/>
                      <a:pt x="2408" y="4862"/>
                      <a:pt x="2563" y="4862"/>
                    </a:cubicBezTo>
                    <a:cubicBezTo>
                      <a:pt x="4903" y="4862"/>
                      <a:pt x="9649" y="3292"/>
                      <a:pt x="9002" y="1114"/>
                    </a:cubicBezTo>
                    <a:cubicBezTo>
                      <a:pt x="8745" y="269"/>
                      <a:pt x="7928" y="1"/>
                      <a:pt x="6995" y="1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351;p59">
                <a:extLst>
                  <a:ext uri="{FF2B5EF4-FFF2-40B4-BE49-F238E27FC236}">
                    <a16:creationId xmlns:a16="http://schemas.microsoft.com/office/drawing/2014/main" id="{FF2F6A34-C1CD-4821-B36C-7498FD696EE7}"/>
                  </a:ext>
                </a:extLst>
              </p:cNvPr>
              <p:cNvSpPr/>
              <p:nvPr/>
            </p:nvSpPr>
            <p:spPr>
              <a:xfrm>
                <a:off x="2443150" y="3094800"/>
                <a:ext cx="1207625" cy="952275"/>
              </a:xfrm>
              <a:custGeom>
                <a:avLst/>
                <a:gdLst/>
                <a:ahLst/>
                <a:cxnLst/>
                <a:rect l="l" t="t" r="r" b="b"/>
                <a:pathLst>
                  <a:path w="48305" h="38091" extrusionOk="0">
                    <a:moveTo>
                      <a:pt x="36909" y="0"/>
                    </a:moveTo>
                    <a:cubicBezTo>
                      <a:pt x="28415" y="0"/>
                      <a:pt x="18848" y="5039"/>
                      <a:pt x="18848" y="5039"/>
                    </a:cubicBezTo>
                    <a:cubicBezTo>
                      <a:pt x="18848" y="5039"/>
                      <a:pt x="15441" y="4106"/>
                      <a:pt x="11710" y="4106"/>
                    </a:cubicBezTo>
                    <a:cubicBezTo>
                      <a:pt x="7997" y="4106"/>
                      <a:pt x="3962" y="5030"/>
                      <a:pt x="2644" y="8718"/>
                    </a:cubicBezTo>
                    <a:cubicBezTo>
                      <a:pt x="1" y="16124"/>
                      <a:pt x="3691" y="20339"/>
                      <a:pt x="14681" y="25292"/>
                    </a:cubicBezTo>
                    <a:cubicBezTo>
                      <a:pt x="25658" y="30233"/>
                      <a:pt x="27444" y="38091"/>
                      <a:pt x="27444" y="38091"/>
                    </a:cubicBezTo>
                    <a:cubicBezTo>
                      <a:pt x="31207" y="37995"/>
                      <a:pt x="32052" y="36138"/>
                      <a:pt x="32052" y="36138"/>
                    </a:cubicBezTo>
                    <a:cubicBezTo>
                      <a:pt x="32052" y="36138"/>
                      <a:pt x="33469" y="31733"/>
                      <a:pt x="28159" y="23791"/>
                    </a:cubicBezTo>
                    <a:cubicBezTo>
                      <a:pt x="22837" y="15850"/>
                      <a:pt x="17265" y="14624"/>
                      <a:pt x="17265" y="14624"/>
                    </a:cubicBezTo>
                    <a:cubicBezTo>
                      <a:pt x="24444" y="8819"/>
                      <a:pt x="33683" y="7710"/>
                      <a:pt x="39696" y="7710"/>
                    </a:cubicBezTo>
                    <a:cubicBezTo>
                      <a:pt x="43414" y="7710"/>
                      <a:pt x="45899" y="8135"/>
                      <a:pt x="45899" y="8135"/>
                    </a:cubicBezTo>
                    <a:cubicBezTo>
                      <a:pt x="47578" y="7039"/>
                      <a:pt x="48304" y="3325"/>
                      <a:pt x="48304" y="3325"/>
                    </a:cubicBezTo>
                    <a:cubicBezTo>
                      <a:pt x="48304" y="3325"/>
                      <a:pt x="45816" y="146"/>
                      <a:pt x="37231" y="3"/>
                    </a:cubicBezTo>
                    <a:cubicBezTo>
                      <a:pt x="37124" y="1"/>
                      <a:pt x="37017" y="0"/>
                      <a:pt x="369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356;p59">
                <a:extLst>
                  <a:ext uri="{FF2B5EF4-FFF2-40B4-BE49-F238E27FC236}">
                    <a16:creationId xmlns:a16="http://schemas.microsoft.com/office/drawing/2014/main" id="{FAA58170-DC44-441F-8E54-CBDA7D04D318}"/>
                  </a:ext>
                </a:extLst>
              </p:cNvPr>
              <p:cNvSpPr/>
              <p:nvPr/>
            </p:nvSpPr>
            <p:spPr>
              <a:xfrm>
                <a:off x="3247425" y="2260675"/>
                <a:ext cx="210150" cy="169550"/>
              </a:xfrm>
              <a:custGeom>
                <a:avLst/>
                <a:gdLst/>
                <a:ahLst/>
                <a:cxnLst/>
                <a:rect l="l" t="t" r="r" b="b"/>
                <a:pathLst>
                  <a:path w="8406" h="6782" extrusionOk="0">
                    <a:moveTo>
                      <a:pt x="2551" y="1"/>
                    </a:moveTo>
                    <a:cubicBezTo>
                      <a:pt x="1495" y="1"/>
                      <a:pt x="89" y="1395"/>
                      <a:pt x="48" y="2781"/>
                    </a:cubicBezTo>
                    <a:cubicBezTo>
                      <a:pt x="0" y="4364"/>
                      <a:pt x="1750" y="4793"/>
                      <a:pt x="1750" y="4793"/>
                    </a:cubicBezTo>
                    <a:lnTo>
                      <a:pt x="1381" y="6436"/>
                    </a:lnTo>
                    <a:lnTo>
                      <a:pt x="4144" y="6781"/>
                    </a:lnTo>
                    <a:lnTo>
                      <a:pt x="4513" y="5507"/>
                    </a:lnTo>
                    <a:cubicBezTo>
                      <a:pt x="4513" y="5507"/>
                      <a:pt x="7525" y="5400"/>
                      <a:pt x="8406" y="2769"/>
                    </a:cubicBezTo>
                    <a:lnTo>
                      <a:pt x="8406" y="2769"/>
                    </a:lnTo>
                    <a:cubicBezTo>
                      <a:pt x="8406" y="2769"/>
                      <a:pt x="7274" y="3086"/>
                      <a:pt x="5655" y="3086"/>
                    </a:cubicBezTo>
                    <a:cubicBezTo>
                      <a:pt x="4648" y="3086"/>
                      <a:pt x="3454" y="2963"/>
                      <a:pt x="2227" y="2566"/>
                    </a:cubicBezTo>
                    <a:cubicBezTo>
                      <a:pt x="2227" y="2566"/>
                      <a:pt x="4036" y="626"/>
                      <a:pt x="3001" y="102"/>
                    </a:cubicBezTo>
                    <a:cubicBezTo>
                      <a:pt x="2863" y="33"/>
                      <a:pt x="2711" y="1"/>
                      <a:pt x="2551" y="1"/>
                    </a:cubicBezTo>
                    <a:close/>
                  </a:path>
                </a:pathLst>
              </a:custGeom>
              <a:solidFill>
                <a:srgbClr val="784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357;p59">
                <a:extLst>
                  <a:ext uri="{FF2B5EF4-FFF2-40B4-BE49-F238E27FC236}">
                    <a16:creationId xmlns:a16="http://schemas.microsoft.com/office/drawing/2014/main" id="{8D049091-E6A4-4DDC-B16C-1BC35DA2BB13}"/>
                  </a:ext>
                </a:extLst>
              </p:cNvPr>
              <p:cNvSpPr/>
              <p:nvPr/>
            </p:nvSpPr>
            <p:spPr>
              <a:xfrm>
                <a:off x="2760150" y="2417225"/>
                <a:ext cx="688800" cy="614250"/>
              </a:xfrm>
              <a:custGeom>
                <a:avLst/>
                <a:gdLst/>
                <a:ahLst/>
                <a:cxnLst/>
                <a:rect l="l" t="t" r="r" b="b"/>
                <a:pathLst>
                  <a:path w="27552" h="24570" extrusionOk="0">
                    <a:moveTo>
                      <a:pt x="20330" y="1"/>
                    </a:moveTo>
                    <a:cubicBezTo>
                      <a:pt x="19635" y="1"/>
                      <a:pt x="19040" y="91"/>
                      <a:pt x="18646" y="281"/>
                    </a:cubicBezTo>
                    <a:cubicBezTo>
                      <a:pt x="16884" y="1138"/>
                      <a:pt x="17289" y="4186"/>
                      <a:pt x="13109" y="10044"/>
                    </a:cubicBezTo>
                    <a:cubicBezTo>
                      <a:pt x="8942" y="15890"/>
                      <a:pt x="1" y="17712"/>
                      <a:pt x="1" y="17712"/>
                    </a:cubicBezTo>
                    <a:lnTo>
                      <a:pt x="1560" y="24570"/>
                    </a:lnTo>
                    <a:cubicBezTo>
                      <a:pt x="1560" y="24570"/>
                      <a:pt x="8573" y="23117"/>
                      <a:pt x="14979" y="20081"/>
                    </a:cubicBezTo>
                    <a:cubicBezTo>
                      <a:pt x="21372" y="17033"/>
                      <a:pt x="27552" y="5139"/>
                      <a:pt x="26909" y="2865"/>
                    </a:cubicBezTo>
                    <a:cubicBezTo>
                      <a:pt x="26418" y="1105"/>
                      <a:pt x="22764" y="1"/>
                      <a:pt x="20330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358;p59">
                <a:extLst>
                  <a:ext uri="{FF2B5EF4-FFF2-40B4-BE49-F238E27FC236}">
                    <a16:creationId xmlns:a16="http://schemas.microsoft.com/office/drawing/2014/main" id="{FD47FA0D-25B6-4EE1-887F-81D3A05F3B9C}"/>
                  </a:ext>
                </a:extLst>
              </p:cNvPr>
              <p:cNvSpPr/>
              <p:nvPr/>
            </p:nvSpPr>
            <p:spPr>
              <a:xfrm>
                <a:off x="2466075" y="2860000"/>
                <a:ext cx="448300" cy="483300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9332" extrusionOk="0">
                    <a:moveTo>
                      <a:pt x="11764" y="1"/>
                    </a:moveTo>
                    <a:cubicBezTo>
                      <a:pt x="11243" y="325"/>
                      <a:pt x="10560" y="423"/>
                      <a:pt x="9925" y="423"/>
                    </a:cubicBezTo>
                    <a:cubicBezTo>
                      <a:pt x="8950" y="423"/>
                      <a:pt x="8085" y="191"/>
                      <a:pt x="8085" y="191"/>
                    </a:cubicBezTo>
                    <a:cubicBezTo>
                      <a:pt x="8085" y="191"/>
                      <a:pt x="7533" y="138"/>
                      <a:pt x="6830" y="138"/>
                    </a:cubicBezTo>
                    <a:cubicBezTo>
                      <a:pt x="5945" y="138"/>
                      <a:pt x="4820" y="223"/>
                      <a:pt x="4263" y="608"/>
                    </a:cubicBezTo>
                    <a:cubicBezTo>
                      <a:pt x="3795" y="931"/>
                      <a:pt x="3134" y="1017"/>
                      <a:pt x="2564" y="1017"/>
                    </a:cubicBezTo>
                    <a:cubicBezTo>
                      <a:pt x="1914" y="1017"/>
                      <a:pt x="1381" y="906"/>
                      <a:pt x="1381" y="906"/>
                    </a:cubicBezTo>
                    <a:lnTo>
                      <a:pt x="1381" y="906"/>
                    </a:lnTo>
                    <a:cubicBezTo>
                      <a:pt x="1774" y="2680"/>
                      <a:pt x="0" y="17527"/>
                      <a:pt x="0" y="17527"/>
                    </a:cubicBezTo>
                    <a:cubicBezTo>
                      <a:pt x="0" y="17527"/>
                      <a:pt x="4730" y="19332"/>
                      <a:pt x="7785" y="19332"/>
                    </a:cubicBezTo>
                    <a:cubicBezTo>
                      <a:pt x="8050" y="19332"/>
                      <a:pt x="8302" y="19318"/>
                      <a:pt x="8537" y="19289"/>
                    </a:cubicBezTo>
                    <a:cubicBezTo>
                      <a:pt x="11490" y="18932"/>
                      <a:pt x="17931" y="14443"/>
                      <a:pt x="17931" y="14443"/>
                    </a:cubicBezTo>
                    <a:lnTo>
                      <a:pt x="11764" y="1"/>
                    </a:ln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359;p59">
                <a:extLst>
                  <a:ext uri="{FF2B5EF4-FFF2-40B4-BE49-F238E27FC236}">
                    <a16:creationId xmlns:a16="http://schemas.microsoft.com/office/drawing/2014/main" id="{9FFCBBFD-1E05-4F73-AC62-F2B3FE58EEF7}"/>
                  </a:ext>
                </a:extLst>
              </p:cNvPr>
              <p:cNvSpPr/>
              <p:nvPr/>
            </p:nvSpPr>
            <p:spPr>
              <a:xfrm>
                <a:off x="2186275" y="1840175"/>
                <a:ext cx="690268" cy="369800"/>
              </a:xfrm>
              <a:custGeom>
                <a:avLst/>
                <a:gdLst/>
                <a:ahLst/>
                <a:cxnLst/>
                <a:rect l="l" t="t" r="r" b="b"/>
                <a:pathLst>
                  <a:path w="26326" h="14792" extrusionOk="0">
                    <a:moveTo>
                      <a:pt x="19048" y="1"/>
                    </a:moveTo>
                    <a:cubicBezTo>
                      <a:pt x="16932" y="1"/>
                      <a:pt x="16467" y="1741"/>
                      <a:pt x="16467" y="1741"/>
                    </a:cubicBezTo>
                    <a:cubicBezTo>
                      <a:pt x="16467" y="1741"/>
                      <a:pt x="14812" y="211"/>
                      <a:pt x="12780" y="211"/>
                    </a:cubicBezTo>
                    <a:cubicBezTo>
                      <a:pt x="12461" y="211"/>
                      <a:pt x="12132" y="249"/>
                      <a:pt x="11800" y="336"/>
                    </a:cubicBezTo>
                    <a:cubicBezTo>
                      <a:pt x="9347" y="967"/>
                      <a:pt x="8394" y="3825"/>
                      <a:pt x="8394" y="3825"/>
                    </a:cubicBezTo>
                    <a:cubicBezTo>
                      <a:pt x="8394" y="3825"/>
                      <a:pt x="7221" y="3098"/>
                      <a:pt x="5357" y="3098"/>
                    </a:cubicBezTo>
                    <a:cubicBezTo>
                      <a:pt x="4641" y="3098"/>
                      <a:pt x="3822" y="3206"/>
                      <a:pt x="2929" y="3503"/>
                    </a:cubicBezTo>
                    <a:cubicBezTo>
                      <a:pt x="1441" y="5575"/>
                      <a:pt x="0" y="8778"/>
                      <a:pt x="2596" y="11516"/>
                    </a:cubicBezTo>
                    <a:cubicBezTo>
                      <a:pt x="3469" y="12433"/>
                      <a:pt x="4308" y="12739"/>
                      <a:pt x="5038" y="12739"/>
                    </a:cubicBezTo>
                    <a:cubicBezTo>
                      <a:pt x="6498" y="12739"/>
                      <a:pt x="7525" y="11516"/>
                      <a:pt x="7525" y="11516"/>
                    </a:cubicBezTo>
                    <a:lnTo>
                      <a:pt x="7525" y="11516"/>
                    </a:lnTo>
                    <a:cubicBezTo>
                      <a:pt x="7525" y="11517"/>
                      <a:pt x="6811" y="14719"/>
                      <a:pt x="10597" y="14791"/>
                    </a:cubicBezTo>
                    <a:cubicBezTo>
                      <a:pt x="10626" y="14791"/>
                      <a:pt x="10655" y="14791"/>
                      <a:pt x="10683" y="14791"/>
                    </a:cubicBezTo>
                    <a:cubicBezTo>
                      <a:pt x="14376" y="14791"/>
                      <a:pt x="14693" y="10254"/>
                      <a:pt x="14693" y="10254"/>
                    </a:cubicBezTo>
                    <a:cubicBezTo>
                      <a:pt x="14693" y="10254"/>
                      <a:pt x="15874" y="12685"/>
                      <a:pt x="17977" y="12685"/>
                    </a:cubicBezTo>
                    <a:cubicBezTo>
                      <a:pt x="18511" y="12685"/>
                      <a:pt x="19104" y="12528"/>
                      <a:pt x="19753" y="12135"/>
                    </a:cubicBezTo>
                    <a:cubicBezTo>
                      <a:pt x="22955" y="10195"/>
                      <a:pt x="21801" y="7909"/>
                      <a:pt x="21801" y="7909"/>
                    </a:cubicBezTo>
                    <a:lnTo>
                      <a:pt x="21801" y="7909"/>
                    </a:lnTo>
                    <a:cubicBezTo>
                      <a:pt x="21801" y="7909"/>
                      <a:pt x="22609" y="8943"/>
                      <a:pt x="23632" y="8943"/>
                    </a:cubicBezTo>
                    <a:cubicBezTo>
                      <a:pt x="24302" y="8943"/>
                      <a:pt x="25065" y="8498"/>
                      <a:pt x="25754" y="7028"/>
                    </a:cubicBezTo>
                    <a:cubicBezTo>
                      <a:pt x="26289" y="5861"/>
                      <a:pt x="26325" y="4837"/>
                      <a:pt x="26123" y="3968"/>
                    </a:cubicBezTo>
                    <a:cubicBezTo>
                      <a:pt x="26075" y="3920"/>
                      <a:pt x="26027" y="3873"/>
                      <a:pt x="25980" y="3825"/>
                    </a:cubicBezTo>
                    <a:cubicBezTo>
                      <a:pt x="25265" y="3101"/>
                      <a:pt x="24593" y="2880"/>
                      <a:pt x="24040" y="2880"/>
                    </a:cubicBezTo>
                    <a:cubicBezTo>
                      <a:pt x="23174" y="2880"/>
                      <a:pt x="22598" y="3420"/>
                      <a:pt x="22598" y="3420"/>
                    </a:cubicBezTo>
                    <a:cubicBezTo>
                      <a:pt x="22598" y="3420"/>
                      <a:pt x="22872" y="694"/>
                      <a:pt x="19967" y="98"/>
                    </a:cubicBezTo>
                    <a:cubicBezTo>
                      <a:pt x="19631" y="31"/>
                      <a:pt x="19325" y="1"/>
                      <a:pt x="190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360;p59">
                <a:extLst>
                  <a:ext uri="{FF2B5EF4-FFF2-40B4-BE49-F238E27FC236}">
                    <a16:creationId xmlns:a16="http://schemas.microsoft.com/office/drawing/2014/main" id="{0BE0E7DF-EEE9-473D-A8E2-BD526C8D54F3}"/>
                  </a:ext>
                </a:extLst>
              </p:cNvPr>
              <p:cNvSpPr/>
              <p:nvPr/>
            </p:nvSpPr>
            <p:spPr>
              <a:xfrm>
                <a:off x="2036250" y="1918225"/>
                <a:ext cx="1001950" cy="839000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33560" extrusionOk="0">
                    <a:moveTo>
                      <a:pt x="9680" y="0"/>
                    </a:moveTo>
                    <a:lnTo>
                      <a:pt x="9680" y="0"/>
                    </a:lnTo>
                    <a:cubicBezTo>
                      <a:pt x="9454" y="72"/>
                      <a:pt x="9216" y="167"/>
                      <a:pt x="8978" y="262"/>
                    </a:cubicBezTo>
                    <a:cubicBezTo>
                      <a:pt x="5394" y="1810"/>
                      <a:pt x="5978" y="6573"/>
                      <a:pt x="5978" y="6573"/>
                    </a:cubicBezTo>
                    <a:cubicBezTo>
                      <a:pt x="5978" y="6573"/>
                      <a:pt x="2799" y="7025"/>
                      <a:pt x="1572" y="10656"/>
                    </a:cubicBezTo>
                    <a:cubicBezTo>
                      <a:pt x="358" y="14288"/>
                      <a:pt x="2049" y="15490"/>
                      <a:pt x="2049" y="15490"/>
                    </a:cubicBezTo>
                    <a:cubicBezTo>
                      <a:pt x="2049" y="15490"/>
                      <a:pt x="1" y="16324"/>
                      <a:pt x="370" y="19848"/>
                    </a:cubicBezTo>
                    <a:cubicBezTo>
                      <a:pt x="727" y="23372"/>
                      <a:pt x="2680" y="23420"/>
                      <a:pt x="2680" y="23420"/>
                    </a:cubicBezTo>
                    <a:cubicBezTo>
                      <a:pt x="2680" y="23420"/>
                      <a:pt x="1275" y="24146"/>
                      <a:pt x="1953" y="25801"/>
                    </a:cubicBezTo>
                    <a:cubicBezTo>
                      <a:pt x="2632" y="27456"/>
                      <a:pt x="4537" y="27956"/>
                      <a:pt x="4537" y="27956"/>
                    </a:cubicBezTo>
                    <a:cubicBezTo>
                      <a:pt x="4537" y="27956"/>
                      <a:pt x="3561" y="29552"/>
                      <a:pt x="6299" y="30957"/>
                    </a:cubicBezTo>
                    <a:cubicBezTo>
                      <a:pt x="7296" y="31468"/>
                      <a:pt x="8082" y="31631"/>
                      <a:pt x="8678" y="31631"/>
                    </a:cubicBezTo>
                    <a:cubicBezTo>
                      <a:pt x="9718" y="31631"/>
                      <a:pt x="10180" y="31135"/>
                      <a:pt x="10181" y="31135"/>
                    </a:cubicBezTo>
                    <a:lnTo>
                      <a:pt x="10181" y="31135"/>
                    </a:lnTo>
                    <a:cubicBezTo>
                      <a:pt x="10180" y="31135"/>
                      <a:pt x="9847" y="32993"/>
                      <a:pt x="12621" y="33493"/>
                    </a:cubicBezTo>
                    <a:cubicBezTo>
                      <a:pt x="12873" y="33538"/>
                      <a:pt x="13109" y="33559"/>
                      <a:pt x="13329" y="33559"/>
                    </a:cubicBezTo>
                    <a:cubicBezTo>
                      <a:pt x="15518" y="33559"/>
                      <a:pt x="16157" y="31504"/>
                      <a:pt x="16157" y="31504"/>
                    </a:cubicBezTo>
                    <a:lnTo>
                      <a:pt x="31778" y="29504"/>
                    </a:lnTo>
                    <a:cubicBezTo>
                      <a:pt x="31778" y="29504"/>
                      <a:pt x="35088" y="28909"/>
                      <a:pt x="35862" y="27099"/>
                    </a:cubicBezTo>
                    <a:cubicBezTo>
                      <a:pt x="36624" y="25289"/>
                      <a:pt x="35136" y="24694"/>
                      <a:pt x="35136" y="24694"/>
                    </a:cubicBezTo>
                    <a:cubicBezTo>
                      <a:pt x="36624" y="24456"/>
                      <a:pt x="37886" y="23456"/>
                      <a:pt x="38446" y="22051"/>
                    </a:cubicBezTo>
                    <a:cubicBezTo>
                      <a:pt x="39398" y="19658"/>
                      <a:pt x="37446" y="18288"/>
                      <a:pt x="37446" y="18288"/>
                    </a:cubicBezTo>
                    <a:cubicBezTo>
                      <a:pt x="37446" y="18288"/>
                      <a:pt x="40077" y="17062"/>
                      <a:pt x="39708" y="14336"/>
                    </a:cubicBezTo>
                    <a:cubicBezTo>
                      <a:pt x="39351" y="11621"/>
                      <a:pt x="36529" y="11276"/>
                      <a:pt x="36529" y="11276"/>
                    </a:cubicBezTo>
                    <a:cubicBezTo>
                      <a:pt x="36529" y="11276"/>
                      <a:pt x="38684" y="10002"/>
                      <a:pt x="36755" y="6215"/>
                    </a:cubicBezTo>
                    <a:cubicBezTo>
                      <a:pt x="36102" y="4926"/>
                      <a:pt x="35262" y="4601"/>
                      <a:pt x="34580" y="4601"/>
                    </a:cubicBezTo>
                    <a:cubicBezTo>
                      <a:pt x="33883" y="4601"/>
                      <a:pt x="33350" y="4941"/>
                      <a:pt x="33350" y="4941"/>
                    </a:cubicBezTo>
                    <a:cubicBezTo>
                      <a:pt x="33350" y="4941"/>
                      <a:pt x="34517" y="2322"/>
                      <a:pt x="32874" y="465"/>
                    </a:cubicBezTo>
                    <a:lnTo>
                      <a:pt x="32874" y="465"/>
                    </a:lnTo>
                    <a:cubicBezTo>
                      <a:pt x="33088" y="1334"/>
                      <a:pt x="33052" y="2358"/>
                      <a:pt x="32505" y="3513"/>
                    </a:cubicBezTo>
                    <a:cubicBezTo>
                      <a:pt x="31819" y="4987"/>
                      <a:pt x="31055" y="5432"/>
                      <a:pt x="30383" y="5432"/>
                    </a:cubicBezTo>
                    <a:cubicBezTo>
                      <a:pt x="29362" y="5432"/>
                      <a:pt x="28552" y="4406"/>
                      <a:pt x="28552" y="4406"/>
                    </a:cubicBezTo>
                    <a:lnTo>
                      <a:pt x="28552" y="4406"/>
                    </a:lnTo>
                    <a:cubicBezTo>
                      <a:pt x="28552" y="4406"/>
                      <a:pt x="29707" y="6680"/>
                      <a:pt x="26516" y="8621"/>
                    </a:cubicBezTo>
                    <a:cubicBezTo>
                      <a:pt x="25866" y="9014"/>
                      <a:pt x="25271" y="9171"/>
                      <a:pt x="24736" y="9171"/>
                    </a:cubicBezTo>
                    <a:cubicBezTo>
                      <a:pt x="22636" y="9171"/>
                      <a:pt x="21456" y="6751"/>
                      <a:pt x="21456" y="6751"/>
                    </a:cubicBezTo>
                    <a:cubicBezTo>
                      <a:pt x="21456" y="6751"/>
                      <a:pt x="21139" y="11276"/>
                      <a:pt x="17435" y="11276"/>
                    </a:cubicBezTo>
                    <a:cubicBezTo>
                      <a:pt x="17406" y="11276"/>
                      <a:pt x="17377" y="11276"/>
                      <a:pt x="17348" y="11276"/>
                    </a:cubicBezTo>
                    <a:cubicBezTo>
                      <a:pt x="13574" y="11216"/>
                      <a:pt x="14288" y="8002"/>
                      <a:pt x="14288" y="8001"/>
                    </a:cubicBezTo>
                    <a:lnTo>
                      <a:pt x="14288" y="8001"/>
                    </a:lnTo>
                    <a:cubicBezTo>
                      <a:pt x="14288" y="8002"/>
                      <a:pt x="13256" y="9229"/>
                      <a:pt x="11796" y="9229"/>
                    </a:cubicBezTo>
                    <a:cubicBezTo>
                      <a:pt x="11066" y="9229"/>
                      <a:pt x="10228" y="8922"/>
                      <a:pt x="9359" y="8001"/>
                    </a:cubicBezTo>
                    <a:cubicBezTo>
                      <a:pt x="6763" y="5275"/>
                      <a:pt x="8192" y="2060"/>
                      <a:pt x="9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361;p59">
                <a:extLst>
                  <a:ext uri="{FF2B5EF4-FFF2-40B4-BE49-F238E27FC236}">
                    <a16:creationId xmlns:a16="http://schemas.microsoft.com/office/drawing/2014/main" id="{3CCA72CD-994B-4756-A643-FF4D4BFD6F37}"/>
                  </a:ext>
                </a:extLst>
              </p:cNvPr>
              <p:cNvSpPr/>
              <p:nvPr/>
            </p:nvSpPr>
            <p:spPr>
              <a:xfrm>
                <a:off x="2565475" y="2778750"/>
                <a:ext cx="102725" cy="109250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4370" extrusionOk="0">
                    <a:moveTo>
                      <a:pt x="3609" y="0"/>
                    </a:moveTo>
                    <a:lnTo>
                      <a:pt x="1" y="655"/>
                    </a:lnTo>
                    <a:lnTo>
                      <a:pt x="299" y="3858"/>
                    </a:lnTo>
                    <a:cubicBezTo>
                      <a:pt x="299" y="3858"/>
                      <a:pt x="1174" y="4370"/>
                      <a:pt x="2181" y="4370"/>
                    </a:cubicBezTo>
                    <a:cubicBezTo>
                      <a:pt x="2836" y="4370"/>
                      <a:pt x="3546" y="4154"/>
                      <a:pt x="4109" y="3441"/>
                    </a:cubicBezTo>
                    <a:lnTo>
                      <a:pt x="3609" y="0"/>
                    </a:ln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362;p59">
                <a:extLst>
                  <a:ext uri="{FF2B5EF4-FFF2-40B4-BE49-F238E27FC236}">
                    <a16:creationId xmlns:a16="http://schemas.microsoft.com/office/drawing/2014/main" id="{DE7DD9EF-E8A0-4F67-95AE-278CD7CEF5E0}"/>
                  </a:ext>
                </a:extLst>
              </p:cNvPr>
              <p:cNvSpPr/>
              <p:nvPr/>
            </p:nvSpPr>
            <p:spPr>
              <a:xfrm>
                <a:off x="2186900" y="2461675"/>
                <a:ext cx="187825" cy="16940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6776" extrusionOk="0">
                    <a:moveTo>
                      <a:pt x="3147" y="0"/>
                    </a:moveTo>
                    <a:cubicBezTo>
                      <a:pt x="2114" y="0"/>
                      <a:pt x="604" y="441"/>
                      <a:pt x="297" y="2920"/>
                    </a:cubicBezTo>
                    <a:cubicBezTo>
                      <a:pt x="0" y="5317"/>
                      <a:pt x="1715" y="6775"/>
                      <a:pt x="3410" y="6775"/>
                    </a:cubicBezTo>
                    <a:cubicBezTo>
                      <a:pt x="4435" y="6775"/>
                      <a:pt x="5451" y="6243"/>
                      <a:pt x="6012" y="5063"/>
                    </a:cubicBezTo>
                    <a:cubicBezTo>
                      <a:pt x="7512" y="1932"/>
                      <a:pt x="4143" y="134"/>
                      <a:pt x="4143" y="134"/>
                    </a:cubicBezTo>
                    <a:cubicBezTo>
                      <a:pt x="4143" y="134"/>
                      <a:pt x="3717" y="0"/>
                      <a:pt x="3147" y="0"/>
                    </a:cubicBez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363;p59">
                <a:extLst>
                  <a:ext uri="{FF2B5EF4-FFF2-40B4-BE49-F238E27FC236}">
                    <a16:creationId xmlns:a16="http://schemas.microsoft.com/office/drawing/2014/main" id="{35DE5265-7F22-46B8-BD56-C760022865C8}"/>
                  </a:ext>
                </a:extLst>
              </p:cNvPr>
              <p:cNvSpPr/>
              <p:nvPr/>
            </p:nvSpPr>
            <p:spPr>
              <a:xfrm>
                <a:off x="2799150" y="2314300"/>
                <a:ext cx="1193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4775" h="5899" extrusionOk="0">
                    <a:moveTo>
                      <a:pt x="1005" y="0"/>
                    </a:moveTo>
                    <a:cubicBezTo>
                      <a:pt x="427" y="0"/>
                      <a:pt x="0" y="136"/>
                      <a:pt x="0" y="136"/>
                    </a:cubicBezTo>
                    <a:lnTo>
                      <a:pt x="1548" y="5898"/>
                    </a:lnTo>
                    <a:cubicBezTo>
                      <a:pt x="1548" y="5898"/>
                      <a:pt x="4775" y="4827"/>
                      <a:pt x="3787" y="2041"/>
                    </a:cubicBezTo>
                    <a:cubicBezTo>
                      <a:pt x="3191" y="333"/>
                      <a:pt x="1912" y="0"/>
                      <a:pt x="1005" y="0"/>
                    </a:cubicBez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364;p59">
                <a:extLst>
                  <a:ext uri="{FF2B5EF4-FFF2-40B4-BE49-F238E27FC236}">
                    <a16:creationId xmlns:a16="http://schemas.microsoft.com/office/drawing/2014/main" id="{66C6F712-758A-45C2-9718-C5ED89537BE4}"/>
                  </a:ext>
                </a:extLst>
              </p:cNvPr>
              <p:cNvSpPr/>
              <p:nvPr/>
            </p:nvSpPr>
            <p:spPr>
              <a:xfrm>
                <a:off x="2290450" y="2257250"/>
                <a:ext cx="690300" cy="542600"/>
              </a:xfrm>
              <a:custGeom>
                <a:avLst/>
                <a:gdLst/>
                <a:ahLst/>
                <a:cxnLst/>
                <a:rect l="l" t="t" r="r" b="b"/>
                <a:pathLst>
                  <a:path w="27612" h="21704" extrusionOk="0">
                    <a:moveTo>
                      <a:pt x="16348" y="1"/>
                    </a:moveTo>
                    <a:cubicBezTo>
                      <a:pt x="16348" y="1"/>
                      <a:pt x="15967" y="1667"/>
                      <a:pt x="13490" y="2144"/>
                    </a:cubicBezTo>
                    <a:cubicBezTo>
                      <a:pt x="13150" y="2209"/>
                      <a:pt x="12830" y="2237"/>
                      <a:pt x="12533" y="2237"/>
                    </a:cubicBezTo>
                    <a:cubicBezTo>
                      <a:pt x="10662" y="2237"/>
                      <a:pt x="9668" y="1120"/>
                      <a:pt x="9668" y="1120"/>
                    </a:cubicBezTo>
                    <a:cubicBezTo>
                      <a:pt x="9607" y="3265"/>
                      <a:pt x="7838" y="4754"/>
                      <a:pt x="5935" y="4754"/>
                    </a:cubicBezTo>
                    <a:cubicBezTo>
                      <a:pt x="5260" y="4754"/>
                      <a:pt x="4568" y="4567"/>
                      <a:pt x="3930" y="4156"/>
                    </a:cubicBezTo>
                    <a:cubicBezTo>
                      <a:pt x="3624" y="8288"/>
                      <a:pt x="82" y="8311"/>
                      <a:pt x="2" y="8311"/>
                    </a:cubicBezTo>
                    <a:cubicBezTo>
                      <a:pt x="1" y="8311"/>
                      <a:pt x="1" y="8311"/>
                      <a:pt x="1" y="8311"/>
                    </a:cubicBezTo>
                    <a:lnTo>
                      <a:pt x="1" y="8311"/>
                    </a:lnTo>
                    <a:cubicBezTo>
                      <a:pt x="2374" y="15390"/>
                      <a:pt x="3763" y="21704"/>
                      <a:pt x="11529" y="21704"/>
                    </a:cubicBezTo>
                    <a:cubicBezTo>
                      <a:pt x="12802" y="21704"/>
                      <a:pt x="14247" y="21534"/>
                      <a:pt x="15895" y="21170"/>
                    </a:cubicBezTo>
                    <a:cubicBezTo>
                      <a:pt x="27611" y="18586"/>
                      <a:pt x="20348" y="2418"/>
                      <a:pt x="20348" y="2418"/>
                    </a:cubicBezTo>
                    <a:lnTo>
                      <a:pt x="20348" y="2418"/>
                    </a:lnTo>
                    <a:cubicBezTo>
                      <a:pt x="20290" y="2421"/>
                      <a:pt x="20232" y="2422"/>
                      <a:pt x="20175" y="2422"/>
                    </a:cubicBezTo>
                    <a:cubicBezTo>
                      <a:pt x="17944" y="2422"/>
                      <a:pt x="16348" y="1"/>
                      <a:pt x="16348" y="1"/>
                    </a:cubicBezTo>
                    <a:close/>
                  </a:path>
                </a:pathLst>
              </a:custGeom>
              <a:solidFill>
                <a:srgbClr val="784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365;p59">
                <a:extLst>
                  <a:ext uri="{FF2B5EF4-FFF2-40B4-BE49-F238E27FC236}">
                    <a16:creationId xmlns:a16="http://schemas.microsoft.com/office/drawing/2014/main" id="{9243BB49-0EF5-4BA2-B8CB-F295D0DC07F9}"/>
                  </a:ext>
                </a:extLst>
              </p:cNvPr>
              <p:cNvSpPr/>
              <p:nvPr/>
            </p:nvSpPr>
            <p:spPr>
              <a:xfrm>
                <a:off x="2343150" y="2483175"/>
                <a:ext cx="155975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6239" h="6406" extrusionOk="0">
                    <a:moveTo>
                      <a:pt x="2572" y="0"/>
                    </a:moveTo>
                    <a:cubicBezTo>
                      <a:pt x="0" y="2191"/>
                      <a:pt x="1536" y="6394"/>
                      <a:pt x="4917" y="6406"/>
                    </a:cubicBezTo>
                    <a:cubicBezTo>
                      <a:pt x="5096" y="6394"/>
                      <a:pt x="5274" y="6382"/>
                      <a:pt x="5453" y="6358"/>
                    </a:cubicBezTo>
                    <a:cubicBezTo>
                      <a:pt x="5929" y="5180"/>
                      <a:pt x="6239" y="3668"/>
                      <a:pt x="5596" y="2322"/>
                    </a:cubicBezTo>
                    <a:cubicBezTo>
                      <a:pt x="4953" y="953"/>
                      <a:pt x="3667" y="310"/>
                      <a:pt x="2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366;p59">
                <a:extLst>
                  <a:ext uri="{FF2B5EF4-FFF2-40B4-BE49-F238E27FC236}">
                    <a16:creationId xmlns:a16="http://schemas.microsoft.com/office/drawing/2014/main" id="{1DC2790B-608B-4956-96BF-1C9D7681CC15}"/>
                  </a:ext>
                </a:extLst>
              </p:cNvPr>
              <p:cNvSpPr/>
              <p:nvPr/>
            </p:nvSpPr>
            <p:spPr>
              <a:xfrm>
                <a:off x="2407425" y="2461475"/>
                <a:ext cx="149450" cy="180675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7227" extrusionOk="0">
                    <a:moveTo>
                      <a:pt x="2327" y="0"/>
                    </a:moveTo>
                    <a:cubicBezTo>
                      <a:pt x="1526" y="0"/>
                      <a:pt x="707" y="270"/>
                      <a:pt x="1" y="868"/>
                    </a:cubicBezTo>
                    <a:cubicBezTo>
                      <a:pt x="1096" y="1166"/>
                      <a:pt x="2382" y="1821"/>
                      <a:pt x="3025" y="3190"/>
                    </a:cubicBezTo>
                    <a:cubicBezTo>
                      <a:pt x="3680" y="4559"/>
                      <a:pt x="3358" y="6048"/>
                      <a:pt x="2882" y="7226"/>
                    </a:cubicBezTo>
                    <a:cubicBezTo>
                      <a:pt x="4656" y="6964"/>
                      <a:pt x="5978" y="5440"/>
                      <a:pt x="5978" y="3643"/>
                    </a:cubicBezTo>
                    <a:cubicBezTo>
                      <a:pt x="5978" y="1474"/>
                      <a:pt x="4201" y="0"/>
                      <a:pt x="2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367;p59">
                <a:extLst>
                  <a:ext uri="{FF2B5EF4-FFF2-40B4-BE49-F238E27FC236}">
                    <a16:creationId xmlns:a16="http://schemas.microsoft.com/office/drawing/2014/main" id="{98ADC1BD-CF50-4621-AB64-6891556EB4F6}"/>
                  </a:ext>
                </a:extLst>
              </p:cNvPr>
              <p:cNvSpPr/>
              <p:nvPr/>
            </p:nvSpPr>
            <p:spPr>
              <a:xfrm>
                <a:off x="2605750" y="2402800"/>
                <a:ext cx="141325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5788" extrusionOk="0">
                    <a:moveTo>
                      <a:pt x="2343" y="1"/>
                    </a:moveTo>
                    <a:lnTo>
                      <a:pt x="2343" y="1"/>
                    </a:lnTo>
                    <a:cubicBezTo>
                      <a:pt x="1" y="1962"/>
                      <a:pt x="1386" y="5787"/>
                      <a:pt x="4448" y="5787"/>
                    </a:cubicBezTo>
                    <a:cubicBezTo>
                      <a:pt x="4453" y="5787"/>
                      <a:pt x="4457" y="5787"/>
                      <a:pt x="4462" y="5787"/>
                    </a:cubicBezTo>
                    <a:cubicBezTo>
                      <a:pt x="4617" y="5775"/>
                      <a:pt x="4784" y="5763"/>
                      <a:pt x="4938" y="5740"/>
                    </a:cubicBezTo>
                    <a:cubicBezTo>
                      <a:pt x="5367" y="4680"/>
                      <a:pt x="5653" y="3311"/>
                      <a:pt x="5069" y="2096"/>
                    </a:cubicBezTo>
                    <a:cubicBezTo>
                      <a:pt x="4486" y="858"/>
                      <a:pt x="3331" y="275"/>
                      <a:pt x="2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368;p59">
                <a:extLst>
                  <a:ext uri="{FF2B5EF4-FFF2-40B4-BE49-F238E27FC236}">
                    <a16:creationId xmlns:a16="http://schemas.microsoft.com/office/drawing/2014/main" id="{52E7817F-62F7-49DB-A5F0-80655E544A82}"/>
                  </a:ext>
                </a:extLst>
              </p:cNvPr>
              <p:cNvSpPr/>
              <p:nvPr/>
            </p:nvSpPr>
            <p:spPr>
              <a:xfrm>
                <a:off x="2664300" y="2383125"/>
                <a:ext cx="135075" cy="163175"/>
              </a:xfrm>
              <a:custGeom>
                <a:avLst/>
                <a:gdLst/>
                <a:ahLst/>
                <a:cxnLst/>
                <a:rect l="l" t="t" r="r" b="b"/>
                <a:pathLst>
                  <a:path w="5403" h="6527" extrusionOk="0">
                    <a:moveTo>
                      <a:pt x="2108" y="1"/>
                    </a:moveTo>
                    <a:cubicBezTo>
                      <a:pt x="1382" y="1"/>
                      <a:pt x="640" y="245"/>
                      <a:pt x="1" y="788"/>
                    </a:cubicBezTo>
                    <a:cubicBezTo>
                      <a:pt x="989" y="1062"/>
                      <a:pt x="2144" y="1645"/>
                      <a:pt x="2727" y="2883"/>
                    </a:cubicBezTo>
                    <a:cubicBezTo>
                      <a:pt x="3323" y="4121"/>
                      <a:pt x="3025" y="5467"/>
                      <a:pt x="2596" y="6527"/>
                    </a:cubicBezTo>
                    <a:cubicBezTo>
                      <a:pt x="4204" y="6288"/>
                      <a:pt x="5394" y="4919"/>
                      <a:pt x="5394" y="3288"/>
                    </a:cubicBezTo>
                    <a:cubicBezTo>
                      <a:pt x="5403" y="1329"/>
                      <a:pt x="3801" y="1"/>
                      <a:pt x="21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369;p59">
                <a:extLst>
                  <a:ext uri="{FF2B5EF4-FFF2-40B4-BE49-F238E27FC236}">
                    <a16:creationId xmlns:a16="http://schemas.microsoft.com/office/drawing/2014/main" id="{3CC47CA4-BC2E-4478-9E82-56CC1C9B3B36}"/>
                  </a:ext>
                </a:extLst>
              </p:cNvPr>
              <p:cNvSpPr/>
              <p:nvPr/>
            </p:nvSpPr>
            <p:spPr>
              <a:xfrm>
                <a:off x="2655675" y="2559325"/>
                <a:ext cx="6252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1753" extrusionOk="0">
                    <a:moveTo>
                      <a:pt x="1152" y="0"/>
                    </a:moveTo>
                    <a:cubicBezTo>
                      <a:pt x="271" y="0"/>
                      <a:pt x="1" y="1003"/>
                      <a:pt x="1" y="1003"/>
                    </a:cubicBezTo>
                    <a:cubicBezTo>
                      <a:pt x="366" y="819"/>
                      <a:pt x="683" y="746"/>
                      <a:pt x="956" y="746"/>
                    </a:cubicBezTo>
                    <a:cubicBezTo>
                      <a:pt x="1975" y="746"/>
                      <a:pt x="2382" y="1753"/>
                      <a:pt x="2382" y="1753"/>
                    </a:cubicBezTo>
                    <a:cubicBezTo>
                      <a:pt x="2382" y="1753"/>
                      <a:pt x="2501" y="229"/>
                      <a:pt x="1406" y="26"/>
                    </a:cubicBezTo>
                    <a:cubicBezTo>
                      <a:pt x="1316" y="9"/>
                      <a:pt x="1232" y="0"/>
                      <a:pt x="1152" y="0"/>
                    </a:cubicBez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370;p59">
                <a:extLst>
                  <a:ext uri="{FF2B5EF4-FFF2-40B4-BE49-F238E27FC236}">
                    <a16:creationId xmlns:a16="http://schemas.microsoft.com/office/drawing/2014/main" id="{F9103DBD-B7A1-4DA1-9877-C3736869519A}"/>
                  </a:ext>
                </a:extLst>
              </p:cNvPr>
              <p:cNvSpPr/>
              <p:nvPr/>
            </p:nvSpPr>
            <p:spPr>
              <a:xfrm>
                <a:off x="2506550" y="2673975"/>
                <a:ext cx="161650" cy="81875"/>
              </a:xfrm>
              <a:custGeom>
                <a:avLst/>
                <a:gdLst/>
                <a:ahLst/>
                <a:cxnLst/>
                <a:rect l="l" t="t" r="r" b="b"/>
                <a:pathLst>
                  <a:path w="6466" h="3275" extrusionOk="0">
                    <a:moveTo>
                      <a:pt x="6466" y="0"/>
                    </a:moveTo>
                    <a:lnTo>
                      <a:pt x="6466" y="0"/>
                    </a:lnTo>
                    <a:cubicBezTo>
                      <a:pt x="5317" y="378"/>
                      <a:pt x="4000" y="488"/>
                      <a:pt x="2856" y="488"/>
                    </a:cubicBezTo>
                    <a:cubicBezTo>
                      <a:pt x="1261" y="488"/>
                      <a:pt x="1" y="274"/>
                      <a:pt x="1" y="274"/>
                    </a:cubicBezTo>
                    <a:lnTo>
                      <a:pt x="1" y="274"/>
                    </a:lnTo>
                    <a:cubicBezTo>
                      <a:pt x="1" y="274"/>
                      <a:pt x="358" y="3275"/>
                      <a:pt x="3227" y="3275"/>
                    </a:cubicBezTo>
                    <a:cubicBezTo>
                      <a:pt x="6096" y="3275"/>
                      <a:pt x="6466" y="0"/>
                      <a:pt x="64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371;p59">
                <a:extLst>
                  <a:ext uri="{FF2B5EF4-FFF2-40B4-BE49-F238E27FC236}">
                    <a16:creationId xmlns:a16="http://schemas.microsoft.com/office/drawing/2014/main" id="{5B60204D-03BF-462E-86FA-DC9B19B4F2B5}"/>
                  </a:ext>
                </a:extLst>
              </p:cNvPr>
              <p:cNvSpPr/>
              <p:nvPr/>
            </p:nvSpPr>
            <p:spPr>
              <a:xfrm>
                <a:off x="2351550" y="2410175"/>
                <a:ext cx="726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373" extrusionOk="0">
                    <a:moveTo>
                      <a:pt x="2227" y="0"/>
                    </a:moveTo>
                    <a:cubicBezTo>
                      <a:pt x="1519" y="0"/>
                      <a:pt x="1" y="1657"/>
                      <a:pt x="521" y="2313"/>
                    </a:cubicBezTo>
                    <a:cubicBezTo>
                      <a:pt x="553" y="2354"/>
                      <a:pt x="600" y="2373"/>
                      <a:pt x="660" y="2373"/>
                    </a:cubicBezTo>
                    <a:cubicBezTo>
                      <a:pt x="1229" y="2373"/>
                      <a:pt x="2905" y="671"/>
                      <a:pt x="2474" y="111"/>
                    </a:cubicBezTo>
                    <a:cubicBezTo>
                      <a:pt x="2414" y="34"/>
                      <a:pt x="2329" y="0"/>
                      <a:pt x="2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372;p59">
                <a:extLst>
                  <a:ext uri="{FF2B5EF4-FFF2-40B4-BE49-F238E27FC236}">
                    <a16:creationId xmlns:a16="http://schemas.microsoft.com/office/drawing/2014/main" id="{500E7D49-CEFB-45FE-B504-1DE08812387F}"/>
                  </a:ext>
                </a:extLst>
              </p:cNvPr>
              <p:cNvSpPr/>
              <p:nvPr/>
            </p:nvSpPr>
            <p:spPr>
              <a:xfrm>
                <a:off x="2696150" y="2323800"/>
                <a:ext cx="64250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176" extrusionOk="0">
                    <a:moveTo>
                      <a:pt x="661" y="0"/>
                    </a:moveTo>
                    <a:cubicBezTo>
                      <a:pt x="389" y="0"/>
                      <a:pt x="180" y="86"/>
                      <a:pt x="132" y="303"/>
                    </a:cubicBezTo>
                    <a:cubicBezTo>
                      <a:pt x="1" y="843"/>
                      <a:pt x="984" y="1176"/>
                      <a:pt x="1697" y="1176"/>
                    </a:cubicBezTo>
                    <a:cubicBezTo>
                      <a:pt x="2020" y="1176"/>
                      <a:pt x="2288" y="1107"/>
                      <a:pt x="2370" y="958"/>
                    </a:cubicBezTo>
                    <a:cubicBezTo>
                      <a:pt x="2569" y="612"/>
                      <a:pt x="1388" y="0"/>
                      <a:pt x="6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373;p59">
                <a:extLst>
                  <a:ext uri="{FF2B5EF4-FFF2-40B4-BE49-F238E27FC236}">
                    <a16:creationId xmlns:a16="http://schemas.microsoft.com/office/drawing/2014/main" id="{DDB59190-F499-4EC3-841D-27E123FFBC29}"/>
                  </a:ext>
                </a:extLst>
              </p:cNvPr>
              <p:cNvSpPr/>
              <p:nvPr/>
            </p:nvSpPr>
            <p:spPr>
              <a:xfrm>
                <a:off x="1405725" y="2142200"/>
                <a:ext cx="857675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4307" h="21784" extrusionOk="0">
                    <a:moveTo>
                      <a:pt x="8378" y="0"/>
                    </a:moveTo>
                    <a:cubicBezTo>
                      <a:pt x="2453" y="0"/>
                      <a:pt x="0" y="19601"/>
                      <a:pt x="4207" y="21557"/>
                    </a:cubicBezTo>
                    <a:cubicBezTo>
                      <a:pt x="4542" y="21712"/>
                      <a:pt x="4921" y="21784"/>
                      <a:pt x="5337" y="21784"/>
                    </a:cubicBezTo>
                    <a:cubicBezTo>
                      <a:pt x="10171" y="21784"/>
                      <a:pt x="19894" y="12125"/>
                      <a:pt x="20631" y="12125"/>
                    </a:cubicBezTo>
                    <a:cubicBezTo>
                      <a:pt x="20638" y="12125"/>
                      <a:pt x="20644" y="12126"/>
                      <a:pt x="20650" y="12127"/>
                    </a:cubicBezTo>
                    <a:cubicBezTo>
                      <a:pt x="21192" y="12305"/>
                      <a:pt x="24469" y="20585"/>
                      <a:pt x="28253" y="20585"/>
                    </a:cubicBezTo>
                    <a:cubicBezTo>
                      <a:pt x="28786" y="20585"/>
                      <a:pt x="29330" y="20420"/>
                      <a:pt x="29877" y="20045"/>
                    </a:cubicBezTo>
                    <a:cubicBezTo>
                      <a:pt x="34306" y="17009"/>
                      <a:pt x="23852" y="4162"/>
                      <a:pt x="21400" y="3412"/>
                    </a:cubicBezTo>
                    <a:cubicBezTo>
                      <a:pt x="21316" y="3386"/>
                      <a:pt x="21223" y="3374"/>
                      <a:pt x="21122" y="3374"/>
                    </a:cubicBezTo>
                    <a:cubicBezTo>
                      <a:pt x="18300" y="3374"/>
                      <a:pt x="8876" y="12923"/>
                      <a:pt x="8053" y="12923"/>
                    </a:cubicBezTo>
                    <a:cubicBezTo>
                      <a:pt x="8038" y="12923"/>
                      <a:pt x="8026" y="12919"/>
                      <a:pt x="8017" y="12913"/>
                    </a:cubicBezTo>
                    <a:cubicBezTo>
                      <a:pt x="7541" y="12568"/>
                      <a:pt x="14625" y="412"/>
                      <a:pt x="8565" y="7"/>
                    </a:cubicBezTo>
                    <a:cubicBezTo>
                      <a:pt x="8502" y="3"/>
                      <a:pt x="8440" y="0"/>
                      <a:pt x="8378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374;p59">
                <a:extLst>
                  <a:ext uri="{FF2B5EF4-FFF2-40B4-BE49-F238E27FC236}">
                    <a16:creationId xmlns:a16="http://schemas.microsoft.com/office/drawing/2014/main" id="{4654274D-FCCA-4106-9DCC-06C5AF91548C}"/>
                  </a:ext>
                </a:extLst>
              </p:cNvPr>
              <p:cNvSpPr/>
              <p:nvPr/>
            </p:nvSpPr>
            <p:spPr>
              <a:xfrm>
                <a:off x="1507325" y="2432275"/>
                <a:ext cx="440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1763" extrusionOk="0">
                    <a:moveTo>
                      <a:pt x="881" y="0"/>
                    </a:moveTo>
                    <a:cubicBezTo>
                      <a:pt x="393" y="0"/>
                      <a:pt x="0" y="393"/>
                      <a:pt x="0" y="882"/>
                    </a:cubicBezTo>
                    <a:cubicBezTo>
                      <a:pt x="0" y="1370"/>
                      <a:pt x="393" y="1763"/>
                      <a:pt x="881" y="1763"/>
                    </a:cubicBezTo>
                    <a:cubicBezTo>
                      <a:pt x="1369" y="1763"/>
                      <a:pt x="1762" y="1370"/>
                      <a:pt x="1762" y="882"/>
                    </a:cubicBezTo>
                    <a:cubicBezTo>
                      <a:pt x="1762" y="393"/>
                      <a:pt x="1369" y="0"/>
                      <a:pt x="881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375;p59">
                <a:extLst>
                  <a:ext uri="{FF2B5EF4-FFF2-40B4-BE49-F238E27FC236}">
                    <a16:creationId xmlns:a16="http://schemas.microsoft.com/office/drawing/2014/main" id="{0C9CDBE4-7E23-42B3-A613-423FBD99F5FC}"/>
                  </a:ext>
                </a:extLst>
              </p:cNvPr>
              <p:cNvSpPr/>
              <p:nvPr/>
            </p:nvSpPr>
            <p:spPr>
              <a:xfrm>
                <a:off x="1516250" y="2214575"/>
                <a:ext cx="717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7271" extrusionOk="0">
                    <a:moveTo>
                      <a:pt x="1849" y="1"/>
                    </a:moveTo>
                    <a:cubicBezTo>
                      <a:pt x="1220" y="1"/>
                      <a:pt x="517" y="1528"/>
                      <a:pt x="262" y="3482"/>
                    </a:cubicBezTo>
                    <a:cubicBezTo>
                      <a:pt x="0" y="5482"/>
                      <a:pt x="310" y="7184"/>
                      <a:pt x="953" y="7268"/>
                    </a:cubicBezTo>
                    <a:cubicBezTo>
                      <a:pt x="970" y="7270"/>
                      <a:pt x="987" y="7271"/>
                      <a:pt x="1003" y="7271"/>
                    </a:cubicBezTo>
                    <a:cubicBezTo>
                      <a:pt x="1645" y="7271"/>
                      <a:pt x="2341" y="5740"/>
                      <a:pt x="2608" y="3791"/>
                    </a:cubicBezTo>
                    <a:cubicBezTo>
                      <a:pt x="2870" y="1779"/>
                      <a:pt x="2560" y="88"/>
                      <a:pt x="1905" y="5"/>
                    </a:cubicBezTo>
                    <a:cubicBezTo>
                      <a:pt x="1887" y="2"/>
                      <a:pt x="1868" y="1"/>
                      <a:pt x="1849" y="1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376;p59">
                <a:extLst>
                  <a:ext uri="{FF2B5EF4-FFF2-40B4-BE49-F238E27FC236}">
                    <a16:creationId xmlns:a16="http://schemas.microsoft.com/office/drawing/2014/main" id="{DE2B6E10-0FDE-429F-A4B7-E1283AB43736}"/>
                  </a:ext>
                </a:extLst>
              </p:cNvPr>
              <p:cNvSpPr/>
              <p:nvPr/>
            </p:nvSpPr>
            <p:spPr>
              <a:xfrm>
                <a:off x="1927900" y="2299200"/>
                <a:ext cx="163450" cy="225700"/>
              </a:xfrm>
              <a:custGeom>
                <a:avLst/>
                <a:gdLst/>
                <a:ahLst/>
                <a:cxnLst/>
                <a:rect l="l" t="t" r="r" b="b"/>
                <a:pathLst>
                  <a:path w="6538" h="9028" extrusionOk="0">
                    <a:moveTo>
                      <a:pt x="945" y="0"/>
                    </a:moveTo>
                    <a:cubicBezTo>
                      <a:pt x="855" y="0"/>
                      <a:pt x="774" y="20"/>
                      <a:pt x="703" y="61"/>
                    </a:cubicBezTo>
                    <a:cubicBezTo>
                      <a:pt x="1" y="466"/>
                      <a:pt x="584" y="2787"/>
                      <a:pt x="2001" y="5252"/>
                    </a:cubicBezTo>
                    <a:cubicBezTo>
                      <a:pt x="3275" y="7457"/>
                      <a:pt x="4799" y="9027"/>
                      <a:pt x="5604" y="9027"/>
                    </a:cubicBezTo>
                    <a:cubicBezTo>
                      <a:pt x="5695" y="9027"/>
                      <a:pt x="5776" y="9008"/>
                      <a:pt x="5847" y="8967"/>
                    </a:cubicBezTo>
                    <a:cubicBezTo>
                      <a:pt x="6537" y="8562"/>
                      <a:pt x="5954" y="6240"/>
                      <a:pt x="4537" y="3788"/>
                    </a:cubicBezTo>
                    <a:cubicBezTo>
                      <a:pt x="3263" y="1571"/>
                      <a:pt x="1748" y="0"/>
                      <a:pt x="94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377;p59">
                <a:extLst>
                  <a:ext uri="{FF2B5EF4-FFF2-40B4-BE49-F238E27FC236}">
                    <a16:creationId xmlns:a16="http://schemas.microsoft.com/office/drawing/2014/main" id="{01BE8E3A-36B4-419E-ADCF-E8BF557BD2E2}"/>
                  </a:ext>
                </a:extLst>
              </p:cNvPr>
              <p:cNvSpPr/>
              <p:nvPr/>
            </p:nvSpPr>
            <p:spPr>
              <a:xfrm>
                <a:off x="1736525" y="2426900"/>
                <a:ext cx="184575" cy="254250"/>
              </a:xfrm>
              <a:custGeom>
                <a:avLst/>
                <a:gdLst/>
                <a:ahLst/>
                <a:cxnLst/>
                <a:rect l="l" t="t" r="r" b="b"/>
                <a:pathLst>
                  <a:path w="7383" h="10170" extrusionOk="0">
                    <a:moveTo>
                      <a:pt x="4738" y="0"/>
                    </a:moveTo>
                    <a:cubicBezTo>
                      <a:pt x="4505" y="0"/>
                      <a:pt x="4291" y="69"/>
                      <a:pt x="4120" y="215"/>
                    </a:cubicBezTo>
                    <a:cubicBezTo>
                      <a:pt x="3131" y="1049"/>
                      <a:pt x="4715" y="2799"/>
                      <a:pt x="4715" y="2799"/>
                    </a:cubicBezTo>
                    <a:lnTo>
                      <a:pt x="0" y="6526"/>
                    </a:lnTo>
                    <a:cubicBezTo>
                      <a:pt x="976" y="7461"/>
                      <a:pt x="1631" y="7660"/>
                      <a:pt x="2013" y="7660"/>
                    </a:cubicBezTo>
                    <a:cubicBezTo>
                      <a:pt x="2297" y="7660"/>
                      <a:pt x="2429" y="7550"/>
                      <a:pt x="2429" y="7550"/>
                    </a:cubicBezTo>
                    <a:lnTo>
                      <a:pt x="3227" y="10169"/>
                    </a:lnTo>
                    <a:lnTo>
                      <a:pt x="5644" y="7990"/>
                    </a:lnTo>
                    <a:lnTo>
                      <a:pt x="4858" y="6478"/>
                    </a:lnTo>
                    <a:cubicBezTo>
                      <a:pt x="4858" y="6478"/>
                      <a:pt x="6060" y="5871"/>
                      <a:pt x="6703" y="3764"/>
                    </a:cubicBezTo>
                    <a:cubicBezTo>
                      <a:pt x="7382" y="1569"/>
                      <a:pt x="5848" y="0"/>
                      <a:pt x="4738" y="0"/>
                    </a:cubicBezTo>
                    <a:close/>
                  </a:path>
                </a:pathLst>
              </a:custGeom>
              <a:solidFill>
                <a:srgbClr val="784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378;p59">
                <a:extLst>
                  <a:ext uri="{FF2B5EF4-FFF2-40B4-BE49-F238E27FC236}">
                    <a16:creationId xmlns:a16="http://schemas.microsoft.com/office/drawing/2014/main" id="{E3C0ED88-C183-4BA0-9648-0A448FE60996}"/>
                  </a:ext>
                </a:extLst>
              </p:cNvPr>
              <p:cNvSpPr/>
              <p:nvPr/>
            </p:nvSpPr>
            <p:spPr>
              <a:xfrm>
                <a:off x="1751100" y="2612575"/>
                <a:ext cx="770650" cy="437825"/>
              </a:xfrm>
              <a:custGeom>
                <a:avLst/>
                <a:gdLst/>
                <a:ahLst/>
                <a:cxnLst/>
                <a:rect l="l" t="t" r="r" b="b"/>
                <a:pathLst>
                  <a:path w="30826" h="17513" extrusionOk="0">
                    <a:moveTo>
                      <a:pt x="7908" y="0"/>
                    </a:moveTo>
                    <a:cubicBezTo>
                      <a:pt x="6483" y="0"/>
                      <a:pt x="5078" y="410"/>
                      <a:pt x="3870" y="1182"/>
                    </a:cubicBezTo>
                    <a:cubicBezTo>
                      <a:pt x="0" y="3706"/>
                      <a:pt x="167" y="7981"/>
                      <a:pt x="167" y="7981"/>
                    </a:cubicBezTo>
                    <a:cubicBezTo>
                      <a:pt x="167" y="7981"/>
                      <a:pt x="2858" y="12612"/>
                      <a:pt x="13205" y="15672"/>
                    </a:cubicBezTo>
                    <a:cubicBezTo>
                      <a:pt x="18111" y="17129"/>
                      <a:pt x="22062" y="17512"/>
                      <a:pt x="24860" y="17512"/>
                    </a:cubicBezTo>
                    <a:cubicBezTo>
                      <a:pt x="27962" y="17512"/>
                      <a:pt x="29647" y="17041"/>
                      <a:pt x="29647" y="17041"/>
                    </a:cubicBezTo>
                    <a:cubicBezTo>
                      <a:pt x="30826" y="13493"/>
                      <a:pt x="29992" y="10803"/>
                      <a:pt x="29992" y="10803"/>
                    </a:cubicBezTo>
                    <a:cubicBezTo>
                      <a:pt x="29992" y="10803"/>
                      <a:pt x="23825" y="9636"/>
                      <a:pt x="18408" y="7493"/>
                    </a:cubicBezTo>
                    <a:cubicBezTo>
                      <a:pt x="13002" y="5338"/>
                      <a:pt x="8775" y="51"/>
                      <a:pt x="8775" y="51"/>
                    </a:cubicBezTo>
                    <a:cubicBezTo>
                      <a:pt x="8486" y="17"/>
                      <a:pt x="8197" y="0"/>
                      <a:pt x="79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" name="Google Shape;39;p2">
              <a:extLst>
                <a:ext uri="{FF2B5EF4-FFF2-40B4-BE49-F238E27FC236}">
                  <a16:creationId xmlns:a16="http://schemas.microsoft.com/office/drawing/2014/main" id="{D99A20A3-DB3A-451F-88F4-EDC66DE29184}"/>
                </a:ext>
              </a:extLst>
            </p:cNvPr>
            <p:cNvSpPr/>
            <p:nvPr/>
          </p:nvSpPr>
          <p:spPr>
            <a:xfrm rot="2199912">
              <a:off x="8542844" y="138252"/>
              <a:ext cx="376218" cy="342995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8" name="Text Box 62">
            <a:extLst>
              <a:ext uri="{FF2B5EF4-FFF2-40B4-BE49-F238E27FC236}">
                <a16:creationId xmlns:a16="http://schemas.microsoft.com/office/drawing/2014/main" id="{2E4F9EC1-8E91-4721-96DF-8BA02215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16" y="211339"/>
            <a:ext cx="1681586" cy="8309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kern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Đ, S ?</a:t>
            </a:r>
            <a:endParaRPr kumimoji="0" lang="en-US" altLang="en-US" sz="4800" b="0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2"/>
          <a:srcRect l="25603" t="19314" r="12908" b="22813"/>
          <a:stretch/>
        </p:blipFill>
        <p:spPr>
          <a:xfrm>
            <a:off x="2808812" y="1413882"/>
            <a:ext cx="9213142" cy="5030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6" name="Oval 65"/>
          <p:cNvSpPr/>
          <p:nvPr/>
        </p:nvSpPr>
        <p:spPr>
          <a:xfrm>
            <a:off x="3634063" y="2027559"/>
            <a:ext cx="1771049" cy="86627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 Box 62">
            <a:extLst>
              <a:ext uri="{FF2B5EF4-FFF2-40B4-BE49-F238E27FC236}">
                <a16:creationId xmlns:a16="http://schemas.microsoft.com/office/drawing/2014/main" id="{2E4F9EC1-8E91-4721-96DF-8BA02215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744" y="5037793"/>
            <a:ext cx="553226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3600" kern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</a:t>
            </a:r>
            <a:endParaRPr kumimoji="0" lang="en-US" altLang="en-US" sz="3600" b="0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68" name="Text Box 62">
            <a:extLst>
              <a:ext uri="{FF2B5EF4-FFF2-40B4-BE49-F238E27FC236}">
                <a16:creationId xmlns:a16="http://schemas.microsoft.com/office/drawing/2014/main" id="{2E4F9EC1-8E91-4721-96DF-8BA02215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7081" y="5037793"/>
            <a:ext cx="553226" cy="646331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3600" kern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</a:t>
            </a:r>
            <a:endParaRPr kumimoji="0" lang="en-US" altLang="en-US" sz="3600" b="0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1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4" y="2543543"/>
            <a:ext cx="25769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58 + 19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181133" y="3583627"/>
            <a:ext cx="2365257" cy="3131127"/>
          </a:xfrm>
          <a:prstGeom prst="roundRect">
            <a:avLst/>
          </a:prstGeom>
          <a:solidFill>
            <a:schemeClr val="accent4">
              <a:alpha val="74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308038" y="3684509"/>
            <a:ext cx="1722223" cy="1865514"/>
            <a:chOff x="364218" y="2826559"/>
            <a:chExt cx="1722223" cy="1865514"/>
          </a:xfrm>
        </p:grpSpPr>
        <p:sp>
          <p:nvSpPr>
            <p:cNvPr id="54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0305" y="2826559"/>
              <a:ext cx="99666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58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55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218" y="3265365"/>
              <a:ext cx="99666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+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56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5715" y="3757132"/>
              <a:ext cx="99666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19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663321" y="4692073"/>
              <a:ext cx="142312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8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17" y="5612945"/>
            <a:ext cx="9966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77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9" name="Text Box 62">
            <a:extLst>
              <a:ext uri="{FF2B5EF4-FFF2-40B4-BE49-F238E27FC236}">
                <a16:creationId xmlns:a16="http://schemas.microsoft.com/office/drawing/2014/main" id="{2E4F9EC1-8E91-4721-96DF-8BA02215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299" y="5039210"/>
            <a:ext cx="553226" cy="646331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3600" kern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</a:t>
            </a:r>
            <a:endParaRPr kumimoji="0" lang="en-US" altLang="en-US" sz="3600" b="0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964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 animBg="1"/>
      <p:bldP spid="58" grpId="0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F92692B-70AA-4A2F-955A-3BFCF2A24FF8}"/>
              </a:ext>
            </a:extLst>
          </p:cNvPr>
          <p:cNvGrpSpPr/>
          <p:nvPr/>
        </p:nvGrpSpPr>
        <p:grpSpPr>
          <a:xfrm>
            <a:off x="-42315" y="73384"/>
            <a:ext cx="2679356" cy="2609259"/>
            <a:chOff x="7555397" y="120770"/>
            <a:chExt cx="1363665" cy="1350290"/>
          </a:xfrm>
        </p:grpSpPr>
        <p:grpSp>
          <p:nvGrpSpPr>
            <p:cNvPr id="10" name="Google Shape;1348;p59">
              <a:extLst>
                <a:ext uri="{FF2B5EF4-FFF2-40B4-BE49-F238E27FC236}">
                  <a16:creationId xmlns:a16="http://schemas.microsoft.com/office/drawing/2014/main" id="{CB762421-7EB5-4AF2-8A5F-6EE98EFFA2B0}"/>
                </a:ext>
              </a:extLst>
            </p:cNvPr>
            <p:cNvGrpSpPr/>
            <p:nvPr/>
          </p:nvGrpSpPr>
          <p:grpSpPr>
            <a:xfrm>
              <a:off x="7555397" y="120770"/>
              <a:ext cx="1355690" cy="1350290"/>
              <a:chOff x="1405725" y="1840175"/>
              <a:chExt cx="2376900" cy="2280050"/>
            </a:xfrm>
          </p:grpSpPr>
          <p:sp>
            <p:nvSpPr>
              <p:cNvPr id="12" name="Google Shape;1349;p59">
                <a:extLst>
                  <a:ext uri="{FF2B5EF4-FFF2-40B4-BE49-F238E27FC236}">
                    <a16:creationId xmlns:a16="http://schemas.microsoft.com/office/drawing/2014/main" id="{F2522772-0450-4980-AB46-C41218228502}"/>
                  </a:ext>
                </a:extLst>
              </p:cNvPr>
              <p:cNvSpPr/>
              <p:nvPr/>
            </p:nvSpPr>
            <p:spPr>
              <a:xfrm>
                <a:off x="3591800" y="3137825"/>
                <a:ext cx="190825" cy="158500"/>
              </a:xfrm>
              <a:custGeom>
                <a:avLst/>
                <a:gdLst/>
                <a:ahLst/>
                <a:cxnLst/>
                <a:rect l="l" t="t" r="r" b="b"/>
                <a:pathLst>
                  <a:path w="7633" h="6340" extrusionOk="0">
                    <a:moveTo>
                      <a:pt x="5138" y="1"/>
                    </a:moveTo>
                    <a:cubicBezTo>
                      <a:pt x="3715" y="1"/>
                      <a:pt x="2275" y="2008"/>
                      <a:pt x="2275" y="2008"/>
                    </a:cubicBezTo>
                    <a:lnTo>
                      <a:pt x="1" y="5675"/>
                    </a:lnTo>
                    <a:cubicBezTo>
                      <a:pt x="1" y="5675"/>
                      <a:pt x="1509" y="6339"/>
                      <a:pt x="2773" y="6339"/>
                    </a:cubicBezTo>
                    <a:cubicBezTo>
                      <a:pt x="2995" y="6339"/>
                      <a:pt x="3209" y="6319"/>
                      <a:pt x="3406" y="6271"/>
                    </a:cubicBezTo>
                    <a:cubicBezTo>
                      <a:pt x="4716" y="5961"/>
                      <a:pt x="7633" y="1461"/>
                      <a:pt x="5990" y="282"/>
                    </a:cubicBezTo>
                    <a:cubicBezTo>
                      <a:pt x="5714" y="83"/>
                      <a:pt x="5426" y="1"/>
                      <a:pt x="5138" y="1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50;p59">
                <a:extLst>
                  <a:ext uri="{FF2B5EF4-FFF2-40B4-BE49-F238E27FC236}">
                    <a16:creationId xmlns:a16="http://schemas.microsoft.com/office/drawing/2014/main" id="{A9F5E655-CC07-45F4-9373-16E13AF8723F}"/>
                  </a:ext>
                </a:extLst>
              </p:cNvPr>
              <p:cNvSpPr/>
              <p:nvPr/>
            </p:nvSpPr>
            <p:spPr>
              <a:xfrm>
                <a:off x="3112875" y="3998675"/>
                <a:ext cx="2412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9650" h="4862" extrusionOk="0">
                    <a:moveTo>
                      <a:pt x="6995" y="1"/>
                    </a:moveTo>
                    <a:cubicBezTo>
                      <a:pt x="5380" y="1"/>
                      <a:pt x="3418" y="805"/>
                      <a:pt x="3418" y="805"/>
                    </a:cubicBezTo>
                    <a:lnTo>
                      <a:pt x="941" y="1936"/>
                    </a:lnTo>
                    <a:cubicBezTo>
                      <a:pt x="941" y="1936"/>
                      <a:pt x="1" y="4615"/>
                      <a:pt x="2132" y="4841"/>
                    </a:cubicBezTo>
                    <a:cubicBezTo>
                      <a:pt x="2263" y="4855"/>
                      <a:pt x="2408" y="4862"/>
                      <a:pt x="2563" y="4862"/>
                    </a:cubicBezTo>
                    <a:cubicBezTo>
                      <a:pt x="4903" y="4862"/>
                      <a:pt x="9649" y="3292"/>
                      <a:pt x="9002" y="1114"/>
                    </a:cubicBezTo>
                    <a:cubicBezTo>
                      <a:pt x="8745" y="269"/>
                      <a:pt x="7928" y="1"/>
                      <a:pt x="6995" y="1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351;p59">
                <a:extLst>
                  <a:ext uri="{FF2B5EF4-FFF2-40B4-BE49-F238E27FC236}">
                    <a16:creationId xmlns:a16="http://schemas.microsoft.com/office/drawing/2014/main" id="{FF2F6A34-C1CD-4821-B36C-7498FD696EE7}"/>
                  </a:ext>
                </a:extLst>
              </p:cNvPr>
              <p:cNvSpPr/>
              <p:nvPr/>
            </p:nvSpPr>
            <p:spPr>
              <a:xfrm>
                <a:off x="2443150" y="3094800"/>
                <a:ext cx="1207625" cy="952275"/>
              </a:xfrm>
              <a:custGeom>
                <a:avLst/>
                <a:gdLst/>
                <a:ahLst/>
                <a:cxnLst/>
                <a:rect l="l" t="t" r="r" b="b"/>
                <a:pathLst>
                  <a:path w="48305" h="38091" extrusionOk="0">
                    <a:moveTo>
                      <a:pt x="36909" y="0"/>
                    </a:moveTo>
                    <a:cubicBezTo>
                      <a:pt x="28415" y="0"/>
                      <a:pt x="18848" y="5039"/>
                      <a:pt x="18848" y="5039"/>
                    </a:cubicBezTo>
                    <a:cubicBezTo>
                      <a:pt x="18848" y="5039"/>
                      <a:pt x="15441" y="4106"/>
                      <a:pt x="11710" y="4106"/>
                    </a:cubicBezTo>
                    <a:cubicBezTo>
                      <a:pt x="7997" y="4106"/>
                      <a:pt x="3962" y="5030"/>
                      <a:pt x="2644" y="8718"/>
                    </a:cubicBezTo>
                    <a:cubicBezTo>
                      <a:pt x="1" y="16124"/>
                      <a:pt x="3691" y="20339"/>
                      <a:pt x="14681" y="25292"/>
                    </a:cubicBezTo>
                    <a:cubicBezTo>
                      <a:pt x="25658" y="30233"/>
                      <a:pt x="27444" y="38091"/>
                      <a:pt x="27444" y="38091"/>
                    </a:cubicBezTo>
                    <a:cubicBezTo>
                      <a:pt x="31207" y="37995"/>
                      <a:pt x="32052" y="36138"/>
                      <a:pt x="32052" y="36138"/>
                    </a:cubicBezTo>
                    <a:cubicBezTo>
                      <a:pt x="32052" y="36138"/>
                      <a:pt x="33469" y="31733"/>
                      <a:pt x="28159" y="23791"/>
                    </a:cubicBezTo>
                    <a:cubicBezTo>
                      <a:pt x="22837" y="15850"/>
                      <a:pt x="17265" y="14624"/>
                      <a:pt x="17265" y="14624"/>
                    </a:cubicBezTo>
                    <a:cubicBezTo>
                      <a:pt x="24444" y="8819"/>
                      <a:pt x="33683" y="7710"/>
                      <a:pt x="39696" y="7710"/>
                    </a:cubicBezTo>
                    <a:cubicBezTo>
                      <a:pt x="43414" y="7710"/>
                      <a:pt x="45899" y="8135"/>
                      <a:pt x="45899" y="8135"/>
                    </a:cubicBezTo>
                    <a:cubicBezTo>
                      <a:pt x="47578" y="7039"/>
                      <a:pt x="48304" y="3325"/>
                      <a:pt x="48304" y="3325"/>
                    </a:cubicBezTo>
                    <a:cubicBezTo>
                      <a:pt x="48304" y="3325"/>
                      <a:pt x="45816" y="146"/>
                      <a:pt x="37231" y="3"/>
                    </a:cubicBezTo>
                    <a:cubicBezTo>
                      <a:pt x="37124" y="1"/>
                      <a:pt x="37017" y="0"/>
                      <a:pt x="369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356;p59">
                <a:extLst>
                  <a:ext uri="{FF2B5EF4-FFF2-40B4-BE49-F238E27FC236}">
                    <a16:creationId xmlns:a16="http://schemas.microsoft.com/office/drawing/2014/main" id="{FAA58170-DC44-441F-8E54-CBDA7D04D318}"/>
                  </a:ext>
                </a:extLst>
              </p:cNvPr>
              <p:cNvSpPr/>
              <p:nvPr/>
            </p:nvSpPr>
            <p:spPr>
              <a:xfrm>
                <a:off x="3247425" y="2260675"/>
                <a:ext cx="210150" cy="169550"/>
              </a:xfrm>
              <a:custGeom>
                <a:avLst/>
                <a:gdLst/>
                <a:ahLst/>
                <a:cxnLst/>
                <a:rect l="l" t="t" r="r" b="b"/>
                <a:pathLst>
                  <a:path w="8406" h="6782" extrusionOk="0">
                    <a:moveTo>
                      <a:pt x="2551" y="1"/>
                    </a:moveTo>
                    <a:cubicBezTo>
                      <a:pt x="1495" y="1"/>
                      <a:pt x="89" y="1395"/>
                      <a:pt x="48" y="2781"/>
                    </a:cubicBezTo>
                    <a:cubicBezTo>
                      <a:pt x="0" y="4364"/>
                      <a:pt x="1750" y="4793"/>
                      <a:pt x="1750" y="4793"/>
                    </a:cubicBezTo>
                    <a:lnTo>
                      <a:pt x="1381" y="6436"/>
                    </a:lnTo>
                    <a:lnTo>
                      <a:pt x="4144" y="6781"/>
                    </a:lnTo>
                    <a:lnTo>
                      <a:pt x="4513" y="5507"/>
                    </a:lnTo>
                    <a:cubicBezTo>
                      <a:pt x="4513" y="5507"/>
                      <a:pt x="7525" y="5400"/>
                      <a:pt x="8406" y="2769"/>
                    </a:cubicBezTo>
                    <a:lnTo>
                      <a:pt x="8406" y="2769"/>
                    </a:lnTo>
                    <a:cubicBezTo>
                      <a:pt x="8406" y="2769"/>
                      <a:pt x="7274" y="3086"/>
                      <a:pt x="5655" y="3086"/>
                    </a:cubicBezTo>
                    <a:cubicBezTo>
                      <a:pt x="4648" y="3086"/>
                      <a:pt x="3454" y="2963"/>
                      <a:pt x="2227" y="2566"/>
                    </a:cubicBezTo>
                    <a:cubicBezTo>
                      <a:pt x="2227" y="2566"/>
                      <a:pt x="4036" y="626"/>
                      <a:pt x="3001" y="102"/>
                    </a:cubicBezTo>
                    <a:cubicBezTo>
                      <a:pt x="2863" y="33"/>
                      <a:pt x="2711" y="1"/>
                      <a:pt x="2551" y="1"/>
                    </a:cubicBezTo>
                    <a:close/>
                  </a:path>
                </a:pathLst>
              </a:custGeom>
              <a:solidFill>
                <a:srgbClr val="784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357;p59">
                <a:extLst>
                  <a:ext uri="{FF2B5EF4-FFF2-40B4-BE49-F238E27FC236}">
                    <a16:creationId xmlns:a16="http://schemas.microsoft.com/office/drawing/2014/main" id="{8D049091-E6A4-4DDC-B16C-1BC35DA2BB13}"/>
                  </a:ext>
                </a:extLst>
              </p:cNvPr>
              <p:cNvSpPr/>
              <p:nvPr/>
            </p:nvSpPr>
            <p:spPr>
              <a:xfrm>
                <a:off x="2760150" y="2417225"/>
                <a:ext cx="688800" cy="614250"/>
              </a:xfrm>
              <a:custGeom>
                <a:avLst/>
                <a:gdLst/>
                <a:ahLst/>
                <a:cxnLst/>
                <a:rect l="l" t="t" r="r" b="b"/>
                <a:pathLst>
                  <a:path w="27552" h="24570" extrusionOk="0">
                    <a:moveTo>
                      <a:pt x="20330" y="1"/>
                    </a:moveTo>
                    <a:cubicBezTo>
                      <a:pt x="19635" y="1"/>
                      <a:pt x="19040" y="91"/>
                      <a:pt x="18646" y="281"/>
                    </a:cubicBezTo>
                    <a:cubicBezTo>
                      <a:pt x="16884" y="1138"/>
                      <a:pt x="17289" y="4186"/>
                      <a:pt x="13109" y="10044"/>
                    </a:cubicBezTo>
                    <a:cubicBezTo>
                      <a:pt x="8942" y="15890"/>
                      <a:pt x="1" y="17712"/>
                      <a:pt x="1" y="17712"/>
                    </a:cubicBezTo>
                    <a:lnTo>
                      <a:pt x="1560" y="24570"/>
                    </a:lnTo>
                    <a:cubicBezTo>
                      <a:pt x="1560" y="24570"/>
                      <a:pt x="8573" y="23117"/>
                      <a:pt x="14979" y="20081"/>
                    </a:cubicBezTo>
                    <a:cubicBezTo>
                      <a:pt x="21372" y="17033"/>
                      <a:pt x="27552" y="5139"/>
                      <a:pt x="26909" y="2865"/>
                    </a:cubicBezTo>
                    <a:cubicBezTo>
                      <a:pt x="26418" y="1105"/>
                      <a:pt x="22764" y="1"/>
                      <a:pt x="20330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358;p59">
                <a:extLst>
                  <a:ext uri="{FF2B5EF4-FFF2-40B4-BE49-F238E27FC236}">
                    <a16:creationId xmlns:a16="http://schemas.microsoft.com/office/drawing/2014/main" id="{FD47FA0D-25B6-4EE1-887F-81D3A05F3B9C}"/>
                  </a:ext>
                </a:extLst>
              </p:cNvPr>
              <p:cNvSpPr/>
              <p:nvPr/>
            </p:nvSpPr>
            <p:spPr>
              <a:xfrm>
                <a:off x="2466075" y="2860000"/>
                <a:ext cx="448300" cy="483300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9332" extrusionOk="0">
                    <a:moveTo>
                      <a:pt x="11764" y="1"/>
                    </a:moveTo>
                    <a:cubicBezTo>
                      <a:pt x="11243" y="325"/>
                      <a:pt x="10560" y="423"/>
                      <a:pt x="9925" y="423"/>
                    </a:cubicBezTo>
                    <a:cubicBezTo>
                      <a:pt x="8950" y="423"/>
                      <a:pt x="8085" y="191"/>
                      <a:pt x="8085" y="191"/>
                    </a:cubicBezTo>
                    <a:cubicBezTo>
                      <a:pt x="8085" y="191"/>
                      <a:pt x="7533" y="138"/>
                      <a:pt x="6830" y="138"/>
                    </a:cubicBezTo>
                    <a:cubicBezTo>
                      <a:pt x="5945" y="138"/>
                      <a:pt x="4820" y="223"/>
                      <a:pt x="4263" y="608"/>
                    </a:cubicBezTo>
                    <a:cubicBezTo>
                      <a:pt x="3795" y="931"/>
                      <a:pt x="3134" y="1017"/>
                      <a:pt x="2564" y="1017"/>
                    </a:cubicBezTo>
                    <a:cubicBezTo>
                      <a:pt x="1914" y="1017"/>
                      <a:pt x="1381" y="906"/>
                      <a:pt x="1381" y="906"/>
                    </a:cubicBezTo>
                    <a:lnTo>
                      <a:pt x="1381" y="906"/>
                    </a:lnTo>
                    <a:cubicBezTo>
                      <a:pt x="1774" y="2680"/>
                      <a:pt x="0" y="17527"/>
                      <a:pt x="0" y="17527"/>
                    </a:cubicBezTo>
                    <a:cubicBezTo>
                      <a:pt x="0" y="17527"/>
                      <a:pt x="4730" y="19332"/>
                      <a:pt x="7785" y="19332"/>
                    </a:cubicBezTo>
                    <a:cubicBezTo>
                      <a:pt x="8050" y="19332"/>
                      <a:pt x="8302" y="19318"/>
                      <a:pt x="8537" y="19289"/>
                    </a:cubicBezTo>
                    <a:cubicBezTo>
                      <a:pt x="11490" y="18932"/>
                      <a:pt x="17931" y="14443"/>
                      <a:pt x="17931" y="14443"/>
                    </a:cubicBezTo>
                    <a:lnTo>
                      <a:pt x="11764" y="1"/>
                    </a:ln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359;p59">
                <a:extLst>
                  <a:ext uri="{FF2B5EF4-FFF2-40B4-BE49-F238E27FC236}">
                    <a16:creationId xmlns:a16="http://schemas.microsoft.com/office/drawing/2014/main" id="{9FFCBBFD-1E05-4F73-AC62-F2B3FE58EEF7}"/>
                  </a:ext>
                </a:extLst>
              </p:cNvPr>
              <p:cNvSpPr/>
              <p:nvPr/>
            </p:nvSpPr>
            <p:spPr>
              <a:xfrm>
                <a:off x="2186275" y="1840175"/>
                <a:ext cx="690268" cy="369800"/>
              </a:xfrm>
              <a:custGeom>
                <a:avLst/>
                <a:gdLst/>
                <a:ahLst/>
                <a:cxnLst/>
                <a:rect l="l" t="t" r="r" b="b"/>
                <a:pathLst>
                  <a:path w="26326" h="14792" extrusionOk="0">
                    <a:moveTo>
                      <a:pt x="19048" y="1"/>
                    </a:moveTo>
                    <a:cubicBezTo>
                      <a:pt x="16932" y="1"/>
                      <a:pt x="16467" y="1741"/>
                      <a:pt x="16467" y="1741"/>
                    </a:cubicBezTo>
                    <a:cubicBezTo>
                      <a:pt x="16467" y="1741"/>
                      <a:pt x="14812" y="211"/>
                      <a:pt x="12780" y="211"/>
                    </a:cubicBezTo>
                    <a:cubicBezTo>
                      <a:pt x="12461" y="211"/>
                      <a:pt x="12132" y="249"/>
                      <a:pt x="11800" y="336"/>
                    </a:cubicBezTo>
                    <a:cubicBezTo>
                      <a:pt x="9347" y="967"/>
                      <a:pt x="8394" y="3825"/>
                      <a:pt x="8394" y="3825"/>
                    </a:cubicBezTo>
                    <a:cubicBezTo>
                      <a:pt x="8394" y="3825"/>
                      <a:pt x="7221" y="3098"/>
                      <a:pt x="5357" y="3098"/>
                    </a:cubicBezTo>
                    <a:cubicBezTo>
                      <a:pt x="4641" y="3098"/>
                      <a:pt x="3822" y="3206"/>
                      <a:pt x="2929" y="3503"/>
                    </a:cubicBezTo>
                    <a:cubicBezTo>
                      <a:pt x="1441" y="5575"/>
                      <a:pt x="0" y="8778"/>
                      <a:pt x="2596" y="11516"/>
                    </a:cubicBezTo>
                    <a:cubicBezTo>
                      <a:pt x="3469" y="12433"/>
                      <a:pt x="4308" y="12739"/>
                      <a:pt x="5038" y="12739"/>
                    </a:cubicBezTo>
                    <a:cubicBezTo>
                      <a:pt x="6498" y="12739"/>
                      <a:pt x="7525" y="11516"/>
                      <a:pt x="7525" y="11516"/>
                    </a:cubicBezTo>
                    <a:lnTo>
                      <a:pt x="7525" y="11516"/>
                    </a:lnTo>
                    <a:cubicBezTo>
                      <a:pt x="7525" y="11517"/>
                      <a:pt x="6811" y="14719"/>
                      <a:pt x="10597" y="14791"/>
                    </a:cubicBezTo>
                    <a:cubicBezTo>
                      <a:pt x="10626" y="14791"/>
                      <a:pt x="10655" y="14791"/>
                      <a:pt x="10683" y="14791"/>
                    </a:cubicBezTo>
                    <a:cubicBezTo>
                      <a:pt x="14376" y="14791"/>
                      <a:pt x="14693" y="10254"/>
                      <a:pt x="14693" y="10254"/>
                    </a:cubicBezTo>
                    <a:cubicBezTo>
                      <a:pt x="14693" y="10254"/>
                      <a:pt x="15874" y="12685"/>
                      <a:pt x="17977" y="12685"/>
                    </a:cubicBezTo>
                    <a:cubicBezTo>
                      <a:pt x="18511" y="12685"/>
                      <a:pt x="19104" y="12528"/>
                      <a:pt x="19753" y="12135"/>
                    </a:cubicBezTo>
                    <a:cubicBezTo>
                      <a:pt x="22955" y="10195"/>
                      <a:pt x="21801" y="7909"/>
                      <a:pt x="21801" y="7909"/>
                    </a:cubicBezTo>
                    <a:lnTo>
                      <a:pt x="21801" y="7909"/>
                    </a:lnTo>
                    <a:cubicBezTo>
                      <a:pt x="21801" y="7909"/>
                      <a:pt x="22609" y="8943"/>
                      <a:pt x="23632" y="8943"/>
                    </a:cubicBezTo>
                    <a:cubicBezTo>
                      <a:pt x="24302" y="8943"/>
                      <a:pt x="25065" y="8498"/>
                      <a:pt x="25754" y="7028"/>
                    </a:cubicBezTo>
                    <a:cubicBezTo>
                      <a:pt x="26289" y="5861"/>
                      <a:pt x="26325" y="4837"/>
                      <a:pt x="26123" y="3968"/>
                    </a:cubicBezTo>
                    <a:cubicBezTo>
                      <a:pt x="26075" y="3920"/>
                      <a:pt x="26027" y="3873"/>
                      <a:pt x="25980" y="3825"/>
                    </a:cubicBezTo>
                    <a:cubicBezTo>
                      <a:pt x="25265" y="3101"/>
                      <a:pt x="24593" y="2880"/>
                      <a:pt x="24040" y="2880"/>
                    </a:cubicBezTo>
                    <a:cubicBezTo>
                      <a:pt x="23174" y="2880"/>
                      <a:pt x="22598" y="3420"/>
                      <a:pt x="22598" y="3420"/>
                    </a:cubicBezTo>
                    <a:cubicBezTo>
                      <a:pt x="22598" y="3420"/>
                      <a:pt x="22872" y="694"/>
                      <a:pt x="19967" y="98"/>
                    </a:cubicBezTo>
                    <a:cubicBezTo>
                      <a:pt x="19631" y="31"/>
                      <a:pt x="19325" y="1"/>
                      <a:pt x="190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360;p59">
                <a:extLst>
                  <a:ext uri="{FF2B5EF4-FFF2-40B4-BE49-F238E27FC236}">
                    <a16:creationId xmlns:a16="http://schemas.microsoft.com/office/drawing/2014/main" id="{0BE0E7DF-EEE9-473D-A8E2-BD526C8D54F3}"/>
                  </a:ext>
                </a:extLst>
              </p:cNvPr>
              <p:cNvSpPr/>
              <p:nvPr/>
            </p:nvSpPr>
            <p:spPr>
              <a:xfrm>
                <a:off x="2036250" y="1918225"/>
                <a:ext cx="1001950" cy="839000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33560" extrusionOk="0">
                    <a:moveTo>
                      <a:pt x="9680" y="0"/>
                    </a:moveTo>
                    <a:lnTo>
                      <a:pt x="9680" y="0"/>
                    </a:lnTo>
                    <a:cubicBezTo>
                      <a:pt x="9454" y="72"/>
                      <a:pt x="9216" y="167"/>
                      <a:pt x="8978" y="262"/>
                    </a:cubicBezTo>
                    <a:cubicBezTo>
                      <a:pt x="5394" y="1810"/>
                      <a:pt x="5978" y="6573"/>
                      <a:pt x="5978" y="6573"/>
                    </a:cubicBezTo>
                    <a:cubicBezTo>
                      <a:pt x="5978" y="6573"/>
                      <a:pt x="2799" y="7025"/>
                      <a:pt x="1572" y="10656"/>
                    </a:cubicBezTo>
                    <a:cubicBezTo>
                      <a:pt x="358" y="14288"/>
                      <a:pt x="2049" y="15490"/>
                      <a:pt x="2049" y="15490"/>
                    </a:cubicBezTo>
                    <a:cubicBezTo>
                      <a:pt x="2049" y="15490"/>
                      <a:pt x="1" y="16324"/>
                      <a:pt x="370" y="19848"/>
                    </a:cubicBezTo>
                    <a:cubicBezTo>
                      <a:pt x="727" y="23372"/>
                      <a:pt x="2680" y="23420"/>
                      <a:pt x="2680" y="23420"/>
                    </a:cubicBezTo>
                    <a:cubicBezTo>
                      <a:pt x="2680" y="23420"/>
                      <a:pt x="1275" y="24146"/>
                      <a:pt x="1953" y="25801"/>
                    </a:cubicBezTo>
                    <a:cubicBezTo>
                      <a:pt x="2632" y="27456"/>
                      <a:pt x="4537" y="27956"/>
                      <a:pt x="4537" y="27956"/>
                    </a:cubicBezTo>
                    <a:cubicBezTo>
                      <a:pt x="4537" y="27956"/>
                      <a:pt x="3561" y="29552"/>
                      <a:pt x="6299" y="30957"/>
                    </a:cubicBezTo>
                    <a:cubicBezTo>
                      <a:pt x="7296" y="31468"/>
                      <a:pt x="8082" y="31631"/>
                      <a:pt x="8678" y="31631"/>
                    </a:cubicBezTo>
                    <a:cubicBezTo>
                      <a:pt x="9718" y="31631"/>
                      <a:pt x="10180" y="31135"/>
                      <a:pt x="10181" y="31135"/>
                    </a:cubicBezTo>
                    <a:lnTo>
                      <a:pt x="10181" y="31135"/>
                    </a:lnTo>
                    <a:cubicBezTo>
                      <a:pt x="10180" y="31135"/>
                      <a:pt x="9847" y="32993"/>
                      <a:pt x="12621" y="33493"/>
                    </a:cubicBezTo>
                    <a:cubicBezTo>
                      <a:pt x="12873" y="33538"/>
                      <a:pt x="13109" y="33559"/>
                      <a:pt x="13329" y="33559"/>
                    </a:cubicBezTo>
                    <a:cubicBezTo>
                      <a:pt x="15518" y="33559"/>
                      <a:pt x="16157" y="31504"/>
                      <a:pt x="16157" y="31504"/>
                    </a:cubicBezTo>
                    <a:lnTo>
                      <a:pt x="31778" y="29504"/>
                    </a:lnTo>
                    <a:cubicBezTo>
                      <a:pt x="31778" y="29504"/>
                      <a:pt x="35088" y="28909"/>
                      <a:pt x="35862" y="27099"/>
                    </a:cubicBezTo>
                    <a:cubicBezTo>
                      <a:pt x="36624" y="25289"/>
                      <a:pt x="35136" y="24694"/>
                      <a:pt x="35136" y="24694"/>
                    </a:cubicBezTo>
                    <a:cubicBezTo>
                      <a:pt x="36624" y="24456"/>
                      <a:pt x="37886" y="23456"/>
                      <a:pt x="38446" y="22051"/>
                    </a:cubicBezTo>
                    <a:cubicBezTo>
                      <a:pt x="39398" y="19658"/>
                      <a:pt x="37446" y="18288"/>
                      <a:pt x="37446" y="18288"/>
                    </a:cubicBezTo>
                    <a:cubicBezTo>
                      <a:pt x="37446" y="18288"/>
                      <a:pt x="40077" y="17062"/>
                      <a:pt x="39708" y="14336"/>
                    </a:cubicBezTo>
                    <a:cubicBezTo>
                      <a:pt x="39351" y="11621"/>
                      <a:pt x="36529" y="11276"/>
                      <a:pt x="36529" y="11276"/>
                    </a:cubicBezTo>
                    <a:cubicBezTo>
                      <a:pt x="36529" y="11276"/>
                      <a:pt x="38684" y="10002"/>
                      <a:pt x="36755" y="6215"/>
                    </a:cubicBezTo>
                    <a:cubicBezTo>
                      <a:pt x="36102" y="4926"/>
                      <a:pt x="35262" y="4601"/>
                      <a:pt x="34580" y="4601"/>
                    </a:cubicBezTo>
                    <a:cubicBezTo>
                      <a:pt x="33883" y="4601"/>
                      <a:pt x="33350" y="4941"/>
                      <a:pt x="33350" y="4941"/>
                    </a:cubicBezTo>
                    <a:cubicBezTo>
                      <a:pt x="33350" y="4941"/>
                      <a:pt x="34517" y="2322"/>
                      <a:pt x="32874" y="465"/>
                    </a:cubicBezTo>
                    <a:lnTo>
                      <a:pt x="32874" y="465"/>
                    </a:lnTo>
                    <a:cubicBezTo>
                      <a:pt x="33088" y="1334"/>
                      <a:pt x="33052" y="2358"/>
                      <a:pt x="32505" y="3513"/>
                    </a:cubicBezTo>
                    <a:cubicBezTo>
                      <a:pt x="31819" y="4987"/>
                      <a:pt x="31055" y="5432"/>
                      <a:pt x="30383" y="5432"/>
                    </a:cubicBezTo>
                    <a:cubicBezTo>
                      <a:pt x="29362" y="5432"/>
                      <a:pt x="28552" y="4406"/>
                      <a:pt x="28552" y="4406"/>
                    </a:cubicBezTo>
                    <a:lnTo>
                      <a:pt x="28552" y="4406"/>
                    </a:lnTo>
                    <a:cubicBezTo>
                      <a:pt x="28552" y="4406"/>
                      <a:pt x="29707" y="6680"/>
                      <a:pt x="26516" y="8621"/>
                    </a:cubicBezTo>
                    <a:cubicBezTo>
                      <a:pt x="25866" y="9014"/>
                      <a:pt x="25271" y="9171"/>
                      <a:pt x="24736" y="9171"/>
                    </a:cubicBezTo>
                    <a:cubicBezTo>
                      <a:pt x="22636" y="9171"/>
                      <a:pt x="21456" y="6751"/>
                      <a:pt x="21456" y="6751"/>
                    </a:cubicBezTo>
                    <a:cubicBezTo>
                      <a:pt x="21456" y="6751"/>
                      <a:pt x="21139" y="11276"/>
                      <a:pt x="17435" y="11276"/>
                    </a:cubicBezTo>
                    <a:cubicBezTo>
                      <a:pt x="17406" y="11276"/>
                      <a:pt x="17377" y="11276"/>
                      <a:pt x="17348" y="11276"/>
                    </a:cubicBezTo>
                    <a:cubicBezTo>
                      <a:pt x="13574" y="11216"/>
                      <a:pt x="14288" y="8002"/>
                      <a:pt x="14288" y="8001"/>
                    </a:cubicBezTo>
                    <a:lnTo>
                      <a:pt x="14288" y="8001"/>
                    </a:lnTo>
                    <a:cubicBezTo>
                      <a:pt x="14288" y="8002"/>
                      <a:pt x="13256" y="9229"/>
                      <a:pt x="11796" y="9229"/>
                    </a:cubicBezTo>
                    <a:cubicBezTo>
                      <a:pt x="11066" y="9229"/>
                      <a:pt x="10228" y="8922"/>
                      <a:pt x="9359" y="8001"/>
                    </a:cubicBezTo>
                    <a:cubicBezTo>
                      <a:pt x="6763" y="5275"/>
                      <a:pt x="8192" y="2060"/>
                      <a:pt x="9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361;p59">
                <a:extLst>
                  <a:ext uri="{FF2B5EF4-FFF2-40B4-BE49-F238E27FC236}">
                    <a16:creationId xmlns:a16="http://schemas.microsoft.com/office/drawing/2014/main" id="{3CCA72CD-994B-4756-A643-FF4D4BFD6F37}"/>
                  </a:ext>
                </a:extLst>
              </p:cNvPr>
              <p:cNvSpPr/>
              <p:nvPr/>
            </p:nvSpPr>
            <p:spPr>
              <a:xfrm>
                <a:off x="2565475" y="2778750"/>
                <a:ext cx="102725" cy="109250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4370" extrusionOk="0">
                    <a:moveTo>
                      <a:pt x="3609" y="0"/>
                    </a:moveTo>
                    <a:lnTo>
                      <a:pt x="1" y="655"/>
                    </a:lnTo>
                    <a:lnTo>
                      <a:pt x="299" y="3858"/>
                    </a:lnTo>
                    <a:cubicBezTo>
                      <a:pt x="299" y="3858"/>
                      <a:pt x="1174" y="4370"/>
                      <a:pt x="2181" y="4370"/>
                    </a:cubicBezTo>
                    <a:cubicBezTo>
                      <a:pt x="2836" y="4370"/>
                      <a:pt x="3546" y="4154"/>
                      <a:pt x="4109" y="3441"/>
                    </a:cubicBezTo>
                    <a:lnTo>
                      <a:pt x="3609" y="0"/>
                    </a:ln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362;p59">
                <a:extLst>
                  <a:ext uri="{FF2B5EF4-FFF2-40B4-BE49-F238E27FC236}">
                    <a16:creationId xmlns:a16="http://schemas.microsoft.com/office/drawing/2014/main" id="{DE7DD9EF-E8A0-4F67-95AE-278CD7CEF5E0}"/>
                  </a:ext>
                </a:extLst>
              </p:cNvPr>
              <p:cNvSpPr/>
              <p:nvPr/>
            </p:nvSpPr>
            <p:spPr>
              <a:xfrm>
                <a:off x="2186900" y="2461675"/>
                <a:ext cx="187825" cy="16940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6776" extrusionOk="0">
                    <a:moveTo>
                      <a:pt x="3147" y="0"/>
                    </a:moveTo>
                    <a:cubicBezTo>
                      <a:pt x="2114" y="0"/>
                      <a:pt x="604" y="441"/>
                      <a:pt x="297" y="2920"/>
                    </a:cubicBezTo>
                    <a:cubicBezTo>
                      <a:pt x="0" y="5317"/>
                      <a:pt x="1715" y="6775"/>
                      <a:pt x="3410" y="6775"/>
                    </a:cubicBezTo>
                    <a:cubicBezTo>
                      <a:pt x="4435" y="6775"/>
                      <a:pt x="5451" y="6243"/>
                      <a:pt x="6012" y="5063"/>
                    </a:cubicBezTo>
                    <a:cubicBezTo>
                      <a:pt x="7512" y="1932"/>
                      <a:pt x="4143" y="134"/>
                      <a:pt x="4143" y="134"/>
                    </a:cubicBezTo>
                    <a:cubicBezTo>
                      <a:pt x="4143" y="134"/>
                      <a:pt x="3717" y="0"/>
                      <a:pt x="3147" y="0"/>
                    </a:cubicBez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363;p59">
                <a:extLst>
                  <a:ext uri="{FF2B5EF4-FFF2-40B4-BE49-F238E27FC236}">
                    <a16:creationId xmlns:a16="http://schemas.microsoft.com/office/drawing/2014/main" id="{35DE5265-7F22-46B8-BD56-C760022865C8}"/>
                  </a:ext>
                </a:extLst>
              </p:cNvPr>
              <p:cNvSpPr/>
              <p:nvPr/>
            </p:nvSpPr>
            <p:spPr>
              <a:xfrm>
                <a:off x="2799150" y="2314300"/>
                <a:ext cx="1193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4775" h="5899" extrusionOk="0">
                    <a:moveTo>
                      <a:pt x="1005" y="0"/>
                    </a:moveTo>
                    <a:cubicBezTo>
                      <a:pt x="427" y="0"/>
                      <a:pt x="0" y="136"/>
                      <a:pt x="0" y="136"/>
                    </a:cubicBezTo>
                    <a:lnTo>
                      <a:pt x="1548" y="5898"/>
                    </a:lnTo>
                    <a:cubicBezTo>
                      <a:pt x="1548" y="5898"/>
                      <a:pt x="4775" y="4827"/>
                      <a:pt x="3787" y="2041"/>
                    </a:cubicBezTo>
                    <a:cubicBezTo>
                      <a:pt x="3191" y="333"/>
                      <a:pt x="1912" y="0"/>
                      <a:pt x="1005" y="0"/>
                    </a:cubicBez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364;p59">
                <a:extLst>
                  <a:ext uri="{FF2B5EF4-FFF2-40B4-BE49-F238E27FC236}">
                    <a16:creationId xmlns:a16="http://schemas.microsoft.com/office/drawing/2014/main" id="{66C6F712-758A-45C2-9718-C5ED89537BE4}"/>
                  </a:ext>
                </a:extLst>
              </p:cNvPr>
              <p:cNvSpPr/>
              <p:nvPr/>
            </p:nvSpPr>
            <p:spPr>
              <a:xfrm>
                <a:off x="2290450" y="2257250"/>
                <a:ext cx="690300" cy="542600"/>
              </a:xfrm>
              <a:custGeom>
                <a:avLst/>
                <a:gdLst/>
                <a:ahLst/>
                <a:cxnLst/>
                <a:rect l="l" t="t" r="r" b="b"/>
                <a:pathLst>
                  <a:path w="27612" h="21704" extrusionOk="0">
                    <a:moveTo>
                      <a:pt x="16348" y="1"/>
                    </a:moveTo>
                    <a:cubicBezTo>
                      <a:pt x="16348" y="1"/>
                      <a:pt x="15967" y="1667"/>
                      <a:pt x="13490" y="2144"/>
                    </a:cubicBezTo>
                    <a:cubicBezTo>
                      <a:pt x="13150" y="2209"/>
                      <a:pt x="12830" y="2237"/>
                      <a:pt x="12533" y="2237"/>
                    </a:cubicBezTo>
                    <a:cubicBezTo>
                      <a:pt x="10662" y="2237"/>
                      <a:pt x="9668" y="1120"/>
                      <a:pt x="9668" y="1120"/>
                    </a:cubicBezTo>
                    <a:cubicBezTo>
                      <a:pt x="9607" y="3265"/>
                      <a:pt x="7838" y="4754"/>
                      <a:pt x="5935" y="4754"/>
                    </a:cubicBezTo>
                    <a:cubicBezTo>
                      <a:pt x="5260" y="4754"/>
                      <a:pt x="4568" y="4567"/>
                      <a:pt x="3930" y="4156"/>
                    </a:cubicBezTo>
                    <a:cubicBezTo>
                      <a:pt x="3624" y="8288"/>
                      <a:pt x="82" y="8311"/>
                      <a:pt x="2" y="8311"/>
                    </a:cubicBezTo>
                    <a:cubicBezTo>
                      <a:pt x="1" y="8311"/>
                      <a:pt x="1" y="8311"/>
                      <a:pt x="1" y="8311"/>
                    </a:cubicBezTo>
                    <a:lnTo>
                      <a:pt x="1" y="8311"/>
                    </a:lnTo>
                    <a:cubicBezTo>
                      <a:pt x="2374" y="15390"/>
                      <a:pt x="3763" y="21704"/>
                      <a:pt x="11529" y="21704"/>
                    </a:cubicBezTo>
                    <a:cubicBezTo>
                      <a:pt x="12802" y="21704"/>
                      <a:pt x="14247" y="21534"/>
                      <a:pt x="15895" y="21170"/>
                    </a:cubicBezTo>
                    <a:cubicBezTo>
                      <a:pt x="27611" y="18586"/>
                      <a:pt x="20348" y="2418"/>
                      <a:pt x="20348" y="2418"/>
                    </a:cubicBezTo>
                    <a:lnTo>
                      <a:pt x="20348" y="2418"/>
                    </a:lnTo>
                    <a:cubicBezTo>
                      <a:pt x="20290" y="2421"/>
                      <a:pt x="20232" y="2422"/>
                      <a:pt x="20175" y="2422"/>
                    </a:cubicBezTo>
                    <a:cubicBezTo>
                      <a:pt x="17944" y="2422"/>
                      <a:pt x="16348" y="1"/>
                      <a:pt x="16348" y="1"/>
                    </a:cubicBezTo>
                    <a:close/>
                  </a:path>
                </a:pathLst>
              </a:custGeom>
              <a:solidFill>
                <a:srgbClr val="784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365;p59">
                <a:extLst>
                  <a:ext uri="{FF2B5EF4-FFF2-40B4-BE49-F238E27FC236}">
                    <a16:creationId xmlns:a16="http://schemas.microsoft.com/office/drawing/2014/main" id="{9243BB49-0EF5-4BA2-B8CB-F295D0DC07F9}"/>
                  </a:ext>
                </a:extLst>
              </p:cNvPr>
              <p:cNvSpPr/>
              <p:nvPr/>
            </p:nvSpPr>
            <p:spPr>
              <a:xfrm>
                <a:off x="2343150" y="2483175"/>
                <a:ext cx="155975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6239" h="6406" extrusionOk="0">
                    <a:moveTo>
                      <a:pt x="2572" y="0"/>
                    </a:moveTo>
                    <a:cubicBezTo>
                      <a:pt x="0" y="2191"/>
                      <a:pt x="1536" y="6394"/>
                      <a:pt x="4917" y="6406"/>
                    </a:cubicBezTo>
                    <a:cubicBezTo>
                      <a:pt x="5096" y="6394"/>
                      <a:pt x="5274" y="6382"/>
                      <a:pt x="5453" y="6358"/>
                    </a:cubicBezTo>
                    <a:cubicBezTo>
                      <a:pt x="5929" y="5180"/>
                      <a:pt x="6239" y="3668"/>
                      <a:pt x="5596" y="2322"/>
                    </a:cubicBezTo>
                    <a:cubicBezTo>
                      <a:pt x="4953" y="953"/>
                      <a:pt x="3667" y="310"/>
                      <a:pt x="2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366;p59">
                <a:extLst>
                  <a:ext uri="{FF2B5EF4-FFF2-40B4-BE49-F238E27FC236}">
                    <a16:creationId xmlns:a16="http://schemas.microsoft.com/office/drawing/2014/main" id="{1DC2790B-608B-4956-96BF-1C9D7681CC15}"/>
                  </a:ext>
                </a:extLst>
              </p:cNvPr>
              <p:cNvSpPr/>
              <p:nvPr/>
            </p:nvSpPr>
            <p:spPr>
              <a:xfrm>
                <a:off x="2407425" y="2461475"/>
                <a:ext cx="149450" cy="180675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7227" extrusionOk="0">
                    <a:moveTo>
                      <a:pt x="2327" y="0"/>
                    </a:moveTo>
                    <a:cubicBezTo>
                      <a:pt x="1526" y="0"/>
                      <a:pt x="707" y="270"/>
                      <a:pt x="1" y="868"/>
                    </a:cubicBezTo>
                    <a:cubicBezTo>
                      <a:pt x="1096" y="1166"/>
                      <a:pt x="2382" y="1821"/>
                      <a:pt x="3025" y="3190"/>
                    </a:cubicBezTo>
                    <a:cubicBezTo>
                      <a:pt x="3680" y="4559"/>
                      <a:pt x="3358" y="6048"/>
                      <a:pt x="2882" y="7226"/>
                    </a:cubicBezTo>
                    <a:cubicBezTo>
                      <a:pt x="4656" y="6964"/>
                      <a:pt x="5978" y="5440"/>
                      <a:pt x="5978" y="3643"/>
                    </a:cubicBezTo>
                    <a:cubicBezTo>
                      <a:pt x="5978" y="1474"/>
                      <a:pt x="4201" y="0"/>
                      <a:pt x="2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367;p59">
                <a:extLst>
                  <a:ext uri="{FF2B5EF4-FFF2-40B4-BE49-F238E27FC236}">
                    <a16:creationId xmlns:a16="http://schemas.microsoft.com/office/drawing/2014/main" id="{98ADC1BD-CF50-4621-AB64-6891556EB4F6}"/>
                  </a:ext>
                </a:extLst>
              </p:cNvPr>
              <p:cNvSpPr/>
              <p:nvPr/>
            </p:nvSpPr>
            <p:spPr>
              <a:xfrm>
                <a:off x="2605750" y="2402800"/>
                <a:ext cx="141325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5788" extrusionOk="0">
                    <a:moveTo>
                      <a:pt x="2343" y="1"/>
                    </a:moveTo>
                    <a:lnTo>
                      <a:pt x="2343" y="1"/>
                    </a:lnTo>
                    <a:cubicBezTo>
                      <a:pt x="1" y="1962"/>
                      <a:pt x="1386" y="5787"/>
                      <a:pt x="4448" y="5787"/>
                    </a:cubicBezTo>
                    <a:cubicBezTo>
                      <a:pt x="4453" y="5787"/>
                      <a:pt x="4457" y="5787"/>
                      <a:pt x="4462" y="5787"/>
                    </a:cubicBezTo>
                    <a:cubicBezTo>
                      <a:pt x="4617" y="5775"/>
                      <a:pt x="4784" y="5763"/>
                      <a:pt x="4938" y="5740"/>
                    </a:cubicBezTo>
                    <a:cubicBezTo>
                      <a:pt x="5367" y="4680"/>
                      <a:pt x="5653" y="3311"/>
                      <a:pt x="5069" y="2096"/>
                    </a:cubicBezTo>
                    <a:cubicBezTo>
                      <a:pt x="4486" y="858"/>
                      <a:pt x="3331" y="275"/>
                      <a:pt x="2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368;p59">
                <a:extLst>
                  <a:ext uri="{FF2B5EF4-FFF2-40B4-BE49-F238E27FC236}">
                    <a16:creationId xmlns:a16="http://schemas.microsoft.com/office/drawing/2014/main" id="{52E7817F-62F7-49DB-A5F0-80655E544A82}"/>
                  </a:ext>
                </a:extLst>
              </p:cNvPr>
              <p:cNvSpPr/>
              <p:nvPr/>
            </p:nvSpPr>
            <p:spPr>
              <a:xfrm>
                <a:off x="2664300" y="2383125"/>
                <a:ext cx="135075" cy="163175"/>
              </a:xfrm>
              <a:custGeom>
                <a:avLst/>
                <a:gdLst/>
                <a:ahLst/>
                <a:cxnLst/>
                <a:rect l="l" t="t" r="r" b="b"/>
                <a:pathLst>
                  <a:path w="5403" h="6527" extrusionOk="0">
                    <a:moveTo>
                      <a:pt x="2108" y="1"/>
                    </a:moveTo>
                    <a:cubicBezTo>
                      <a:pt x="1382" y="1"/>
                      <a:pt x="640" y="245"/>
                      <a:pt x="1" y="788"/>
                    </a:cubicBezTo>
                    <a:cubicBezTo>
                      <a:pt x="989" y="1062"/>
                      <a:pt x="2144" y="1645"/>
                      <a:pt x="2727" y="2883"/>
                    </a:cubicBezTo>
                    <a:cubicBezTo>
                      <a:pt x="3323" y="4121"/>
                      <a:pt x="3025" y="5467"/>
                      <a:pt x="2596" y="6527"/>
                    </a:cubicBezTo>
                    <a:cubicBezTo>
                      <a:pt x="4204" y="6288"/>
                      <a:pt x="5394" y="4919"/>
                      <a:pt x="5394" y="3288"/>
                    </a:cubicBezTo>
                    <a:cubicBezTo>
                      <a:pt x="5403" y="1329"/>
                      <a:pt x="3801" y="1"/>
                      <a:pt x="21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369;p59">
                <a:extLst>
                  <a:ext uri="{FF2B5EF4-FFF2-40B4-BE49-F238E27FC236}">
                    <a16:creationId xmlns:a16="http://schemas.microsoft.com/office/drawing/2014/main" id="{3CC47CA4-BC2E-4478-9E82-56CC1C9B3B36}"/>
                  </a:ext>
                </a:extLst>
              </p:cNvPr>
              <p:cNvSpPr/>
              <p:nvPr/>
            </p:nvSpPr>
            <p:spPr>
              <a:xfrm>
                <a:off x="2655675" y="2559325"/>
                <a:ext cx="6252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1753" extrusionOk="0">
                    <a:moveTo>
                      <a:pt x="1152" y="0"/>
                    </a:moveTo>
                    <a:cubicBezTo>
                      <a:pt x="271" y="0"/>
                      <a:pt x="1" y="1003"/>
                      <a:pt x="1" y="1003"/>
                    </a:cubicBezTo>
                    <a:cubicBezTo>
                      <a:pt x="366" y="819"/>
                      <a:pt x="683" y="746"/>
                      <a:pt x="956" y="746"/>
                    </a:cubicBezTo>
                    <a:cubicBezTo>
                      <a:pt x="1975" y="746"/>
                      <a:pt x="2382" y="1753"/>
                      <a:pt x="2382" y="1753"/>
                    </a:cubicBezTo>
                    <a:cubicBezTo>
                      <a:pt x="2382" y="1753"/>
                      <a:pt x="2501" y="229"/>
                      <a:pt x="1406" y="26"/>
                    </a:cubicBezTo>
                    <a:cubicBezTo>
                      <a:pt x="1316" y="9"/>
                      <a:pt x="1232" y="0"/>
                      <a:pt x="1152" y="0"/>
                    </a:cubicBez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370;p59">
                <a:extLst>
                  <a:ext uri="{FF2B5EF4-FFF2-40B4-BE49-F238E27FC236}">
                    <a16:creationId xmlns:a16="http://schemas.microsoft.com/office/drawing/2014/main" id="{F9103DBD-B7A1-4DA1-9877-C3736869519A}"/>
                  </a:ext>
                </a:extLst>
              </p:cNvPr>
              <p:cNvSpPr/>
              <p:nvPr/>
            </p:nvSpPr>
            <p:spPr>
              <a:xfrm>
                <a:off x="2506550" y="2673975"/>
                <a:ext cx="161650" cy="81875"/>
              </a:xfrm>
              <a:custGeom>
                <a:avLst/>
                <a:gdLst/>
                <a:ahLst/>
                <a:cxnLst/>
                <a:rect l="l" t="t" r="r" b="b"/>
                <a:pathLst>
                  <a:path w="6466" h="3275" extrusionOk="0">
                    <a:moveTo>
                      <a:pt x="6466" y="0"/>
                    </a:moveTo>
                    <a:lnTo>
                      <a:pt x="6466" y="0"/>
                    </a:lnTo>
                    <a:cubicBezTo>
                      <a:pt x="5317" y="378"/>
                      <a:pt x="4000" y="488"/>
                      <a:pt x="2856" y="488"/>
                    </a:cubicBezTo>
                    <a:cubicBezTo>
                      <a:pt x="1261" y="488"/>
                      <a:pt x="1" y="274"/>
                      <a:pt x="1" y="274"/>
                    </a:cubicBezTo>
                    <a:lnTo>
                      <a:pt x="1" y="274"/>
                    </a:lnTo>
                    <a:cubicBezTo>
                      <a:pt x="1" y="274"/>
                      <a:pt x="358" y="3275"/>
                      <a:pt x="3227" y="3275"/>
                    </a:cubicBezTo>
                    <a:cubicBezTo>
                      <a:pt x="6096" y="3275"/>
                      <a:pt x="6466" y="0"/>
                      <a:pt x="64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371;p59">
                <a:extLst>
                  <a:ext uri="{FF2B5EF4-FFF2-40B4-BE49-F238E27FC236}">
                    <a16:creationId xmlns:a16="http://schemas.microsoft.com/office/drawing/2014/main" id="{5B60204D-03BF-462E-86FA-DC9B19B4F2B5}"/>
                  </a:ext>
                </a:extLst>
              </p:cNvPr>
              <p:cNvSpPr/>
              <p:nvPr/>
            </p:nvSpPr>
            <p:spPr>
              <a:xfrm>
                <a:off x="2351550" y="2410175"/>
                <a:ext cx="726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373" extrusionOk="0">
                    <a:moveTo>
                      <a:pt x="2227" y="0"/>
                    </a:moveTo>
                    <a:cubicBezTo>
                      <a:pt x="1519" y="0"/>
                      <a:pt x="1" y="1657"/>
                      <a:pt x="521" y="2313"/>
                    </a:cubicBezTo>
                    <a:cubicBezTo>
                      <a:pt x="553" y="2354"/>
                      <a:pt x="600" y="2373"/>
                      <a:pt x="660" y="2373"/>
                    </a:cubicBezTo>
                    <a:cubicBezTo>
                      <a:pt x="1229" y="2373"/>
                      <a:pt x="2905" y="671"/>
                      <a:pt x="2474" y="111"/>
                    </a:cubicBezTo>
                    <a:cubicBezTo>
                      <a:pt x="2414" y="34"/>
                      <a:pt x="2329" y="0"/>
                      <a:pt x="2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372;p59">
                <a:extLst>
                  <a:ext uri="{FF2B5EF4-FFF2-40B4-BE49-F238E27FC236}">
                    <a16:creationId xmlns:a16="http://schemas.microsoft.com/office/drawing/2014/main" id="{500E7D49-CEFB-45FE-B504-1DE08812387F}"/>
                  </a:ext>
                </a:extLst>
              </p:cNvPr>
              <p:cNvSpPr/>
              <p:nvPr/>
            </p:nvSpPr>
            <p:spPr>
              <a:xfrm>
                <a:off x="2696150" y="2323800"/>
                <a:ext cx="64250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176" extrusionOk="0">
                    <a:moveTo>
                      <a:pt x="661" y="0"/>
                    </a:moveTo>
                    <a:cubicBezTo>
                      <a:pt x="389" y="0"/>
                      <a:pt x="180" y="86"/>
                      <a:pt x="132" y="303"/>
                    </a:cubicBezTo>
                    <a:cubicBezTo>
                      <a:pt x="1" y="843"/>
                      <a:pt x="984" y="1176"/>
                      <a:pt x="1697" y="1176"/>
                    </a:cubicBezTo>
                    <a:cubicBezTo>
                      <a:pt x="2020" y="1176"/>
                      <a:pt x="2288" y="1107"/>
                      <a:pt x="2370" y="958"/>
                    </a:cubicBezTo>
                    <a:cubicBezTo>
                      <a:pt x="2569" y="612"/>
                      <a:pt x="1388" y="0"/>
                      <a:pt x="6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373;p59">
                <a:extLst>
                  <a:ext uri="{FF2B5EF4-FFF2-40B4-BE49-F238E27FC236}">
                    <a16:creationId xmlns:a16="http://schemas.microsoft.com/office/drawing/2014/main" id="{DDB59190-F499-4EC3-841D-27E123FFBC29}"/>
                  </a:ext>
                </a:extLst>
              </p:cNvPr>
              <p:cNvSpPr/>
              <p:nvPr/>
            </p:nvSpPr>
            <p:spPr>
              <a:xfrm>
                <a:off x="1405725" y="2142200"/>
                <a:ext cx="857675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4307" h="21784" extrusionOk="0">
                    <a:moveTo>
                      <a:pt x="8378" y="0"/>
                    </a:moveTo>
                    <a:cubicBezTo>
                      <a:pt x="2453" y="0"/>
                      <a:pt x="0" y="19601"/>
                      <a:pt x="4207" y="21557"/>
                    </a:cubicBezTo>
                    <a:cubicBezTo>
                      <a:pt x="4542" y="21712"/>
                      <a:pt x="4921" y="21784"/>
                      <a:pt x="5337" y="21784"/>
                    </a:cubicBezTo>
                    <a:cubicBezTo>
                      <a:pt x="10171" y="21784"/>
                      <a:pt x="19894" y="12125"/>
                      <a:pt x="20631" y="12125"/>
                    </a:cubicBezTo>
                    <a:cubicBezTo>
                      <a:pt x="20638" y="12125"/>
                      <a:pt x="20644" y="12126"/>
                      <a:pt x="20650" y="12127"/>
                    </a:cubicBezTo>
                    <a:cubicBezTo>
                      <a:pt x="21192" y="12305"/>
                      <a:pt x="24469" y="20585"/>
                      <a:pt x="28253" y="20585"/>
                    </a:cubicBezTo>
                    <a:cubicBezTo>
                      <a:pt x="28786" y="20585"/>
                      <a:pt x="29330" y="20420"/>
                      <a:pt x="29877" y="20045"/>
                    </a:cubicBezTo>
                    <a:cubicBezTo>
                      <a:pt x="34306" y="17009"/>
                      <a:pt x="23852" y="4162"/>
                      <a:pt x="21400" y="3412"/>
                    </a:cubicBezTo>
                    <a:cubicBezTo>
                      <a:pt x="21316" y="3386"/>
                      <a:pt x="21223" y="3374"/>
                      <a:pt x="21122" y="3374"/>
                    </a:cubicBezTo>
                    <a:cubicBezTo>
                      <a:pt x="18300" y="3374"/>
                      <a:pt x="8876" y="12923"/>
                      <a:pt x="8053" y="12923"/>
                    </a:cubicBezTo>
                    <a:cubicBezTo>
                      <a:pt x="8038" y="12923"/>
                      <a:pt x="8026" y="12919"/>
                      <a:pt x="8017" y="12913"/>
                    </a:cubicBezTo>
                    <a:cubicBezTo>
                      <a:pt x="7541" y="12568"/>
                      <a:pt x="14625" y="412"/>
                      <a:pt x="8565" y="7"/>
                    </a:cubicBezTo>
                    <a:cubicBezTo>
                      <a:pt x="8502" y="3"/>
                      <a:pt x="8440" y="0"/>
                      <a:pt x="8378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374;p59">
                <a:extLst>
                  <a:ext uri="{FF2B5EF4-FFF2-40B4-BE49-F238E27FC236}">
                    <a16:creationId xmlns:a16="http://schemas.microsoft.com/office/drawing/2014/main" id="{4654274D-FCCA-4106-9DCC-06C5AF91548C}"/>
                  </a:ext>
                </a:extLst>
              </p:cNvPr>
              <p:cNvSpPr/>
              <p:nvPr/>
            </p:nvSpPr>
            <p:spPr>
              <a:xfrm>
                <a:off x="1507325" y="2432275"/>
                <a:ext cx="440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1763" extrusionOk="0">
                    <a:moveTo>
                      <a:pt x="881" y="0"/>
                    </a:moveTo>
                    <a:cubicBezTo>
                      <a:pt x="393" y="0"/>
                      <a:pt x="0" y="393"/>
                      <a:pt x="0" y="882"/>
                    </a:cubicBezTo>
                    <a:cubicBezTo>
                      <a:pt x="0" y="1370"/>
                      <a:pt x="393" y="1763"/>
                      <a:pt x="881" y="1763"/>
                    </a:cubicBezTo>
                    <a:cubicBezTo>
                      <a:pt x="1369" y="1763"/>
                      <a:pt x="1762" y="1370"/>
                      <a:pt x="1762" y="882"/>
                    </a:cubicBezTo>
                    <a:cubicBezTo>
                      <a:pt x="1762" y="393"/>
                      <a:pt x="1369" y="0"/>
                      <a:pt x="881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375;p59">
                <a:extLst>
                  <a:ext uri="{FF2B5EF4-FFF2-40B4-BE49-F238E27FC236}">
                    <a16:creationId xmlns:a16="http://schemas.microsoft.com/office/drawing/2014/main" id="{0C9CDBE4-7E23-42B3-A613-423FBD99F5FC}"/>
                  </a:ext>
                </a:extLst>
              </p:cNvPr>
              <p:cNvSpPr/>
              <p:nvPr/>
            </p:nvSpPr>
            <p:spPr>
              <a:xfrm>
                <a:off x="1516250" y="2214575"/>
                <a:ext cx="717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7271" extrusionOk="0">
                    <a:moveTo>
                      <a:pt x="1849" y="1"/>
                    </a:moveTo>
                    <a:cubicBezTo>
                      <a:pt x="1220" y="1"/>
                      <a:pt x="517" y="1528"/>
                      <a:pt x="262" y="3482"/>
                    </a:cubicBezTo>
                    <a:cubicBezTo>
                      <a:pt x="0" y="5482"/>
                      <a:pt x="310" y="7184"/>
                      <a:pt x="953" y="7268"/>
                    </a:cubicBezTo>
                    <a:cubicBezTo>
                      <a:pt x="970" y="7270"/>
                      <a:pt x="987" y="7271"/>
                      <a:pt x="1003" y="7271"/>
                    </a:cubicBezTo>
                    <a:cubicBezTo>
                      <a:pt x="1645" y="7271"/>
                      <a:pt x="2341" y="5740"/>
                      <a:pt x="2608" y="3791"/>
                    </a:cubicBezTo>
                    <a:cubicBezTo>
                      <a:pt x="2870" y="1779"/>
                      <a:pt x="2560" y="88"/>
                      <a:pt x="1905" y="5"/>
                    </a:cubicBezTo>
                    <a:cubicBezTo>
                      <a:pt x="1887" y="2"/>
                      <a:pt x="1868" y="1"/>
                      <a:pt x="1849" y="1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376;p59">
                <a:extLst>
                  <a:ext uri="{FF2B5EF4-FFF2-40B4-BE49-F238E27FC236}">
                    <a16:creationId xmlns:a16="http://schemas.microsoft.com/office/drawing/2014/main" id="{DE2B6E10-0FDE-429F-A4B7-E1283AB43736}"/>
                  </a:ext>
                </a:extLst>
              </p:cNvPr>
              <p:cNvSpPr/>
              <p:nvPr/>
            </p:nvSpPr>
            <p:spPr>
              <a:xfrm>
                <a:off x="1927900" y="2299200"/>
                <a:ext cx="163450" cy="225700"/>
              </a:xfrm>
              <a:custGeom>
                <a:avLst/>
                <a:gdLst/>
                <a:ahLst/>
                <a:cxnLst/>
                <a:rect l="l" t="t" r="r" b="b"/>
                <a:pathLst>
                  <a:path w="6538" h="9028" extrusionOk="0">
                    <a:moveTo>
                      <a:pt x="945" y="0"/>
                    </a:moveTo>
                    <a:cubicBezTo>
                      <a:pt x="855" y="0"/>
                      <a:pt x="774" y="20"/>
                      <a:pt x="703" y="61"/>
                    </a:cubicBezTo>
                    <a:cubicBezTo>
                      <a:pt x="1" y="466"/>
                      <a:pt x="584" y="2787"/>
                      <a:pt x="2001" y="5252"/>
                    </a:cubicBezTo>
                    <a:cubicBezTo>
                      <a:pt x="3275" y="7457"/>
                      <a:pt x="4799" y="9027"/>
                      <a:pt x="5604" y="9027"/>
                    </a:cubicBezTo>
                    <a:cubicBezTo>
                      <a:pt x="5695" y="9027"/>
                      <a:pt x="5776" y="9008"/>
                      <a:pt x="5847" y="8967"/>
                    </a:cubicBezTo>
                    <a:cubicBezTo>
                      <a:pt x="6537" y="8562"/>
                      <a:pt x="5954" y="6240"/>
                      <a:pt x="4537" y="3788"/>
                    </a:cubicBezTo>
                    <a:cubicBezTo>
                      <a:pt x="3263" y="1571"/>
                      <a:pt x="1748" y="0"/>
                      <a:pt x="94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377;p59">
                <a:extLst>
                  <a:ext uri="{FF2B5EF4-FFF2-40B4-BE49-F238E27FC236}">
                    <a16:creationId xmlns:a16="http://schemas.microsoft.com/office/drawing/2014/main" id="{01BE8E3A-36B4-419E-ADCF-E8BF557BD2E2}"/>
                  </a:ext>
                </a:extLst>
              </p:cNvPr>
              <p:cNvSpPr/>
              <p:nvPr/>
            </p:nvSpPr>
            <p:spPr>
              <a:xfrm>
                <a:off x="1736525" y="2426900"/>
                <a:ext cx="184575" cy="254250"/>
              </a:xfrm>
              <a:custGeom>
                <a:avLst/>
                <a:gdLst/>
                <a:ahLst/>
                <a:cxnLst/>
                <a:rect l="l" t="t" r="r" b="b"/>
                <a:pathLst>
                  <a:path w="7383" h="10170" extrusionOk="0">
                    <a:moveTo>
                      <a:pt x="4738" y="0"/>
                    </a:moveTo>
                    <a:cubicBezTo>
                      <a:pt x="4505" y="0"/>
                      <a:pt x="4291" y="69"/>
                      <a:pt x="4120" y="215"/>
                    </a:cubicBezTo>
                    <a:cubicBezTo>
                      <a:pt x="3131" y="1049"/>
                      <a:pt x="4715" y="2799"/>
                      <a:pt x="4715" y="2799"/>
                    </a:cubicBezTo>
                    <a:lnTo>
                      <a:pt x="0" y="6526"/>
                    </a:lnTo>
                    <a:cubicBezTo>
                      <a:pt x="976" y="7461"/>
                      <a:pt x="1631" y="7660"/>
                      <a:pt x="2013" y="7660"/>
                    </a:cubicBezTo>
                    <a:cubicBezTo>
                      <a:pt x="2297" y="7660"/>
                      <a:pt x="2429" y="7550"/>
                      <a:pt x="2429" y="7550"/>
                    </a:cubicBezTo>
                    <a:lnTo>
                      <a:pt x="3227" y="10169"/>
                    </a:lnTo>
                    <a:lnTo>
                      <a:pt x="5644" y="7990"/>
                    </a:lnTo>
                    <a:lnTo>
                      <a:pt x="4858" y="6478"/>
                    </a:lnTo>
                    <a:cubicBezTo>
                      <a:pt x="4858" y="6478"/>
                      <a:pt x="6060" y="5871"/>
                      <a:pt x="6703" y="3764"/>
                    </a:cubicBezTo>
                    <a:cubicBezTo>
                      <a:pt x="7382" y="1569"/>
                      <a:pt x="5848" y="0"/>
                      <a:pt x="4738" y="0"/>
                    </a:cubicBezTo>
                    <a:close/>
                  </a:path>
                </a:pathLst>
              </a:custGeom>
              <a:solidFill>
                <a:srgbClr val="784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378;p59">
                <a:extLst>
                  <a:ext uri="{FF2B5EF4-FFF2-40B4-BE49-F238E27FC236}">
                    <a16:creationId xmlns:a16="http://schemas.microsoft.com/office/drawing/2014/main" id="{E3C0ED88-C183-4BA0-9648-0A448FE60996}"/>
                  </a:ext>
                </a:extLst>
              </p:cNvPr>
              <p:cNvSpPr/>
              <p:nvPr/>
            </p:nvSpPr>
            <p:spPr>
              <a:xfrm>
                <a:off x="1751100" y="2612575"/>
                <a:ext cx="770650" cy="437825"/>
              </a:xfrm>
              <a:custGeom>
                <a:avLst/>
                <a:gdLst/>
                <a:ahLst/>
                <a:cxnLst/>
                <a:rect l="l" t="t" r="r" b="b"/>
                <a:pathLst>
                  <a:path w="30826" h="17513" extrusionOk="0">
                    <a:moveTo>
                      <a:pt x="7908" y="0"/>
                    </a:moveTo>
                    <a:cubicBezTo>
                      <a:pt x="6483" y="0"/>
                      <a:pt x="5078" y="410"/>
                      <a:pt x="3870" y="1182"/>
                    </a:cubicBezTo>
                    <a:cubicBezTo>
                      <a:pt x="0" y="3706"/>
                      <a:pt x="167" y="7981"/>
                      <a:pt x="167" y="7981"/>
                    </a:cubicBezTo>
                    <a:cubicBezTo>
                      <a:pt x="167" y="7981"/>
                      <a:pt x="2858" y="12612"/>
                      <a:pt x="13205" y="15672"/>
                    </a:cubicBezTo>
                    <a:cubicBezTo>
                      <a:pt x="18111" y="17129"/>
                      <a:pt x="22062" y="17512"/>
                      <a:pt x="24860" y="17512"/>
                    </a:cubicBezTo>
                    <a:cubicBezTo>
                      <a:pt x="27962" y="17512"/>
                      <a:pt x="29647" y="17041"/>
                      <a:pt x="29647" y="17041"/>
                    </a:cubicBezTo>
                    <a:cubicBezTo>
                      <a:pt x="30826" y="13493"/>
                      <a:pt x="29992" y="10803"/>
                      <a:pt x="29992" y="10803"/>
                    </a:cubicBezTo>
                    <a:cubicBezTo>
                      <a:pt x="29992" y="10803"/>
                      <a:pt x="23825" y="9636"/>
                      <a:pt x="18408" y="7493"/>
                    </a:cubicBezTo>
                    <a:cubicBezTo>
                      <a:pt x="13002" y="5338"/>
                      <a:pt x="8775" y="51"/>
                      <a:pt x="8775" y="51"/>
                    </a:cubicBezTo>
                    <a:cubicBezTo>
                      <a:pt x="8486" y="17"/>
                      <a:pt x="8197" y="0"/>
                      <a:pt x="79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" name="Google Shape;39;p2">
              <a:extLst>
                <a:ext uri="{FF2B5EF4-FFF2-40B4-BE49-F238E27FC236}">
                  <a16:creationId xmlns:a16="http://schemas.microsoft.com/office/drawing/2014/main" id="{D99A20A3-DB3A-451F-88F4-EDC66DE29184}"/>
                </a:ext>
              </a:extLst>
            </p:cNvPr>
            <p:cNvSpPr/>
            <p:nvPr/>
          </p:nvSpPr>
          <p:spPr>
            <a:xfrm rot="2199912">
              <a:off x="8542844" y="138252"/>
              <a:ext cx="376218" cy="342995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8" name="Text Box 62">
            <a:extLst>
              <a:ext uri="{FF2B5EF4-FFF2-40B4-BE49-F238E27FC236}">
                <a16:creationId xmlns:a16="http://schemas.microsoft.com/office/drawing/2014/main" id="{2E4F9EC1-8E91-4721-96DF-8BA02215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16" y="211339"/>
            <a:ext cx="1681586" cy="8309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kern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Đ, S ?</a:t>
            </a:r>
            <a:endParaRPr kumimoji="0" lang="en-US" altLang="en-US" sz="4800" b="0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2"/>
          <a:srcRect l="25603" t="19314" r="12908" b="22813"/>
          <a:stretch/>
        </p:blipFill>
        <p:spPr>
          <a:xfrm>
            <a:off x="2808812" y="1413882"/>
            <a:ext cx="9213142" cy="5030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6" name="Oval 65"/>
          <p:cNvSpPr/>
          <p:nvPr/>
        </p:nvSpPr>
        <p:spPr>
          <a:xfrm>
            <a:off x="3634063" y="2027559"/>
            <a:ext cx="1771049" cy="86627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 Box 62">
            <a:extLst>
              <a:ext uri="{FF2B5EF4-FFF2-40B4-BE49-F238E27FC236}">
                <a16:creationId xmlns:a16="http://schemas.microsoft.com/office/drawing/2014/main" id="{2E4F9EC1-8E91-4721-96DF-8BA02215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744" y="5037793"/>
            <a:ext cx="553226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3600" kern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</a:t>
            </a:r>
            <a:endParaRPr kumimoji="0" lang="en-US" altLang="en-US" sz="3600" b="0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68" name="Text Box 62">
            <a:extLst>
              <a:ext uri="{FF2B5EF4-FFF2-40B4-BE49-F238E27FC236}">
                <a16:creationId xmlns:a16="http://schemas.microsoft.com/office/drawing/2014/main" id="{2E4F9EC1-8E91-4721-96DF-8BA02215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7081" y="5037793"/>
            <a:ext cx="553226" cy="646331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3600" kern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</a:t>
            </a:r>
            <a:endParaRPr kumimoji="0" lang="en-US" altLang="en-US" sz="3600" b="0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9" name="Text Box 62">
            <a:extLst>
              <a:ext uri="{FF2B5EF4-FFF2-40B4-BE49-F238E27FC236}">
                <a16:creationId xmlns:a16="http://schemas.microsoft.com/office/drawing/2014/main" id="{2E4F9EC1-8E91-4721-96DF-8BA02215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299" y="5039210"/>
            <a:ext cx="553226" cy="646331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3600" kern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</a:t>
            </a:r>
            <a:endParaRPr kumimoji="0" lang="en-US" altLang="en-US" sz="3600" b="0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5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382" y="2560540"/>
            <a:ext cx="25769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49 + 48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08491" y="3591388"/>
            <a:ext cx="2365257" cy="3131127"/>
          </a:xfrm>
          <a:prstGeom prst="roundRect">
            <a:avLst/>
          </a:prstGeom>
          <a:solidFill>
            <a:schemeClr val="accent4">
              <a:alpha val="74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335396" y="3692270"/>
            <a:ext cx="1722223" cy="1865514"/>
            <a:chOff x="364218" y="2826559"/>
            <a:chExt cx="1722223" cy="1865514"/>
          </a:xfrm>
        </p:grpSpPr>
        <p:sp>
          <p:nvSpPr>
            <p:cNvPr id="48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0305" y="2826559"/>
              <a:ext cx="99666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49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49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218" y="3265365"/>
              <a:ext cx="99666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+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50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5715" y="3757132"/>
              <a:ext cx="99666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48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663321" y="4692073"/>
              <a:ext cx="142312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1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775" y="5620706"/>
            <a:ext cx="9966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97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62" name="Text Box 62">
            <a:extLst>
              <a:ext uri="{FF2B5EF4-FFF2-40B4-BE49-F238E27FC236}">
                <a16:creationId xmlns:a16="http://schemas.microsoft.com/office/drawing/2014/main" id="{2E4F9EC1-8E91-4721-96DF-8BA02215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805" y="5037793"/>
            <a:ext cx="553226" cy="646331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3600" kern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</a:t>
            </a:r>
            <a:endParaRPr kumimoji="0" lang="en-US" altLang="en-US" sz="3600" b="0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8139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61" grpId="0"/>
      <p:bldP spid="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85181" y="3427421"/>
            <a:ext cx="2905880" cy="3119101"/>
            <a:chOff x="109781" y="3615273"/>
            <a:chExt cx="2905880" cy="3119101"/>
          </a:xfrm>
        </p:grpSpPr>
        <p:grpSp>
          <p:nvGrpSpPr>
            <p:cNvPr id="30" name="Google Shape;1348;p59">
              <a:extLst>
                <a:ext uri="{FF2B5EF4-FFF2-40B4-BE49-F238E27FC236}">
                  <a16:creationId xmlns:a16="http://schemas.microsoft.com/office/drawing/2014/main" id="{CB762421-7EB5-4AF2-8A5F-6EE98EFFA2B0}"/>
                </a:ext>
              </a:extLst>
            </p:cNvPr>
            <p:cNvGrpSpPr/>
            <p:nvPr/>
          </p:nvGrpSpPr>
          <p:grpSpPr>
            <a:xfrm>
              <a:off x="109781" y="4125115"/>
              <a:ext cx="2663687" cy="2609259"/>
              <a:chOff x="1405725" y="1840175"/>
              <a:chExt cx="2376900" cy="2280050"/>
            </a:xfrm>
          </p:grpSpPr>
          <p:sp>
            <p:nvSpPr>
              <p:cNvPr id="31" name="Google Shape;1349;p59">
                <a:extLst>
                  <a:ext uri="{FF2B5EF4-FFF2-40B4-BE49-F238E27FC236}">
                    <a16:creationId xmlns:a16="http://schemas.microsoft.com/office/drawing/2014/main" id="{F2522772-0450-4980-AB46-C41218228502}"/>
                  </a:ext>
                </a:extLst>
              </p:cNvPr>
              <p:cNvSpPr/>
              <p:nvPr/>
            </p:nvSpPr>
            <p:spPr>
              <a:xfrm>
                <a:off x="3591800" y="3137825"/>
                <a:ext cx="190825" cy="158500"/>
              </a:xfrm>
              <a:custGeom>
                <a:avLst/>
                <a:gdLst/>
                <a:ahLst/>
                <a:cxnLst/>
                <a:rect l="l" t="t" r="r" b="b"/>
                <a:pathLst>
                  <a:path w="7633" h="6340" extrusionOk="0">
                    <a:moveTo>
                      <a:pt x="5138" y="1"/>
                    </a:moveTo>
                    <a:cubicBezTo>
                      <a:pt x="3715" y="1"/>
                      <a:pt x="2275" y="2008"/>
                      <a:pt x="2275" y="2008"/>
                    </a:cubicBezTo>
                    <a:lnTo>
                      <a:pt x="1" y="5675"/>
                    </a:lnTo>
                    <a:cubicBezTo>
                      <a:pt x="1" y="5675"/>
                      <a:pt x="1509" y="6339"/>
                      <a:pt x="2773" y="6339"/>
                    </a:cubicBezTo>
                    <a:cubicBezTo>
                      <a:pt x="2995" y="6339"/>
                      <a:pt x="3209" y="6319"/>
                      <a:pt x="3406" y="6271"/>
                    </a:cubicBezTo>
                    <a:cubicBezTo>
                      <a:pt x="4716" y="5961"/>
                      <a:pt x="7633" y="1461"/>
                      <a:pt x="5990" y="282"/>
                    </a:cubicBezTo>
                    <a:cubicBezTo>
                      <a:pt x="5714" y="83"/>
                      <a:pt x="5426" y="1"/>
                      <a:pt x="5138" y="1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1350;p59">
                <a:extLst>
                  <a:ext uri="{FF2B5EF4-FFF2-40B4-BE49-F238E27FC236}">
                    <a16:creationId xmlns:a16="http://schemas.microsoft.com/office/drawing/2014/main" id="{A9F5E655-CC07-45F4-9373-16E13AF8723F}"/>
                  </a:ext>
                </a:extLst>
              </p:cNvPr>
              <p:cNvSpPr/>
              <p:nvPr/>
            </p:nvSpPr>
            <p:spPr>
              <a:xfrm>
                <a:off x="3112875" y="3998675"/>
                <a:ext cx="2412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9650" h="4862" extrusionOk="0">
                    <a:moveTo>
                      <a:pt x="6995" y="1"/>
                    </a:moveTo>
                    <a:cubicBezTo>
                      <a:pt x="5380" y="1"/>
                      <a:pt x="3418" y="805"/>
                      <a:pt x="3418" y="805"/>
                    </a:cubicBezTo>
                    <a:lnTo>
                      <a:pt x="941" y="1936"/>
                    </a:lnTo>
                    <a:cubicBezTo>
                      <a:pt x="941" y="1936"/>
                      <a:pt x="1" y="4615"/>
                      <a:pt x="2132" y="4841"/>
                    </a:cubicBezTo>
                    <a:cubicBezTo>
                      <a:pt x="2263" y="4855"/>
                      <a:pt x="2408" y="4862"/>
                      <a:pt x="2563" y="4862"/>
                    </a:cubicBezTo>
                    <a:cubicBezTo>
                      <a:pt x="4903" y="4862"/>
                      <a:pt x="9649" y="3292"/>
                      <a:pt x="9002" y="1114"/>
                    </a:cubicBezTo>
                    <a:cubicBezTo>
                      <a:pt x="8745" y="269"/>
                      <a:pt x="7928" y="1"/>
                      <a:pt x="6995" y="1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1351;p59">
                <a:extLst>
                  <a:ext uri="{FF2B5EF4-FFF2-40B4-BE49-F238E27FC236}">
                    <a16:creationId xmlns:a16="http://schemas.microsoft.com/office/drawing/2014/main" id="{FF2F6A34-C1CD-4821-B36C-7498FD696EE7}"/>
                  </a:ext>
                </a:extLst>
              </p:cNvPr>
              <p:cNvSpPr/>
              <p:nvPr/>
            </p:nvSpPr>
            <p:spPr>
              <a:xfrm>
                <a:off x="2443150" y="3094800"/>
                <a:ext cx="1207625" cy="952275"/>
              </a:xfrm>
              <a:custGeom>
                <a:avLst/>
                <a:gdLst/>
                <a:ahLst/>
                <a:cxnLst/>
                <a:rect l="l" t="t" r="r" b="b"/>
                <a:pathLst>
                  <a:path w="48305" h="38091" extrusionOk="0">
                    <a:moveTo>
                      <a:pt x="36909" y="0"/>
                    </a:moveTo>
                    <a:cubicBezTo>
                      <a:pt x="28415" y="0"/>
                      <a:pt x="18848" y="5039"/>
                      <a:pt x="18848" y="5039"/>
                    </a:cubicBezTo>
                    <a:cubicBezTo>
                      <a:pt x="18848" y="5039"/>
                      <a:pt x="15441" y="4106"/>
                      <a:pt x="11710" y="4106"/>
                    </a:cubicBezTo>
                    <a:cubicBezTo>
                      <a:pt x="7997" y="4106"/>
                      <a:pt x="3962" y="5030"/>
                      <a:pt x="2644" y="8718"/>
                    </a:cubicBezTo>
                    <a:cubicBezTo>
                      <a:pt x="1" y="16124"/>
                      <a:pt x="3691" y="20339"/>
                      <a:pt x="14681" y="25292"/>
                    </a:cubicBezTo>
                    <a:cubicBezTo>
                      <a:pt x="25658" y="30233"/>
                      <a:pt x="27444" y="38091"/>
                      <a:pt x="27444" y="38091"/>
                    </a:cubicBezTo>
                    <a:cubicBezTo>
                      <a:pt x="31207" y="37995"/>
                      <a:pt x="32052" y="36138"/>
                      <a:pt x="32052" y="36138"/>
                    </a:cubicBezTo>
                    <a:cubicBezTo>
                      <a:pt x="32052" y="36138"/>
                      <a:pt x="33469" y="31733"/>
                      <a:pt x="28159" y="23791"/>
                    </a:cubicBezTo>
                    <a:cubicBezTo>
                      <a:pt x="22837" y="15850"/>
                      <a:pt x="17265" y="14624"/>
                      <a:pt x="17265" y="14624"/>
                    </a:cubicBezTo>
                    <a:cubicBezTo>
                      <a:pt x="24444" y="8819"/>
                      <a:pt x="33683" y="7710"/>
                      <a:pt x="39696" y="7710"/>
                    </a:cubicBezTo>
                    <a:cubicBezTo>
                      <a:pt x="43414" y="7710"/>
                      <a:pt x="45899" y="8135"/>
                      <a:pt x="45899" y="8135"/>
                    </a:cubicBezTo>
                    <a:cubicBezTo>
                      <a:pt x="47578" y="7039"/>
                      <a:pt x="48304" y="3325"/>
                      <a:pt x="48304" y="3325"/>
                    </a:cubicBezTo>
                    <a:cubicBezTo>
                      <a:pt x="48304" y="3325"/>
                      <a:pt x="45816" y="146"/>
                      <a:pt x="37231" y="3"/>
                    </a:cubicBezTo>
                    <a:cubicBezTo>
                      <a:pt x="37124" y="1"/>
                      <a:pt x="37017" y="0"/>
                      <a:pt x="369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1356;p59">
                <a:extLst>
                  <a:ext uri="{FF2B5EF4-FFF2-40B4-BE49-F238E27FC236}">
                    <a16:creationId xmlns:a16="http://schemas.microsoft.com/office/drawing/2014/main" id="{FAA58170-DC44-441F-8E54-CBDA7D04D318}"/>
                  </a:ext>
                </a:extLst>
              </p:cNvPr>
              <p:cNvSpPr/>
              <p:nvPr/>
            </p:nvSpPr>
            <p:spPr>
              <a:xfrm>
                <a:off x="3247425" y="2260675"/>
                <a:ext cx="210150" cy="169550"/>
              </a:xfrm>
              <a:custGeom>
                <a:avLst/>
                <a:gdLst/>
                <a:ahLst/>
                <a:cxnLst/>
                <a:rect l="l" t="t" r="r" b="b"/>
                <a:pathLst>
                  <a:path w="8406" h="6782" extrusionOk="0">
                    <a:moveTo>
                      <a:pt x="2551" y="1"/>
                    </a:moveTo>
                    <a:cubicBezTo>
                      <a:pt x="1495" y="1"/>
                      <a:pt x="89" y="1395"/>
                      <a:pt x="48" y="2781"/>
                    </a:cubicBezTo>
                    <a:cubicBezTo>
                      <a:pt x="0" y="4364"/>
                      <a:pt x="1750" y="4793"/>
                      <a:pt x="1750" y="4793"/>
                    </a:cubicBezTo>
                    <a:lnTo>
                      <a:pt x="1381" y="6436"/>
                    </a:lnTo>
                    <a:lnTo>
                      <a:pt x="4144" y="6781"/>
                    </a:lnTo>
                    <a:lnTo>
                      <a:pt x="4513" y="5507"/>
                    </a:lnTo>
                    <a:cubicBezTo>
                      <a:pt x="4513" y="5507"/>
                      <a:pt x="7525" y="5400"/>
                      <a:pt x="8406" y="2769"/>
                    </a:cubicBezTo>
                    <a:lnTo>
                      <a:pt x="8406" y="2769"/>
                    </a:lnTo>
                    <a:cubicBezTo>
                      <a:pt x="8406" y="2769"/>
                      <a:pt x="7274" y="3086"/>
                      <a:pt x="5655" y="3086"/>
                    </a:cubicBezTo>
                    <a:cubicBezTo>
                      <a:pt x="4648" y="3086"/>
                      <a:pt x="3454" y="2963"/>
                      <a:pt x="2227" y="2566"/>
                    </a:cubicBezTo>
                    <a:cubicBezTo>
                      <a:pt x="2227" y="2566"/>
                      <a:pt x="4036" y="626"/>
                      <a:pt x="3001" y="102"/>
                    </a:cubicBezTo>
                    <a:cubicBezTo>
                      <a:pt x="2863" y="33"/>
                      <a:pt x="2711" y="1"/>
                      <a:pt x="2551" y="1"/>
                    </a:cubicBezTo>
                    <a:close/>
                  </a:path>
                </a:pathLst>
              </a:custGeom>
              <a:solidFill>
                <a:srgbClr val="784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1357;p59">
                <a:extLst>
                  <a:ext uri="{FF2B5EF4-FFF2-40B4-BE49-F238E27FC236}">
                    <a16:creationId xmlns:a16="http://schemas.microsoft.com/office/drawing/2014/main" id="{8D049091-E6A4-4DDC-B16C-1BC35DA2BB13}"/>
                  </a:ext>
                </a:extLst>
              </p:cNvPr>
              <p:cNvSpPr/>
              <p:nvPr/>
            </p:nvSpPr>
            <p:spPr>
              <a:xfrm>
                <a:off x="2760150" y="2417225"/>
                <a:ext cx="688800" cy="614250"/>
              </a:xfrm>
              <a:custGeom>
                <a:avLst/>
                <a:gdLst/>
                <a:ahLst/>
                <a:cxnLst/>
                <a:rect l="l" t="t" r="r" b="b"/>
                <a:pathLst>
                  <a:path w="27552" h="24570" extrusionOk="0">
                    <a:moveTo>
                      <a:pt x="20330" y="1"/>
                    </a:moveTo>
                    <a:cubicBezTo>
                      <a:pt x="19635" y="1"/>
                      <a:pt x="19040" y="91"/>
                      <a:pt x="18646" y="281"/>
                    </a:cubicBezTo>
                    <a:cubicBezTo>
                      <a:pt x="16884" y="1138"/>
                      <a:pt x="17289" y="4186"/>
                      <a:pt x="13109" y="10044"/>
                    </a:cubicBezTo>
                    <a:cubicBezTo>
                      <a:pt x="8942" y="15890"/>
                      <a:pt x="1" y="17712"/>
                      <a:pt x="1" y="17712"/>
                    </a:cubicBezTo>
                    <a:lnTo>
                      <a:pt x="1560" y="24570"/>
                    </a:lnTo>
                    <a:cubicBezTo>
                      <a:pt x="1560" y="24570"/>
                      <a:pt x="8573" y="23117"/>
                      <a:pt x="14979" y="20081"/>
                    </a:cubicBezTo>
                    <a:cubicBezTo>
                      <a:pt x="21372" y="17033"/>
                      <a:pt x="27552" y="5139"/>
                      <a:pt x="26909" y="2865"/>
                    </a:cubicBezTo>
                    <a:cubicBezTo>
                      <a:pt x="26418" y="1105"/>
                      <a:pt x="22764" y="1"/>
                      <a:pt x="20330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1358;p59">
                <a:extLst>
                  <a:ext uri="{FF2B5EF4-FFF2-40B4-BE49-F238E27FC236}">
                    <a16:creationId xmlns:a16="http://schemas.microsoft.com/office/drawing/2014/main" id="{FD47FA0D-25B6-4EE1-887F-81D3A05F3B9C}"/>
                  </a:ext>
                </a:extLst>
              </p:cNvPr>
              <p:cNvSpPr/>
              <p:nvPr/>
            </p:nvSpPr>
            <p:spPr>
              <a:xfrm>
                <a:off x="2466075" y="2860000"/>
                <a:ext cx="448300" cy="483300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19332" extrusionOk="0">
                    <a:moveTo>
                      <a:pt x="11764" y="1"/>
                    </a:moveTo>
                    <a:cubicBezTo>
                      <a:pt x="11243" y="325"/>
                      <a:pt x="10560" y="423"/>
                      <a:pt x="9925" y="423"/>
                    </a:cubicBezTo>
                    <a:cubicBezTo>
                      <a:pt x="8950" y="423"/>
                      <a:pt x="8085" y="191"/>
                      <a:pt x="8085" y="191"/>
                    </a:cubicBezTo>
                    <a:cubicBezTo>
                      <a:pt x="8085" y="191"/>
                      <a:pt x="7533" y="138"/>
                      <a:pt x="6830" y="138"/>
                    </a:cubicBezTo>
                    <a:cubicBezTo>
                      <a:pt x="5945" y="138"/>
                      <a:pt x="4820" y="223"/>
                      <a:pt x="4263" y="608"/>
                    </a:cubicBezTo>
                    <a:cubicBezTo>
                      <a:pt x="3795" y="931"/>
                      <a:pt x="3134" y="1017"/>
                      <a:pt x="2564" y="1017"/>
                    </a:cubicBezTo>
                    <a:cubicBezTo>
                      <a:pt x="1914" y="1017"/>
                      <a:pt x="1381" y="906"/>
                      <a:pt x="1381" y="906"/>
                    </a:cubicBezTo>
                    <a:lnTo>
                      <a:pt x="1381" y="906"/>
                    </a:lnTo>
                    <a:cubicBezTo>
                      <a:pt x="1774" y="2680"/>
                      <a:pt x="0" y="17527"/>
                      <a:pt x="0" y="17527"/>
                    </a:cubicBezTo>
                    <a:cubicBezTo>
                      <a:pt x="0" y="17527"/>
                      <a:pt x="4730" y="19332"/>
                      <a:pt x="7785" y="19332"/>
                    </a:cubicBezTo>
                    <a:cubicBezTo>
                      <a:pt x="8050" y="19332"/>
                      <a:pt x="8302" y="19318"/>
                      <a:pt x="8537" y="19289"/>
                    </a:cubicBezTo>
                    <a:cubicBezTo>
                      <a:pt x="11490" y="18932"/>
                      <a:pt x="17931" y="14443"/>
                      <a:pt x="17931" y="14443"/>
                    </a:cubicBezTo>
                    <a:lnTo>
                      <a:pt x="11764" y="1"/>
                    </a:ln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1359;p59">
                <a:extLst>
                  <a:ext uri="{FF2B5EF4-FFF2-40B4-BE49-F238E27FC236}">
                    <a16:creationId xmlns:a16="http://schemas.microsoft.com/office/drawing/2014/main" id="{9FFCBBFD-1E05-4F73-AC62-F2B3FE58EEF7}"/>
                  </a:ext>
                </a:extLst>
              </p:cNvPr>
              <p:cNvSpPr/>
              <p:nvPr/>
            </p:nvSpPr>
            <p:spPr>
              <a:xfrm>
                <a:off x="2186275" y="1840175"/>
                <a:ext cx="690268" cy="369800"/>
              </a:xfrm>
              <a:custGeom>
                <a:avLst/>
                <a:gdLst/>
                <a:ahLst/>
                <a:cxnLst/>
                <a:rect l="l" t="t" r="r" b="b"/>
                <a:pathLst>
                  <a:path w="26326" h="14792" extrusionOk="0">
                    <a:moveTo>
                      <a:pt x="19048" y="1"/>
                    </a:moveTo>
                    <a:cubicBezTo>
                      <a:pt x="16932" y="1"/>
                      <a:pt x="16467" y="1741"/>
                      <a:pt x="16467" y="1741"/>
                    </a:cubicBezTo>
                    <a:cubicBezTo>
                      <a:pt x="16467" y="1741"/>
                      <a:pt x="14812" y="211"/>
                      <a:pt x="12780" y="211"/>
                    </a:cubicBezTo>
                    <a:cubicBezTo>
                      <a:pt x="12461" y="211"/>
                      <a:pt x="12132" y="249"/>
                      <a:pt x="11800" y="336"/>
                    </a:cubicBezTo>
                    <a:cubicBezTo>
                      <a:pt x="9347" y="967"/>
                      <a:pt x="8394" y="3825"/>
                      <a:pt x="8394" y="3825"/>
                    </a:cubicBezTo>
                    <a:cubicBezTo>
                      <a:pt x="8394" y="3825"/>
                      <a:pt x="7221" y="3098"/>
                      <a:pt x="5357" y="3098"/>
                    </a:cubicBezTo>
                    <a:cubicBezTo>
                      <a:pt x="4641" y="3098"/>
                      <a:pt x="3822" y="3206"/>
                      <a:pt x="2929" y="3503"/>
                    </a:cubicBezTo>
                    <a:cubicBezTo>
                      <a:pt x="1441" y="5575"/>
                      <a:pt x="0" y="8778"/>
                      <a:pt x="2596" y="11516"/>
                    </a:cubicBezTo>
                    <a:cubicBezTo>
                      <a:pt x="3469" y="12433"/>
                      <a:pt x="4308" y="12739"/>
                      <a:pt x="5038" y="12739"/>
                    </a:cubicBezTo>
                    <a:cubicBezTo>
                      <a:pt x="6498" y="12739"/>
                      <a:pt x="7525" y="11516"/>
                      <a:pt x="7525" y="11516"/>
                    </a:cubicBezTo>
                    <a:lnTo>
                      <a:pt x="7525" y="11516"/>
                    </a:lnTo>
                    <a:cubicBezTo>
                      <a:pt x="7525" y="11517"/>
                      <a:pt x="6811" y="14719"/>
                      <a:pt x="10597" y="14791"/>
                    </a:cubicBezTo>
                    <a:cubicBezTo>
                      <a:pt x="10626" y="14791"/>
                      <a:pt x="10655" y="14791"/>
                      <a:pt x="10683" y="14791"/>
                    </a:cubicBezTo>
                    <a:cubicBezTo>
                      <a:pt x="14376" y="14791"/>
                      <a:pt x="14693" y="10254"/>
                      <a:pt x="14693" y="10254"/>
                    </a:cubicBezTo>
                    <a:cubicBezTo>
                      <a:pt x="14693" y="10254"/>
                      <a:pt x="15874" y="12685"/>
                      <a:pt x="17977" y="12685"/>
                    </a:cubicBezTo>
                    <a:cubicBezTo>
                      <a:pt x="18511" y="12685"/>
                      <a:pt x="19104" y="12528"/>
                      <a:pt x="19753" y="12135"/>
                    </a:cubicBezTo>
                    <a:cubicBezTo>
                      <a:pt x="22955" y="10195"/>
                      <a:pt x="21801" y="7909"/>
                      <a:pt x="21801" y="7909"/>
                    </a:cubicBezTo>
                    <a:lnTo>
                      <a:pt x="21801" y="7909"/>
                    </a:lnTo>
                    <a:cubicBezTo>
                      <a:pt x="21801" y="7909"/>
                      <a:pt x="22609" y="8943"/>
                      <a:pt x="23632" y="8943"/>
                    </a:cubicBezTo>
                    <a:cubicBezTo>
                      <a:pt x="24302" y="8943"/>
                      <a:pt x="25065" y="8498"/>
                      <a:pt x="25754" y="7028"/>
                    </a:cubicBezTo>
                    <a:cubicBezTo>
                      <a:pt x="26289" y="5861"/>
                      <a:pt x="26325" y="4837"/>
                      <a:pt x="26123" y="3968"/>
                    </a:cubicBezTo>
                    <a:cubicBezTo>
                      <a:pt x="26075" y="3920"/>
                      <a:pt x="26027" y="3873"/>
                      <a:pt x="25980" y="3825"/>
                    </a:cubicBezTo>
                    <a:cubicBezTo>
                      <a:pt x="25265" y="3101"/>
                      <a:pt x="24593" y="2880"/>
                      <a:pt x="24040" y="2880"/>
                    </a:cubicBezTo>
                    <a:cubicBezTo>
                      <a:pt x="23174" y="2880"/>
                      <a:pt x="22598" y="3420"/>
                      <a:pt x="22598" y="3420"/>
                    </a:cubicBezTo>
                    <a:cubicBezTo>
                      <a:pt x="22598" y="3420"/>
                      <a:pt x="22872" y="694"/>
                      <a:pt x="19967" y="98"/>
                    </a:cubicBezTo>
                    <a:cubicBezTo>
                      <a:pt x="19631" y="31"/>
                      <a:pt x="19325" y="1"/>
                      <a:pt x="190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1360;p59">
                <a:extLst>
                  <a:ext uri="{FF2B5EF4-FFF2-40B4-BE49-F238E27FC236}">
                    <a16:creationId xmlns:a16="http://schemas.microsoft.com/office/drawing/2014/main" id="{0BE0E7DF-EEE9-473D-A8E2-BD526C8D54F3}"/>
                  </a:ext>
                </a:extLst>
              </p:cNvPr>
              <p:cNvSpPr/>
              <p:nvPr/>
            </p:nvSpPr>
            <p:spPr>
              <a:xfrm>
                <a:off x="2036250" y="1918225"/>
                <a:ext cx="1001950" cy="839000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33560" extrusionOk="0">
                    <a:moveTo>
                      <a:pt x="9680" y="0"/>
                    </a:moveTo>
                    <a:lnTo>
                      <a:pt x="9680" y="0"/>
                    </a:lnTo>
                    <a:cubicBezTo>
                      <a:pt x="9454" y="72"/>
                      <a:pt x="9216" y="167"/>
                      <a:pt x="8978" y="262"/>
                    </a:cubicBezTo>
                    <a:cubicBezTo>
                      <a:pt x="5394" y="1810"/>
                      <a:pt x="5978" y="6573"/>
                      <a:pt x="5978" y="6573"/>
                    </a:cubicBezTo>
                    <a:cubicBezTo>
                      <a:pt x="5978" y="6573"/>
                      <a:pt x="2799" y="7025"/>
                      <a:pt x="1572" y="10656"/>
                    </a:cubicBezTo>
                    <a:cubicBezTo>
                      <a:pt x="358" y="14288"/>
                      <a:pt x="2049" y="15490"/>
                      <a:pt x="2049" y="15490"/>
                    </a:cubicBezTo>
                    <a:cubicBezTo>
                      <a:pt x="2049" y="15490"/>
                      <a:pt x="1" y="16324"/>
                      <a:pt x="370" y="19848"/>
                    </a:cubicBezTo>
                    <a:cubicBezTo>
                      <a:pt x="727" y="23372"/>
                      <a:pt x="2680" y="23420"/>
                      <a:pt x="2680" y="23420"/>
                    </a:cubicBezTo>
                    <a:cubicBezTo>
                      <a:pt x="2680" y="23420"/>
                      <a:pt x="1275" y="24146"/>
                      <a:pt x="1953" y="25801"/>
                    </a:cubicBezTo>
                    <a:cubicBezTo>
                      <a:pt x="2632" y="27456"/>
                      <a:pt x="4537" y="27956"/>
                      <a:pt x="4537" y="27956"/>
                    </a:cubicBezTo>
                    <a:cubicBezTo>
                      <a:pt x="4537" y="27956"/>
                      <a:pt x="3561" y="29552"/>
                      <a:pt x="6299" y="30957"/>
                    </a:cubicBezTo>
                    <a:cubicBezTo>
                      <a:pt x="7296" y="31468"/>
                      <a:pt x="8082" y="31631"/>
                      <a:pt x="8678" y="31631"/>
                    </a:cubicBezTo>
                    <a:cubicBezTo>
                      <a:pt x="9718" y="31631"/>
                      <a:pt x="10180" y="31135"/>
                      <a:pt x="10181" y="31135"/>
                    </a:cubicBezTo>
                    <a:lnTo>
                      <a:pt x="10181" y="31135"/>
                    </a:lnTo>
                    <a:cubicBezTo>
                      <a:pt x="10180" y="31135"/>
                      <a:pt x="9847" y="32993"/>
                      <a:pt x="12621" y="33493"/>
                    </a:cubicBezTo>
                    <a:cubicBezTo>
                      <a:pt x="12873" y="33538"/>
                      <a:pt x="13109" y="33559"/>
                      <a:pt x="13329" y="33559"/>
                    </a:cubicBezTo>
                    <a:cubicBezTo>
                      <a:pt x="15518" y="33559"/>
                      <a:pt x="16157" y="31504"/>
                      <a:pt x="16157" y="31504"/>
                    </a:cubicBezTo>
                    <a:lnTo>
                      <a:pt x="31778" y="29504"/>
                    </a:lnTo>
                    <a:cubicBezTo>
                      <a:pt x="31778" y="29504"/>
                      <a:pt x="35088" y="28909"/>
                      <a:pt x="35862" y="27099"/>
                    </a:cubicBezTo>
                    <a:cubicBezTo>
                      <a:pt x="36624" y="25289"/>
                      <a:pt x="35136" y="24694"/>
                      <a:pt x="35136" y="24694"/>
                    </a:cubicBezTo>
                    <a:cubicBezTo>
                      <a:pt x="36624" y="24456"/>
                      <a:pt x="37886" y="23456"/>
                      <a:pt x="38446" y="22051"/>
                    </a:cubicBezTo>
                    <a:cubicBezTo>
                      <a:pt x="39398" y="19658"/>
                      <a:pt x="37446" y="18288"/>
                      <a:pt x="37446" y="18288"/>
                    </a:cubicBezTo>
                    <a:cubicBezTo>
                      <a:pt x="37446" y="18288"/>
                      <a:pt x="40077" y="17062"/>
                      <a:pt x="39708" y="14336"/>
                    </a:cubicBezTo>
                    <a:cubicBezTo>
                      <a:pt x="39351" y="11621"/>
                      <a:pt x="36529" y="11276"/>
                      <a:pt x="36529" y="11276"/>
                    </a:cubicBezTo>
                    <a:cubicBezTo>
                      <a:pt x="36529" y="11276"/>
                      <a:pt x="38684" y="10002"/>
                      <a:pt x="36755" y="6215"/>
                    </a:cubicBezTo>
                    <a:cubicBezTo>
                      <a:pt x="36102" y="4926"/>
                      <a:pt x="35262" y="4601"/>
                      <a:pt x="34580" y="4601"/>
                    </a:cubicBezTo>
                    <a:cubicBezTo>
                      <a:pt x="33883" y="4601"/>
                      <a:pt x="33350" y="4941"/>
                      <a:pt x="33350" y="4941"/>
                    </a:cubicBezTo>
                    <a:cubicBezTo>
                      <a:pt x="33350" y="4941"/>
                      <a:pt x="34517" y="2322"/>
                      <a:pt x="32874" y="465"/>
                    </a:cubicBezTo>
                    <a:lnTo>
                      <a:pt x="32874" y="465"/>
                    </a:lnTo>
                    <a:cubicBezTo>
                      <a:pt x="33088" y="1334"/>
                      <a:pt x="33052" y="2358"/>
                      <a:pt x="32505" y="3513"/>
                    </a:cubicBezTo>
                    <a:cubicBezTo>
                      <a:pt x="31819" y="4987"/>
                      <a:pt x="31055" y="5432"/>
                      <a:pt x="30383" y="5432"/>
                    </a:cubicBezTo>
                    <a:cubicBezTo>
                      <a:pt x="29362" y="5432"/>
                      <a:pt x="28552" y="4406"/>
                      <a:pt x="28552" y="4406"/>
                    </a:cubicBezTo>
                    <a:lnTo>
                      <a:pt x="28552" y="4406"/>
                    </a:lnTo>
                    <a:cubicBezTo>
                      <a:pt x="28552" y="4406"/>
                      <a:pt x="29707" y="6680"/>
                      <a:pt x="26516" y="8621"/>
                    </a:cubicBezTo>
                    <a:cubicBezTo>
                      <a:pt x="25866" y="9014"/>
                      <a:pt x="25271" y="9171"/>
                      <a:pt x="24736" y="9171"/>
                    </a:cubicBezTo>
                    <a:cubicBezTo>
                      <a:pt x="22636" y="9171"/>
                      <a:pt x="21456" y="6751"/>
                      <a:pt x="21456" y="6751"/>
                    </a:cubicBezTo>
                    <a:cubicBezTo>
                      <a:pt x="21456" y="6751"/>
                      <a:pt x="21139" y="11276"/>
                      <a:pt x="17435" y="11276"/>
                    </a:cubicBezTo>
                    <a:cubicBezTo>
                      <a:pt x="17406" y="11276"/>
                      <a:pt x="17377" y="11276"/>
                      <a:pt x="17348" y="11276"/>
                    </a:cubicBezTo>
                    <a:cubicBezTo>
                      <a:pt x="13574" y="11216"/>
                      <a:pt x="14288" y="8002"/>
                      <a:pt x="14288" y="8001"/>
                    </a:cubicBezTo>
                    <a:lnTo>
                      <a:pt x="14288" y="8001"/>
                    </a:lnTo>
                    <a:cubicBezTo>
                      <a:pt x="14288" y="8002"/>
                      <a:pt x="13256" y="9229"/>
                      <a:pt x="11796" y="9229"/>
                    </a:cubicBezTo>
                    <a:cubicBezTo>
                      <a:pt x="11066" y="9229"/>
                      <a:pt x="10228" y="8922"/>
                      <a:pt x="9359" y="8001"/>
                    </a:cubicBezTo>
                    <a:cubicBezTo>
                      <a:pt x="6763" y="5275"/>
                      <a:pt x="8192" y="2060"/>
                      <a:pt x="9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1361;p59">
                <a:extLst>
                  <a:ext uri="{FF2B5EF4-FFF2-40B4-BE49-F238E27FC236}">
                    <a16:creationId xmlns:a16="http://schemas.microsoft.com/office/drawing/2014/main" id="{3CCA72CD-994B-4756-A643-FF4D4BFD6F37}"/>
                  </a:ext>
                </a:extLst>
              </p:cNvPr>
              <p:cNvSpPr/>
              <p:nvPr/>
            </p:nvSpPr>
            <p:spPr>
              <a:xfrm>
                <a:off x="2565475" y="2778750"/>
                <a:ext cx="102725" cy="109250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4370" extrusionOk="0">
                    <a:moveTo>
                      <a:pt x="3609" y="0"/>
                    </a:moveTo>
                    <a:lnTo>
                      <a:pt x="1" y="655"/>
                    </a:lnTo>
                    <a:lnTo>
                      <a:pt x="299" y="3858"/>
                    </a:lnTo>
                    <a:cubicBezTo>
                      <a:pt x="299" y="3858"/>
                      <a:pt x="1174" y="4370"/>
                      <a:pt x="2181" y="4370"/>
                    </a:cubicBezTo>
                    <a:cubicBezTo>
                      <a:pt x="2836" y="4370"/>
                      <a:pt x="3546" y="4154"/>
                      <a:pt x="4109" y="3441"/>
                    </a:cubicBezTo>
                    <a:lnTo>
                      <a:pt x="3609" y="0"/>
                    </a:ln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1362;p59">
                <a:extLst>
                  <a:ext uri="{FF2B5EF4-FFF2-40B4-BE49-F238E27FC236}">
                    <a16:creationId xmlns:a16="http://schemas.microsoft.com/office/drawing/2014/main" id="{DE7DD9EF-E8A0-4F67-95AE-278CD7CEF5E0}"/>
                  </a:ext>
                </a:extLst>
              </p:cNvPr>
              <p:cNvSpPr/>
              <p:nvPr/>
            </p:nvSpPr>
            <p:spPr>
              <a:xfrm>
                <a:off x="2186900" y="2461675"/>
                <a:ext cx="187825" cy="16940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6776" extrusionOk="0">
                    <a:moveTo>
                      <a:pt x="3147" y="0"/>
                    </a:moveTo>
                    <a:cubicBezTo>
                      <a:pt x="2114" y="0"/>
                      <a:pt x="604" y="441"/>
                      <a:pt x="297" y="2920"/>
                    </a:cubicBezTo>
                    <a:cubicBezTo>
                      <a:pt x="0" y="5317"/>
                      <a:pt x="1715" y="6775"/>
                      <a:pt x="3410" y="6775"/>
                    </a:cubicBezTo>
                    <a:cubicBezTo>
                      <a:pt x="4435" y="6775"/>
                      <a:pt x="5451" y="6243"/>
                      <a:pt x="6012" y="5063"/>
                    </a:cubicBezTo>
                    <a:cubicBezTo>
                      <a:pt x="7512" y="1932"/>
                      <a:pt x="4143" y="134"/>
                      <a:pt x="4143" y="134"/>
                    </a:cubicBezTo>
                    <a:cubicBezTo>
                      <a:pt x="4143" y="134"/>
                      <a:pt x="3717" y="0"/>
                      <a:pt x="3147" y="0"/>
                    </a:cubicBez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1363;p59">
                <a:extLst>
                  <a:ext uri="{FF2B5EF4-FFF2-40B4-BE49-F238E27FC236}">
                    <a16:creationId xmlns:a16="http://schemas.microsoft.com/office/drawing/2014/main" id="{35DE5265-7F22-46B8-BD56-C760022865C8}"/>
                  </a:ext>
                </a:extLst>
              </p:cNvPr>
              <p:cNvSpPr/>
              <p:nvPr/>
            </p:nvSpPr>
            <p:spPr>
              <a:xfrm>
                <a:off x="2799150" y="2314300"/>
                <a:ext cx="1193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4775" h="5899" extrusionOk="0">
                    <a:moveTo>
                      <a:pt x="1005" y="0"/>
                    </a:moveTo>
                    <a:cubicBezTo>
                      <a:pt x="427" y="0"/>
                      <a:pt x="0" y="136"/>
                      <a:pt x="0" y="136"/>
                    </a:cubicBezTo>
                    <a:lnTo>
                      <a:pt x="1548" y="5898"/>
                    </a:lnTo>
                    <a:cubicBezTo>
                      <a:pt x="1548" y="5898"/>
                      <a:pt x="4775" y="4827"/>
                      <a:pt x="3787" y="2041"/>
                    </a:cubicBezTo>
                    <a:cubicBezTo>
                      <a:pt x="3191" y="333"/>
                      <a:pt x="1912" y="0"/>
                      <a:pt x="1005" y="0"/>
                    </a:cubicBez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1364;p59">
                <a:extLst>
                  <a:ext uri="{FF2B5EF4-FFF2-40B4-BE49-F238E27FC236}">
                    <a16:creationId xmlns:a16="http://schemas.microsoft.com/office/drawing/2014/main" id="{66C6F712-758A-45C2-9718-C5ED89537BE4}"/>
                  </a:ext>
                </a:extLst>
              </p:cNvPr>
              <p:cNvSpPr/>
              <p:nvPr/>
            </p:nvSpPr>
            <p:spPr>
              <a:xfrm>
                <a:off x="2290450" y="2257250"/>
                <a:ext cx="690300" cy="542600"/>
              </a:xfrm>
              <a:custGeom>
                <a:avLst/>
                <a:gdLst/>
                <a:ahLst/>
                <a:cxnLst/>
                <a:rect l="l" t="t" r="r" b="b"/>
                <a:pathLst>
                  <a:path w="27612" h="21704" extrusionOk="0">
                    <a:moveTo>
                      <a:pt x="16348" y="1"/>
                    </a:moveTo>
                    <a:cubicBezTo>
                      <a:pt x="16348" y="1"/>
                      <a:pt x="15967" y="1667"/>
                      <a:pt x="13490" y="2144"/>
                    </a:cubicBezTo>
                    <a:cubicBezTo>
                      <a:pt x="13150" y="2209"/>
                      <a:pt x="12830" y="2237"/>
                      <a:pt x="12533" y="2237"/>
                    </a:cubicBezTo>
                    <a:cubicBezTo>
                      <a:pt x="10662" y="2237"/>
                      <a:pt x="9668" y="1120"/>
                      <a:pt x="9668" y="1120"/>
                    </a:cubicBezTo>
                    <a:cubicBezTo>
                      <a:pt x="9607" y="3265"/>
                      <a:pt x="7838" y="4754"/>
                      <a:pt x="5935" y="4754"/>
                    </a:cubicBezTo>
                    <a:cubicBezTo>
                      <a:pt x="5260" y="4754"/>
                      <a:pt x="4568" y="4567"/>
                      <a:pt x="3930" y="4156"/>
                    </a:cubicBezTo>
                    <a:cubicBezTo>
                      <a:pt x="3624" y="8288"/>
                      <a:pt x="82" y="8311"/>
                      <a:pt x="2" y="8311"/>
                    </a:cubicBezTo>
                    <a:cubicBezTo>
                      <a:pt x="1" y="8311"/>
                      <a:pt x="1" y="8311"/>
                      <a:pt x="1" y="8311"/>
                    </a:cubicBezTo>
                    <a:lnTo>
                      <a:pt x="1" y="8311"/>
                    </a:lnTo>
                    <a:cubicBezTo>
                      <a:pt x="2374" y="15390"/>
                      <a:pt x="3763" y="21704"/>
                      <a:pt x="11529" y="21704"/>
                    </a:cubicBezTo>
                    <a:cubicBezTo>
                      <a:pt x="12802" y="21704"/>
                      <a:pt x="14247" y="21534"/>
                      <a:pt x="15895" y="21170"/>
                    </a:cubicBezTo>
                    <a:cubicBezTo>
                      <a:pt x="27611" y="18586"/>
                      <a:pt x="20348" y="2418"/>
                      <a:pt x="20348" y="2418"/>
                    </a:cubicBezTo>
                    <a:lnTo>
                      <a:pt x="20348" y="2418"/>
                    </a:lnTo>
                    <a:cubicBezTo>
                      <a:pt x="20290" y="2421"/>
                      <a:pt x="20232" y="2422"/>
                      <a:pt x="20175" y="2422"/>
                    </a:cubicBezTo>
                    <a:cubicBezTo>
                      <a:pt x="17944" y="2422"/>
                      <a:pt x="16348" y="1"/>
                      <a:pt x="16348" y="1"/>
                    </a:cubicBezTo>
                    <a:close/>
                  </a:path>
                </a:pathLst>
              </a:custGeom>
              <a:solidFill>
                <a:srgbClr val="784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1365;p59">
                <a:extLst>
                  <a:ext uri="{FF2B5EF4-FFF2-40B4-BE49-F238E27FC236}">
                    <a16:creationId xmlns:a16="http://schemas.microsoft.com/office/drawing/2014/main" id="{9243BB49-0EF5-4BA2-B8CB-F295D0DC07F9}"/>
                  </a:ext>
                </a:extLst>
              </p:cNvPr>
              <p:cNvSpPr/>
              <p:nvPr/>
            </p:nvSpPr>
            <p:spPr>
              <a:xfrm>
                <a:off x="2343150" y="2483175"/>
                <a:ext cx="155975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6239" h="6406" extrusionOk="0">
                    <a:moveTo>
                      <a:pt x="2572" y="0"/>
                    </a:moveTo>
                    <a:cubicBezTo>
                      <a:pt x="0" y="2191"/>
                      <a:pt x="1536" y="6394"/>
                      <a:pt x="4917" y="6406"/>
                    </a:cubicBezTo>
                    <a:cubicBezTo>
                      <a:pt x="5096" y="6394"/>
                      <a:pt x="5274" y="6382"/>
                      <a:pt x="5453" y="6358"/>
                    </a:cubicBezTo>
                    <a:cubicBezTo>
                      <a:pt x="5929" y="5180"/>
                      <a:pt x="6239" y="3668"/>
                      <a:pt x="5596" y="2322"/>
                    </a:cubicBezTo>
                    <a:cubicBezTo>
                      <a:pt x="4953" y="953"/>
                      <a:pt x="3667" y="310"/>
                      <a:pt x="2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1366;p59">
                <a:extLst>
                  <a:ext uri="{FF2B5EF4-FFF2-40B4-BE49-F238E27FC236}">
                    <a16:creationId xmlns:a16="http://schemas.microsoft.com/office/drawing/2014/main" id="{1DC2790B-608B-4956-96BF-1C9D7681CC15}"/>
                  </a:ext>
                </a:extLst>
              </p:cNvPr>
              <p:cNvSpPr/>
              <p:nvPr/>
            </p:nvSpPr>
            <p:spPr>
              <a:xfrm>
                <a:off x="2407425" y="2461475"/>
                <a:ext cx="149450" cy="180675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7227" extrusionOk="0">
                    <a:moveTo>
                      <a:pt x="2327" y="0"/>
                    </a:moveTo>
                    <a:cubicBezTo>
                      <a:pt x="1526" y="0"/>
                      <a:pt x="707" y="270"/>
                      <a:pt x="1" y="868"/>
                    </a:cubicBezTo>
                    <a:cubicBezTo>
                      <a:pt x="1096" y="1166"/>
                      <a:pt x="2382" y="1821"/>
                      <a:pt x="3025" y="3190"/>
                    </a:cubicBezTo>
                    <a:cubicBezTo>
                      <a:pt x="3680" y="4559"/>
                      <a:pt x="3358" y="6048"/>
                      <a:pt x="2882" y="7226"/>
                    </a:cubicBezTo>
                    <a:cubicBezTo>
                      <a:pt x="4656" y="6964"/>
                      <a:pt x="5978" y="5440"/>
                      <a:pt x="5978" y="3643"/>
                    </a:cubicBezTo>
                    <a:cubicBezTo>
                      <a:pt x="5978" y="1474"/>
                      <a:pt x="4201" y="0"/>
                      <a:pt x="2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1367;p59">
                <a:extLst>
                  <a:ext uri="{FF2B5EF4-FFF2-40B4-BE49-F238E27FC236}">
                    <a16:creationId xmlns:a16="http://schemas.microsoft.com/office/drawing/2014/main" id="{98ADC1BD-CF50-4621-AB64-6891556EB4F6}"/>
                  </a:ext>
                </a:extLst>
              </p:cNvPr>
              <p:cNvSpPr/>
              <p:nvPr/>
            </p:nvSpPr>
            <p:spPr>
              <a:xfrm>
                <a:off x="2605750" y="2402800"/>
                <a:ext cx="141325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5788" extrusionOk="0">
                    <a:moveTo>
                      <a:pt x="2343" y="1"/>
                    </a:moveTo>
                    <a:lnTo>
                      <a:pt x="2343" y="1"/>
                    </a:lnTo>
                    <a:cubicBezTo>
                      <a:pt x="1" y="1962"/>
                      <a:pt x="1386" y="5787"/>
                      <a:pt x="4448" y="5787"/>
                    </a:cubicBezTo>
                    <a:cubicBezTo>
                      <a:pt x="4453" y="5787"/>
                      <a:pt x="4457" y="5787"/>
                      <a:pt x="4462" y="5787"/>
                    </a:cubicBezTo>
                    <a:cubicBezTo>
                      <a:pt x="4617" y="5775"/>
                      <a:pt x="4784" y="5763"/>
                      <a:pt x="4938" y="5740"/>
                    </a:cubicBezTo>
                    <a:cubicBezTo>
                      <a:pt x="5367" y="4680"/>
                      <a:pt x="5653" y="3311"/>
                      <a:pt x="5069" y="2096"/>
                    </a:cubicBezTo>
                    <a:cubicBezTo>
                      <a:pt x="4486" y="858"/>
                      <a:pt x="3331" y="275"/>
                      <a:pt x="2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1368;p59">
                <a:extLst>
                  <a:ext uri="{FF2B5EF4-FFF2-40B4-BE49-F238E27FC236}">
                    <a16:creationId xmlns:a16="http://schemas.microsoft.com/office/drawing/2014/main" id="{52E7817F-62F7-49DB-A5F0-80655E544A82}"/>
                  </a:ext>
                </a:extLst>
              </p:cNvPr>
              <p:cNvSpPr/>
              <p:nvPr/>
            </p:nvSpPr>
            <p:spPr>
              <a:xfrm>
                <a:off x="2664300" y="2383125"/>
                <a:ext cx="135075" cy="163175"/>
              </a:xfrm>
              <a:custGeom>
                <a:avLst/>
                <a:gdLst/>
                <a:ahLst/>
                <a:cxnLst/>
                <a:rect l="l" t="t" r="r" b="b"/>
                <a:pathLst>
                  <a:path w="5403" h="6527" extrusionOk="0">
                    <a:moveTo>
                      <a:pt x="2108" y="1"/>
                    </a:moveTo>
                    <a:cubicBezTo>
                      <a:pt x="1382" y="1"/>
                      <a:pt x="640" y="245"/>
                      <a:pt x="1" y="788"/>
                    </a:cubicBezTo>
                    <a:cubicBezTo>
                      <a:pt x="989" y="1062"/>
                      <a:pt x="2144" y="1645"/>
                      <a:pt x="2727" y="2883"/>
                    </a:cubicBezTo>
                    <a:cubicBezTo>
                      <a:pt x="3323" y="4121"/>
                      <a:pt x="3025" y="5467"/>
                      <a:pt x="2596" y="6527"/>
                    </a:cubicBezTo>
                    <a:cubicBezTo>
                      <a:pt x="4204" y="6288"/>
                      <a:pt x="5394" y="4919"/>
                      <a:pt x="5394" y="3288"/>
                    </a:cubicBezTo>
                    <a:cubicBezTo>
                      <a:pt x="5403" y="1329"/>
                      <a:pt x="3801" y="1"/>
                      <a:pt x="21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1369;p59">
                <a:extLst>
                  <a:ext uri="{FF2B5EF4-FFF2-40B4-BE49-F238E27FC236}">
                    <a16:creationId xmlns:a16="http://schemas.microsoft.com/office/drawing/2014/main" id="{3CC47CA4-BC2E-4478-9E82-56CC1C9B3B36}"/>
                  </a:ext>
                </a:extLst>
              </p:cNvPr>
              <p:cNvSpPr/>
              <p:nvPr/>
            </p:nvSpPr>
            <p:spPr>
              <a:xfrm>
                <a:off x="2655675" y="2559325"/>
                <a:ext cx="6252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1753" extrusionOk="0">
                    <a:moveTo>
                      <a:pt x="1152" y="0"/>
                    </a:moveTo>
                    <a:cubicBezTo>
                      <a:pt x="271" y="0"/>
                      <a:pt x="1" y="1003"/>
                      <a:pt x="1" y="1003"/>
                    </a:cubicBezTo>
                    <a:cubicBezTo>
                      <a:pt x="366" y="819"/>
                      <a:pt x="683" y="746"/>
                      <a:pt x="956" y="746"/>
                    </a:cubicBezTo>
                    <a:cubicBezTo>
                      <a:pt x="1975" y="746"/>
                      <a:pt x="2382" y="1753"/>
                      <a:pt x="2382" y="1753"/>
                    </a:cubicBezTo>
                    <a:cubicBezTo>
                      <a:pt x="2382" y="1753"/>
                      <a:pt x="2501" y="229"/>
                      <a:pt x="1406" y="26"/>
                    </a:cubicBezTo>
                    <a:cubicBezTo>
                      <a:pt x="1316" y="9"/>
                      <a:pt x="1232" y="0"/>
                      <a:pt x="1152" y="0"/>
                    </a:cubicBezTo>
                    <a:close/>
                  </a:path>
                </a:pathLst>
              </a:custGeom>
              <a:solidFill>
                <a:srgbClr val="653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1370;p59">
                <a:extLst>
                  <a:ext uri="{FF2B5EF4-FFF2-40B4-BE49-F238E27FC236}">
                    <a16:creationId xmlns:a16="http://schemas.microsoft.com/office/drawing/2014/main" id="{F9103DBD-B7A1-4DA1-9877-C3736869519A}"/>
                  </a:ext>
                </a:extLst>
              </p:cNvPr>
              <p:cNvSpPr/>
              <p:nvPr/>
            </p:nvSpPr>
            <p:spPr>
              <a:xfrm>
                <a:off x="2506550" y="2673975"/>
                <a:ext cx="161650" cy="81875"/>
              </a:xfrm>
              <a:custGeom>
                <a:avLst/>
                <a:gdLst/>
                <a:ahLst/>
                <a:cxnLst/>
                <a:rect l="l" t="t" r="r" b="b"/>
                <a:pathLst>
                  <a:path w="6466" h="3275" extrusionOk="0">
                    <a:moveTo>
                      <a:pt x="6466" y="0"/>
                    </a:moveTo>
                    <a:lnTo>
                      <a:pt x="6466" y="0"/>
                    </a:lnTo>
                    <a:cubicBezTo>
                      <a:pt x="5317" y="378"/>
                      <a:pt x="4000" y="488"/>
                      <a:pt x="2856" y="488"/>
                    </a:cubicBezTo>
                    <a:cubicBezTo>
                      <a:pt x="1261" y="488"/>
                      <a:pt x="1" y="274"/>
                      <a:pt x="1" y="274"/>
                    </a:cubicBezTo>
                    <a:lnTo>
                      <a:pt x="1" y="274"/>
                    </a:lnTo>
                    <a:cubicBezTo>
                      <a:pt x="1" y="274"/>
                      <a:pt x="358" y="3275"/>
                      <a:pt x="3227" y="3275"/>
                    </a:cubicBezTo>
                    <a:cubicBezTo>
                      <a:pt x="6096" y="3275"/>
                      <a:pt x="6466" y="0"/>
                      <a:pt x="64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1371;p59">
                <a:extLst>
                  <a:ext uri="{FF2B5EF4-FFF2-40B4-BE49-F238E27FC236}">
                    <a16:creationId xmlns:a16="http://schemas.microsoft.com/office/drawing/2014/main" id="{5B60204D-03BF-462E-86FA-DC9B19B4F2B5}"/>
                  </a:ext>
                </a:extLst>
              </p:cNvPr>
              <p:cNvSpPr/>
              <p:nvPr/>
            </p:nvSpPr>
            <p:spPr>
              <a:xfrm>
                <a:off x="2351550" y="2410175"/>
                <a:ext cx="726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373" extrusionOk="0">
                    <a:moveTo>
                      <a:pt x="2227" y="0"/>
                    </a:moveTo>
                    <a:cubicBezTo>
                      <a:pt x="1519" y="0"/>
                      <a:pt x="1" y="1657"/>
                      <a:pt x="521" y="2313"/>
                    </a:cubicBezTo>
                    <a:cubicBezTo>
                      <a:pt x="553" y="2354"/>
                      <a:pt x="600" y="2373"/>
                      <a:pt x="660" y="2373"/>
                    </a:cubicBezTo>
                    <a:cubicBezTo>
                      <a:pt x="1229" y="2373"/>
                      <a:pt x="2905" y="671"/>
                      <a:pt x="2474" y="111"/>
                    </a:cubicBezTo>
                    <a:cubicBezTo>
                      <a:pt x="2414" y="34"/>
                      <a:pt x="2329" y="0"/>
                      <a:pt x="2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1372;p59">
                <a:extLst>
                  <a:ext uri="{FF2B5EF4-FFF2-40B4-BE49-F238E27FC236}">
                    <a16:creationId xmlns:a16="http://schemas.microsoft.com/office/drawing/2014/main" id="{500E7D49-CEFB-45FE-B504-1DE08812387F}"/>
                  </a:ext>
                </a:extLst>
              </p:cNvPr>
              <p:cNvSpPr/>
              <p:nvPr/>
            </p:nvSpPr>
            <p:spPr>
              <a:xfrm>
                <a:off x="2696150" y="2323800"/>
                <a:ext cx="64250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176" extrusionOk="0">
                    <a:moveTo>
                      <a:pt x="661" y="0"/>
                    </a:moveTo>
                    <a:cubicBezTo>
                      <a:pt x="389" y="0"/>
                      <a:pt x="180" y="86"/>
                      <a:pt x="132" y="303"/>
                    </a:cubicBezTo>
                    <a:cubicBezTo>
                      <a:pt x="1" y="843"/>
                      <a:pt x="984" y="1176"/>
                      <a:pt x="1697" y="1176"/>
                    </a:cubicBezTo>
                    <a:cubicBezTo>
                      <a:pt x="2020" y="1176"/>
                      <a:pt x="2288" y="1107"/>
                      <a:pt x="2370" y="958"/>
                    </a:cubicBezTo>
                    <a:cubicBezTo>
                      <a:pt x="2569" y="612"/>
                      <a:pt x="1388" y="0"/>
                      <a:pt x="6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1373;p59">
                <a:extLst>
                  <a:ext uri="{FF2B5EF4-FFF2-40B4-BE49-F238E27FC236}">
                    <a16:creationId xmlns:a16="http://schemas.microsoft.com/office/drawing/2014/main" id="{DDB59190-F499-4EC3-841D-27E123FFBC29}"/>
                  </a:ext>
                </a:extLst>
              </p:cNvPr>
              <p:cNvSpPr/>
              <p:nvPr/>
            </p:nvSpPr>
            <p:spPr>
              <a:xfrm>
                <a:off x="1405725" y="2142200"/>
                <a:ext cx="857675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4307" h="21784" extrusionOk="0">
                    <a:moveTo>
                      <a:pt x="8378" y="0"/>
                    </a:moveTo>
                    <a:cubicBezTo>
                      <a:pt x="2453" y="0"/>
                      <a:pt x="0" y="19601"/>
                      <a:pt x="4207" y="21557"/>
                    </a:cubicBezTo>
                    <a:cubicBezTo>
                      <a:pt x="4542" y="21712"/>
                      <a:pt x="4921" y="21784"/>
                      <a:pt x="5337" y="21784"/>
                    </a:cubicBezTo>
                    <a:cubicBezTo>
                      <a:pt x="10171" y="21784"/>
                      <a:pt x="19894" y="12125"/>
                      <a:pt x="20631" y="12125"/>
                    </a:cubicBezTo>
                    <a:cubicBezTo>
                      <a:pt x="20638" y="12125"/>
                      <a:pt x="20644" y="12126"/>
                      <a:pt x="20650" y="12127"/>
                    </a:cubicBezTo>
                    <a:cubicBezTo>
                      <a:pt x="21192" y="12305"/>
                      <a:pt x="24469" y="20585"/>
                      <a:pt x="28253" y="20585"/>
                    </a:cubicBezTo>
                    <a:cubicBezTo>
                      <a:pt x="28786" y="20585"/>
                      <a:pt x="29330" y="20420"/>
                      <a:pt x="29877" y="20045"/>
                    </a:cubicBezTo>
                    <a:cubicBezTo>
                      <a:pt x="34306" y="17009"/>
                      <a:pt x="23852" y="4162"/>
                      <a:pt x="21400" y="3412"/>
                    </a:cubicBezTo>
                    <a:cubicBezTo>
                      <a:pt x="21316" y="3386"/>
                      <a:pt x="21223" y="3374"/>
                      <a:pt x="21122" y="3374"/>
                    </a:cubicBezTo>
                    <a:cubicBezTo>
                      <a:pt x="18300" y="3374"/>
                      <a:pt x="8876" y="12923"/>
                      <a:pt x="8053" y="12923"/>
                    </a:cubicBezTo>
                    <a:cubicBezTo>
                      <a:pt x="8038" y="12923"/>
                      <a:pt x="8026" y="12919"/>
                      <a:pt x="8017" y="12913"/>
                    </a:cubicBezTo>
                    <a:cubicBezTo>
                      <a:pt x="7541" y="12568"/>
                      <a:pt x="14625" y="412"/>
                      <a:pt x="8565" y="7"/>
                    </a:cubicBezTo>
                    <a:cubicBezTo>
                      <a:pt x="8502" y="3"/>
                      <a:pt x="8440" y="0"/>
                      <a:pt x="8378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1374;p59">
                <a:extLst>
                  <a:ext uri="{FF2B5EF4-FFF2-40B4-BE49-F238E27FC236}">
                    <a16:creationId xmlns:a16="http://schemas.microsoft.com/office/drawing/2014/main" id="{4654274D-FCCA-4106-9DCC-06C5AF91548C}"/>
                  </a:ext>
                </a:extLst>
              </p:cNvPr>
              <p:cNvSpPr/>
              <p:nvPr/>
            </p:nvSpPr>
            <p:spPr>
              <a:xfrm>
                <a:off x="1507325" y="2432275"/>
                <a:ext cx="440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1763" extrusionOk="0">
                    <a:moveTo>
                      <a:pt x="881" y="0"/>
                    </a:moveTo>
                    <a:cubicBezTo>
                      <a:pt x="393" y="0"/>
                      <a:pt x="0" y="393"/>
                      <a:pt x="0" y="882"/>
                    </a:cubicBezTo>
                    <a:cubicBezTo>
                      <a:pt x="0" y="1370"/>
                      <a:pt x="393" y="1763"/>
                      <a:pt x="881" y="1763"/>
                    </a:cubicBezTo>
                    <a:cubicBezTo>
                      <a:pt x="1369" y="1763"/>
                      <a:pt x="1762" y="1370"/>
                      <a:pt x="1762" y="882"/>
                    </a:cubicBezTo>
                    <a:cubicBezTo>
                      <a:pt x="1762" y="393"/>
                      <a:pt x="1369" y="0"/>
                      <a:pt x="881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1375;p59">
                <a:extLst>
                  <a:ext uri="{FF2B5EF4-FFF2-40B4-BE49-F238E27FC236}">
                    <a16:creationId xmlns:a16="http://schemas.microsoft.com/office/drawing/2014/main" id="{0C9CDBE4-7E23-42B3-A613-423FBD99F5FC}"/>
                  </a:ext>
                </a:extLst>
              </p:cNvPr>
              <p:cNvSpPr/>
              <p:nvPr/>
            </p:nvSpPr>
            <p:spPr>
              <a:xfrm>
                <a:off x="1516250" y="2214575"/>
                <a:ext cx="717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7271" extrusionOk="0">
                    <a:moveTo>
                      <a:pt x="1849" y="1"/>
                    </a:moveTo>
                    <a:cubicBezTo>
                      <a:pt x="1220" y="1"/>
                      <a:pt x="517" y="1528"/>
                      <a:pt x="262" y="3482"/>
                    </a:cubicBezTo>
                    <a:cubicBezTo>
                      <a:pt x="0" y="5482"/>
                      <a:pt x="310" y="7184"/>
                      <a:pt x="953" y="7268"/>
                    </a:cubicBezTo>
                    <a:cubicBezTo>
                      <a:pt x="970" y="7270"/>
                      <a:pt x="987" y="7271"/>
                      <a:pt x="1003" y="7271"/>
                    </a:cubicBezTo>
                    <a:cubicBezTo>
                      <a:pt x="1645" y="7271"/>
                      <a:pt x="2341" y="5740"/>
                      <a:pt x="2608" y="3791"/>
                    </a:cubicBezTo>
                    <a:cubicBezTo>
                      <a:pt x="2870" y="1779"/>
                      <a:pt x="2560" y="88"/>
                      <a:pt x="1905" y="5"/>
                    </a:cubicBezTo>
                    <a:cubicBezTo>
                      <a:pt x="1887" y="2"/>
                      <a:pt x="1868" y="1"/>
                      <a:pt x="1849" y="1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1376;p59">
                <a:extLst>
                  <a:ext uri="{FF2B5EF4-FFF2-40B4-BE49-F238E27FC236}">
                    <a16:creationId xmlns:a16="http://schemas.microsoft.com/office/drawing/2014/main" id="{DE2B6E10-0FDE-429F-A4B7-E1283AB43736}"/>
                  </a:ext>
                </a:extLst>
              </p:cNvPr>
              <p:cNvSpPr/>
              <p:nvPr/>
            </p:nvSpPr>
            <p:spPr>
              <a:xfrm>
                <a:off x="1927900" y="2299200"/>
                <a:ext cx="163450" cy="225700"/>
              </a:xfrm>
              <a:custGeom>
                <a:avLst/>
                <a:gdLst/>
                <a:ahLst/>
                <a:cxnLst/>
                <a:rect l="l" t="t" r="r" b="b"/>
                <a:pathLst>
                  <a:path w="6538" h="9028" extrusionOk="0">
                    <a:moveTo>
                      <a:pt x="945" y="0"/>
                    </a:moveTo>
                    <a:cubicBezTo>
                      <a:pt x="855" y="0"/>
                      <a:pt x="774" y="20"/>
                      <a:pt x="703" y="61"/>
                    </a:cubicBezTo>
                    <a:cubicBezTo>
                      <a:pt x="1" y="466"/>
                      <a:pt x="584" y="2787"/>
                      <a:pt x="2001" y="5252"/>
                    </a:cubicBezTo>
                    <a:cubicBezTo>
                      <a:pt x="3275" y="7457"/>
                      <a:pt x="4799" y="9027"/>
                      <a:pt x="5604" y="9027"/>
                    </a:cubicBezTo>
                    <a:cubicBezTo>
                      <a:pt x="5695" y="9027"/>
                      <a:pt x="5776" y="9008"/>
                      <a:pt x="5847" y="8967"/>
                    </a:cubicBezTo>
                    <a:cubicBezTo>
                      <a:pt x="6537" y="8562"/>
                      <a:pt x="5954" y="6240"/>
                      <a:pt x="4537" y="3788"/>
                    </a:cubicBezTo>
                    <a:cubicBezTo>
                      <a:pt x="3263" y="1571"/>
                      <a:pt x="1748" y="0"/>
                      <a:pt x="94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1377;p59">
                <a:extLst>
                  <a:ext uri="{FF2B5EF4-FFF2-40B4-BE49-F238E27FC236}">
                    <a16:creationId xmlns:a16="http://schemas.microsoft.com/office/drawing/2014/main" id="{01BE8E3A-36B4-419E-ADCF-E8BF557BD2E2}"/>
                  </a:ext>
                </a:extLst>
              </p:cNvPr>
              <p:cNvSpPr/>
              <p:nvPr/>
            </p:nvSpPr>
            <p:spPr>
              <a:xfrm>
                <a:off x="1736525" y="2426900"/>
                <a:ext cx="184575" cy="254250"/>
              </a:xfrm>
              <a:custGeom>
                <a:avLst/>
                <a:gdLst/>
                <a:ahLst/>
                <a:cxnLst/>
                <a:rect l="l" t="t" r="r" b="b"/>
                <a:pathLst>
                  <a:path w="7383" h="10170" extrusionOk="0">
                    <a:moveTo>
                      <a:pt x="4738" y="0"/>
                    </a:moveTo>
                    <a:cubicBezTo>
                      <a:pt x="4505" y="0"/>
                      <a:pt x="4291" y="69"/>
                      <a:pt x="4120" y="215"/>
                    </a:cubicBezTo>
                    <a:cubicBezTo>
                      <a:pt x="3131" y="1049"/>
                      <a:pt x="4715" y="2799"/>
                      <a:pt x="4715" y="2799"/>
                    </a:cubicBezTo>
                    <a:lnTo>
                      <a:pt x="0" y="6526"/>
                    </a:lnTo>
                    <a:cubicBezTo>
                      <a:pt x="976" y="7461"/>
                      <a:pt x="1631" y="7660"/>
                      <a:pt x="2013" y="7660"/>
                    </a:cubicBezTo>
                    <a:cubicBezTo>
                      <a:pt x="2297" y="7660"/>
                      <a:pt x="2429" y="7550"/>
                      <a:pt x="2429" y="7550"/>
                    </a:cubicBezTo>
                    <a:lnTo>
                      <a:pt x="3227" y="10169"/>
                    </a:lnTo>
                    <a:lnTo>
                      <a:pt x="5644" y="7990"/>
                    </a:lnTo>
                    <a:lnTo>
                      <a:pt x="4858" y="6478"/>
                    </a:lnTo>
                    <a:cubicBezTo>
                      <a:pt x="4858" y="6478"/>
                      <a:pt x="6060" y="5871"/>
                      <a:pt x="6703" y="3764"/>
                    </a:cubicBezTo>
                    <a:cubicBezTo>
                      <a:pt x="7382" y="1569"/>
                      <a:pt x="5848" y="0"/>
                      <a:pt x="4738" y="0"/>
                    </a:cubicBezTo>
                    <a:close/>
                  </a:path>
                </a:pathLst>
              </a:custGeom>
              <a:solidFill>
                <a:srgbClr val="784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1378;p59">
                <a:extLst>
                  <a:ext uri="{FF2B5EF4-FFF2-40B4-BE49-F238E27FC236}">
                    <a16:creationId xmlns:a16="http://schemas.microsoft.com/office/drawing/2014/main" id="{E3C0ED88-C183-4BA0-9648-0A448FE60996}"/>
                  </a:ext>
                </a:extLst>
              </p:cNvPr>
              <p:cNvSpPr/>
              <p:nvPr/>
            </p:nvSpPr>
            <p:spPr>
              <a:xfrm>
                <a:off x="1751100" y="2612575"/>
                <a:ext cx="770650" cy="437825"/>
              </a:xfrm>
              <a:custGeom>
                <a:avLst/>
                <a:gdLst/>
                <a:ahLst/>
                <a:cxnLst/>
                <a:rect l="l" t="t" r="r" b="b"/>
                <a:pathLst>
                  <a:path w="30826" h="17513" extrusionOk="0">
                    <a:moveTo>
                      <a:pt x="7908" y="0"/>
                    </a:moveTo>
                    <a:cubicBezTo>
                      <a:pt x="6483" y="0"/>
                      <a:pt x="5078" y="410"/>
                      <a:pt x="3870" y="1182"/>
                    </a:cubicBezTo>
                    <a:cubicBezTo>
                      <a:pt x="0" y="3706"/>
                      <a:pt x="167" y="7981"/>
                      <a:pt x="167" y="7981"/>
                    </a:cubicBezTo>
                    <a:cubicBezTo>
                      <a:pt x="167" y="7981"/>
                      <a:pt x="2858" y="12612"/>
                      <a:pt x="13205" y="15672"/>
                    </a:cubicBezTo>
                    <a:cubicBezTo>
                      <a:pt x="18111" y="17129"/>
                      <a:pt x="22062" y="17512"/>
                      <a:pt x="24860" y="17512"/>
                    </a:cubicBezTo>
                    <a:cubicBezTo>
                      <a:pt x="27962" y="17512"/>
                      <a:pt x="29647" y="17041"/>
                      <a:pt x="29647" y="17041"/>
                    </a:cubicBezTo>
                    <a:cubicBezTo>
                      <a:pt x="30826" y="13493"/>
                      <a:pt x="29992" y="10803"/>
                      <a:pt x="29992" y="10803"/>
                    </a:cubicBezTo>
                    <a:cubicBezTo>
                      <a:pt x="29992" y="10803"/>
                      <a:pt x="23825" y="9636"/>
                      <a:pt x="18408" y="7493"/>
                    </a:cubicBezTo>
                    <a:cubicBezTo>
                      <a:pt x="13002" y="5338"/>
                      <a:pt x="8775" y="51"/>
                      <a:pt x="8775" y="51"/>
                    </a:cubicBezTo>
                    <a:cubicBezTo>
                      <a:pt x="8486" y="17"/>
                      <a:pt x="8197" y="0"/>
                      <a:pt x="79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" name="Google Shape;12;p2">
              <a:extLst>
                <a:ext uri="{FF2B5EF4-FFF2-40B4-BE49-F238E27FC236}">
                  <a16:creationId xmlns:a16="http://schemas.microsoft.com/office/drawing/2014/main" id="{54BF5491-26A2-4961-86E4-0E6E5D2A5203}"/>
                </a:ext>
              </a:extLst>
            </p:cNvPr>
            <p:cNvGrpSpPr/>
            <p:nvPr/>
          </p:nvGrpSpPr>
          <p:grpSpPr>
            <a:xfrm rot="-822785">
              <a:off x="1699997" y="3615273"/>
              <a:ext cx="1315664" cy="1306035"/>
              <a:chOff x="1193082" y="841697"/>
              <a:chExt cx="1170763" cy="1162329"/>
            </a:xfrm>
          </p:grpSpPr>
          <p:sp>
            <p:nvSpPr>
              <p:cNvPr id="35" name="Google Shape;13;p2">
                <a:extLst>
                  <a:ext uri="{FF2B5EF4-FFF2-40B4-BE49-F238E27FC236}">
                    <a16:creationId xmlns:a16="http://schemas.microsoft.com/office/drawing/2014/main" id="{959F5320-D14E-4108-B0B9-B04839D9D04E}"/>
                  </a:ext>
                </a:extLst>
              </p:cNvPr>
              <p:cNvSpPr/>
              <p:nvPr/>
            </p:nvSpPr>
            <p:spPr>
              <a:xfrm rot="-2361516">
                <a:off x="1348852" y="1023586"/>
                <a:ext cx="859224" cy="798550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4;p2">
                <a:extLst>
                  <a:ext uri="{FF2B5EF4-FFF2-40B4-BE49-F238E27FC236}">
                    <a16:creationId xmlns:a16="http://schemas.microsoft.com/office/drawing/2014/main" id="{2B5E98BA-3B71-4164-9964-478B4071A466}"/>
                  </a:ext>
                </a:extLst>
              </p:cNvPr>
              <p:cNvSpPr/>
              <p:nvPr/>
            </p:nvSpPr>
            <p:spPr>
              <a:xfrm rot="-2361516">
                <a:off x="1906814" y="1116052"/>
                <a:ext cx="65843" cy="6632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582F4E">
                  <a:alpha val="531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5;p2">
                <a:extLst>
                  <a:ext uri="{FF2B5EF4-FFF2-40B4-BE49-F238E27FC236}">
                    <a16:creationId xmlns:a16="http://schemas.microsoft.com/office/drawing/2014/main" id="{39803AC9-8081-40AE-AC65-33D68C99864E}"/>
                  </a:ext>
                </a:extLst>
              </p:cNvPr>
              <p:cNvSpPr/>
              <p:nvPr/>
            </p:nvSpPr>
            <p:spPr>
              <a:xfrm rot="-2361516">
                <a:off x="1534264" y="1075884"/>
                <a:ext cx="331404" cy="186755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582F4E">
                  <a:alpha val="531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1" name="Text Box 62">
            <a:extLst>
              <a:ext uri="{FF2B5EF4-FFF2-40B4-BE49-F238E27FC236}">
                <a16:creationId xmlns:a16="http://schemas.microsoft.com/office/drawing/2014/main" id="{2E4F9EC1-8E91-4721-96DF-8BA02215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62" y="2506458"/>
            <a:ext cx="1681586" cy="8309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kern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 ?</a:t>
            </a:r>
            <a:endParaRPr kumimoji="0" lang="en-US" altLang="en-US" sz="4800" b="0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44244" y="442066"/>
            <a:ext cx="2313826" cy="2064392"/>
            <a:chOff x="2937098" y="1705009"/>
            <a:chExt cx="2313826" cy="20643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7098" y="1705009"/>
              <a:ext cx="2313826" cy="2064392"/>
            </a:xfrm>
            <a:prstGeom prst="rect">
              <a:avLst/>
            </a:prstGeom>
          </p:spPr>
        </p:pic>
        <p:sp>
          <p:nvSpPr>
            <p:cNvPr id="62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6959" y="2321707"/>
              <a:ext cx="113410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chemeClr val="bg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45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>
            <a:off x="3970532" y="1474262"/>
            <a:ext cx="1944303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383" y="624015"/>
            <a:ext cx="18686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+ 27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839175" y="442066"/>
            <a:ext cx="2313826" cy="2064392"/>
            <a:chOff x="6267388" y="1643999"/>
            <a:chExt cx="2313826" cy="2064392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67388" y="1643999"/>
              <a:ext cx="2313826" cy="2064392"/>
            </a:xfrm>
            <a:prstGeom prst="rect">
              <a:avLst/>
            </a:prstGeom>
          </p:spPr>
        </p:pic>
        <p:sp>
          <p:nvSpPr>
            <p:cNvPr id="65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5079" y="2260697"/>
              <a:ext cx="113410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chemeClr val="bg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?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sp>
        <p:nvSpPr>
          <p:cNvPr id="66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7432" y="708367"/>
            <a:ext cx="18686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+ 19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9449961" y="442066"/>
            <a:ext cx="2313826" cy="2064392"/>
            <a:chOff x="6267388" y="1643999"/>
            <a:chExt cx="2313826" cy="2064392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67388" y="1643999"/>
              <a:ext cx="2313826" cy="2064392"/>
            </a:xfrm>
            <a:prstGeom prst="rect">
              <a:avLst/>
            </a:prstGeom>
          </p:spPr>
        </p:pic>
        <p:sp>
          <p:nvSpPr>
            <p:cNvPr id="69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5079" y="2260697"/>
              <a:ext cx="113410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chemeClr val="bg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?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cxnSp>
        <p:nvCxnSpPr>
          <p:cNvPr id="70" name="Straight Arrow Connector 69"/>
          <p:cNvCxnSpPr/>
          <p:nvPr/>
        </p:nvCxnSpPr>
        <p:spPr>
          <a:xfrm>
            <a:off x="8019544" y="1607412"/>
            <a:ext cx="1584421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2169469" y="3436288"/>
            <a:ext cx="2313826" cy="2064392"/>
            <a:chOff x="2937098" y="1705009"/>
            <a:chExt cx="2313826" cy="2064392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7098" y="1705009"/>
              <a:ext cx="2313826" cy="2064392"/>
            </a:xfrm>
            <a:prstGeom prst="rect">
              <a:avLst/>
            </a:prstGeom>
          </p:spPr>
        </p:pic>
        <p:sp>
          <p:nvSpPr>
            <p:cNvPr id="73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6959" y="2321707"/>
              <a:ext cx="113410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chemeClr val="bg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45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cxnSp>
        <p:nvCxnSpPr>
          <p:cNvPr id="74" name="Straight Arrow Connector 73"/>
          <p:cNvCxnSpPr/>
          <p:nvPr/>
        </p:nvCxnSpPr>
        <p:spPr>
          <a:xfrm>
            <a:off x="4575220" y="4449234"/>
            <a:ext cx="1443418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608" y="3618237"/>
            <a:ext cx="18686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+ 19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5811731" y="3382362"/>
            <a:ext cx="2313826" cy="2064392"/>
            <a:chOff x="6267388" y="1643999"/>
            <a:chExt cx="2313826" cy="2064392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67388" y="1643999"/>
              <a:ext cx="2313826" cy="2064392"/>
            </a:xfrm>
            <a:prstGeom prst="rect">
              <a:avLst/>
            </a:prstGeom>
          </p:spPr>
        </p:pic>
        <p:sp>
          <p:nvSpPr>
            <p:cNvPr id="78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5079" y="2260697"/>
              <a:ext cx="113410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chemeClr val="bg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?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sp>
        <p:nvSpPr>
          <p:cNvPr id="79" name="Text Box 62">
            <a:extLst>
              <a:ext uri="{FF2B5EF4-FFF2-40B4-BE49-F238E27FC236}">
                <a16:creationId xmlns:a16="http://schemas.microsoft.com/office/drawing/2014/main" id="{71EC93E6-3CBD-41F1-A7C9-7C24B3E9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657" y="3702589"/>
            <a:ext cx="18686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altLang="en-US" sz="4800" b="1" kern="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+ 27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9875186" y="3436288"/>
            <a:ext cx="2313826" cy="2064392"/>
            <a:chOff x="6267388" y="1643999"/>
            <a:chExt cx="2313826" cy="2064392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67388" y="1643999"/>
              <a:ext cx="2313826" cy="2064392"/>
            </a:xfrm>
            <a:prstGeom prst="rect">
              <a:avLst/>
            </a:prstGeom>
          </p:spPr>
        </p:pic>
        <p:sp>
          <p:nvSpPr>
            <p:cNvPr id="82" name="Text Box 62">
              <a:extLst>
                <a:ext uri="{FF2B5EF4-FFF2-40B4-BE49-F238E27FC236}">
                  <a16:creationId xmlns:a16="http://schemas.microsoft.com/office/drawing/2014/main" id="{71EC93E6-3CBD-41F1-A7C9-7C24B3E9A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5079" y="2260697"/>
              <a:ext cx="113410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altLang="en-US" sz="4800" b="1" kern="0" dirty="0">
                  <a:solidFill>
                    <a:schemeClr val="bg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?</a:t>
              </a:r>
              <a:endPara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cxnSp>
        <p:nvCxnSpPr>
          <p:cNvPr id="83" name="Straight Arrow Connector 82"/>
          <p:cNvCxnSpPr/>
          <p:nvPr/>
        </p:nvCxnSpPr>
        <p:spPr>
          <a:xfrm>
            <a:off x="7877432" y="4601634"/>
            <a:ext cx="2151758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826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4" grpId="0"/>
      <p:bldP spid="66" grpId="0"/>
      <p:bldP spid="75" grpId="0"/>
      <p:bldP spid="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hlinkClick r:id="rId3" action="ppaction://hlinksldjump"/>
            <a:extLst>
              <a:ext uri="{FF2B5EF4-FFF2-40B4-BE49-F238E27FC236}">
                <a16:creationId xmlns:a16="http://schemas.microsoft.com/office/drawing/2014/main" id="{3E2A41A5-B2C6-42E1-8D9F-07AAFD087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926" y="1353013"/>
            <a:ext cx="3137680" cy="3137680"/>
          </a:xfrm>
          <a:prstGeom prst="rect">
            <a:avLst/>
          </a:prstGeom>
        </p:spPr>
      </p:pic>
      <p:pic>
        <p:nvPicPr>
          <p:cNvPr id="59" name="Picture 58">
            <a:hlinkClick r:id="rId5" action="ppaction://hlinksldjump"/>
            <a:extLst>
              <a:ext uri="{FF2B5EF4-FFF2-40B4-BE49-F238E27FC236}">
                <a16:creationId xmlns:a16="http://schemas.microsoft.com/office/drawing/2014/main" id="{11F298DD-CA95-421F-9B66-739700A47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7488" y="3328503"/>
            <a:ext cx="3657917" cy="3649788"/>
          </a:xfrm>
          <a:prstGeom prst="rect">
            <a:avLst/>
          </a:prstGeom>
        </p:spPr>
      </p:pic>
      <p:pic>
        <p:nvPicPr>
          <p:cNvPr id="60" name="Picture 59">
            <a:hlinkClick r:id="rId7" action="ppaction://hlinksldjump"/>
            <a:extLst>
              <a:ext uri="{FF2B5EF4-FFF2-40B4-BE49-F238E27FC236}">
                <a16:creationId xmlns:a16="http://schemas.microsoft.com/office/drawing/2014/main" id="{B282A685-7AE2-4FD7-91B9-C464878A65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7922" y="1183041"/>
            <a:ext cx="3324640" cy="3324640"/>
          </a:xfrm>
          <a:prstGeom prst="rect">
            <a:avLst/>
          </a:prstGeom>
        </p:spPr>
      </p:pic>
      <p:pic>
        <p:nvPicPr>
          <p:cNvPr id="61" name="Picture 60">
            <a:hlinkClick r:id="rId9" action="ppaction://hlinksldjump"/>
            <a:extLst>
              <a:ext uri="{FF2B5EF4-FFF2-40B4-BE49-F238E27FC236}">
                <a16:creationId xmlns:a16="http://schemas.microsoft.com/office/drawing/2014/main" id="{2697C2F4-8DF5-4FDE-95D8-0558942BC6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3802" y="3210672"/>
            <a:ext cx="2983235" cy="29832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766" y="372202"/>
            <a:ext cx="773039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8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416</Words>
  <Application>Microsoft Office PowerPoint</Application>
  <PresentationFormat>Widescreen</PresentationFormat>
  <Paragraphs>143</Paragraphs>
  <Slides>22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UTM Loko</vt:lpstr>
      <vt:lpstr>#9Slide05 SVNUT Triumph</vt:lpstr>
      <vt:lpstr>Times New Roman</vt:lpstr>
      <vt:lpstr>#9Slide07 Altus</vt:lpstr>
      <vt:lpstr>Comfortaa</vt:lpstr>
      <vt:lpstr>Black Han Sans</vt:lpstr>
      <vt:lpstr>Holtwood One SC</vt:lpstr>
      <vt:lpstr>Fredoka One</vt:lpstr>
      <vt:lpstr>M PLUS Rounded 1c</vt:lpstr>
      <vt:lpstr>Comfortaa Light</vt:lpstr>
      <vt:lpstr>Arial</vt:lpstr>
      <vt:lpstr>#9Slide07 HoneyCream</vt:lpstr>
      <vt:lpstr>Cambria</vt:lpstr>
      <vt:lpstr>SVN-Dancing Script</vt:lpstr>
      <vt:lpstr>Calibri</vt:lpstr>
      <vt:lpstr>SVN-Newton</vt:lpstr>
      <vt:lpstr>UTM Avo</vt:lpstr>
      <vt:lpstr>Math Lesson by Slidesgo</vt:lpstr>
      <vt:lpstr>2_Awesome Teachers Meeting by Slidesgo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72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Nam có 57 viên bi. Mai cho Nam thêm 15 viên bi. Hỏi lúc này Nam có bao nhiêu viên bi?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2</dc:title>
  <dc:creator>MANG NON</dc:creator>
  <cp:keywords>MANG NON</cp:keywords>
  <cp:lastModifiedBy>Windows User</cp:lastModifiedBy>
  <cp:revision>12</cp:revision>
  <dcterms:created xsi:type="dcterms:W3CDTF">2022-10-13T03:15:49Z</dcterms:created>
  <dcterms:modified xsi:type="dcterms:W3CDTF">2022-10-23T03:47:44Z</dcterms:modified>
</cp:coreProperties>
</file>