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95" r:id="rId2"/>
    <p:sldId id="426" r:id="rId3"/>
    <p:sldId id="446" r:id="rId4"/>
    <p:sldId id="396" r:id="rId5"/>
    <p:sldId id="442" r:id="rId6"/>
    <p:sldId id="440" r:id="rId7"/>
    <p:sldId id="445" r:id="rId8"/>
    <p:sldId id="398" r:id="rId9"/>
    <p:sldId id="2007577104" r:id="rId10"/>
    <p:sldId id="43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96" d="100"/>
          <a:sy n="96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10/11/25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940" y="2195901"/>
            <a:ext cx="9272820" cy="4218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55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883420" y="1231982"/>
            <a:ext cx="617052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86" y="1000790"/>
            <a:ext cx="4162425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0" y="-13104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330</Words>
  <Application>Microsoft Macintosh PowerPoint</Application>
  <PresentationFormat>Widescreen</PresentationFormat>
  <Paragraphs>52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Arial</vt:lpstr>
      <vt:lpstr>Calibri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Phương</cp:lastModifiedBy>
  <cp:revision>14</cp:revision>
  <dcterms:created xsi:type="dcterms:W3CDTF">2024-05-02T08:33:14Z</dcterms:created>
  <dcterms:modified xsi:type="dcterms:W3CDTF">2025-10-11T06:18:35Z</dcterms:modified>
</cp:coreProperties>
</file>