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307" r:id="rId3"/>
    <p:sldId id="2007577139" r:id="rId4"/>
    <p:sldId id="2007577140" r:id="rId5"/>
    <p:sldId id="2007577141" r:id="rId6"/>
    <p:sldId id="310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6631" autoAdjust="0"/>
  </p:normalViewPr>
  <p:slideViewPr>
    <p:cSldViewPr snapToGrid="0">
      <p:cViewPr varScale="1">
        <p:scale>
          <a:sx n="82" d="100"/>
          <a:sy n="82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F6A59-4DFD-4F42-B05B-205930EBDB6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89AE5-F6A2-4372-AADE-A9B1F9FA9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8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15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50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493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16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13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71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900400" y="3786400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7355200" y="3786467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9004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3"/>
          </p:nvPr>
        </p:nvSpPr>
        <p:spPr>
          <a:xfrm>
            <a:off x="73552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-1" y="304900"/>
            <a:ext cx="12192005" cy="6553101"/>
            <a:chOff x="-1" y="228675"/>
            <a:chExt cx="9144004" cy="4914826"/>
          </a:xfrm>
        </p:grpSpPr>
        <p:pic>
          <p:nvPicPr>
            <p:cNvPr id="115" name="Google Shape;115;p5"/>
            <p:cNvPicPr preferRelativeResize="0"/>
            <p:nvPr/>
          </p:nvPicPr>
          <p:blipFill rotWithShape="1">
            <a:blip r:embed="rId2">
              <a:alphaModFix/>
            </a:blip>
            <a:srcRect b="39972"/>
            <a:stretch/>
          </p:blipFill>
          <p:spPr>
            <a:xfrm>
              <a:off x="377725" y="3559250"/>
              <a:ext cx="1427501" cy="158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3">
              <a:alphaModFix/>
            </a:blip>
            <a:srcRect l="42508" b="27896"/>
            <a:stretch/>
          </p:blipFill>
          <p:spPr>
            <a:xfrm>
              <a:off x="0" y="3381900"/>
              <a:ext cx="13694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4">
              <a:alphaModFix/>
            </a:blip>
            <a:srcRect r="34258" b="8206"/>
            <a:stretch/>
          </p:blipFill>
          <p:spPr>
            <a:xfrm>
              <a:off x="6637825" y="3474500"/>
              <a:ext cx="2506175" cy="166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5">
              <a:alphaModFix/>
            </a:blip>
            <a:srcRect l="34383" r="10159"/>
            <a:stretch/>
          </p:blipFill>
          <p:spPr>
            <a:xfrm>
              <a:off x="0" y="1174500"/>
              <a:ext cx="1061600" cy="117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 b="44183"/>
            <a:stretch/>
          </p:blipFill>
          <p:spPr>
            <a:xfrm>
              <a:off x="2226000" y="4433651"/>
              <a:ext cx="4692001" cy="70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7">
              <a:alphaModFix/>
            </a:blip>
            <a:srcRect l="20760" b="13058"/>
            <a:stretch/>
          </p:blipFill>
          <p:spPr>
            <a:xfrm>
              <a:off x="-1" y="4037800"/>
              <a:ext cx="1369475" cy="1105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l="46198" b="27896"/>
            <a:stretch/>
          </p:blipFill>
          <p:spPr>
            <a:xfrm flipH="1">
              <a:off x="7862425" y="3381900"/>
              <a:ext cx="12815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7">
              <a:alphaModFix/>
            </a:blip>
            <a:srcRect r="44760"/>
            <a:stretch/>
          </p:blipFill>
          <p:spPr>
            <a:xfrm>
              <a:off x="8189353" y="1014550"/>
              <a:ext cx="954650" cy="12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5"/>
            <p:cNvSpPr/>
            <p:nvPr/>
          </p:nvSpPr>
          <p:spPr>
            <a:xfrm>
              <a:off x="8978000" y="3138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80325" y="25875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044425" y="2286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17525" y="1065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77075" y="277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129100" y="47383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850225" y="29048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850225" y="702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722150" y="3112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48250" y="463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948563" y="473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50975" y="23726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35" name="Google Shape;135;p5"/>
            <p:cNvPicPr preferRelativeResize="0"/>
            <p:nvPr/>
          </p:nvPicPr>
          <p:blipFill rotWithShape="1">
            <a:blip r:embed="rId8">
              <a:alphaModFix/>
            </a:blip>
            <a:srcRect b="31982"/>
            <a:stretch/>
          </p:blipFill>
          <p:spPr>
            <a:xfrm>
              <a:off x="7008625" y="4144475"/>
              <a:ext cx="1127475" cy="9990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1223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2757800" y="2016600"/>
            <a:ext cx="6676400" cy="1252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2757667" y="3325800"/>
            <a:ext cx="66764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9"/>
          <p:cNvGrpSpPr/>
          <p:nvPr/>
        </p:nvGrpSpPr>
        <p:grpSpPr>
          <a:xfrm>
            <a:off x="-3" y="-302250"/>
            <a:ext cx="12192003" cy="7160251"/>
            <a:chOff x="-2" y="-226687"/>
            <a:chExt cx="9144002" cy="5370188"/>
          </a:xfrm>
        </p:grpSpPr>
        <p:pic>
          <p:nvPicPr>
            <p:cNvPr id="210" name="Google Shape;210;p9"/>
            <p:cNvPicPr preferRelativeResize="0"/>
            <p:nvPr/>
          </p:nvPicPr>
          <p:blipFill rotWithShape="1">
            <a:blip r:embed="rId2">
              <a:alphaModFix/>
            </a:blip>
            <a:srcRect l="49212" b="12960"/>
            <a:stretch/>
          </p:blipFill>
          <p:spPr>
            <a:xfrm>
              <a:off x="0" y="703981"/>
              <a:ext cx="2068451" cy="4436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9"/>
            <p:cNvPicPr preferRelativeResize="0"/>
            <p:nvPr/>
          </p:nvPicPr>
          <p:blipFill rotWithShape="1">
            <a:blip r:embed="rId3">
              <a:alphaModFix/>
            </a:blip>
            <a:srcRect l="45021" b="41857"/>
            <a:stretch/>
          </p:blipFill>
          <p:spPr>
            <a:xfrm>
              <a:off x="4" y="3817998"/>
              <a:ext cx="2627999" cy="13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9"/>
            <p:cNvPicPr preferRelativeResize="0"/>
            <p:nvPr/>
          </p:nvPicPr>
          <p:blipFill rotWithShape="1">
            <a:blip r:embed="rId4">
              <a:alphaModFix/>
            </a:blip>
            <a:srcRect l="52387" b="19955"/>
            <a:stretch/>
          </p:blipFill>
          <p:spPr>
            <a:xfrm>
              <a:off x="-2" y="2494675"/>
              <a:ext cx="1536226" cy="264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641" y="-31850"/>
              <a:ext cx="2974850" cy="1826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42348" y="-226687"/>
              <a:ext cx="2282475" cy="153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9"/>
            <p:cNvPicPr preferRelativeResize="0"/>
            <p:nvPr/>
          </p:nvPicPr>
          <p:blipFill rotWithShape="1">
            <a:blip r:embed="rId7">
              <a:alphaModFix/>
            </a:blip>
            <a:srcRect r="41911" b="45471"/>
            <a:stretch/>
          </p:blipFill>
          <p:spPr>
            <a:xfrm>
              <a:off x="5726500" y="3385670"/>
              <a:ext cx="3417499" cy="1757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9"/>
            <p:cNvPicPr preferRelativeResize="0"/>
            <p:nvPr/>
          </p:nvPicPr>
          <p:blipFill rotWithShape="1">
            <a:blip r:embed="rId8">
              <a:alphaModFix/>
            </a:blip>
            <a:srcRect b="48717"/>
            <a:stretch/>
          </p:blipFill>
          <p:spPr>
            <a:xfrm>
              <a:off x="4084775" y="4087344"/>
              <a:ext cx="2798624" cy="105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9"/>
            <p:cNvPicPr preferRelativeResize="0"/>
            <p:nvPr/>
          </p:nvPicPr>
          <p:blipFill rotWithShape="1">
            <a:blip r:embed="rId9">
              <a:alphaModFix/>
            </a:blip>
            <a:srcRect r="21327" b="52945"/>
            <a:stretch/>
          </p:blipFill>
          <p:spPr>
            <a:xfrm>
              <a:off x="7075548" y="4174400"/>
              <a:ext cx="2068451" cy="9690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9"/>
          <p:cNvGrpSpPr/>
          <p:nvPr/>
        </p:nvGrpSpPr>
        <p:grpSpPr>
          <a:xfrm>
            <a:off x="2849768" y="220000"/>
            <a:ext cx="8715233" cy="6037200"/>
            <a:chOff x="2137325" y="165000"/>
            <a:chExt cx="6536425" cy="4527900"/>
          </a:xfrm>
        </p:grpSpPr>
        <p:sp>
          <p:nvSpPr>
            <p:cNvPr id="219" name="Google Shape;219;p9"/>
            <p:cNvSpPr/>
            <p:nvPr/>
          </p:nvSpPr>
          <p:spPr>
            <a:xfrm>
              <a:off x="3347759" y="433335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278920" y="22619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24001" y="1100036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137325" y="165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952675" y="4422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227225" y="495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174525" y="27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89637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2270100" y="2262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078550" y="31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8636550" y="88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059825" y="46035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468350" y="736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142225" y="41740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227225" y="4333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803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23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 hasCustomPrompt="1"/>
          </p:nvPr>
        </p:nvSpPr>
        <p:spPr>
          <a:xfrm rot="1973">
            <a:off x="9600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2"/>
          </p:nvPr>
        </p:nvSpPr>
        <p:spPr>
          <a:xfrm>
            <a:off x="9600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1"/>
          </p:nvPr>
        </p:nvSpPr>
        <p:spPr>
          <a:xfrm>
            <a:off x="9600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9600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/>
          </p:nvPr>
        </p:nvSpPr>
        <p:spPr>
          <a:xfrm>
            <a:off x="9600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5"/>
          </p:nvPr>
        </p:nvSpPr>
        <p:spPr>
          <a:xfrm>
            <a:off x="9600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5384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7"/>
          </p:nvPr>
        </p:nvSpPr>
        <p:spPr>
          <a:xfrm>
            <a:off x="45384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45384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5384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13"/>
          </p:nvPr>
        </p:nvSpPr>
        <p:spPr>
          <a:xfrm>
            <a:off x="45384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45384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13"/>
          <p:cNvGrpSpPr/>
          <p:nvPr/>
        </p:nvGrpSpPr>
        <p:grpSpPr>
          <a:xfrm>
            <a:off x="8034433" y="3177832"/>
            <a:ext cx="4157569" cy="3680168"/>
            <a:chOff x="6025824" y="2383374"/>
            <a:chExt cx="3118177" cy="2760126"/>
          </a:xfrm>
        </p:grpSpPr>
        <p:pic>
          <p:nvPicPr>
            <p:cNvPr id="278" name="Google Shape;278;p13"/>
            <p:cNvPicPr preferRelativeResize="0"/>
            <p:nvPr/>
          </p:nvPicPr>
          <p:blipFill rotWithShape="1">
            <a:blip r:embed="rId2">
              <a:alphaModFix/>
            </a:blip>
            <a:srcRect b="20923"/>
            <a:stretch/>
          </p:blipFill>
          <p:spPr>
            <a:xfrm>
              <a:off x="6038775" y="3389973"/>
              <a:ext cx="2830875" cy="175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3"/>
            <p:cNvPicPr preferRelativeResize="0"/>
            <p:nvPr/>
          </p:nvPicPr>
          <p:blipFill rotWithShape="1">
            <a:blip r:embed="rId3">
              <a:alphaModFix/>
            </a:blip>
            <a:srcRect r="9633" b="14390"/>
            <a:stretch/>
          </p:blipFill>
          <p:spPr>
            <a:xfrm>
              <a:off x="6698900" y="2383374"/>
              <a:ext cx="2445101" cy="2760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25824" y="3050079"/>
              <a:ext cx="1575425" cy="1058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13"/>
          <p:cNvGrpSpPr/>
          <p:nvPr/>
        </p:nvGrpSpPr>
        <p:grpSpPr>
          <a:xfrm>
            <a:off x="268401" y="146267"/>
            <a:ext cx="11557801" cy="5634533"/>
            <a:chOff x="201300" y="109700"/>
            <a:chExt cx="8668351" cy="4225900"/>
          </a:xfrm>
        </p:grpSpPr>
        <p:grpSp>
          <p:nvGrpSpPr>
            <p:cNvPr id="282" name="Google Shape;282;p13"/>
            <p:cNvGrpSpPr/>
            <p:nvPr/>
          </p:nvGrpSpPr>
          <p:grpSpPr>
            <a:xfrm>
              <a:off x="212826" y="804480"/>
              <a:ext cx="170184" cy="199027"/>
              <a:chOff x="3938129" y="1563480"/>
              <a:chExt cx="400999" cy="468962"/>
            </a:xfrm>
          </p:grpSpPr>
          <p:sp>
            <p:nvSpPr>
              <p:cNvPr id="283" name="Google Shape;283;p1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3" name="Google Shape;293;p13"/>
            <p:cNvSpPr/>
            <p:nvPr/>
          </p:nvSpPr>
          <p:spPr>
            <a:xfrm>
              <a:off x="8540259" y="195094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4" name="Google Shape;294;p13"/>
            <p:cNvGrpSpPr/>
            <p:nvPr/>
          </p:nvGrpSpPr>
          <p:grpSpPr>
            <a:xfrm>
              <a:off x="8776550" y="779328"/>
              <a:ext cx="93101" cy="334443"/>
              <a:chOff x="2058353" y="1704261"/>
              <a:chExt cx="219370" cy="788036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7" name="Google Shape;297;p13"/>
            <p:cNvSpPr/>
            <p:nvPr/>
          </p:nvSpPr>
          <p:spPr>
            <a:xfrm>
              <a:off x="240300" y="1457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293775" y="365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53700" y="1311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79800" y="170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816025" y="22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065625" y="1734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449000" y="1097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8776550" y="16100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90900" y="3876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602825" y="14652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647900" y="173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1300" y="429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01300" y="39724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27600" y="41688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130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960000" y="3292767"/>
            <a:ext cx="4288800" cy="13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 rot="-1251">
            <a:off x="960000" y="5578917"/>
            <a:ext cx="4398400" cy="55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6329600" cy="2027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533" name="Google Shape;533;p20"/>
          <p:cNvGrpSpPr/>
          <p:nvPr/>
        </p:nvGrpSpPr>
        <p:grpSpPr>
          <a:xfrm>
            <a:off x="4007234" y="0"/>
            <a:ext cx="8184769" cy="6858008"/>
            <a:chOff x="3005425" y="0"/>
            <a:chExt cx="6138577" cy="5143506"/>
          </a:xfrm>
        </p:grpSpPr>
        <p:pic>
          <p:nvPicPr>
            <p:cNvPr id="534" name="Google Shape;534;p20"/>
            <p:cNvPicPr preferRelativeResize="0"/>
            <p:nvPr/>
          </p:nvPicPr>
          <p:blipFill rotWithShape="1">
            <a:blip r:embed="rId2">
              <a:alphaModFix/>
            </a:blip>
            <a:srcRect t="39719"/>
            <a:stretch/>
          </p:blipFill>
          <p:spPr>
            <a:xfrm>
              <a:off x="5582150" y="0"/>
              <a:ext cx="2342225" cy="110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0"/>
            <p:cNvPicPr preferRelativeResize="0"/>
            <p:nvPr/>
          </p:nvPicPr>
          <p:blipFill rotWithShape="1">
            <a:blip r:embed="rId3">
              <a:alphaModFix/>
            </a:blip>
            <a:srcRect l="32313" b="26182"/>
            <a:stretch/>
          </p:blipFill>
          <p:spPr>
            <a:xfrm flipH="1">
              <a:off x="4901102" y="1346775"/>
              <a:ext cx="4242900" cy="3796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20"/>
            <p:cNvPicPr preferRelativeResize="0"/>
            <p:nvPr/>
          </p:nvPicPr>
          <p:blipFill rotWithShape="1">
            <a:blip r:embed="rId4">
              <a:alphaModFix/>
            </a:blip>
            <a:srcRect r="42223"/>
            <a:stretch/>
          </p:blipFill>
          <p:spPr>
            <a:xfrm>
              <a:off x="7665775" y="440950"/>
              <a:ext cx="1478225" cy="17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1676" y="3346402"/>
              <a:ext cx="1097201" cy="70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20"/>
            <p:cNvPicPr preferRelativeResize="0"/>
            <p:nvPr/>
          </p:nvPicPr>
          <p:blipFill rotWithShape="1">
            <a:blip r:embed="rId6">
              <a:alphaModFix/>
            </a:blip>
            <a:srcRect b="59291"/>
            <a:stretch/>
          </p:blipFill>
          <p:spPr>
            <a:xfrm>
              <a:off x="3005425" y="4295906"/>
              <a:ext cx="4918952" cy="847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" name="Google Shape;539;p20"/>
          <p:cNvGrpSpPr/>
          <p:nvPr/>
        </p:nvGrpSpPr>
        <p:grpSpPr>
          <a:xfrm>
            <a:off x="265300" y="286067"/>
            <a:ext cx="7101667" cy="4628877"/>
            <a:chOff x="198975" y="214550"/>
            <a:chExt cx="5326250" cy="3471658"/>
          </a:xfrm>
        </p:grpSpPr>
        <p:grpSp>
          <p:nvGrpSpPr>
            <p:cNvPr id="540" name="Google Shape;540;p20"/>
            <p:cNvGrpSpPr/>
            <p:nvPr/>
          </p:nvGrpSpPr>
          <p:grpSpPr>
            <a:xfrm>
              <a:off x="236176" y="3487180"/>
              <a:ext cx="170184" cy="199027"/>
              <a:chOff x="3938129" y="1563480"/>
              <a:chExt cx="400999" cy="468962"/>
            </a:xfrm>
          </p:grpSpPr>
          <p:sp>
            <p:nvSpPr>
              <p:cNvPr id="541" name="Google Shape;541;p20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0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20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0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1" name="Google Shape;551;p20"/>
            <p:cNvGrpSpPr/>
            <p:nvPr/>
          </p:nvGrpSpPr>
          <p:grpSpPr>
            <a:xfrm>
              <a:off x="505325" y="793528"/>
              <a:ext cx="93101" cy="334443"/>
              <a:chOff x="2058353" y="1704261"/>
              <a:chExt cx="219370" cy="788036"/>
            </a:xfrm>
          </p:grpSpPr>
          <p:sp>
            <p:nvSpPr>
              <p:cNvPr id="552" name="Google Shape;552;p20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" name="Google Shape;554;p20"/>
            <p:cNvSpPr/>
            <p:nvPr/>
          </p:nvSpPr>
          <p:spPr>
            <a:xfrm>
              <a:off x="198975" y="330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931400" y="240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435825" y="2145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320450" y="84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181150" y="3401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383750" y="3116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294350" y="10385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0247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62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23"/>
          <p:cNvGrpSpPr/>
          <p:nvPr/>
        </p:nvGrpSpPr>
        <p:grpSpPr>
          <a:xfrm>
            <a:off x="1" y="1806968"/>
            <a:ext cx="12192001" cy="5051033"/>
            <a:chOff x="0" y="1355225"/>
            <a:chExt cx="9144001" cy="3788275"/>
          </a:xfrm>
        </p:grpSpPr>
        <p:pic>
          <p:nvPicPr>
            <p:cNvPr id="584" name="Google Shape;584;p23"/>
            <p:cNvPicPr preferRelativeResize="0"/>
            <p:nvPr/>
          </p:nvPicPr>
          <p:blipFill rotWithShape="1">
            <a:blip r:embed="rId2">
              <a:alphaModFix/>
            </a:blip>
            <a:srcRect r="26964"/>
            <a:stretch/>
          </p:blipFill>
          <p:spPr>
            <a:xfrm>
              <a:off x="7801975" y="1355225"/>
              <a:ext cx="1342025" cy="12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3"/>
            <p:cNvPicPr preferRelativeResize="0"/>
            <p:nvPr/>
          </p:nvPicPr>
          <p:blipFill rotWithShape="1">
            <a:blip r:embed="rId3">
              <a:alphaModFix/>
            </a:blip>
            <a:srcRect b="56356"/>
            <a:stretch/>
          </p:blipFill>
          <p:spPr>
            <a:xfrm>
              <a:off x="5655800" y="3951450"/>
              <a:ext cx="1477350" cy="11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3"/>
            <p:cNvPicPr preferRelativeResize="0"/>
            <p:nvPr/>
          </p:nvPicPr>
          <p:blipFill rotWithShape="1">
            <a:blip r:embed="rId4">
              <a:alphaModFix/>
            </a:blip>
            <a:srcRect r="10530" b="33119"/>
            <a:stretch/>
          </p:blipFill>
          <p:spPr>
            <a:xfrm>
              <a:off x="5655800" y="3004046"/>
              <a:ext cx="3488201" cy="213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3"/>
            <p:cNvPicPr preferRelativeResize="0"/>
            <p:nvPr/>
          </p:nvPicPr>
          <p:blipFill rotWithShape="1">
            <a:blip r:embed="rId5">
              <a:alphaModFix/>
            </a:blip>
            <a:srcRect b="40971"/>
            <a:stretch/>
          </p:blipFill>
          <p:spPr>
            <a:xfrm>
              <a:off x="5418175" y="4121149"/>
              <a:ext cx="2820301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3"/>
            <p:cNvPicPr preferRelativeResize="0"/>
            <p:nvPr/>
          </p:nvPicPr>
          <p:blipFill rotWithShape="1">
            <a:blip r:embed="rId6">
              <a:alphaModFix/>
            </a:blip>
            <a:srcRect l="44040" b="14258"/>
            <a:stretch/>
          </p:blipFill>
          <p:spPr>
            <a:xfrm>
              <a:off x="0" y="3358350"/>
              <a:ext cx="1487374" cy="178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23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590" name="Google Shape;590;p23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591" name="Google Shape;591;p2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2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2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2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2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2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2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2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2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2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1" name="Google Shape;601;p23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2" name="Google Shape;602;p23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603" name="Google Shape;603;p2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5" name="Google Shape;605;p23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4850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8518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70" r:id="rId2"/>
    <p:sldLayoutId id="2147483672" r:id="rId3"/>
    <p:sldLayoutId id="2147483684" r:id="rId4"/>
    <p:sldLayoutId id="2147483685" r:id="rId5"/>
    <p:sldLayoutId id="2147483693" r:id="rId6"/>
    <p:sldLayoutId id="2147483695" r:id="rId7"/>
    <p:sldLayoutId id="214748369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107" y="3347686"/>
            <a:ext cx="2173703" cy="168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9EFDB-19F5-8B71-0B86-F39A318EC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769" y="264161"/>
            <a:ext cx="8583912" cy="58343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B6767A-BFAA-F956-D131-B1CE04B22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530" y="103829"/>
            <a:ext cx="1579195" cy="1579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BC6E4E-CAC1-694C-3D7A-FA503563F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178" y="0"/>
            <a:ext cx="9144793" cy="61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3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D24525-685E-D090-33EA-12E94E394CE0}"/>
              </a:ext>
            </a:extLst>
          </p:cNvPr>
          <p:cNvSpPr/>
          <p:nvPr/>
        </p:nvSpPr>
        <p:spPr>
          <a:xfrm>
            <a:off x="1803322" y="1402624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2F503-6045-FB49-18AF-8092272964F7}"/>
              </a:ext>
            </a:extLst>
          </p:cNvPr>
          <p:cNvSpPr txBox="1"/>
          <p:nvPr/>
        </p:nvSpPr>
        <p:spPr>
          <a:xfrm>
            <a:off x="2307492" y="1412149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589819-CAF4-9019-C399-8815A4B3C1C9}"/>
              </a:ext>
            </a:extLst>
          </p:cNvPr>
          <p:cNvGrpSpPr/>
          <p:nvPr/>
        </p:nvGrpSpPr>
        <p:grpSpPr>
          <a:xfrm>
            <a:off x="914065" y="2323701"/>
            <a:ext cx="10155381" cy="2409566"/>
            <a:chOff x="973533" y="1831284"/>
            <a:chExt cx="10155381" cy="240956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6AC624-4984-2F69-F9BC-8CE2F3D1AEB5}"/>
                </a:ext>
              </a:extLst>
            </p:cNvPr>
            <p:cNvGrpSpPr/>
            <p:nvPr/>
          </p:nvGrpSpPr>
          <p:grpSpPr>
            <a:xfrm>
              <a:off x="973533" y="1831284"/>
              <a:ext cx="10155381" cy="2409566"/>
              <a:chOff x="2148918" y="4391889"/>
              <a:chExt cx="10155381" cy="2409566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CDB60E4-C5B8-E3DE-7FE0-966E5C6EB1BE}"/>
                  </a:ext>
                </a:extLst>
              </p:cNvPr>
              <p:cNvSpPr/>
              <p:nvPr/>
            </p:nvSpPr>
            <p:spPr>
              <a:xfrm>
                <a:off x="2148918" y="4391889"/>
                <a:ext cx="10155381" cy="2409566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11 – 6 = 			13 – 8 = 			16 – 7 = 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14 – 7 = 			15 – 6 = 			17 – 9 = 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C7A4761-4735-71C3-37B3-A6AE429BCEAC}"/>
                  </a:ext>
                </a:extLst>
              </p:cNvPr>
              <p:cNvSpPr/>
              <p:nvPr/>
            </p:nvSpPr>
            <p:spPr>
              <a:xfrm>
                <a:off x="3842253" y="4956531"/>
                <a:ext cx="668647" cy="668647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3D5B02-B98C-2286-D3E0-D079B1657BB7}"/>
                </a:ext>
              </a:extLst>
            </p:cNvPr>
            <p:cNvSpPr/>
            <p:nvPr/>
          </p:nvSpPr>
          <p:spPr>
            <a:xfrm>
              <a:off x="2666867" y="3295459"/>
              <a:ext cx="668647" cy="66864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2002AB-BA91-FC8F-F6B7-986CA9F2C272}"/>
              </a:ext>
            </a:extLst>
          </p:cNvPr>
          <p:cNvSpPr/>
          <p:nvPr/>
        </p:nvSpPr>
        <p:spPr>
          <a:xfrm>
            <a:off x="6306564" y="2888343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A3C18E-801E-F044-72A4-749D6232C020}"/>
              </a:ext>
            </a:extLst>
          </p:cNvPr>
          <p:cNvSpPr/>
          <p:nvPr/>
        </p:nvSpPr>
        <p:spPr>
          <a:xfrm>
            <a:off x="6306563" y="3787876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A22868-30E0-9D42-2C40-7AD68595129C}"/>
              </a:ext>
            </a:extLst>
          </p:cNvPr>
          <p:cNvSpPr/>
          <p:nvPr/>
        </p:nvSpPr>
        <p:spPr>
          <a:xfrm>
            <a:off x="9982200" y="2902198"/>
            <a:ext cx="615756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D666C6-5310-24C4-CB63-AC00017D0B62}"/>
              </a:ext>
            </a:extLst>
          </p:cNvPr>
          <p:cNvSpPr/>
          <p:nvPr/>
        </p:nvSpPr>
        <p:spPr>
          <a:xfrm>
            <a:off x="9929308" y="3801731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A9E8CFA-D071-E87F-810A-5E449EFE6A3D}"/>
              </a:ext>
            </a:extLst>
          </p:cNvPr>
          <p:cNvSpPr/>
          <p:nvPr/>
        </p:nvSpPr>
        <p:spPr>
          <a:xfrm>
            <a:off x="2630327" y="2902198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D7F802-D376-3D4E-F24F-788CA9A5C1DF}"/>
              </a:ext>
            </a:extLst>
          </p:cNvPr>
          <p:cNvSpPr/>
          <p:nvPr/>
        </p:nvSpPr>
        <p:spPr>
          <a:xfrm>
            <a:off x="2630327" y="3810237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D669F9F-62A5-113F-0F41-C05C6268FB6E}"/>
              </a:ext>
            </a:extLst>
          </p:cNvPr>
          <p:cNvSpPr/>
          <p:nvPr/>
        </p:nvSpPr>
        <p:spPr>
          <a:xfrm>
            <a:off x="6344628" y="2911271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4DDD549-5522-5963-5427-2E56A0D26C51}"/>
              </a:ext>
            </a:extLst>
          </p:cNvPr>
          <p:cNvSpPr/>
          <p:nvPr/>
        </p:nvSpPr>
        <p:spPr>
          <a:xfrm>
            <a:off x="6352421" y="3808092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9727FF9-3A7F-6E14-A9B0-FE2134EB6D74}"/>
              </a:ext>
            </a:extLst>
          </p:cNvPr>
          <p:cNvSpPr/>
          <p:nvPr/>
        </p:nvSpPr>
        <p:spPr>
          <a:xfrm>
            <a:off x="10106025" y="2934201"/>
            <a:ext cx="469000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4BE6BB4-DC6A-FA6A-2644-399075DCBFCE}"/>
              </a:ext>
            </a:extLst>
          </p:cNvPr>
          <p:cNvSpPr/>
          <p:nvPr/>
        </p:nvSpPr>
        <p:spPr>
          <a:xfrm>
            <a:off x="9991725" y="3822621"/>
            <a:ext cx="583300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AC083C-541C-04E5-5679-72CECCBCF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2" y="272489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3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DA6AE2-3114-7344-AB19-87EC227AB78A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EF7D355-9214-0340-4EE0-80275388559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1075431" y="1224362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624337" y="1189175"/>
            <a:ext cx="100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4112239-5F6C-23FE-C309-9A668DBE9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90" t="2312" r="1428"/>
          <a:stretch/>
        </p:blipFill>
        <p:spPr>
          <a:xfrm>
            <a:off x="2363563" y="2298791"/>
            <a:ext cx="7625810" cy="4194434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F2788AD6-396B-0320-6D73-140B3519AE68}"/>
              </a:ext>
            </a:extLst>
          </p:cNvPr>
          <p:cNvSpPr/>
          <p:nvPr/>
        </p:nvSpPr>
        <p:spPr>
          <a:xfrm>
            <a:off x="6148706" y="2592427"/>
            <a:ext cx="1515975" cy="143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890D14-94C0-BFAA-72E9-F5C917EC7DF1}"/>
              </a:ext>
            </a:extLst>
          </p:cNvPr>
          <p:cNvSpPr txBox="1"/>
          <p:nvPr/>
        </p:nvSpPr>
        <p:spPr>
          <a:xfrm>
            <a:off x="3757009" y="2215017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99C965-BD2B-CAAA-E88C-2E4BCE6177C2}"/>
              </a:ext>
            </a:extLst>
          </p:cNvPr>
          <p:cNvSpPr txBox="1"/>
          <p:nvPr/>
        </p:nvSpPr>
        <p:spPr>
          <a:xfrm>
            <a:off x="4939924" y="1775571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3B00A7-E0BC-50D0-12E6-C1E0A4059358}"/>
              </a:ext>
            </a:extLst>
          </p:cNvPr>
          <p:cNvSpPr txBox="1"/>
          <p:nvPr/>
        </p:nvSpPr>
        <p:spPr>
          <a:xfrm>
            <a:off x="6581643" y="214341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3D503A-8C54-C1A6-CA2B-BE4A5CA9C863}"/>
              </a:ext>
            </a:extLst>
          </p:cNvPr>
          <p:cNvSpPr txBox="1"/>
          <p:nvPr/>
        </p:nvSpPr>
        <p:spPr>
          <a:xfrm>
            <a:off x="9144433" y="261942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8FD6E2B-D5C8-2BC1-2A8C-FDA9F7CCF8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6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8FD6E2B-D5C8-2BC1-2A8C-FDA9F7CCF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5467" cy="116273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1A8FE57-679F-5278-35F8-AB8572BB82E2}"/>
              </a:ext>
            </a:extLst>
          </p:cNvPr>
          <p:cNvGrpSpPr/>
          <p:nvPr/>
        </p:nvGrpSpPr>
        <p:grpSpPr>
          <a:xfrm>
            <a:off x="2072580" y="1192641"/>
            <a:ext cx="8980290" cy="5184796"/>
            <a:chOff x="1601743" y="1017205"/>
            <a:chExt cx="8980290" cy="51847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CBB58B4-241C-388F-F745-8B6BA0914F58}"/>
                </a:ext>
              </a:extLst>
            </p:cNvPr>
            <p:cNvGrpSpPr/>
            <p:nvPr/>
          </p:nvGrpSpPr>
          <p:grpSpPr>
            <a:xfrm>
              <a:off x="1601743" y="1176100"/>
              <a:ext cx="8980290" cy="5025901"/>
              <a:chOff x="1601743" y="1370066"/>
              <a:chExt cx="8980290" cy="502590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58B19DD-9760-6B9B-21A5-F471C93DE9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475"/>
              <a:stretch/>
            </p:blipFill>
            <p:spPr>
              <a:xfrm>
                <a:off x="1601743" y="1370066"/>
                <a:ext cx="8980290" cy="5025901"/>
              </a:xfrm>
              <a:prstGeom prst="rect">
                <a:avLst/>
              </a:prstGeom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79F75BD-D365-170F-5717-F57AF54FF3AC}"/>
                  </a:ext>
                </a:extLst>
              </p:cNvPr>
              <p:cNvGrpSpPr/>
              <p:nvPr/>
            </p:nvGrpSpPr>
            <p:grpSpPr>
              <a:xfrm rot="586940">
                <a:off x="2797830" y="1784372"/>
                <a:ext cx="1283602" cy="700550"/>
                <a:chOff x="6937365" y="822345"/>
                <a:chExt cx="1283602" cy="700550"/>
              </a:xfrm>
            </p:grpSpPr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D402E00D-359C-0C5A-993C-BCC056D8E8BB}"/>
                    </a:ext>
                  </a:extLst>
                </p:cNvPr>
                <p:cNvSpPr/>
                <p:nvPr/>
              </p:nvSpPr>
              <p:spPr>
                <a:xfrm>
                  <a:off x="6937365" y="822345"/>
                  <a:ext cx="1283602" cy="700550"/>
                </a:xfrm>
                <a:prstGeom prst="roundRect">
                  <a:avLst/>
                </a:prstGeom>
                <a:solidFill>
                  <a:srgbClr val="A8EBE9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11 – </a:t>
                  </a:r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03811757-2D9C-1892-F972-1B96D3C6AAC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4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F602940-922B-926C-252E-C94810479B70}"/>
                  </a:ext>
                </a:extLst>
              </p:cNvPr>
              <p:cNvGrpSpPr/>
              <p:nvPr/>
            </p:nvGrpSpPr>
            <p:grpSpPr>
              <a:xfrm rot="21449151">
                <a:off x="5537401" y="1644753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B486E891-3B6B-23B9-2DD1-0D6E94BF58D3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12 – </a:t>
                  </a:r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EF8AAEFC-77AD-E888-0C37-6230AFC04BF5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?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A00456F-AD54-2E54-5873-7BFBAF27BF68}"/>
                  </a:ext>
                </a:extLst>
              </p:cNvPr>
              <p:cNvGrpSpPr/>
              <p:nvPr/>
            </p:nvGrpSpPr>
            <p:grpSpPr>
              <a:xfrm rot="980206">
                <a:off x="7344429" y="3008232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6EA77713-0DD0-0B28-DA2A-FC4A409DE81E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13 – </a:t>
                  </a:r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FD0BD3FD-3547-A287-264D-CD9B8A807C00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?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B6AB117-16B4-23B6-B490-D949251143B7}"/>
                  </a:ext>
                </a:extLst>
              </p:cNvPr>
              <p:cNvGrpSpPr/>
              <p:nvPr/>
            </p:nvGrpSpPr>
            <p:grpSpPr>
              <a:xfrm rot="20730349">
                <a:off x="6518978" y="5319785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E87E2CB1-F092-FD58-B87E-137A92E4FF87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14 – </a:t>
                  </a: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8CE949AE-7CAB-D0C4-0168-6A0D413AE839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?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37C538-CE45-A42E-44AA-49A1EB0DF3FE}"/>
                  </a:ext>
                </a:extLst>
              </p:cNvPr>
              <p:cNvGrpSpPr/>
              <p:nvPr/>
            </p:nvGrpSpPr>
            <p:grpSpPr>
              <a:xfrm rot="21449151">
                <a:off x="3412665" y="555011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9182403C-D72F-48D0-418C-D8B6AA8E516B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15 – </a:t>
                  </a:r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C90EE6A3-470B-22ED-3934-2815B802591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?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CDCD727-1B65-EC9D-A94C-D0B2B4366B76}"/>
                  </a:ext>
                </a:extLst>
              </p:cNvPr>
              <p:cNvGrpSpPr/>
              <p:nvPr/>
            </p:nvGrpSpPr>
            <p:grpSpPr>
              <a:xfrm rot="20667897">
                <a:off x="2014315" y="364818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2CCF8AC-05E5-4293-DB32-C1A533F8F1B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16 – </a:t>
                  </a: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3A747E70-4F58-B662-CA9A-E8FFC1FD6140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?</a:t>
                  </a: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A9E2C7-F089-49CD-1754-B63831B1A0E1}"/>
                </a:ext>
              </a:extLst>
            </p:cNvPr>
            <p:cNvSpPr/>
            <p:nvPr/>
          </p:nvSpPr>
          <p:spPr>
            <a:xfrm>
              <a:off x="6952343" y="1105180"/>
              <a:ext cx="1081388" cy="317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94AC0F-E060-940D-AC3A-2F044F78F935}"/>
                </a:ext>
              </a:extLst>
            </p:cNvPr>
            <p:cNvSpPr/>
            <p:nvPr/>
          </p:nvSpPr>
          <p:spPr>
            <a:xfrm>
              <a:off x="4173808" y="1017205"/>
              <a:ext cx="1313097" cy="3177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F689DDE-ACAA-C56D-BFA6-E7E26C814977}"/>
              </a:ext>
            </a:extLst>
          </p:cNvPr>
          <p:cNvSpPr txBox="1"/>
          <p:nvPr/>
        </p:nvSpPr>
        <p:spPr>
          <a:xfrm>
            <a:off x="1683736" y="1718678"/>
            <a:ext cx="112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EA23568-D0A9-293B-E606-21DE00E04098}"/>
              </a:ext>
            </a:extLst>
          </p:cNvPr>
          <p:cNvSpPr/>
          <p:nvPr/>
        </p:nvSpPr>
        <p:spPr>
          <a:xfrm>
            <a:off x="1160516" y="1657123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ABB4B3B-17F3-2B85-A07A-9B107AD16486}"/>
              </a:ext>
            </a:extLst>
          </p:cNvPr>
          <p:cNvSpPr/>
          <p:nvPr/>
        </p:nvSpPr>
        <p:spPr>
          <a:xfrm rot="21449151">
            <a:off x="6778700" y="1756108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F6F8B44-0443-D97C-80EE-16CF77122DF3}"/>
              </a:ext>
            </a:extLst>
          </p:cNvPr>
          <p:cNvSpPr/>
          <p:nvPr/>
        </p:nvSpPr>
        <p:spPr>
          <a:xfrm rot="1003016">
            <a:off x="8557562" y="3246855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A33D53B-5928-C636-30C6-E50F5889CD91}"/>
              </a:ext>
            </a:extLst>
          </p:cNvPr>
          <p:cNvSpPr/>
          <p:nvPr/>
        </p:nvSpPr>
        <p:spPr>
          <a:xfrm rot="20806883">
            <a:off x="7750111" y="5361886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AD0984F-8AB0-86F6-117B-2182ECC5A81B}"/>
              </a:ext>
            </a:extLst>
          </p:cNvPr>
          <p:cNvSpPr/>
          <p:nvPr/>
        </p:nvSpPr>
        <p:spPr>
          <a:xfrm rot="21360005">
            <a:off x="4648669" y="5675041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6F86F94-E85B-6F3E-8F8B-85BFF13BF322}"/>
              </a:ext>
            </a:extLst>
          </p:cNvPr>
          <p:cNvSpPr/>
          <p:nvPr/>
        </p:nvSpPr>
        <p:spPr>
          <a:xfrm rot="20630762">
            <a:off x="3253365" y="3687468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32305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65ADA-0CF1-57F1-58CD-7F243E91D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228" y="280910"/>
            <a:ext cx="9144793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356" y="3292767"/>
            <a:ext cx="3122979" cy="2461853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46"/>
          <p:cNvSpPr/>
          <p:nvPr/>
        </p:nvSpPr>
        <p:spPr>
          <a:xfrm>
            <a:off x="9755779" y="1225064"/>
            <a:ext cx="375773" cy="489521"/>
          </a:xfrm>
          <a:custGeom>
            <a:avLst/>
            <a:gdLst/>
            <a:ahLst/>
            <a:cxnLst/>
            <a:rect l="l" t="t" r="r" b="b"/>
            <a:pathLst>
              <a:path w="30102" h="39214" extrusionOk="0">
                <a:moveTo>
                  <a:pt x="15440" y="994"/>
                </a:moveTo>
                <a:cubicBezTo>
                  <a:pt x="15742" y="994"/>
                  <a:pt x="16074" y="1148"/>
                  <a:pt x="16370" y="1401"/>
                </a:cubicBezTo>
                <a:cubicBezTo>
                  <a:pt x="16978" y="1921"/>
                  <a:pt x="17177" y="2719"/>
                  <a:pt x="16415" y="3194"/>
                </a:cubicBezTo>
                <a:cubicBezTo>
                  <a:pt x="16193" y="3332"/>
                  <a:pt x="15964" y="3394"/>
                  <a:pt x="15741" y="3394"/>
                </a:cubicBezTo>
                <a:cubicBezTo>
                  <a:pt x="15235" y="3394"/>
                  <a:pt x="14758" y="3074"/>
                  <a:pt x="14466" y="2601"/>
                </a:cubicBezTo>
                <a:cubicBezTo>
                  <a:pt x="14349" y="2414"/>
                  <a:pt x="14236" y="2167"/>
                  <a:pt x="14225" y="1930"/>
                </a:cubicBezTo>
                <a:lnTo>
                  <a:pt x="14225" y="1930"/>
                </a:lnTo>
                <a:cubicBezTo>
                  <a:pt x="14230" y="1930"/>
                  <a:pt x="14235" y="1930"/>
                  <a:pt x="14240" y="1930"/>
                </a:cubicBezTo>
                <a:cubicBezTo>
                  <a:pt x="14401" y="1930"/>
                  <a:pt x="14557" y="1846"/>
                  <a:pt x="14634" y="1641"/>
                </a:cubicBezTo>
                <a:cubicBezTo>
                  <a:pt x="14671" y="1541"/>
                  <a:pt x="14716" y="1455"/>
                  <a:pt x="14764" y="1380"/>
                </a:cubicBezTo>
                <a:cubicBezTo>
                  <a:pt x="14832" y="1374"/>
                  <a:pt x="14902" y="1370"/>
                  <a:pt x="14967" y="1369"/>
                </a:cubicBezTo>
                <a:cubicBezTo>
                  <a:pt x="15230" y="1361"/>
                  <a:pt x="15369" y="1191"/>
                  <a:pt x="15399" y="995"/>
                </a:cubicBezTo>
                <a:cubicBezTo>
                  <a:pt x="15413" y="994"/>
                  <a:pt x="15427" y="994"/>
                  <a:pt x="15440" y="994"/>
                </a:cubicBezTo>
                <a:close/>
                <a:moveTo>
                  <a:pt x="27328" y="11373"/>
                </a:moveTo>
                <a:cubicBezTo>
                  <a:pt x="27557" y="11373"/>
                  <a:pt x="27789" y="11630"/>
                  <a:pt x="27918" y="11784"/>
                </a:cubicBezTo>
                <a:cubicBezTo>
                  <a:pt x="28297" y="12234"/>
                  <a:pt x="28619" y="13000"/>
                  <a:pt x="28349" y="13576"/>
                </a:cubicBezTo>
                <a:cubicBezTo>
                  <a:pt x="28249" y="13788"/>
                  <a:pt x="27981" y="14080"/>
                  <a:pt x="27718" y="14080"/>
                </a:cubicBezTo>
                <a:cubicBezTo>
                  <a:pt x="27705" y="14080"/>
                  <a:pt x="27691" y="14079"/>
                  <a:pt x="27678" y="14077"/>
                </a:cubicBezTo>
                <a:cubicBezTo>
                  <a:pt x="27578" y="14066"/>
                  <a:pt x="27487" y="14006"/>
                  <a:pt x="27408" y="13928"/>
                </a:cubicBezTo>
                <a:cubicBezTo>
                  <a:pt x="27345" y="13778"/>
                  <a:pt x="27249" y="13643"/>
                  <a:pt x="27129" y="13536"/>
                </a:cubicBezTo>
                <a:cubicBezTo>
                  <a:pt x="26887" y="13092"/>
                  <a:pt x="26644" y="12324"/>
                  <a:pt x="26914" y="11877"/>
                </a:cubicBezTo>
                <a:cubicBezTo>
                  <a:pt x="26946" y="11826"/>
                  <a:pt x="26966" y="11775"/>
                  <a:pt x="26977" y="11727"/>
                </a:cubicBezTo>
                <a:cubicBezTo>
                  <a:pt x="27051" y="11560"/>
                  <a:pt x="27156" y="11383"/>
                  <a:pt x="27311" y="11373"/>
                </a:cubicBezTo>
                <a:cubicBezTo>
                  <a:pt x="27316" y="11373"/>
                  <a:pt x="27322" y="11373"/>
                  <a:pt x="27328" y="11373"/>
                </a:cubicBezTo>
                <a:close/>
                <a:moveTo>
                  <a:pt x="2280" y="11853"/>
                </a:moveTo>
                <a:cubicBezTo>
                  <a:pt x="3013" y="11853"/>
                  <a:pt x="3996" y="12386"/>
                  <a:pt x="4382" y="12911"/>
                </a:cubicBezTo>
                <a:cubicBezTo>
                  <a:pt x="4936" y="13665"/>
                  <a:pt x="4312" y="14327"/>
                  <a:pt x="3572" y="14634"/>
                </a:cubicBezTo>
                <a:cubicBezTo>
                  <a:pt x="3317" y="14740"/>
                  <a:pt x="3068" y="14788"/>
                  <a:pt x="2831" y="14788"/>
                </a:cubicBezTo>
                <a:cubicBezTo>
                  <a:pt x="2043" y="14788"/>
                  <a:pt x="1395" y="14256"/>
                  <a:pt x="1158" y="13548"/>
                </a:cubicBezTo>
                <a:lnTo>
                  <a:pt x="1158" y="13548"/>
                </a:lnTo>
                <a:cubicBezTo>
                  <a:pt x="1159" y="13548"/>
                  <a:pt x="1160" y="13548"/>
                  <a:pt x="1162" y="13548"/>
                </a:cubicBezTo>
                <a:cubicBezTo>
                  <a:pt x="1472" y="13548"/>
                  <a:pt x="1747" y="13418"/>
                  <a:pt x="2003" y="13187"/>
                </a:cubicBezTo>
                <a:cubicBezTo>
                  <a:pt x="2335" y="12886"/>
                  <a:pt x="2142" y="12387"/>
                  <a:pt x="1832" y="12278"/>
                </a:cubicBezTo>
                <a:cubicBezTo>
                  <a:pt x="1958" y="12194"/>
                  <a:pt x="2015" y="12041"/>
                  <a:pt x="2004" y="11882"/>
                </a:cubicBezTo>
                <a:cubicBezTo>
                  <a:pt x="2090" y="11863"/>
                  <a:pt x="2183" y="11853"/>
                  <a:pt x="2280" y="11853"/>
                </a:cubicBezTo>
                <a:close/>
                <a:moveTo>
                  <a:pt x="15121" y="11636"/>
                </a:moveTo>
                <a:cubicBezTo>
                  <a:pt x="15225" y="13207"/>
                  <a:pt x="15298" y="14782"/>
                  <a:pt x="15374" y="16363"/>
                </a:cubicBezTo>
                <a:cubicBezTo>
                  <a:pt x="15501" y="19007"/>
                  <a:pt x="15139" y="22252"/>
                  <a:pt x="16184" y="24727"/>
                </a:cubicBezTo>
                <a:cubicBezTo>
                  <a:pt x="16345" y="25109"/>
                  <a:pt x="16751" y="25373"/>
                  <a:pt x="17147" y="25373"/>
                </a:cubicBezTo>
                <a:cubicBezTo>
                  <a:pt x="17392" y="25373"/>
                  <a:pt x="17633" y="25272"/>
                  <a:pt x="17809" y="25036"/>
                </a:cubicBezTo>
                <a:cubicBezTo>
                  <a:pt x="19892" y="22245"/>
                  <a:pt x="21625" y="18791"/>
                  <a:pt x="24413" y="16634"/>
                </a:cubicBezTo>
                <a:lnTo>
                  <a:pt x="24413" y="16634"/>
                </a:lnTo>
                <a:cubicBezTo>
                  <a:pt x="23881" y="17497"/>
                  <a:pt x="23256" y="18315"/>
                  <a:pt x="22719" y="19184"/>
                </a:cubicBezTo>
                <a:cubicBezTo>
                  <a:pt x="21617" y="20965"/>
                  <a:pt x="20726" y="22881"/>
                  <a:pt x="20051" y="24863"/>
                </a:cubicBezTo>
                <a:cubicBezTo>
                  <a:pt x="18774" y="28618"/>
                  <a:pt x="18994" y="32557"/>
                  <a:pt x="18255" y="36397"/>
                </a:cubicBezTo>
                <a:cubicBezTo>
                  <a:pt x="16975" y="36469"/>
                  <a:pt x="15696" y="36603"/>
                  <a:pt x="14417" y="36603"/>
                </a:cubicBezTo>
                <a:cubicBezTo>
                  <a:pt x="14233" y="36603"/>
                  <a:pt x="14050" y="36600"/>
                  <a:pt x="13867" y="36594"/>
                </a:cubicBezTo>
                <a:cubicBezTo>
                  <a:pt x="13840" y="35242"/>
                  <a:pt x="13411" y="33784"/>
                  <a:pt x="13185" y="32599"/>
                </a:cubicBezTo>
                <a:cubicBezTo>
                  <a:pt x="12718" y="30161"/>
                  <a:pt x="11999" y="27836"/>
                  <a:pt x="11199" y="25491"/>
                </a:cubicBezTo>
                <a:cubicBezTo>
                  <a:pt x="10481" y="23388"/>
                  <a:pt x="9774" y="20958"/>
                  <a:pt x="8664" y="18832"/>
                </a:cubicBezTo>
                <a:lnTo>
                  <a:pt x="8664" y="18832"/>
                </a:lnTo>
                <a:cubicBezTo>
                  <a:pt x="10269" y="20608"/>
                  <a:pt x="11565" y="22620"/>
                  <a:pt x="12474" y="24997"/>
                </a:cubicBezTo>
                <a:cubicBezTo>
                  <a:pt x="12645" y="25442"/>
                  <a:pt x="13006" y="25640"/>
                  <a:pt x="13369" y="25640"/>
                </a:cubicBezTo>
                <a:cubicBezTo>
                  <a:pt x="13876" y="25640"/>
                  <a:pt x="14388" y="25253"/>
                  <a:pt x="14392" y="24609"/>
                </a:cubicBezTo>
                <a:cubicBezTo>
                  <a:pt x="14417" y="20252"/>
                  <a:pt x="14617" y="15932"/>
                  <a:pt x="15121" y="11636"/>
                </a:cubicBezTo>
                <a:close/>
                <a:moveTo>
                  <a:pt x="15427" y="0"/>
                </a:moveTo>
                <a:cubicBezTo>
                  <a:pt x="14952" y="0"/>
                  <a:pt x="14505" y="174"/>
                  <a:pt x="14168" y="521"/>
                </a:cubicBezTo>
                <a:cubicBezTo>
                  <a:pt x="13527" y="785"/>
                  <a:pt x="13129" y="1387"/>
                  <a:pt x="13261" y="2185"/>
                </a:cubicBezTo>
                <a:cubicBezTo>
                  <a:pt x="13389" y="2965"/>
                  <a:pt x="13915" y="3689"/>
                  <a:pt x="14607" y="4086"/>
                </a:cubicBezTo>
                <a:cubicBezTo>
                  <a:pt x="14483" y="4204"/>
                  <a:pt x="14386" y="4372"/>
                  <a:pt x="14340" y="4595"/>
                </a:cubicBezTo>
                <a:cubicBezTo>
                  <a:pt x="13241" y="9885"/>
                  <a:pt x="12732" y="15216"/>
                  <a:pt x="12527" y="20588"/>
                </a:cubicBezTo>
                <a:cubicBezTo>
                  <a:pt x="10859" y="17824"/>
                  <a:pt x="8539" y="15441"/>
                  <a:pt x="5512" y="14258"/>
                </a:cubicBezTo>
                <a:cubicBezTo>
                  <a:pt x="5492" y="14250"/>
                  <a:pt x="5471" y="14246"/>
                  <a:pt x="5451" y="14241"/>
                </a:cubicBezTo>
                <a:cubicBezTo>
                  <a:pt x="6316" y="12484"/>
                  <a:pt x="3822" y="10851"/>
                  <a:pt x="2222" y="10851"/>
                </a:cubicBezTo>
                <a:cubicBezTo>
                  <a:pt x="2215" y="10851"/>
                  <a:pt x="2208" y="10851"/>
                  <a:pt x="2202" y="10851"/>
                </a:cubicBezTo>
                <a:cubicBezTo>
                  <a:pt x="1645" y="10857"/>
                  <a:pt x="1209" y="11051"/>
                  <a:pt x="907" y="11370"/>
                </a:cubicBezTo>
                <a:cubicBezTo>
                  <a:pt x="644" y="11411"/>
                  <a:pt x="427" y="11528"/>
                  <a:pt x="285" y="11836"/>
                </a:cubicBezTo>
                <a:cubicBezTo>
                  <a:pt x="93" y="12255"/>
                  <a:pt x="0" y="12727"/>
                  <a:pt x="30" y="13187"/>
                </a:cubicBezTo>
                <a:cubicBezTo>
                  <a:pt x="78" y="13955"/>
                  <a:pt x="484" y="14692"/>
                  <a:pt x="1087" y="15165"/>
                </a:cubicBezTo>
                <a:cubicBezTo>
                  <a:pt x="1600" y="15566"/>
                  <a:pt x="2223" y="15758"/>
                  <a:pt x="2846" y="15758"/>
                </a:cubicBezTo>
                <a:cubicBezTo>
                  <a:pt x="3265" y="15758"/>
                  <a:pt x="3685" y="15671"/>
                  <a:pt x="4072" y="15502"/>
                </a:cubicBezTo>
                <a:cubicBezTo>
                  <a:pt x="4087" y="15519"/>
                  <a:pt x="4102" y="15536"/>
                  <a:pt x="4119" y="15552"/>
                </a:cubicBezTo>
                <a:cubicBezTo>
                  <a:pt x="7379" y="18526"/>
                  <a:pt x="8540" y="23138"/>
                  <a:pt x="9886" y="27199"/>
                </a:cubicBezTo>
                <a:cubicBezTo>
                  <a:pt x="10653" y="29513"/>
                  <a:pt x="11268" y="31810"/>
                  <a:pt x="11644" y="34224"/>
                </a:cubicBezTo>
                <a:cubicBezTo>
                  <a:pt x="11872" y="35690"/>
                  <a:pt x="11724" y="37377"/>
                  <a:pt x="12463" y="38682"/>
                </a:cubicBezTo>
                <a:cubicBezTo>
                  <a:pt x="12562" y="38858"/>
                  <a:pt x="12734" y="38934"/>
                  <a:pt x="12911" y="38934"/>
                </a:cubicBezTo>
                <a:cubicBezTo>
                  <a:pt x="12987" y="38934"/>
                  <a:pt x="13065" y="38920"/>
                  <a:pt x="13139" y="38893"/>
                </a:cubicBezTo>
                <a:cubicBezTo>
                  <a:pt x="13352" y="39072"/>
                  <a:pt x="13626" y="39194"/>
                  <a:pt x="13965" y="39208"/>
                </a:cubicBezTo>
                <a:cubicBezTo>
                  <a:pt x="14073" y="39212"/>
                  <a:pt x="14181" y="39214"/>
                  <a:pt x="14289" y="39214"/>
                </a:cubicBezTo>
                <a:cubicBezTo>
                  <a:pt x="15956" y="39214"/>
                  <a:pt x="17597" y="38741"/>
                  <a:pt x="19260" y="38621"/>
                </a:cubicBezTo>
                <a:cubicBezTo>
                  <a:pt x="19773" y="38584"/>
                  <a:pt x="20190" y="38202"/>
                  <a:pt x="20301" y="37708"/>
                </a:cubicBezTo>
                <a:cubicBezTo>
                  <a:pt x="21363" y="32951"/>
                  <a:pt x="20886" y="28203"/>
                  <a:pt x="22791" y="23597"/>
                </a:cubicBezTo>
                <a:cubicBezTo>
                  <a:pt x="24013" y="20644"/>
                  <a:pt x="26530" y="18102"/>
                  <a:pt x="27349" y="15007"/>
                </a:cubicBezTo>
                <a:cubicBezTo>
                  <a:pt x="27466" y="15043"/>
                  <a:pt x="27591" y="15064"/>
                  <a:pt x="27721" y="15064"/>
                </a:cubicBezTo>
                <a:cubicBezTo>
                  <a:pt x="27836" y="15064"/>
                  <a:pt x="27955" y="15048"/>
                  <a:pt x="28077" y="15013"/>
                </a:cubicBezTo>
                <a:cubicBezTo>
                  <a:pt x="30101" y="14443"/>
                  <a:pt x="29564" y="11650"/>
                  <a:pt x="28196" y="10694"/>
                </a:cubicBezTo>
                <a:cubicBezTo>
                  <a:pt x="27911" y="10495"/>
                  <a:pt x="27623" y="10405"/>
                  <a:pt x="27351" y="10405"/>
                </a:cubicBezTo>
                <a:cubicBezTo>
                  <a:pt x="26777" y="10405"/>
                  <a:pt x="26273" y="10810"/>
                  <a:pt x="26016" y="11458"/>
                </a:cubicBezTo>
                <a:cubicBezTo>
                  <a:pt x="25687" y="12001"/>
                  <a:pt x="25789" y="12783"/>
                  <a:pt x="26002" y="13408"/>
                </a:cubicBezTo>
                <a:cubicBezTo>
                  <a:pt x="21981" y="15098"/>
                  <a:pt x="19817" y="18762"/>
                  <a:pt x="17461" y="22227"/>
                </a:cubicBezTo>
                <a:cubicBezTo>
                  <a:pt x="17053" y="19902"/>
                  <a:pt x="17261" y="17129"/>
                  <a:pt x="17152" y="15023"/>
                </a:cubicBezTo>
                <a:cubicBezTo>
                  <a:pt x="16972" y="11563"/>
                  <a:pt x="16806" y="8130"/>
                  <a:pt x="16187" y="4715"/>
                </a:cubicBezTo>
                <a:cubicBezTo>
                  <a:pt x="16164" y="4583"/>
                  <a:pt x="16117" y="4466"/>
                  <a:pt x="16054" y="4361"/>
                </a:cubicBezTo>
                <a:cubicBezTo>
                  <a:pt x="16879" y="4233"/>
                  <a:pt x="17664" y="3667"/>
                  <a:pt x="17871" y="2849"/>
                </a:cubicBezTo>
                <a:cubicBezTo>
                  <a:pt x="18131" y="1824"/>
                  <a:pt x="17418" y="835"/>
                  <a:pt x="16572" y="331"/>
                </a:cubicBezTo>
                <a:cubicBezTo>
                  <a:pt x="16200" y="110"/>
                  <a:pt x="15805" y="0"/>
                  <a:pt x="154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8" name="Google Shape;928;p46"/>
          <p:cNvSpPr/>
          <p:nvPr/>
        </p:nvSpPr>
        <p:spPr>
          <a:xfrm>
            <a:off x="9356733" y="1939233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0" name="Google Shape;930;p46"/>
          <p:cNvSpPr/>
          <p:nvPr/>
        </p:nvSpPr>
        <p:spPr>
          <a:xfrm>
            <a:off x="9441667" y="1573567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2" name="Google Shape;932;p46"/>
          <p:cNvSpPr/>
          <p:nvPr/>
        </p:nvSpPr>
        <p:spPr>
          <a:xfrm>
            <a:off x="9581767" y="1714600"/>
            <a:ext cx="119200" cy="11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2EA36-23BD-ADCA-48FF-3BCEB8870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30" y="1902593"/>
            <a:ext cx="5639289" cy="2786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 Dudes Minitheme by Slidesgo">
  <a:themeElements>
    <a:clrScheme name="Simple Light">
      <a:dk1>
        <a:srgbClr val="FFFFFF"/>
      </a:dk1>
      <a:lt1>
        <a:srgbClr val="BBBFFF"/>
      </a:lt1>
      <a:dk2>
        <a:srgbClr val="8DD3FF"/>
      </a:dk2>
      <a:lt2>
        <a:srgbClr val="80A9FF"/>
      </a:lt2>
      <a:accent1>
        <a:srgbClr val="A1A6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98</Words>
  <Application>Microsoft Macintosh PowerPoint</Application>
  <PresentationFormat>Widescreen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Drop Dudes Minitheme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BẢNG NHÂN 4</dc:title>
  <dc:creator>Thao Tran</dc:creator>
  <cp:lastModifiedBy>Trang Phương</cp:lastModifiedBy>
  <cp:revision>26</cp:revision>
  <dcterms:created xsi:type="dcterms:W3CDTF">2024-05-01T10:07:04Z</dcterms:created>
  <dcterms:modified xsi:type="dcterms:W3CDTF">2025-10-11T06:14:32Z</dcterms:modified>
</cp:coreProperties>
</file>