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9"/>
  </p:notesMasterIdLst>
  <p:sldIdLst>
    <p:sldId id="256" r:id="rId2"/>
    <p:sldId id="416" r:id="rId3"/>
    <p:sldId id="417" r:id="rId4"/>
    <p:sldId id="418" r:id="rId5"/>
    <p:sldId id="419" r:id="rId6"/>
    <p:sldId id="420" r:id="rId7"/>
    <p:sldId id="42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3F352-8C24-42CC-9401-197769CC7EED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02231-5C7D-49C5-A7CD-005DF4542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201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4DF3D-B03E-0C26-E84F-01BDE93CE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80845C-5F8E-19B8-C440-3C7FC5FFAE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8923C-2D87-2A84-35C8-FB38F7786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3089B-74E4-873C-0F02-31240F862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89CB0-4205-00A3-1D04-F60C26D22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15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5DBA6-17A6-098F-18C4-DC148F482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58C579-FCA9-4B0F-8AD2-F4CCCA139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1414E-AEBC-5BEF-02F4-6606F3920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6DCD5-F288-DAB8-8F22-319C736D6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58A18-86FD-737D-EE08-9C58ACCEA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53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E79A4F-C6C2-3107-0520-F0F23175AB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0A3848-A03B-DEC9-37EE-154A7607F4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ADEB8-0D2C-00DF-6402-331A0343F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79369-B2C5-BA36-8E8F-311075795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BBF64-E510-750B-6B47-79A91A638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6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C036E-C136-86AE-30D5-2D000A02B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CF9D37-56DB-7537-389F-F010D35C4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DBDB4-34AB-274C-BD9E-FA9747AE5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5F231-2AB5-1AE2-FABE-1D0B9F234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BAC1D-DC50-70DA-DD5C-813C19A53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462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C2FE0-AE44-6518-6AE0-D53026158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44490C-318A-864E-9B19-BAA1000E0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A3DCA-2143-C06D-10E9-3BD38193A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E6C6D-2727-2C53-0BD4-8A2EDC88E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C4E8C-5579-FBA0-CA14-F8834DE55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15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ABBAF-1185-A9CF-E81E-2A84DA7AA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D7A10-4605-42D0-7392-83CF84EF0F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E12382-5BD7-4AB9-C2B6-06DDDFDBD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663960-9319-3089-41E8-C99143255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F7855-6E47-BEDC-D286-0AA2DAD26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22440-8D97-F757-4C9D-D9F570256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58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43456-0EAB-2625-B91D-FEF39BB79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A3F5BF-21AB-5B11-6A73-7B485F7F8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4FDA75-A2BC-7050-48E1-67FE991F1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EE7C95-93E8-0EC7-089C-F939177D84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15CFDF-0802-0B01-982D-E48B120B2D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F4C30D-22BE-1BDE-6512-AFCD75758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2BC31A-9A9E-47E5-3D0D-C240F6B74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C805D9-F367-0824-4560-793F6839F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70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8ADCF-99D2-A3C5-5898-7B8C88856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6C1607-468F-A3B5-90DD-409EFC84A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8EAE6-1CDC-28FE-39CA-B4E7790D7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100E66-299D-484E-FCA3-B537DCC37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92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53142B-820C-3B8E-D968-47F73F12B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8ADBC4-E7A5-F1A5-77D8-36E38DE14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347F02-A167-7210-E034-F8F52B4B0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756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88FCA-12C6-A4AE-2386-21197393F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07A94-D7B1-885A-07A0-C4E144FA7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854747-FCAC-578B-70CE-F23EAA42B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8D59FD-8F6E-6622-6C9E-D8D141397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27F3FA-E7D2-BFF6-DBD1-F4FFCA6A5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D5F09-F582-869B-05FA-D2937773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12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52746-38AB-510C-6055-3C2E26F3C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B48651-A29E-C089-C8F8-3D9952E6CA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88435D-F11E-74CE-221A-221B20DD4B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2FB472-1761-1BAF-05B7-5FA0DA48B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A4E522-5248-3D70-E6B7-BF6253DC3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6331D6-3F41-AE23-1CB5-B4222B8F1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057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C89C06-C199-6B2C-FEAC-D03C48ADC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03A37B-477B-935A-772C-0DE64CB5A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44AB7-A75E-F924-F93E-FC2F18454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A129C-775E-0034-6E3C-65EAB7942E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4224B-7DA4-6CE8-42BC-908DE7194F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01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8942384-FC31-7EF5-A3C6-47A288A628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2689" y="1966927"/>
            <a:ext cx="6986622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64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0E56A-AD49-BD4E-6C50-82779A1F8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8">
            <a:extLst>
              <a:ext uri="{FF2B5EF4-FFF2-40B4-BE49-F238E27FC236}">
                <a16:creationId xmlns:a16="http://schemas.microsoft.com/office/drawing/2014/main" id="{ECB307CB-EB2B-5F32-39D8-638FE7054959}"/>
              </a:ext>
            </a:extLst>
          </p:cNvPr>
          <p:cNvSpPr/>
          <p:nvPr/>
        </p:nvSpPr>
        <p:spPr>
          <a:xfrm>
            <a:off x="756920" y="405773"/>
            <a:ext cx="10678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88284">
              <a:defRPr/>
            </a:pPr>
            <a:r>
              <a:rPr lang="vi-VN" sz="3600" b="1" dirty="0">
                <a:solidFill>
                  <a:srgbClr val="00747D"/>
                </a:solidFill>
                <a:cs typeface="Arial" panose="020B0604020202020204" pitchFamily="34" charset="0"/>
              </a:rPr>
              <a:t>Kể tên một số chương trình phát thanh </a:t>
            </a:r>
            <a:endParaRPr lang="en-US" sz="3600" b="1" dirty="0">
              <a:solidFill>
                <a:srgbClr val="00747D"/>
              </a:solidFill>
              <a:cs typeface="Arial" panose="020B0604020202020204" pitchFamily="34" charset="0"/>
            </a:endParaRPr>
          </a:p>
          <a:p>
            <a:pPr algn="ctr" defTabSz="1088284">
              <a:defRPr/>
            </a:pPr>
            <a:r>
              <a:rPr lang="vi-VN" sz="3600" b="1" dirty="0">
                <a:solidFill>
                  <a:srgbClr val="00747D"/>
                </a:solidFill>
                <a:cs typeface="Arial" panose="020B0604020202020204" pitchFamily="34" charset="0"/>
              </a:rPr>
              <a:t>em đã được biết?</a:t>
            </a:r>
            <a:endParaRPr lang="vi-VN" sz="3600" b="1" dirty="0">
              <a:solidFill>
                <a:srgbClr val="0074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2D81EC-A160-F980-A0BF-056ED59D7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1716" y="2175539"/>
            <a:ext cx="5759307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285693" indent="-285693" algn="just" defTabSz="1088284"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Bản</a:t>
            </a: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tin </a:t>
            </a: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thời</a:t>
            </a: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sự</a:t>
            </a:r>
            <a:endParaRPr lang="en-US" altLang="en-US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marL="285693" indent="-285693" algn="just" defTabSz="1088284"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Thế</a:t>
            </a: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giới</a:t>
            </a: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động</a:t>
            </a: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vật</a:t>
            </a:r>
            <a:endParaRPr lang="en-US" altLang="en-US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marL="285693" indent="-285693" algn="just" defTabSz="1088284"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Thể</a:t>
            </a: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thao 24/7</a:t>
            </a:r>
          </a:p>
          <a:p>
            <a:pPr marL="285693" indent="-285693" algn="just" defTabSz="1088284"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Ai </a:t>
            </a: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là</a:t>
            </a: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triệu</a:t>
            </a: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phú</a:t>
            </a:r>
            <a:endParaRPr lang="en-US" altLang="en-US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marL="285693" indent="-285693" algn="just" defTabSz="1088284"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Nhà</a:t>
            </a: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nông</a:t>
            </a: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vui</a:t>
            </a: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vẻ</a:t>
            </a:r>
            <a:endParaRPr lang="en-US" altLang="en-US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marL="285693" indent="-285693" algn="just" defTabSz="1088284"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10 </a:t>
            </a: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vạn</a:t>
            </a: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câu</a:t>
            </a: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hỏi</a:t>
            </a: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vì</a:t>
            </a: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sao</a:t>
            </a:r>
            <a:endParaRPr lang="en-US" altLang="en-US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 marL="285693" indent="-285693" algn="just" defTabSz="1088284"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en-US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2595727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E49EA-1A4D-A852-AB56-CF28EF446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8">
            <a:extLst>
              <a:ext uri="{FF2B5EF4-FFF2-40B4-BE49-F238E27FC236}">
                <a16:creationId xmlns:a16="http://schemas.microsoft.com/office/drawing/2014/main" id="{B2E05CF9-82DF-FF38-D42E-2AD399407C78}"/>
              </a:ext>
            </a:extLst>
          </p:cNvPr>
          <p:cNvSpPr/>
          <p:nvPr/>
        </p:nvSpPr>
        <p:spPr>
          <a:xfrm>
            <a:off x="762000" y="62133"/>
            <a:ext cx="10678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1088284">
              <a:defRPr/>
            </a:pPr>
            <a:r>
              <a:rPr lang="en-US" sz="3600" b="1" dirty="0">
                <a:solidFill>
                  <a:srgbClr val="00747D"/>
                </a:solidFill>
                <a:cs typeface="Arial" panose="020B0604020202020204" pitchFamily="34" charset="0"/>
              </a:rPr>
              <a:t>Q</a:t>
            </a:r>
            <a:r>
              <a:rPr lang="vi-VN" sz="3600" b="1" dirty="0">
                <a:solidFill>
                  <a:srgbClr val="00747D"/>
                </a:solidFill>
                <a:cs typeface="Arial" panose="020B0604020202020204" pitchFamily="34" charset="0"/>
              </a:rPr>
              <a:t>uan sát hình 4 SGK và cho biết các bước cần thực hiện khi sử dụng máy thu thanh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00747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157972-D660-C20A-DBC4-FD1126129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706" y="1417888"/>
            <a:ext cx="2667000" cy="25336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6FA461B-BF40-72D4-2098-A7A1A4E46A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5932" y="1370864"/>
            <a:ext cx="3762375" cy="27051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8098139-AD31-37DF-32B2-FEEBC2FED6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9973" y="1417888"/>
            <a:ext cx="5064761" cy="26581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C9A4A6A-A18F-96F7-93A9-647EC32A8D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257" y="4124325"/>
            <a:ext cx="3590925" cy="27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48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9415D-88C0-F557-6320-FD04EE15F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912792D-839E-C9D6-DC98-4795E32260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981" y="1513204"/>
            <a:ext cx="10740037" cy="333311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9270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E90DC-785F-9943-7A32-C778D202F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C56790-167F-CD49-780C-B5220B78F905}"/>
              </a:ext>
            </a:extLst>
          </p:cNvPr>
          <p:cNvSpPr/>
          <p:nvPr/>
        </p:nvSpPr>
        <p:spPr>
          <a:xfrm>
            <a:off x="784797" y="957197"/>
            <a:ext cx="1075617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088284"/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thanh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thanh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ù,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rõ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lựa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vị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trí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thanh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chỉnh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ăng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ten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tốt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96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4DA28-15F3-3C34-2CD6-5597C6562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D410195-3E7C-9164-1E50-08CF0A9E89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2876" y="433431"/>
            <a:ext cx="8108383" cy="466384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B906FF6-95EF-4D9F-1A2A-63FAE24B78D3}"/>
              </a:ext>
            </a:extLst>
          </p:cNvPr>
          <p:cNvSpPr txBox="1"/>
          <p:nvPr/>
        </p:nvSpPr>
        <p:spPr>
          <a:xfrm>
            <a:off x="1549682" y="495216"/>
            <a:ext cx="1263194" cy="2645819"/>
          </a:xfrm>
          <a:prstGeom prst="rect">
            <a:avLst/>
          </a:prstGeom>
          <a:noFill/>
          <a:ln w="76200">
            <a:noFill/>
          </a:ln>
        </p:spPr>
        <p:txBody>
          <a:bodyPr wrap="none" rtlCol="0">
            <a:spAutoFit/>
          </a:bodyPr>
          <a:lstStyle/>
          <a:p>
            <a:pPr defTabSz="1088284"/>
            <a:r>
              <a:rPr lang="en-US" altLang="zh-CN" sz="16597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American Sans" panose="02040603050506020204" pitchFamily="18" charset="0"/>
                <a:ea typeface="黑体" panose="02010609060101010101" pitchFamily="49" charset="-122"/>
                <a:cs typeface="Arial" pitchFamily="34" charset="0"/>
              </a:rPr>
              <a:t>2</a:t>
            </a:r>
            <a:endParaRPr lang="zh-CN" altLang="en-US" sz="16597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TM American Sans" panose="02040603050506020204" pitchFamily="18" charset="0"/>
              <a:ea typeface="黑体" panose="02010609060101010101" pitchFamily="49" charset="-12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225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92F10-BB41-2D7B-7B2E-26AD5F92D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65169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98</Words>
  <Application>Microsoft Office PowerPoint</Application>
  <PresentationFormat>Widescreen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UTM American Sans</vt:lpstr>
      <vt:lpstr>Wingdings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26</cp:revision>
  <dcterms:created xsi:type="dcterms:W3CDTF">2022-08-14T23:09:53Z</dcterms:created>
  <dcterms:modified xsi:type="dcterms:W3CDTF">2025-11-04T03:36:35Z</dcterms:modified>
</cp:coreProperties>
</file>