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9"/>
  </p:notesMasterIdLst>
  <p:sldIdLst>
    <p:sldId id="281" r:id="rId3"/>
    <p:sldId id="282" r:id="rId4"/>
    <p:sldId id="256" r:id="rId5"/>
    <p:sldId id="283" r:id="rId6"/>
    <p:sldId id="284" r:id="rId7"/>
    <p:sldId id="277" r:id="rId8"/>
  </p:sldIdLst>
  <p:sldSz cx="12192000" cy="6858000"/>
  <p:notesSz cx="6858000" cy="9144000"/>
  <p:embeddedFontLst>
    <p:embeddedFont>
      <p:font typeface="#9Slide07 HoneyCream" pitchFamily="2" charset="0"/>
      <p:regular r:id="rId10"/>
    </p:embeddedFont>
    <p:embeddedFont>
      <p:font typeface="Source Sans Pro Black" panose="020B0803030403020204" pitchFamily="34" charset="0"/>
      <p:bold r:id="rId11"/>
    </p:embeddedFont>
    <p:embeddedFont>
      <p:font typeface="SVN-Newton" panose="02040603050506020204" pitchFamily="18" charset="0"/>
      <p:regular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9" y="-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14AB2-5AD1-40DF-A2EF-D9ADE150A4D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7B707-DEEA-40EB-8918-318B568D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6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0E74-1146-4872-9726-BF2E70FBB4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4592-4B04-489B-9A76-E7CE93ED3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5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0E74-1146-4872-9726-BF2E70FBB4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4592-4B04-489B-9A76-E7CE93ED3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9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0E74-1146-4872-9726-BF2E70FBB4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4592-4B04-489B-9A76-E7CE93ED3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11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B23F7-C472-A4FA-1133-B286E8C21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5BF0A-8AC2-5D0E-13C6-ECC6061A6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175D6-C765-3B76-51C0-B5A28FB8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30198-1180-4F0A-8BD5-31AD960924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48EFC-4B59-10D9-4D8E-50726FCB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87B24-FEA7-91EA-FF3D-970514A5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ABA54-BCF4-43FF-8C3C-7C51E3C72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055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23DC-EDF5-316E-A055-142C1349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1939E-1F7F-3F40-B449-C5A1EF089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188B5-6C92-6110-F223-1DEDD8F3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30198-1180-4F0A-8BD5-31AD960924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B5CA-90C4-66AD-E1AA-3175DBDC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CF97D-EFFD-4281-C438-0FC8D3C5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ABA54-BCF4-43FF-8C3C-7C51E3C72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948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23DC-EDF5-316E-A055-142C1349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1939E-1F7F-3F40-B449-C5A1EF089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188B5-6C92-6110-F223-1DEDD8F3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30198-1180-4F0A-8BD5-31AD960924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B5CA-90C4-66AD-E1AA-3175DBDC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CF97D-EFFD-4281-C438-0FC8D3C5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ABA54-BCF4-43FF-8C3C-7C51E3C72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800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23DC-EDF5-316E-A055-142C1349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1939E-1F7F-3F40-B449-C5A1EF089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188B5-6C92-6110-F223-1DEDD8F3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30198-1180-4F0A-8BD5-31AD960924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B5CA-90C4-66AD-E1AA-3175DBDC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CF97D-EFFD-4281-C438-0FC8D3C5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ABA54-BCF4-43FF-8C3C-7C51E3C72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23DC-EDF5-316E-A055-142C1349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1939E-1F7F-3F40-B449-C5A1EF089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188B5-6C92-6110-F223-1DEDD8F3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30198-1180-4F0A-8BD5-31AD960924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B5CA-90C4-66AD-E1AA-3175DBDC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CF97D-EFFD-4281-C438-0FC8D3C5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ABA54-BCF4-43FF-8C3C-7C51E3C72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578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E83-B804-FEC9-F941-BEE170CD5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A17DA-34BA-D5E4-4654-A38F581FE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45198-C0B6-8F1A-EC93-4F2C0EA3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30198-1180-4F0A-8BD5-31AD960924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24A61-C56C-0270-2391-7421475C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336CA-C091-38A6-696B-B813ACA1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ABA54-BCF4-43FF-8C3C-7C51E3C72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924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24B5-21B2-FB6B-D10D-3B3008B5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834A2-A4A6-8C6B-E69C-46C394BDC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F408F-4378-1FDC-D4C4-C78570F2C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1C284-2DCC-D55D-31B0-1C6FF008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30198-1180-4F0A-8BD5-31AD960924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3E36-B972-B8B9-A5FA-CF0F90AC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A6CB3-BCFC-2E3F-9DAB-4E6BC19B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ABA54-BCF4-43FF-8C3C-7C51E3C72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10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4E24C-FF41-B845-1729-D0F76A1D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63965-C669-73F3-202E-A04CE0C97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14B7-1ADE-31D8-E42D-6BF09A773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73829-DC14-65C8-886D-50773D8E1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607CB-754C-0A7C-221D-6F464E5A1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B546A7-A512-C3F7-9724-6C231610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30198-1180-4F0A-8BD5-31AD960924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14F6D-D17D-467E-A30F-A3C331BE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8E102E-13D3-85A5-9E4B-6CAE8BC2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ABA54-BCF4-43FF-8C3C-7C51E3C72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3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0E74-1146-4872-9726-BF2E70FBB4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4592-4B04-489B-9A76-E7CE93ED3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4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056E-F8CA-52DD-CAB8-5A797465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9146A-5406-701F-2F13-2E590B3E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30198-1180-4F0A-8BD5-31AD960924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1B4C0-8B28-89D9-E608-1EE91671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2D569-C10D-E7D9-6061-625C0644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ABA54-BCF4-43FF-8C3C-7C51E3C72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738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0002E-2CBC-9148-28E2-BBA169EC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30198-1180-4F0A-8BD5-31AD960924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B1B8E-FC19-0AC6-995C-BF7740EC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7180B-AE65-6151-40E3-9571936B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ABA54-BCF4-43FF-8C3C-7C51E3C72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20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3AA25-22F2-9B09-E8F0-2EFF1201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94717-9B41-04E4-F248-973CA8250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37F7E-13AF-ABC5-032C-D2A5523C1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16021-5CA0-B7FA-4986-986ED511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30198-1180-4F0A-8BD5-31AD960924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33F4E-9EDF-14A3-2D9D-16AE9D64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0B9ED-1618-6330-3255-E8A0917D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ABA54-BCF4-43FF-8C3C-7C51E3C72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232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0605-F1A1-FF2B-A11E-9E87D980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0D7D11-462B-1FF0-1BB2-268F26BE8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2AB1D-C8E6-B779-8F64-7A5001712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886F3-0E8B-57B3-F6A0-299DA267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30198-1180-4F0A-8BD5-31AD960924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D3B2F-155F-FAC8-855E-17F868B8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5214E-0837-CFDE-18E0-B9A705A8B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ABA54-BCF4-43FF-8C3C-7C51E3C72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5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0E5B-3C3C-0B49-EC3C-2985C226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0A29F-B8C5-7043-25A0-3EA1ACCB7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96F2B-C713-94DD-49FA-C6DDC54B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30198-1180-4F0A-8BD5-31AD960924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112E7-74EC-FE9A-7255-2618E8E5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4A332-BAD8-8790-835C-AAD53B1D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ABA54-BCF4-43FF-8C3C-7C51E3C72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21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B234D-325E-C858-9F75-EC7327DFA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E7A22-1054-1CB5-B678-4AE1BBB63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9E82D-0315-3186-2102-97B44D80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30198-1180-4F0A-8BD5-31AD960924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20846-2883-80E0-5C9D-0C470C3A8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499C5-279B-A2E5-B623-A264373B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ABA54-BCF4-43FF-8C3C-7C51E3C72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491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6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9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0E74-1146-4872-9726-BF2E70FBB4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4592-4B04-489B-9A76-E7CE93ED3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5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0E74-1146-4872-9726-BF2E70FBB4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4592-4B04-489B-9A76-E7CE93ED3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6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0E74-1146-4872-9726-BF2E70FBB4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4592-4B04-489B-9A76-E7CE93ED3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5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0E74-1146-4872-9726-BF2E70FBB4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4592-4B04-489B-9A76-E7CE93ED3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7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0E74-1146-4872-9726-BF2E70FBB4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4592-4B04-489B-9A76-E7CE93ED3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7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0E74-1146-4872-9726-BF2E70FBB4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4592-4B04-489B-9A76-E7CE93ED3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3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0E74-1146-4872-9726-BF2E70FBB4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4592-4B04-489B-9A76-E7CE93ED3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5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80E74-1146-4872-9726-BF2E70FBB4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F4592-4B04-489B-9A76-E7CE93ED30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6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BE7EB-3DB1-D0C4-89D3-6011FECC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FB5CB-8C13-C73A-A013-7020F771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8054E-D45B-5D5B-87D0-ABEF51631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30198-1180-4F0A-8BD5-31AD960924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CB5CE-8822-0B47-FA00-DCECB5F02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62F4D-5B3A-8B91-1185-D5B31A781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ABA54-BCF4-43FF-8C3C-7C51E3C72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2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77" r:id="rId4"/>
    <p:sldLayoutId id="214748367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6" r:id="rId15"/>
    <p:sldLayoutId id="2147483675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8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AA7BA-F899-A674-B60B-FD3C8D7B1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76311"/>
            <a:ext cx="12192000" cy="19158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70B82A-777A-64E7-1A76-25208FC22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152" y="1103902"/>
            <a:ext cx="6261135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282782-EC9E-D1EB-E1BD-CDBCE1092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1" t="7421" r="5430" b="34395"/>
          <a:stretch/>
        </p:blipFill>
        <p:spPr>
          <a:xfrm>
            <a:off x="1729641" y="1228712"/>
            <a:ext cx="8532163" cy="19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4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C0609-5A84-DC5F-85C6-EA3AD1B0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0" y="407115"/>
            <a:ext cx="4187376" cy="2956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9D64F9-8EA1-2167-09B9-CA5B2C93F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241" y="365125"/>
            <a:ext cx="4364276" cy="3220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7048B3-236E-F31D-BF31-4866ED3E4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5" y="3310030"/>
            <a:ext cx="4187376" cy="300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51DCC-DF56-6687-F176-3EABFC9B6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367" y="3200942"/>
            <a:ext cx="4288119" cy="3220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63FA562-E9D0-9815-189F-BA5E34387013}"/>
              </a:ext>
            </a:extLst>
          </p:cNvPr>
          <p:cNvGrpSpPr/>
          <p:nvPr/>
        </p:nvGrpSpPr>
        <p:grpSpPr>
          <a:xfrm>
            <a:off x="8637591" y="2565370"/>
            <a:ext cx="3554410" cy="3655521"/>
            <a:chOff x="8118031" y="-704311"/>
            <a:chExt cx="3400354" cy="3558530"/>
          </a:xfrm>
        </p:grpSpPr>
        <p:sp>
          <p:nvSpPr>
            <p:cNvPr id="7" name="Rectangle: Rounded Corners 11">
              <a:extLst>
                <a:ext uri="{FF2B5EF4-FFF2-40B4-BE49-F238E27FC236}">
                  <a16:creationId xmlns:a16="http://schemas.microsoft.com/office/drawing/2014/main" id="{1B5751EB-EBF2-950D-BCB5-50A3FEA74848}"/>
                </a:ext>
              </a:extLst>
            </p:cNvPr>
            <p:cNvSpPr/>
            <p:nvPr/>
          </p:nvSpPr>
          <p:spPr>
            <a:xfrm>
              <a:off x="8118031" y="-704311"/>
              <a:ext cx="3400354" cy="3558530"/>
            </a:xfrm>
            <a:custGeom>
              <a:avLst/>
              <a:gdLst>
                <a:gd name="connsiteX0" fmla="*/ 0 w 3554410"/>
                <a:gd name="connsiteY0" fmla="*/ 592414 h 3655521"/>
                <a:gd name="connsiteX1" fmla="*/ 592414 w 3554410"/>
                <a:gd name="connsiteY1" fmla="*/ 0 h 3655521"/>
                <a:gd name="connsiteX2" fmla="*/ 1208505 w 3554410"/>
                <a:gd name="connsiteY2" fmla="*/ 0 h 3655521"/>
                <a:gd name="connsiteX3" fmla="*/ 1753509 w 3554410"/>
                <a:gd name="connsiteY3" fmla="*/ 0 h 3655521"/>
                <a:gd name="connsiteX4" fmla="*/ 2345905 w 3554410"/>
                <a:gd name="connsiteY4" fmla="*/ 0 h 3655521"/>
                <a:gd name="connsiteX5" fmla="*/ 2961996 w 3554410"/>
                <a:gd name="connsiteY5" fmla="*/ 0 h 3655521"/>
                <a:gd name="connsiteX6" fmla="*/ 3554410 w 3554410"/>
                <a:gd name="connsiteY6" fmla="*/ 592414 h 3655521"/>
                <a:gd name="connsiteX7" fmla="*/ 3554410 w 3554410"/>
                <a:gd name="connsiteY7" fmla="*/ 1061846 h 3655521"/>
                <a:gd name="connsiteX8" fmla="*/ 3554410 w 3554410"/>
                <a:gd name="connsiteY8" fmla="*/ 1531277 h 3655521"/>
                <a:gd name="connsiteX9" fmla="*/ 3554410 w 3554410"/>
                <a:gd name="connsiteY9" fmla="*/ 2050123 h 3655521"/>
                <a:gd name="connsiteX10" fmla="*/ 3554410 w 3554410"/>
                <a:gd name="connsiteY10" fmla="*/ 2470141 h 3655521"/>
                <a:gd name="connsiteX11" fmla="*/ 3554410 w 3554410"/>
                <a:gd name="connsiteY11" fmla="*/ 3063107 h 3655521"/>
                <a:gd name="connsiteX12" fmla="*/ 2961996 w 3554410"/>
                <a:gd name="connsiteY12" fmla="*/ 3655521 h 3655521"/>
                <a:gd name="connsiteX13" fmla="*/ 2393296 w 3554410"/>
                <a:gd name="connsiteY13" fmla="*/ 3655521 h 3655521"/>
                <a:gd name="connsiteX14" fmla="*/ 1777205 w 3554410"/>
                <a:gd name="connsiteY14" fmla="*/ 3655521 h 3655521"/>
                <a:gd name="connsiteX15" fmla="*/ 1232201 w 3554410"/>
                <a:gd name="connsiteY15" fmla="*/ 3655521 h 3655521"/>
                <a:gd name="connsiteX16" fmla="*/ 592414 w 3554410"/>
                <a:gd name="connsiteY16" fmla="*/ 3655521 h 3655521"/>
                <a:gd name="connsiteX17" fmla="*/ 0 w 3554410"/>
                <a:gd name="connsiteY17" fmla="*/ 3063107 h 3655521"/>
                <a:gd name="connsiteX18" fmla="*/ 0 w 3554410"/>
                <a:gd name="connsiteY18" fmla="*/ 2618382 h 3655521"/>
                <a:gd name="connsiteX19" fmla="*/ 0 w 3554410"/>
                <a:gd name="connsiteY19" fmla="*/ 2148951 h 3655521"/>
                <a:gd name="connsiteX20" fmla="*/ 0 w 3554410"/>
                <a:gd name="connsiteY20" fmla="*/ 1728933 h 3655521"/>
                <a:gd name="connsiteX21" fmla="*/ 0 w 3554410"/>
                <a:gd name="connsiteY21" fmla="*/ 1259501 h 3655521"/>
                <a:gd name="connsiteX22" fmla="*/ 0 w 3554410"/>
                <a:gd name="connsiteY22" fmla="*/ 592414 h 365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4410" h="3655521" fill="none" extrusionOk="0">
                  <a:moveTo>
                    <a:pt x="0" y="592414"/>
                  </a:moveTo>
                  <a:cubicBezTo>
                    <a:pt x="42569" y="339104"/>
                    <a:pt x="251264" y="-49111"/>
                    <a:pt x="592414" y="0"/>
                  </a:cubicBezTo>
                  <a:cubicBezTo>
                    <a:pt x="860424" y="-24275"/>
                    <a:pt x="975455" y="35785"/>
                    <a:pt x="1208505" y="0"/>
                  </a:cubicBezTo>
                  <a:cubicBezTo>
                    <a:pt x="1441555" y="-35785"/>
                    <a:pt x="1547264" y="12558"/>
                    <a:pt x="1753509" y="0"/>
                  </a:cubicBezTo>
                  <a:cubicBezTo>
                    <a:pt x="1959754" y="-12558"/>
                    <a:pt x="2208464" y="37427"/>
                    <a:pt x="2345905" y="0"/>
                  </a:cubicBezTo>
                  <a:cubicBezTo>
                    <a:pt x="2483346" y="-37427"/>
                    <a:pt x="2764559" y="30736"/>
                    <a:pt x="2961996" y="0"/>
                  </a:cubicBezTo>
                  <a:cubicBezTo>
                    <a:pt x="3336974" y="43716"/>
                    <a:pt x="3535158" y="329150"/>
                    <a:pt x="3554410" y="592414"/>
                  </a:cubicBezTo>
                  <a:cubicBezTo>
                    <a:pt x="3582384" y="812767"/>
                    <a:pt x="3544790" y="879451"/>
                    <a:pt x="3554410" y="1061846"/>
                  </a:cubicBezTo>
                  <a:cubicBezTo>
                    <a:pt x="3564030" y="1244241"/>
                    <a:pt x="3549830" y="1351400"/>
                    <a:pt x="3554410" y="1531277"/>
                  </a:cubicBezTo>
                  <a:cubicBezTo>
                    <a:pt x="3558990" y="1711154"/>
                    <a:pt x="3517625" y="1881448"/>
                    <a:pt x="3554410" y="2050123"/>
                  </a:cubicBezTo>
                  <a:cubicBezTo>
                    <a:pt x="3591195" y="2218798"/>
                    <a:pt x="3517989" y="2301820"/>
                    <a:pt x="3554410" y="2470141"/>
                  </a:cubicBezTo>
                  <a:cubicBezTo>
                    <a:pt x="3590831" y="2638462"/>
                    <a:pt x="3517522" y="2873913"/>
                    <a:pt x="3554410" y="3063107"/>
                  </a:cubicBezTo>
                  <a:cubicBezTo>
                    <a:pt x="3560585" y="3393419"/>
                    <a:pt x="3306582" y="3596451"/>
                    <a:pt x="2961996" y="3655521"/>
                  </a:cubicBezTo>
                  <a:cubicBezTo>
                    <a:pt x="2750927" y="3695998"/>
                    <a:pt x="2519633" y="3646010"/>
                    <a:pt x="2393296" y="3655521"/>
                  </a:cubicBezTo>
                  <a:cubicBezTo>
                    <a:pt x="2266959" y="3665032"/>
                    <a:pt x="2047559" y="3596671"/>
                    <a:pt x="1777205" y="3655521"/>
                  </a:cubicBezTo>
                  <a:cubicBezTo>
                    <a:pt x="1506851" y="3714371"/>
                    <a:pt x="1343177" y="3649192"/>
                    <a:pt x="1232201" y="3655521"/>
                  </a:cubicBezTo>
                  <a:cubicBezTo>
                    <a:pt x="1121225" y="3661850"/>
                    <a:pt x="806393" y="3628366"/>
                    <a:pt x="592414" y="3655521"/>
                  </a:cubicBezTo>
                  <a:cubicBezTo>
                    <a:pt x="317984" y="3693388"/>
                    <a:pt x="-607" y="3409891"/>
                    <a:pt x="0" y="3063107"/>
                  </a:cubicBezTo>
                  <a:cubicBezTo>
                    <a:pt x="-33424" y="2883387"/>
                    <a:pt x="42126" y="2823959"/>
                    <a:pt x="0" y="2618382"/>
                  </a:cubicBezTo>
                  <a:cubicBezTo>
                    <a:pt x="-42126" y="2412805"/>
                    <a:pt x="22757" y="2366055"/>
                    <a:pt x="0" y="2148951"/>
                  </a:cubicBezTo>
                  <a:cubicBezTo>
                    <a:pt x="-22757" y="1931847"/>
                    <a:pt x="10322" y="1836636"/>
                    <a:pt x="0" y="1728933"/>
                  </a:cubicBezTo>
                  <a:cubicBezTo>
                    <a:pt x="-10322" y="1621230"/>
                    <a:pt x="55573" y="1359325"/>
                    <a:pt x="0" y="1259501"/>
                  </a:cubicBezTo>
                  <a:cubicBezTo>
                    <a:pt x="-55573" y="1159677"/>
                    <a:pt x="47743" y="821246"/>
                    <a:pt x="0" y="592414"/>
                  </a:cubicBezTo>
                  <a:close/>
                </a:path>
                <a:path w="3554410" h="3655521" stroke="0" extrusionOk="0">
                  <a:moveTo>
                    <a:pt x="0" y="592414"/>
                  </a:moveTo>
                  <a:cubicBezTo>
                    <a:pt x="-17993" y="258311"/>
                    <a:pt x="255174" y="2451"/>
                    <a:pt x="592414" y="0"/>
                  </a:cubicBezTo>
                  <a:cubicBezTo>
                    <a:pt x="763376" y="-58512"/>
                    <a:pt x="963160" y="2882"/>
                    <a:pt x="1161114" y="0"/>
                  </a:cubicBezTo>
                  <a:cubicBezTo>
                    <a:pt x="1359068" y="-2882"/>
                    <a:pt x="1519844" y="62752"/>
                    <a:pt x="1753509" y="0"/>
                  </a:cubicBezTo>
                  <a:cubicBezTo>
                    <a:pt x="1987175" y="-62752"/>
                    <a:pt x="2173897" y="28234"/>
                    <a:pt x="2369601" y="0"/>
                  </a:cubicBezTo>
                  <a:cubicBezTo>
                    <a:pt x="2565305" y="-28234"/>
                    <a:pt x="2716086" y="44303"/>
                    <a:pt x="2961996" y="0"/>
                  </a:cubicBezTo>
                  <a:cubicBezTo>
                    <a:pt x="3303216" y="88583"/>
                    <a:pt x="3546382" y="264984"/>
                    <a:pt x="3554410" y="592414"/>
                  </a:cubicBezTo>
                  <a:cubicBezTo>
                    <a:pt x="3588266" y="850232"/>
                    <a:pt x="3506866" y="993902"/>
                    <a:pt x="3554410" y="1111260"/>
                  </a:cubicBezTo>
                  <a:cubicBezTo>
                    <a:pt x="3601954" y="1228618"/>
                    <a:pt x="3539436" y="1452414"/>
                    <a:pt x="3554410" y="1630105"/>
                  </a:cubicBezTo>
                  <a:cubicBezTo>
                    <a:pt x="3569384" y="1807796"/>
                    <a:pt x="3547764" y="1873934"/>
                    <a:pt x="3554410" y="2099537"/>
                  </a:cubicBezTo>
                  <a:cubicBezTo>
                    <a:pt x="3561056" y="2325140"/>
                    <a:pt x="3534016" y="2439630"/>
                    <a:pt x="3554410" y="2544261"/>
                  </a:cubicBezTo>
                  <a:cubicBezTo>
                    <a:pt x="3574804" y="2648892"/>
                    <a:pt x="3512824" y="2833513"/>
                    <a:pt x="3554410" y="3063107"/>
                  </a:cubicBezTo>
                  <a:cubicBezTo>
                    <a:pt x="3553560" y="3338343"/>
                    <a:pt x="3217886" y="3612099"/>
                    <a:pt x="2961996" y="3655521"/>
                  </a:cubicBezTo>
                  <a:cubicBezTo>
                    <a:pt x="2724603" y="3658261"/>
                    <a:pt x="2539140" y="3651573"/>
                    <a:pt x="2416992" y="3655521"/>
                  </a:cubicBezTo>
                  <a:cubicBezTo>
                    <a:pt x="2294844" y="3659469"/>
                    <a:pt x="2063794" y="3639912"/>
                    <a:pt x="1871988" y="3655521"/>
                  </a:cubicBezTo>
                  <a:cubicBezTo>
                    <a:pt x="1680182" y="3671130"/>
                    <a:pt x="1527571" y="3634047"/>
                    <a:pt x="1303289" y="3655521"/>
                  </a:cubicBezTo>
                  <a:cubicBezTo>
                    <a:pt x="1079007" y="3676995"/>
                    <a:pt x="937367" y="3617947"/>
                    <a:pt x="592414" y="3655521"/>
                  </a:cubicBezTo>
                  <a:cubicBezTo>
                    <a:pt x="240643" y="3693178"/>
                    <a:pt x="25265" y="3455941"/>
                    <a:pt x="0" y="3063107"/>
                  </a:cubicBezTo>
                  <a:cubicBezTo>
                    <a:pt x="-13333" y="2890018"/>
                    <a:pt x="45613" y="2845099"/>
                    <a:pt x="0" y="2643089"/>
                  </a:cubicBezTo>
                  <a:cubicBezTo>
                    <a:pt x="-45613" y="2441079"/>
                    <a:pt x="39390" y="2286811"/>
                    <a:pt x="0" y="2173658"/>
                  </a:cubicBezTo>
                  <a:cubicBezTo>
                    <a:pt x="-39390" y="2060505"/>
                    <a:pt x="47383" y="1871268"/>
                    <a:pt x="0" y="1679519"/>
                  </a:cubicBezTo>
                  <a:cubicBezTo>
                    <a:pt x="-47383" y="1487770"/>
                    <a:pt x="54958" y="1268705"/>
                    <a:pt x="0" y="1135966"/>
                  </a:cubicBezTo>
                  <a:cubicBezTo>
                    <a:pt x="-54958" y="1003227"/>
                    <a:pt x="51327" y="706634"/>
                    <a:pt x="0" y="59241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97762265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93CB1F-4F03-EC67-797B-488363A1DA39}"/>
                </a:ext>
              </a:extLst>
            </p:cNvPr>
            <p:cNvSpPr txBox="1"/>
            <p:nvPr/>
          </p:nvSpPr>
          <p:spPr>
            <a:xfrm>
              <a:off x="8162279" y="-453945"/>
              <a:ext cx="3301423" cy="296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Nói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hoạt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động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sản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xuất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nghiệp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mỗi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hình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̀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biết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hoạt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động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́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làm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sản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phẩm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̀?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3420B7-1434-A1ED-5DAB-3F7D0E04C68E}"/>
              </a:ext>
            </a:extLst>
          </p:cNvPr>
          <p:cNvSpPr txBox="1"/>
          <p:nvPr/>
        </p:nvSpPr>
        <p:spPr>
          <a:xfrm>
            <a:off x="9160715" y="144956"/>
            <a:ext cx="31394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 Black" panose="020B0803030403020204" pitchFamily="34" charset="0"/>
                <a:ea typeface="+mn-ea"/>
                <a:cs typeface="+mn-cs"/>
              </a:rPr>
              <a:t>THẢO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 Black" panose="020B0803030403020204" pitchFamily="34" charset="0"/>
                <a:ea typeface="+mn-ea"/>
                <a:cs typeface="+mn-cs"/>
              </a:rPr>
              <a:t> LUẬN NHÓM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ource Sans Pro Black" panose="020B08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68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7570A-53FE-8CB3-5A3D-CF8CD1BB3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95" y="166978"/>
            <a:ext cx="5080992" cy="3216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6191A-1F3B-52A6-4E3A-FECD720C0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601" y="365125"/>
            <a:ext cx="4749638" cy="294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547EDE-D095-FFC5-1D29-0C1A7E3B0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075" y="3458900"/>
            <a:ext cx="4977445" cy="311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B96B3F-D9A2-FE12-5704-9535CCB44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718" y="3345753"/>
            <a:ext cx="4977445" cy="314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D6C1A2D-550E-5A38-1315-7C9BAD5E4D6C}"/>
              </a:ext>
            </a:extLst>
          </p:cNvPr>
          <p:cNvGrpSpPr/>
          <p:nvPr/>
        </p:nvGrpSpPr>
        <p:grpSpPr>
          <a:xfrm>
            <a:off x="3475096" y="2769055"/>
            <a:ext cx="5210767" cy="1724476"/>
            <a:chOff x="6895350" y="-859429"/>
            <a:chExt cx="5067642" cy="3776674"/>
          </a:xfrm>
        </p:grpSpPr>
        <p:sp>
          <p:nvSpPr>
            <p:cNvPr id="7" name="Rectangle: Rounded Corners 9">
              <a:extLst>
                <a:ext uri="{FF2B5EF4-FFF2-40B4-BE49-F238E27FC236}">
                  <a16:creationId xmlns:a16="http://schemas.microsoft.com/office/drawing/2014/main" id="{E29438B1-6A88-69A9-8406-4C201E18A497}"/>
                </a:ext>
              </a:extLst>
            </p:cNvPr>
            <p:cNvSpPr/>
            <p:nvPr/>
          </p:nvSpPr>
          <p:spPr>
            <a:xfrm>
              <a:off x="6930304" y="-859429"/>
              <a:ext cx="5032688" cy="3713650"/>
            </a:xfrm>
            <a:custGeom>
              <a:avLst/>
              <a:gdLst>
                <a:gd name="connsiteX0" fmla="*/ 0 w 5174825"/>
                <a:gd name="connsiteY0" fmla="*/ 282622 h 1695698"/>
                <a:gd name="connsiteX1" fmla="*/ 282622 w 5174825"/>
                <a:gd name="connsiteY1" fmla="*/ 0 h 1695698"/>
                <a:gd name="connsiteX2" fmla="*/ 766628 w 5174825"/>
                <a:gd name="connsiteY2" fmla="*/ 0 h 1695698"/>
                <a:gd name="connsiteX3" fmla="*/ 1204538 w 5174825"/>
                <a:gd name="connsiteY3" fmla="*/ 0 h 1695698"/>
                <a:gd name="connsiteX4" fmla="*/ 1734640 w 5174825"/>
                <a:gd name="connsiteY4" fmla="*/ 0 h 1695698"/>
                <a:gd name="connsiteX5" fmla="*/ 2218646 w 5174825"/>
                <a:gd name="connsiteY5" fmla="*/ 0 h 1695698"/>
                <a:gd name="connsiteX6" fmla="*/ 2748748 w 5174825"/>
                <a:gd name="connsiteY6" fmla="*/ 0 h 1695698"/>
                <a:gd name="connsiteX7" fmla="*/ 3278850 w 5174825"/>
                <a:gd name="connsiteY7" fmla="*/ 0 h 1695698"/>
                <a:gd name="connsiteX8" fmla="*/ 3901143 w 5174825"/>
                <a:gd name="connsiteY8" fmla="*/ 0 h 1695698"/>
                <a:gd name="connsiteX9" fmla="*/ 4339053 w 5174825"/>
                <a:gd name="connsiteY9" fmla="*/ 0 h 1695698"/>
                <a:gd name="connsiteX10" fmla="*/ 4892203 w 5174825"/>
                <a:gd name="connsiteY10" fmla="*/ 0 h 1695698"/>
                <a:gd name="connsiteX11" fmla="*/ 5174825 w 5174825"/>
                <a:gd name="connsiteY11" fmla="*/ 282622 h 1695698"/>
                <a:gd name="connsiteX12" fmla="*/ 5174825 w 5174825"/>
                <a:gd name="connsiteY12" fmla="*/ 836544 h 1695698"/>
                <a:gd name="connsiteX13" fmla="*/ 5174825 w 5174825"/>
                <a:gd name="connsiteY13" fmla="*/ 1413076 h 1695698"/>
                <a:gd name="connsiteX14" fmla="*/ 4892203 w 5174825"/>
                <a:gd name="connsiteY14" fmla="*/ 1695698 h 1695698"/>
                <a:gd name="connsiteX15" fmla="*/ 4362101 w 5174825"/>
                <a:gd name="connsiteY15" fmla="*/ 1695698 h 1695698"/>
                <a:gd name="connsiteX16" fmla="*/ 3831999 w 5174825"/>
                <a:gd name="connsiteY16" fmla="*/ 1695698 h 1695698"/>
                <a:gd name="connsiteX17" fmla="*/ 3163610 w 5174825"/>
                <a:gd name="connsiteY17" fmla="*/ 1695698 h 1695698"/>
                <a:gd name="connsiteX18" fmla="*/ 2633508 w 5174825"/>
                <a:gd name="connsiteY18" fmla="*/ 1695698 h 1695698"/>
                <a:gd name="connsiteX19" fmla="*/ 2195598 w 5174825"/>
                <a:gd name="connsiteY19" fmla="*/ 1695698 h 1695698"/>
                <a:gd name="connsiteX20" fmla="*/ 1665496 w 5174825"/>
                <a:gd name="connsiteY20" fmla="*/ 1695698 h 1695698"/>
                <a:gd name="connsiteX21" fmla="*/ 1227586 w 5174825"/>
                <a:gd name="connsiteY21" fmla="*/ 1695698 h 1695698"/>
                <a:gd name="connsiteX22" fmla="*/ 282622 w 5174825"/>
                <a:gd name="connsiteY22" fmla="*/ 1695698 h 1695698"/>
                <a:gd name="connsiteX23" fmla="*/ 0 w 5174825"/>
                <a:gd name="connsiteY23" fmla="*/ 1413076 h 1695698"/>
                <a:gd name="connsiteX24" fmla="*/ 0 w 5174825"/>
                <a:gd name="connsiteY24" fmla="*/ 881763 h 1695698"/>
                <a:gd name="connsiteX25" fmla="*/ 0 w 5174825"/>
                <a:gd name="connsiteY25" fmla="*/ 282622 h 169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74825" h="1695698" fill="none" extrusionOk="0">
                  <a:moveTo>
                    <a:pt x="0" y="282622"/>
                  </a:moveTo>
                  <a:cubicBezTo>
                    <a:pt x="21511" y="139187"/>
                    <a:pt x="132057" y="7258"/>
                    <a:pt x="282622" y="0"/>
                  </a:cubicBezTo>
                  <a:cubicBezTo>
                    <a:pt x="400904" y="-42539"/>
                    <a:pt x="582571" y="44786"/>
                    <a:pt x="766628" y="0"/>
                  </a:cubicBezTo>
                  <a:cubicBezTo>
                    <a:pt x="950685" y="-44786"/>
                    <a:pt x="1039772" y="32196"/>
                    <a:pt x="1204538" y="0"/>
                  </a:cubicBezTo>
                  <a:cubicBezTo>
                    <a:pt x="1369304" y="-32196"/>
                    <a:pt x="1620928" y="50540"/>
                    <a:pt x="1734640" y="0"/>
                  </a:cubicBezTo>
                  <a:cubicBezTo>
                    <a:pt x="1848352" y="-50540"/>
                    <a:pt x="2118140" y="32295"/>
                    <a:pt x="2218646" y="0"/>
                  </a:cubicBezTo>
                  <a:cubicBezTo>
                    <a:pt x="2319152" y="-32295"/>
                    <a:pt x="2616790" y="61005"/>
                    <a:pt x="2748748" y="0"/>
                  </a:cubicBezTo>
                  <a:cubicBezTo>
                    <a:pt x="2880706" y="-61005"/>
                    <a:pt x="3022949" y="51252"/>
                    <a:pt x="3278850" y="0"/>
                  </a:cubicBezTo>
                  <a:cubicBezTo>
                    <a:pt x="3534751" y="-51252"/>
                    <a:pt x="3741370" y="48779"/>
                    <a:pt x="3901143" y="0"/>
                  </a:cubicBezTo>
                  <a:cubicBezTo>
                    <a:pt x="4060916" y="-48779"/>
                    <a:pt x="4225435" y="35709"/>
                    <a:pt x="4339053" y="0"/>
                  </a:cubicBezTo>
                  <a:cubicBezTo>
                    <a:pt x="4452671" y="-35709"/>
                    <a:pt x="4678653" y="13010"/>
                    <a:pt x="4892203" y="0"/>
                  </a:cubicBezTo>
                  <a:cubicBezTo>
                    <a:pt x="5063528" y="7726"/>
                    <a:pt x="5186950" y="85382"/>
                    <a:pt x="5174825" y="282622"/>
                  </a:cubicBezTo>
                  <a:cubicBezTo>
                    <a:pt x="5178384" y="541154"/>
                    <a:pt x="5155266" y="623663"/>
                    <a:pt x="5174825" y="836544"/>
                  </a:cubicBezTo>
                  <a:cubicBezTo>
                    <a:pt x="5194384" y="1049425"/>
                    <a:pt x="5121143" y="1131929"/>
                    <a:pt x="5174825" y="1413076"/>
                  </a:cubicBezTo>
                  <a:cubicBezTo>
                    <a:pt x="5204117" y="1603317"/>
                    <a:pt x="5022273" y="1709712"/>
                    <a:pt x="4892203" y="1695698"/>
                  </a:cubicBezTo>
                  <a:cubicBezTo>
                    <a:pt x="4638524" y="1709638"/>
                    <a:pt x="4489768" y="1647337"/>
                    <a:pt x="4362101" y="1695698"/>
                  </a:cubicBezTo>
                  <a:cubicBezTo>
                    <a:pt x="4234434" y="1744059"/>
                    <a:pt x="4036572" y="1641464"/>
                    <a:pt x="3831999" y="1695698"/>
                  </a:cubicBezTo>
                  <a:cubicBezTo>
                    <a:pt x="3627426" y="1749932"/>
                    <a:pt x="3442587" y="1636803"/>
                    <a:pt x="3163610" y="1695698"/>
                  </a:cubicBezTo>
                  <a:cubicBezTo>
                    <a:pt x="2884633" y="1754593"/>
                    <a:pt x="2767070" y="1635727"/>
                    <a:pt x="2633508" y="1695698"/>
                  </a:cubicBezTo>
                  <a:cubicBezTo>
                    <a:pt x="2499946" y="1755669"/>
                    <a:pt x="2363271" y="1665828"/>
                    <a:pt x="2195598" y="1695698"/>
                  </a:cubicBezTo>
                  <a:cubicBezTo>
                    <a:pt x="2027925" y="1725568"/>
                    <a:pt x="1922477" y="1650731"/>
                    <a:pt x="1665496" y="1695698"/>
                  </a:cubicBezTo>
                  <a:cubicBezTo>
                    <a:pt x="1408515" y="1740665"/>
                    <a:pt x="1350139" y="1689636"/>
                    <a:pt x="1227586" y="1695698"/>
                  </a:cubicBezTo>
                  <a:cubicBezTo>
                    <a:pt x="1105033" y="1701760"/>
                    <a:pt x="581432" y="1587520"/>
                    <a:pt x="282622" y="1695698"/>
                  </a:cubicBezTo>
                  <a:cubicBezTo>
                    <a:pt x="112785" y="1726964"/>
                    <a:pt x="7529" y="1550398"/>
                    <a:pt x="0" y="1413076"/>
                  </a:cubicBezTo>
                  <a:cubicBezTo>
                    <a:pt x="-3813" y="1284921"/>
                    <a:pt x="36772" y="1041791"/>
                    <a:pt x="0" y="881763"/>
                  </a:cubicBezTo>
                  <a:cubicBezTo>
                    <a:pt x="-36772" y="721735"/>
                    <a:pt x="60393" y="460020"/>
                    <a:pt x="0" y="282622"/>
                  </a:cubicBezTo>
                  <a:close/>
                </a:path>
                <a:path w="5174825" h="1695698" stroke="0" extrusionOk="0">
                  <a:moveTo>
                    <a:pt x="0" y="282622"/>
                  </a:moveTo>
                  <a:cubicBezTo>
                    <a:pt x="-35295" y="112955"/>
                    <a:pt x="119279" y="1768"/>
                    <a:pt x="282622" y="0"/>
                  </a:cubicBezTo>
                  <a:cubicBezTo>
                    <a:pt x="497048" y="-19538"/>
                    <a:pt x="572609" y="34032"/>
                    <a:pt x="812724" y="0"/>
                  </a:cubicBezTo>
                  <a:cubicBezTo>
                    <a:pt x="1052839" y="-34032"/>
                    <a:pt x="1255122" y="3947"/>
                    <a:pt x="1388921" y="0"/>
                  </a:cubicBezTo>
                  <a:cubicBezTo>
                    <a:pt x="1522720" y="-3947"/>
                    <a:pt x="1718940" y="7226"/>
                    <a:pt x="2011215" y="0"/>
                  </a:cubicBezTo>
                  <a:cubicBezTo>
                    <a:pt x="2303490" y="-7226"/>
                    <a:pt x="2469006" y="63682"/>
                    <a:pt x="2679604" y="0"/>
                  </a:cubicBezTo>
                  <a:cubicBezTo>
                    <a:pt x="2890202" y="-63682"/>
                    <a:pt x="3141321" y="2890"/>
                    <a:pt x="3347993" y="0"/>
                  </a:cubicBezTo>
                  <a:cubicBezTo>
                    <a:pt x="3554665" y="-2890"/>
                    <a:pt x="3661312" y="45485"/>
                    <a:pt x="3878095" y="0"/>
                  </a:cubicBezTo>
                  <a:cubicBezTo>
                    <a:pt x="4094878" y="-45485"/>
                    <a:pt x="4153917" y="41364"/>
                    <a:pt x="4316005" y="0"/>
                  </a:cubicBezTo>
                  <a:cubicBezTo>
                    <a:pt x="4478093" y="-41364"/>
                    <a:pt x="4687368" y="40916"/>
                    <a:pt x="4892203" y="0"/>
                  </a:cubicBezTo>
                  <a:cubicBezTo>
                    <a:pt x="5042836" y="-2464"/>
                    <a:pt x="5159442" y="86175"/>
                    <a:pt x="5174825" y="282622"/>
                  </a:cubicBezTo>
                  <a:cubicBezTo>
                    <a:pt x="5200675" y="417203"/>
                    <a:pt x="5114182" y="696151"/>
                    <a:pt x="5174825" y="859154"/>
                  </a:cubicBezTo>
                  <a:cubicBezTo>
                    <a:pt x="5235468" y="1022157"/>
                    <a:pt x="5139962" y="1247837"/>
                    <a:pt x="5174825" y="1413076"/>
                  </a:cubicBezTo>
                  <a:cubicBezTo>
                    <a:pt x="5215921" y="1571157"/>
                    <a:pt x="5052211" y="1714769"/>
                    <a:pt x="4892203" y="1695698"/>
                  </a:cubicBezTo>
                  <a:cubicBezTo>
                    <a:pt x="4743176" y="1739699"/>
                    <a:pt x="4531396" y="1651679"/>
                    <a:pt x="4269910" y="1695698"/>
                  </a:cubicBezTo>
                  <a:cubicBezTo>
                    <a:pt x="4008424" y="1739717"/>
                    <a:pt x="3957708" y="1668596"/>
                    <a:pt x="3739808" y="1695698"/>
                  </a:cubicBezTo>
                  <a:cubicBezTo>
                    <a:pt x="3521908" y="1722800"/>
                    <a:pt x="3433559" y="1661196"/>
                    <a:pt x="3163610" y="1695698"/>
                  </a:cubicBezTo>
                  <a:cubicBezTo>
                    <a:pt x="2893661" y="1730200"/>
                    <a:pt x="2755730" y="1672758"/>
                    <a:pt x="2633508" y="1695698"/>
                  </a:cubicBezTo>
                  <a:cubicBezTo>
                    <a:pt x="2511286" y="1718638"/>
                    <a:pt x="2245498" y="1684579"/>
                    <a:pt x="2057311" y="1695698"/>
                  </a:cubicBezTo>
                  <a:cubicBezTo>
                    <a:pt x="1869124" y="1706817"/>
                    <a:pt x="1827665" y="1684348"/>
                    <a:pt x="1619400" y="1695698"/>
                  </a:cubicBezTo>
                  <a:cubicBezTo>
                    <a:pt x="1411135" y="1707048"/>
                    <a:pt x="1202330" y="1684241"/>
                    <a:pt x="1089299" y="1695698"/>
                  </a:cubicBezTo>
                  <a:cubicBezTo>
                    <a:pt x="976268" y="1707155"/>
                    <a:pt x="619160" y="1645669"/>
                    <a:pt x="282622" y="1695698"/>
                  </a:cubicBezTo>
                  <a:cubicBezTo>
                    <a:pt x="138580" y="1679254"/>
                    <a:pt x="-25074" y="1565551"/>
                    <a:pt x="0" y="1413076"/>
                  </a:cubicBezTo>
                  <a:cubicBezTo>
                    <a:pt x="-16855" y="1161993"/>
                    <a:pt x="35694" y="1099952"/>
                    <a:pt x="0" y="881763"/>
                  </a:cubicBezTo>
                  <a:cubicBezTo>
                    <a:pt x="-35694" y="663574"/>
                    <a:pt x="9957" y="468048"/>
                    <a:pt x="0" y="282622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97762265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69180D-606F-BBB4-ED9B-7AD9E22DEE63}"/>
                </a:ext>
              </a:extLst>
            </p:cNvPr>
            <p:cNvSpPr txBox="1"/>
            <p:nvPr/>
          </p:nvSpPr>
          <p:spPr>
            <a:xfrm>
              <a:off x="6895350" y="-859429"/>
              <a:ext cx="5032688" cy="377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sát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các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hình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̀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lợi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ích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của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hoạt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động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sản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xuất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nghiệp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16F070-F17C-5E15-5668-8719BE9384E6}"/>
              </a:ext>
            </a:extLst>
          </p:cNvPr>
          <p:cNvGrpSpPr/>
          <p:nvPr/>
        </p:nvGrpSpPr>
        <p:grpSpPr>
          <a:xfrm>
            <a:off x="8556089" y="1907046"/>
            <a:ext cx="4760932" cy="2872482"/>
            <a:chOff x="2787071" y="7363805"/>
            <a:chExt cx="7670506" cy="362209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26754A-0EBE-D1CF-43D4-758E95556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071" y="7363805"/>
              <a:ext cx="7670506" cy="362209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BBA4FE-58DB-B89A-9A4C-A5CD3C3E4760}"/>
                </a:ext>
              </a:extLst>
            </p:cNvPr>
            <p:cNvSpPr txBox="1"/>
            <p:nvPr/>
          </p:nvSpPr>
          <p:spPr>
            <a:xfrm>
              <a:off x="4601198" y="8391367"/>
              <a:ext cx="4178813" cy="1668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Thảo</a:t>
              </a:r>
              <a:r>
                <a:rPr lang="en-US" sz="4000" b="1" dirty="0">
                  <a:solidFill>
                    <a:srgbClr val="5B9BD5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luận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nhóm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211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D8A8A-EF2D-C970-E18C-89FBEF9AA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D0DBE7-DC0B-FDD0-5D58-ED9ED375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402" y="393636"/>
            <a:ext cx="6549694" cy="4944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: Rounded Corners 11">
            <a:extLst>
              <a:ext uri="{FF2B5EF4-FFF2-40B4-BE49-F238E27FC236}">
                <a16:creationId xmlns:a16="http://schemas.microsoft.com/office/drawing/2014/main" id="{5168261A-1099-6280-100A-54641FE275CE}"/>
              </a:ext>
            </a:extLst>
          </p:cNvPr>
          <p:cNvSpPr/>
          <p:nvPr/>
        </p:nvSpPr>
        <p:spPr>
          <a:xfrm>
            <a:off x="191853" y="604953"/>
            <a:ext cx="5336645" cy="3366768"/>
          </a:xfrm>
          <a:custGeom>
            <a:avLst/>
            <a:gdLst>
              <a:gd name="connsiteX0" fmla="*/ 0 w 5336645"/>
              <a:gd name="connsiteY0" fmla="*/ 561139 h 3366768"/>
              <a:gd name="connsiteX1" fmla="*/ 561139 w 5336645"/>
              <a:gd name="connsiteY1" fmla="*/ 0 h 3366768"/>
              <a:gd name="connsiteX2" fmla="*/ 1045791 w 5336645"/>
              <a:gd name="connsiteY2" fmla="*/ 0 h 3366768"/>
              <a:gd name="connsiteX3" fmla="*/ 1530443 w 5336645"/>
              <a:gd name="connsiteY3" fmla="*/ 0 h 3366768"/>
              <a:gd name="connsiteX4" fmla="*/ 2099383 w 5336645"/>
              <a:gd name="connsiteY4" fmla="*/ 0 h 3366768"/>
              <a:gd name="connsiteX5" fmla="*/ 2499748 w 5336645"/>
              <a:gd name="connsiteY5" fmla="*/ 0 h 3366768"/>
              <a:gd name="connsiteX6" fmla="*/ 2942256 w 5336645"/>
              <a:gd name="connsiteY6" fmla="*/ 0 h 3366768"/>
              <a:gd name="connsiteX7" fmla="*/ 3469052 w 5336645"/>
              <a:gd name="connsiteY7" fmla="*/ 0 h 3366768"/>
              <a:gd name="connsiteX8" fmla="*/ 4080135 w 5336645"/>
              <a:gd name="connsiteY8" fmla="*/ 0 h 3366768"/>
              <a:gd name="connsiteX9" fmla="*/ 4775506 w 5336645"/>
              <a:gd name="connsiteY9" fmla="*/ 0 h 3366768"/>
              <a:gd name="connsiteX10" fmla="*/ 5336645 w 5336645"/>
              <a:gd name="connsiteY10" fmla="*/ 561139 h 3366768"/>
              <a:gd name="connsiteX11" fmla="*/ 5336645 w 5336645"/>
              <a:gd name="connsiteY11" fmla="*/ 1167151 h 3366768"/>
              <a:gd name="connsiteX12" fmla="*/ 5336645 w 5336645"/>
              <a:gd name="connsiteY12" fmla="*/ 1705829 h 3366768"/>
              <a:gd name="connsiteX13" fmla="*/ 5336645 w 5336645"/>
              <a:gd name="connsiteY13" fmla="*/ 2244507 h 3366768"/>
              <a:gd name="connsiteX14" fmla="*/ 5336645 w 5336645"/>
              <a:gd name="connsiteY14" fmla="*/ 2805629 h 3366768"/>
              <a:gd name="connsiteX15" fmla="*/ 4775506 w 5336645"/>
              <a:gd name="connsiteY15" fmla="*/ 3366768 h 3366768"/>
              <a:gd name="connsiteX16" fmla="*/ 4290854 w 5336645"/>
              <a:gd name="connsiteY16" fmla="*/ 3366768 h 3366768"/>
              <a:gd name="connsiteX17" fmla="*/ 3890489 w 5336645"/>
              <a:gd name="connsiteY17" fmla="*/ 3366768 h 3366768"/>
              <a:gd name="connsiteX18" fmla="*/ 3447980 w 5336645"/>
              <a:gd name="connsiteY18" fmla="*/ 3366768 h 3366768"/>
              <a:gd name="connsiteX19" fmla="*/ 2879041 w 5336645"/>
              <a:gd name="connsiteY19" fmla="*/ 3366768 h 3366768"/>
              <a:gd name="connsiteX20" fmla="*/ 2267958 w 5336645"/>
              <a:gd name="connsiteY20" fmla="*/ 3366768 h 3366768"/>
              <a:gd name="connsiteX21" fmla="*/ 1783305 w 5336645"/>
              <a:gd name="connsiteY21" fmla="*/ 3366768 h 3366768"/>
              <a:gd name="connsiteX22" fmla="*/ 1256510 w 5336645"/>
              <a:gd name="connsiteY22" fmla="*/ 3366768 h 3366768"/>
              <a:gd name="connsiteX23" fmla="*/ 561139 w 5336645"/>
              <a:gd name="connsiteY23" fmla="*/ 3366768 h 3366768"/>
              <a:gd name="connsiteX24" fmla="*/ 0 w 5336645"/>
              <a:gd name="connsiteY24" fmla="*/ 2805629 h 3366768"/>
              <a:gd name="connsiteX25" fmla="*/ 0 w 5336645"/>
              <a:gd name="connsiteY25" fmla="*/ 2311841 h 3366768"/>
              <a:gd name="connsiteX26" fmla="*/ 0 w 5336645"/>
              <a:gd name="connsiteY26" fmla="*/ 1818053 h 3366768"/>
              <a:gd name="connsiteX27" fmla="*/ 0 w 5336645"/>
              <a:gd name="connsiteY27" fmla="*/ 1212041 h 3366768"/>
              <a:gd name="connsiteX28" fmla="*/ 0 w 5336645"/>
              <a:gd name="connsiteY28" fmla="*/ 561139 h 336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36645" h="3366768" fill="none" extrusionOk="0">
                <a:moveTo>
                  <a:pt x="0" y="561139"/>
                </a:moveTo>
                <a:cubicBezTo>
                  <a:pt x="63583" y="309383"/>
                  <a:pt x="247882" y="11115"/>
                  <a:pt x="561139" y="0"/>
                </a:cubicBezTo>
                <a:cubicBezTo>
                  <a:pt x="665253" y="-34170"/>
                  <a:pt x="926447" y="16699"/>
                  <a:pt x="1045791" y="0"/>
                </a:cubicBezTo>
                <a:cubicBezTo>
                  <a:pt x="1165135" y="-16699"/>
                  <a:pt x="1392340" y="34961"/>
                  <a:pt x="1530443" y="0"/>
                </a:cubicBezTo>
                <a:cubicBezTo>
                  <a:pt x="1668546" y="-34961"/>
                  <a:pt x="1978594" y="18708"/>
                  <a:pt x="2099383" y="0"/>
                </a:cubicBezTo>
                <a:cubicBezTo>
                  <a:pt x="2220172" y="-18708"/>
                  <a:pt x="2414892" y="5312"/>
                  <a:pt x="2499748" y="0"/>
                </a:cubicBezTo>
                <a:cubicBezTo>
                  <a:pt x="2584605" y="-5312"/>
                  <a:pt x="2752339" y="7190"/>
                  <a:pt x="2942256" y="0"/>
                </a:cubicBezTo>
                <a:cubicBezTo>
                  <a:pt x="3132173" y="-7190"/>
                  <a:pt x="3318937" y="10589"/>
                  <a:pt x="3469052" y="0"/>
                </a:cubicBezTo>
                <a:cubicBezTo>
                  <a:pt x="3619167" y="-10589"/>
                  <a:pt x="3776059" y="17480"/>
                  <a:pt x="4080135" y="0"/>
                </a:cubicBezTo>
                <a:cubicBezTo>
                  <a:pt x="4384211" y="-17480"/>
                  <a:pt x="4571977" y="2689"/>
                  <a:pt x="4775506" y="0"/>
                </a:cubicBezTo>
                <a:cubicBezTo>
                  <a:pt x="5012620" y="-21422"/>
                  <a:pt x="5400133" y="230251"/>
                  <a:pt x="5336645" y="561139"/>
                </a:cubicBezTo>
                <a:cubicBezTo>
                  <a:pt x="5392738" y="848782"/>
                  <a:pt x="5324500" y="886665"/>
                  <a:pt x="5336645" y="1167151"/>
                </a:cubicBezTo>
                <a:cubicBezTo>
                  <a:pt x="5348790" y="1447637"/>
                  <a:pt x="5320666" y="1444158"/>
                  <a:pt x="5336645" y="1705829"/>
                </a:cubicBezTo>
                <a:cubicBezTo>
                  <a:pt x="5352624" y="1967500"/>
                  <a:pt x="5330888" y="2125308"/>
                  <a:pt x="5336645" y="2244507"/>
                </a:cubicBezTo>
                <a:cubicBezTo>
                  <a:pt x="5342402" y="2363706"/>
                  <a:pt x="5273080" y="2661400"/>
                  <a:pt x="5336645" y="2805629"/>
                </a:cubicBezTo>
                <a:cubicBezTo>
                  <a:pt x="5401695" y="3145115"/>
                  <a:pt x="5164543" y="3400783"/>
                  <a:pt x="4775506" y="3366768"/>
                </a:cubicBezTo>
                <a:cubicBezTo>
                  <a:pt x="4609404" y="3401690"/>
                  <a:pt x="4463831" y="3359258"/>
                  <a:pt x="4290854" y="3366768"/>
                </a:cubicBezTo>
                <a:cubicBezTo>
                  <a:pt x="4117877" y="3374278"/>
                  <a:pt x="4070214" y="3343455"/>
                  <a:pt x="3890489" y="3366768"/>
                </a:cubicBezTo>
                <a:cubicBezTo>
                  <a:pt x="3710765" y="3390081"/>
                  <a:pt x="3555890" y="3334233"/>
                  <a:pt x="3447980" y="3366768"/>
                </a:cubicBezTo>
                <a:cubicBezTo>
                  <a:pt x="3340070" y="3399303"/>
                  <a:pt x="3020778" y="3308836"/>
                  <a:pt x="2879041" y="3366768"/>
                </a:cubicBezTo>
                <a:cubicBezTo>
                  <a:pt x="2737304" y="3424700"/>
                  <a:pt x="2550666" y="3324098"/>
                  <a:pt x="2267958" y="3366768"/>
                </a:cubicBezTo>
                <a:cubicBezTo>
                  <a:pt x="1985250" y="3409438"/>
                  <a:pt x="2002012" y="3335702"/>
                  <a:pt x="1783305" y="3366768"/>
                </a:cubicBezTo>
                <a:cubicBezTo>
                  <a:pt x="1564598" y="3397834"/>
                  <a:pt x="1445633" y="3306586"/>
                  <a:pt x="1256510" y="3366768"/>
                </a:cubicBezTo>
                <a:cubicBezTo>
                  <a:pt x="1067388" y="3426950"/>
                  <a:pt x="828932" y="3285965"/>
                  <a:pt x="561139" y="3366768"/>
                </a:cubicBezTo>
                <a:cubicBezTo>
                  <a:pt x="248381" y="3404732"/>
                  <a:pt x="61712" y="3140409"/>
                  <a:pt x="0" y="2805629"/>
                </a:cubicBezTo>
                <a:cubicBezTo>
                  <a:pt x="-23049" y="2570728"/>
                  <a:pt x="48828" y="2440098"/>
                  <a:pt x="0" y="2311841"/>
                </a:cubicBezTo>
                <a:cubicBezTo>
                  <a:pt x="-48828" y="2183584"/>
                  <a:pt x="24400" y="2035100"/>
                  <a:pt x="0" y="1818053"/>
                </a:cubicBezTo>
                <a:cubicBezTo>
                  <a:pt x="-24400" y="1601006"/>
                  <a:pt x="7309" y="1392785"/>
                  <a:pt x="0" y="1212041"/>
                </a:cubicBezTo>
                <a:cubicBezTo>
                  <a:pt x="-7309" y="1031297"/>
                  <a:pt x="765" y="846824"/>
                  <a:pt x="0" y="561139"/>
                </a:cubicBezTo>
                <a:close/>
              </a:path>
              <a:path w="5336645" h="3366768" stroke="0" extrusionOk="0">
                <a:moveTo>
                  <a:pt x="0" y="561139"/>
                </a:moveTo>
                <a:cubicBezTo>
                  <a:pt x="-73463" y="222968"/>
                  <a:pt x="190147" y="14882"/>
                  <a:pt x="561139" y="0"/>
                </a:cubicBezTo>
                <a:cubicBezTo>
                  <a:pt x="790136" y="-16948"/>
                  <a:pt x="886070" y="31488"/>
                  <a:pt x="1045791" y="0"/>
                </a:cubicBezTo>
                <a:cubicBezTo>
                  <a:pt x="1205512" y="-31488"/>
                  <a:pt x="1339098" y="25477"/>
                  <a:pt x="1572587" y="0"/>
                </a:cubicBezTo>
                <a:cubicBezTo>
                  <a:pt x="1806076" y="-25477"/>
                  <a:pt x="1880105" y="60181"/>
                  <a:pt x="2141527" y="0"/>
                </a:cubicBezTo>
                <a:cubicBezTo>
                  <a:pt x="2402949" y="-60181"/>
                  <a:pt x="2605491" y="7537"/>
                  <a:pt x="2752610" y="0"/>
                </a:cubicBezTo>
                <a:cubicBezTo>
                  <a:pt x="2899729" y="-7537"/>
                  <a:pt x="3137666" y="46711"/>
                  <a:pt x="3363693" y="0"/>
                </a:cubicBezTo>
                <a:cubicBezTo>
                  <a:pt x="3589720" y="-46711"/>
                  <a:pt x="3682514" y="7694"/>
                  <a:pt x="3848345" y="0"/>
                </a:cubicBezTo>
                <a:cubicBezTo>
                  <a:pt x="4014176" y="-7694"/>
                  <a:pt x="4057040" y="19575"/>
                  <a:pt x="4248710" y="0"/>
                </a:cubicBezTo>
                <a:cubicBezTo>
                  <a:pt x="4440380" y="-19575"/>
                  <a:pt x="4567863" y="5509"/>
                  <a:pt x="4775506" y="0"/>
                </a:cubicBezTo>
                <a:cubicBezTo>
                  <a:pt x="5042171" y="-19536"/>
                  <a:pt x="5306136" y="171185"/>
                  <a:pt x="5336645" y="561139"/>
                </a:cubicBezTo>
                <a:cubicBezTo>
                  <a:pt x="5338864" y="752929"/>
                  <a:pt x="5314781" y="953175"/>
                  <a:pt x="5336645" y="1144706"/>
                </a:cubicBezTo>
                <a:cubicBezTo>
                  <a:pt x="5358509" y="1336237"/>
                  <a:pt x="5303315" y="1501645"/>
                  <a:pt x="5336645" y="1638494"/>
                </a:cubicBezTo>
                <a:cubicBezTo>
                  <a:pt x="5369975" y="1775343"/>
                  <a:pt x="5269080" y="1950110"/>
                  <a:pt x="5336645" y="2244507"/>
                </a:cubicBezTo>
                <a:cubicBezTo>
                  <a:pt x="5404210" y="2538904"/>
                  <a:pt x="5301816" y="2655806"/>
                  <a:pt x="5336645" y="2805629"/>
                </a:cubicBezTo>
                <a:cubicBezTo>
                  <a:pt x="5334217" y="3046589"/>
                  <a:pt x="5089128" y="3327001"/>
                  <a:pt x="4775506" y="3366768"/>
                </a:cubicBezTo>
                <a:cubicBezTo>
                  <a:pt x="4575618" y="3395482"/>
                  <a:pt x="4415991" y="3316936"/>
                  <a:pt x="4206566" y="3366768"/>
                </a:cubicBezTo>
                <a:cubicBezTo>
                  <a:pt x="3997141" y="3416600"/>
                  <a:pt x="3842292" y="3340327"/>
                  <a:pt x="3721914" y="3366768"/>
                </a:cubicBezTo>
                <a:cubicBezTo>
                  <a:pt x="3601536" y="3393209"/>
                  <a:pt x="3438215" y="3303738"/>
                  <a:pt x="3195118" y="3366768"/>
                </a:cubicBezTo>
                <a:cubicBezTo>
                  <a:pt x="2952021" y="3429798"/>
                  <a:pt x="2976777" y="3344884"/>
                  <a:pt x="2794754" y="3366768"/>
                </a:cubicBezTo>
                <a:cubicBezTo>
                  <a:pt x="2612731" y="3388652"/>
                  <a:pt x="2438781" y="3320567"/>
                  <a:pt x="2310101" y="3366768"/>
                </a:cubicBezTo>
                <a:cubicBezTo>
                  <a:pt x="2181421" y="3412969"/>
                  <a:pt x="1911402" y="3349843"/>
                  <a:pt x="1783305" y="3366768"/>
                </a:cubicBezTo>
                <a:cubicBezTo>
                  <a:pt x="1655208" y="3383693"/>
                  <a:pt x="1408442" y="3363870"/>
                  <a:pt x="1172222" y="3366768"/>
                </a:cubicBezTo>
                <a:cubicBezTo>
                  <a:pt x="936002" y="3369666"/>
                  <a:pt x="798858" y="3324328"/>
                  <a:pt x="561139" y="3366768"/>
                </a:cubicBezTo>
                <a:cubicBezTo>
                  <a:pt x="285715" y="3426611"/>
                  <a:pt x="-17019" y="3055704"/>
                  <a:pt x="0" y="2805629"/>
                </a:cubicBezTo>
                <a:cubicBezTo>
                  <a:pt x="-21937" y="2544904"/>
                  <a:pt x="15585" y="2420082"/>
                  <a:pt x="0" y="2222062"/>
                </a:cubicBezTo>
                <a:cubicBezTo>
                  <a:pt x="-15585" y="2024042"/>
                  <a:pt x="18908" y="1859140"/>
                  <a:pt x="0" y="1705829"/>
                </a:cubicBezTo>
                <a:cubicBezTo>
                  <a:pt x="-18908" y="1552518"/>
                  <a:pt x="48291" y="1324555"/>
                  <a:pt x="0" y="1144706"/>
                </a:cubicBezTo>
                <a:cubicBezTo>
                  <a:pt x="-48291" y="964857"/>
                  <a:pt x="64068" y="703212"/>
                  <a:pt x="0" y="56113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97762265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06E64-9601-B638-759B-10EF8AD3CA0D}"/>
              </a:ext>
            </a:extLst>
          </p:cNvPr>
          <p:cNvSpPr txBox="1"/>
          <p:nvPr/>
        </p:nvSpPr>
        <p:spPr>
          <a:xfrm>
            <a:off x="318046" y="1417175"/>
            <a:ext cx="51714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Anh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phát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hiện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gái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của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mình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̃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trắng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đê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lấy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giấy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gấp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máy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̀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BB664-4248-70AF-0FF2-78A3D9781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30" y="3600062"/>
            <a:ext cx="6194867" cy="3484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08BE77-FE10-48E9-02EC-6E0D08D25350}"/>
              </a:ext>
            </a:extLst>
          </p:cNvPr>
          <p:cNvSpPr txBox="1"/>
          <p:nvPr/>
        </p:nvSpPr>
        <p:spPr>
          <a:xfrm>
            <a:off x="2918778" y="4676610"/>
            <a:ext cx="34012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 Black" panose="020B0803030403020204" pitchFamily="34" charset="0"/>
                <a:ea typeface="+mn-ea"/>
                <a:cs typeface="+mn-cs"/>
              </a:rPr>
              <a:t>THẢO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 Black" panose="020B0803030403020204" pitchFamily="34" charset="0"/>
                <a:ea typeface="+mn-ea"/>
                <a:cs typeface="+mn-cs"/>
              </a:rPr>
              <a:t> LUẬN NHÓM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ource Sans Pro Black" panose="020B08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2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906222-9D72-201E-E4D8-1A36A96E8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60" y="356175"/>
            <a:ext cx="3467740" cy="5704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78C23A-70DC-9AC1-88F4-D5263A826E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353"/>
            <a:ext cx="8417169" cy="5354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8E0EC1-B6D4-2BBA-2CF8-A63DD910AE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691" b="93211" l="5077" r="30901">
                        <a14:foregroundMark x1="12019" y1="64540" x2="21218" y2="81300"/>
                        <a14:foregroundMark x1="22325" y1="65186" x2="13469" y2="76252"/>
                        <a14:foregroundMark x1="13469" y1="76252" x2="12467" y2="80291"/>
                        <a14:foregroundMark x1="16421" y1="64540" x2="20796" y2="77625"/>
                        <a14:foregroundMark x1="22325" y1="66519" x2="22325" y2="80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" t="48751" r="65871" b="1849"/>
          <a:stretch/>
        </p:blipFill>
        <p:spPr>
          <a:xfrm>
            <a:off x="9798963" y="2977662"/>
            <a:ext cx="2700128" cy="2696974"/>
          </a:xfrm>
          <a:prstGeom prst="rect">
            <a:avLst/>
          </a:prstGeom>
        </p:spPr>
      </p:pic>
      <p:pic>
        <p:nvPicPr>
          <p:cNvPr id="7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id="{964F6527-EC9D-C4C2-CCF2-1A4502B981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62" end="4131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33059" y="334355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D201B-F0FA-2437-8DED-A0491FD0B0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691" b="93211" l="5077" r="30901">
                        <a14:foregroundMark x1="12019" y1="64540" x2="21218" y2="81300"/>
                        <a14:foregroundMark x1="22325" y1="65186" x2="13469" y2="76252"/>
                        <a14:foregroundMark x1="13469" y1="76252" x2="12467" y2="80291"/>
                        <a14:foregroundMark x1="16421" y1="64540" x2="20796" y2="77625"/>
                        <a14:foregroundMark x1="22325" y1="66519" x2="22325" y2="80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" t="48751" r="65871" b="1849"/>
          <a:stretch/>
        </p:blipFill>
        <p:spPr>
          <a:xfrm>
            <a:off x="2121213" y="3648515"/>
            <a:ext cx="3213238" cy="3209485"/>
          </a:xfrm>
          <a:prstGeom prst="rect">
            <a:avLst/>
          </a:prstGeom>
        </p:spPr>
      </p:pic>
      <p:pic>
        <p:nvPicPr>
          <p:cNvPr id="9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id="{271F10A4-BD36-982C-4555-F98375E4F74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62" end="4131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755959" y="3561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72</Words>
  <Application>Microsoft Office PowerPoint</Application>
  <PresentationFormat>Widescreen</PresentationFormat>
  <Paragraphs>7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Source Sans Pro Black</vt:lpstr>
      <vt:lpstr>Calibri Light</vt:lpstr>
      <vt:lpstr>#9Slide07 HoneyCream</vt:lpstr>
      <vt:lpstr>Times New Roman</vt:lpstr>
      <vt:lpstr>SVN-Newton</vt:lpstr>
      <vt:lpstr>Calibri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Administrator</cp:lastModifiedBy>
  <cp:revision>3</cp:revision>
  <dcterms:created xsi:type="dcterms:W3CDTF">2022-10-29T14:16:09Z</dcterms:created>
  <dcterms:modified xsi:type="dcterms:W3CDTF">2025-11-04T03:51:13Z</dcterms:modified>
</cp:coreProperties>
</file>