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5" r:id="rId1"/>
    <p:sldMasterId id="2147483680" r:id="rId2"/>
    <p:sldMasterId id="2147483725" r:id="rId3"/>
  </p:sldMasterIdLst>
  <p:notesMasterIdLst>
    <p:notesMasterId r:id="rId11"/>
  </p:notesMasterIdLst>
  <p:sldIdLst>
    <p:sldId id="256" r:id="rId4"/>
    <p:sldId id="360" r:id="rId5"/>
    <p:sldId id="361" r:id="rId6"/>
    <p:sldId id="362" r:id="rId7"/>
    <p:sldId id="363" r:id="rId8"/>
    <p:sldId id="364" r:id="rId9"/>
    <p:sldId id="365" r:id="rId10"/>
  </p:sldIdLst>
  <p:sldSz cx="12192000" cy="6858000"/>
  <p:notesSz cx="6858000" cy="9144000"/>
  <p:embeddedFontLst>
    <p:embeddedFont>
      <p:font typeface="#9Slide05 Aphrodite Pro" panose="02000000000000000000" pitchFamily="2" charset="0"/>
      <p:regular r:id="rId12"/>
    </p:embeddedFont>
    <p:embeddedFont>
      <p:font typeface="#9Slide07 HoneyCream" pitchFamily="2" charset="0"/>
      <p:regular r:id="rId13"/>
    </p:embeddedFont>
    <p:embeddedFont>
      <p:font typeface="BrushScript" panose="02020500000000000000" charset="0"/>
      <p:boldItalic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SVN-Newton" panose="02040603050506020204" pitchFamily="18" charset="0"/>
      <p:regular r:id="rId19"/>
    </p:embeddedFont>
    <p:embeddedFont>
      <p:font typeface="UTM Avo" panose="02040603050506020204" pitchFamily="18" charset="0"/>
      <p:regular r:id="rId20"/>
      <p:bold r:id="rId21"/>
      <p:italic r:id="rId22"/>
      <p:boldItalic r:id="rId23"/>
    </p:embeddedFont>
    <p:embeddedFont>
      <p:font typeface="UTM Colossalis" panose="02040603050506020204" pitchFamily="18" charset="0"/>
      <p:regular r:id="rId24"/>
    </p:embeddedFont>
    <p:embeddedFont>
      <p:font typeface="UTM Tam Le" panose="02040603050506020204" pitchFamily="18" charset="0"/>
      <p:regular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3ED"/>
    <a:srgbClr val="FE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51" autoAdjust="0"/>
    <p:restoredTop sz="94660"/>
  </p:normalViewPr>
  <p:slideViewPr>
    <p:cSldViewPr snapToGrid="0">
      <p:cViewPr varScale="1">
        <p:scale>
          <a:sx n="84" d="100"/>
          <a:sy n="84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96133-2C71-41FF-A0BB-3C28F076D67C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94C75-A5AD-4F7A-930B-CC104B299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2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80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02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33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10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3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3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56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41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8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69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5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81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98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58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40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allOver"/>
      </p:transition>
    </mc:Choice>
    <mc:Fallback xmlns="">
      <p:transition spd="slow" advClick="0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20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75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6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2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DF3D-B03E-0C26-E84F-01BDE93CE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0845C-5F8E-19B8-C440-3C7FC5FFA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8923C-2D87-2A84-35C8-FB38F778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3089B-74E4-873C-0F02-31240F862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89CB0-4205-00A3-1D04-F60C26D2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68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036E-C136-86AE-30D5-2D000A02B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F9D37-56DB-7537-389F-F010D35C4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DBDB4-34AB-274C-BD9E-FA9747AE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5F231-2AB5-1AE2-FABE-1D0B9F23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BAC1D-DC50-70DA-DD5C-813C19A5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4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9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C2FE0-AE44-6518-6AE0-D5302615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4490C-318A-864E-9B19-BAA1000E0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A3DCA-2143-C06D-10E9-3BD38193A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E6C6D-2727-2C53-0BD4-8A2EDC88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C4E8C-5579-FBA0-CA14-F8834DE5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58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BBAF-1185-A9CF-E81E-2A84DA7A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D7A10-4605-42D0-7392-83CF84EF0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12382-5BD7-4AB9-C2B6-06DDDFDBD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63960-9319-3089-41E8-C9914325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F7855-6E47-BEDC-D286-0AA2DAD26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22440-8D97-F757-4C9D-D9F57025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57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43456-0EAB-2625-B91D-FEF39BB79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3F5BF-21AB-5B11-6A73-7B485F7F8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FDA75-A2BC-7050-48E1-67FE991F1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E7C95-93E8-0EC7-089C-F939177D8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5CFDF-0802-0B01-982D-E48B120B2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4C30D-22BE-1BDE-6512-AFCD7575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2BC31A-9A9E-47E5-3D0D-C240F6B7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C805D9-F367-0824-4560-793F6839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03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ADCF-99D2-A3C5-5898-7B8C88856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C1607-468F-A3B5-90DD-409EFC84A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8EAE6-1CDC-28FE-39CA-B4E7790D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00E66-299D-484E-FCA3-B537DCC3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96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53142B-820C-3B8E-D968-47F73F12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8ADBC4-E7A5-F1A5-77D8-36E38DE1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47F02-A167-7210-E034-F8F52B4B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69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88FCA-12C6-A4AE-2386-21197393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07A94-D7B1-885A-07A0-C4E144FA7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4747-FCAC-578B-70CE-F23EAA42B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D59FD-8F6E-6622-6C9E-D8D14139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7F3FA-E7D2-BFF6-DBD1-F4FFCA6A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D5F09-F582-869B-05FA-D2937773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10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52746-38AB-510C-6055-3C2E26F3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B48651-A29E-C089-C8F8-3D9952E6C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8435D-F11E-74CE-221A-221B20DD4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FB472-1761-1BAF-05B7-5FA0DA48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4E522-5248-3D70-E6B7-BF6253DC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331D6-3F41-AE23-1CB5-B4222B8F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1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DBA6-17A6-098F-18C4-DC148F48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8C579-FCA9-4B0F-8AD2-F4CCCA139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414E-AEBC-5BEF-02F4-6606F392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6DCD5-F288-DAB8-8F22-319C736D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58A18-86FD-737D-EE08-9C58ACCE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48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E79A4F-C6C2-3107-0520-F0F23175AB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0A3848-A03B-DEC9-37EE-154A7607F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EB8-0D2C-00DF-6402-331A0343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79369-B2C5-BA36-8E8F-31107579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BBF64-E510-750B-6B47-79A91A63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0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5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1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11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88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2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04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32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9.png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E790627-0ABF-4103-AE79-16F7CFB1D5C4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3193599" y="3626878"/>
            <a:ext cx="2042337" cy="30177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D44FAC-A248-469B-B8BF-CF1F6387DA66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-2349" y="6504202"/>
            <a:ext cx="1542422" cy="432854"/>
          </a:xfrm>
          <a:prstGeom prst="rect">
            <a:avLst/>
          </a:prstGeom>
        </p:spPr>
      </p:pic>
      <p:pic>
        <p:nvPicPr>
          <p:cNvPr id="21" name="图片 6" descr="1d66908f044919ca2c994a41872fbddc">
            <a:extLst>
              <a:ext uri="{FF2B5EF4-FFF2-40B4-BE49-F238E27FC236}">
                <a16:creationId xmlns:a16="http://schemas.microsoft.com/office/drawing/2014/main" id="{4EB53F28-A9F9-4B14-B183-D110B36A91BA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rcRect t="60253"/>
          <a:stretch>
            <a:fillRect/>
          </a:stretch>
        </p:blipFill>
        <p:spPr>
          <a:xfrm>
            <a:off x="8142896" y="3626878"/>
            <a:ext cx="5272388" cy="3507483"/>
          </a:xfrm>
          <a:prstGeom prst="rect">
            <a:avLst/>
          </a:prstGeom>
        </p:spPr>
      </p:pic>
      <p:pic>
        <p:nvPicPr>
          <p:cNvPr id="22" name="图片 3">
            <a:extLst>
              <a:ext uri="{FF2B5EF4-FFF2-40B4-BE49-F238E27FC236}">
                <a16:creationId xmlns:a16="http://schemas.microsoft.com/office/drawing/2014/main" id="{F5BE1C53-1AE0-49FD-8236-FFDC95B2BE7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2063" y="-32752"/>
            <a:ext cx="2742069" cy="2740031"/>
          </a:xfrm>
          <a:prstGeom prst="rect">
            <a:avLst/>
          </a:prstGeom>
        </p:spPr>
      </p:pic>
      <p:pic>
        <p:nvPicPr>
          <p:cNvPr id="23" name="图片 3">
            <a:extLst>
              <a:ext uri="{FF2B5EF4-FFF2-40B4-BE49-F238E27FC236}">
                <a16:creationId xmlns:a16="http://schemas.microsoft.com/office/drawing/2014/main" id="{B0705688-D6D7-4A37-BECB-F5E726A4984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51"/>
            <a:ext cx="3156122" cy="2740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EFE996-EDD4-1B2D-B9B9-5D566E489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0E38F2-DBF9-6867-316E-3F55C02F93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80434F9E-74B0-E479-E112-601610FA878F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07D8C7-BC85-5887-99F3-1CCAE06999F6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2B8F4A-1369-F641-7DDF-4F696FC0B8AE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18886-EAA9-A6E2-0F0F-1E96A0CBD5D8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D3BFE9-C492-3FC4-C353-4BC0E7D36D9E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4BB33-20F7-E5D3-2CC3-29936B6B16AD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986AB99-E6D7-9729-4EBB-B70030EF715D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AE7A2-B081-B0F9-30CF-D8545D9AF33C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C73186-8F74-DD9C-74FC-B6ED7A997E4D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0CCC3C-D780-12B9-0F60-017848DB1323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18314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4" r:id="rId2"/>
    <p:sldLayoutId id="2147483703" r:id="rId3"/>
    <p:sldLayoutId id="2147483724" r:id="rId4"/>
    <p:sldLayoutId id="2147483723" r:id="rId5"/>
    <p:sldLayoutId id="2147483721" r:id="rId6"/>
    <p:sldLayoutId id="2147483720" r:id="rId7"/>
    <p:sldLayoutId id="2147483719" r:id="rId8"/>
    <p:sldLayoutId id="2147483718" r:id="rId9"/>
    <p:sldLayoutId id="2147483716" r:id="rId10"/>
    <p:sldLayoutId id="2147483715" r:id="rId11"/>
    <p:sldLayoutId id="2147483714" r:id="rId12"/>
    <p:sldLayoutId id="2147483713" r:id="rId13"/>
    <p:sldLayoutId id="2147483712" r:id="rId14"/>
    <p:sldLayoutId id="2147483711" r:id="rId15"/>
    <p:sldLayoutId id="2147483710" r:id="rId16"/>
    <p:sldLayoutId id="2147483709" r:id="rId17"/>
    <p:sldLayoutId id="2147483708" r:id="rId18"/>
    <p:sldLayoutId id="2147483707" r:id="rId19"/>
    <p:sldLayoutId id="2147483705" r:id="rId20"/>
    <p:sldLayoutId id="2147483702" r:id="rId21"/>
    <p:sldLayoutId id="2147483722" r:id="rId2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F45FBE-4603-413F-8CB2-00212CB5BF2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134953" y="-3465878"/>
            <a:ext cx="2042337" cy="30177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915BA8-9A02-42A1-9664-7B805FD1975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664351" y="3268849"/>
            <a:ext cx="2042337" cy="3017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E678CB-0F74-4EA1-8827-7AE26D26A37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32458" y="205740"/>
            <a:ext cx="1542422" cy="432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42CEE9-5A77-48AF-8C93-027F08025F7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52" y="6286631"/>
            <a:ext cx="1120414" cy="1905284"/>
          </a:xfrm>
          <a:prstGeom prst="rect">
            <a:avLst/>
          </a:prstGeom>
        </p:spPr>
      </p:pic>
      <p:pic>
        <p:nvPicPr>
          <p:cNvPr id="7" name="图片 6" descr="1d66908f044919ca2c994a41872fbddc">
            <a:extLst>
              <a:ext uri="{FF2B5EF4-FFF2-40B4-BE49-F238E27FC236}">
                <a16:creationId xmlns:a16="http://schemas.microsoft.com/office/drawing/2014/main" id="{903865D4-40B3-4BA3-8854-42AF0AA0317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t="60253"/>
          <a:stretch>
            <a:fillRect/>
          </a:stretch>
        </p:blipFill>
        <p:spPr>
          <a:xfrm>
            <a:off x="8112368" y="3665087"/>
            <a:ext cx="5232576" cy="3480998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F229DCA2-D82E-4CCE-999E-025ADEB3391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2063" y="-32752"/>
            <a:ext cx="2742069" cy="274003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2AB26D8C-300B-408B-B873-33ADAEF11D0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51"/>
            <a:ext cx="3156122" cy="2740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507949-0FB2-50CD-B4D3-22B0231F5A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9B61B-8224-53FC-E7A5-038B2919D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2D29BDC-31C0-AA93-C7A2-79BB91B8AF4B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BEB1DD3-CDC4-5218-00D6-55E7251DDBFB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F0B615-5589-0631-7CE7-1F4A9969A1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387CC1-515B-8467-E8FD-85EECE6FC90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09392D-4403-5BEC-EE97-ED144115FB8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83281A-6671-9CE8-FAC1-E90377E0576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477AE65-A7EA-90FE-4F47-1279BE600517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034BA5-1546-270A-B6DA-518DAB228288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2756AE-1F7A-7853-0FFA-86F6E9B7433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BD4231-27F9-9109-1823-18F042A9452C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406713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717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89C06-C199-6B2C-FEAC-D03C48AD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3A37B-477B-935A-772C-0DE64CB5A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44AB7-A75E-F924-F93E-FC2F18454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A129C-775E-0034-6E3C-65EAB7942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4224B-7DA4-6CE8-42BC-908DE7194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99BA88-C843-27A4-2B70-E6B1D2F34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312" y="1326819"/>
            <a:ext cx="9717866" cy="2901948"/>
          </a:xfrm>
          <a:prstGeom prst="rect">
            <a:avLst/>
          </a:prstGeom>
        </p:spPr>
      </p:pic>
      <p:sp>
        <p:nvSpPr>
          <p:cNvPr id="3" name="矩形 1">
            <a:extLst>
              <a:ext uri="{FF2B5EF4-FFF2-40B4-BE49-F238E27FC236}">
                <a16:creationId xmlns:a16="http://schemas.microsoft.com/office/drawing/2014/main" id="{84E09125-C725-A827-4B80-411901EF8F58}"/>
              </a:ext>
            </a:extLst>
          </p:cNvPr>
          <p:cNvSpPr/>
          <p:nvPr/>
        </p:nvSpPr>
        <p:spPr>
          <a:xfrm>
            <a:off x="2974479" y="603000"/>
            <a:ext cx="66255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lossalis" panose="02040603050506020204" pitchFamily="18" charset="0"/>
                <a:ea typeface="汉仪雪君体简" panose="02010604000101010101" pitchFamily="2" charset="-122"/>
                <a:cs typeface="+mn-cs"/>
              </a:rPr>
              <a:t>Tư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lossalis" panose="02040603050506020204" pitchFamily="18" charset="0"/>
                <a:ea typeface="汉仪雪君体简" panose="02010604000101010101" pitchFamily="2" charset="-122"/>
                <a:cs typeface="+mn-cs"/>
              </a:rPr>
              <a:t>̣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lossalis" panose="02040603050506020204" pitchFamily="18" charset="0"/>
                <a:ea typeface="汉仪雪君体简" panose="02010604000101010101" pitchFamily="2" charset="-122"/>
                <a:cs typeface="+mn-cs"/>
              </a:rPr>
              <a:t>nhiên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lossalis" panose="02040603050506020204" pitchFamily="18" charset="0"/>
                <a:ea typeface="汉仪雪君体简" panose="02010604000101010101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lossalis" panose="02040603050506020204" pitchFamily="18" charset="0"/>
                <a:ea typeface="汉仪雪君体简" panose="02010604000101010101" pitchFamily="2" charset="-122"/>
                <a:cs typeface="+mn-cs"/>
              </a:rPr>
              <a:t>va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lossalis" panose="02040603050506020204" pitchFamily="18" charset="0"/>
                <a:ea typeface="汉仪雪君体简" panose="02010604000101010101" pitchFamily="2" charset="-122"/>
                <a:cs typeface="+mn-cs"/>
              </a:rPr>
              <a:t>̀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lossalis" panose="02040603050506020204" pitchFamily="18" charset="0"/>
                <a:ea typeface="汉仪雪君体简" panose="02010604000101010101" pitchFamily="2" charset="-122"/>
                <a:cs typeface="+mn-cs"/>
              </a:rPr>
              <a:t>Xa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lossalis" panose="02040603050506020204" pitchFamily="18" charset="0"/>
                <a:ea typeface="汉仪雪君体简" panose="02010604000101010101" pitchFamily="2" charset="-122"/>
                <a:cs typeface="+mn-cs"/>
              </a:rPr>
              <a:t>̃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UTM Colossalis" panose="02040603050506020204" pitchFamily="18" charset="0"/>
                <a:ea typeface="汉仪雪君体简" panose="02010604000101010101" pitchFamily="2" charset="-122"/>
                <a:cs typeface="+mn-cs"/>
              </a:rPr>
              <a:t>hội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汉仪雪君体简" panose="02010604000101010101" pitchFamily="2" charset="-122"/>
              <a:ea typeface="汉仪雪君体简" panose="0201060400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6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B6476-64CE-CFF5-6FA7-FBED6558F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97" b="88889" l="9225" r="93727">
                        <a14:foregroundMark x1="74539" y1="8497" x2="74539" y2="8497"/>
                        <a14:foregroundMark x1="90037" y1="67320" x2="90037" y2="67320"/>
                        <a14:foregroundMark x1="93727" y1="71242" x2="93727" y2="712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1872" y="1842108"/>
            <a:ext cx="4595772" cy="2594661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9991E917-A74C-38EC-2E81-07CA5B2666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8165" r="91754">
                        <a14:foregroundMark x1="8205" y1="42199" x2="8205" y2="42199"/>
                        <a14:foregroundMark x1="91754" y1="41673" x2="91754" y2="41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766">
            <a:off x="7205921" y="2636557"/>
            <a:ext cx="3182792" cy="3182792"/>
          </a:xfrm>
          <a:prstGeom prst="rect">
            <a:avLst/>
          </a:prstGeom>
        </p:spPr>
      </p:pic>
      <p:pic>
        <p:nvPicPr>
          <p:cNvPr id="6" name="Picture 2" descr="Isolated scooter cartoon on white background">
            <a:extLst>
              <a:ext uri="{FF2B5EF4-FFF2-40B4-BE49-F238E27FC236}">
                <a16:creationId xmlns:a16="http://schemas.microsoft.com/office/drawing/2014/main" id="{2D51E4D8-61E6-85CA-37D4-01DE2E353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11" b="97479" l="2716" r="95208">
                        <a14:foregroundMark x1="30351" y1="18067" x2="30351" y2="18067"/>
                        <a14:foregroundMark x1="30351" y1="18067" x2="30351" y2="18067"/>
                        <a14:foregroundMark x1="32109" y1="6303" x2="32109" y2="6303"/>
                        <a14:foregroundMark x1="21885" y1="20378" x2="27796" y2="22479"/>
                        <a14:foregroundMark x1="31310" y1="5672" x2="31310" y2="5672"/>
                        <a14:foregroundMark x1="29872" y1="15756" x2="30351" y2="23529"/>
                        <a14:foregroundMark x1="34345" y1="23739" x2="34345" y2="23739"/>
                        <a14:foregroundMark x1="24441" y1="49370" x2="19808" y2="69538"/>
                        <a14:foregroundMark x1="4473" y1="67857" x2="11981" y2="65126"/>
                        <a14:foregroundMark x1="11182" y1="72269" x2="11182" y2="72269"/>
                        <a14:foregroundMark x1="10703" y1="97479" x2="13259" y2="73109"/>
                        <a14:foregroundMark x1="89936" y1="84244" x2="84505" y2="70798"/>
                        <a14:foregroundMark x1="95527" y1="64076" x2="81470" y2="56723"/>
                        <a14:foregroundMark x1="24121" y1="43908" x2="23962" y2="51050"/>
                        <a14:foregroundMark x1="30511" y1="31092" x2="27796" y2="40336"/>
                        <a14:foregroundMark x1="22364" y1="61765" x2="27316" y2="82353"/>
                        <a14:foregroundMark x1="27955" y1="76261" x2="34984" y2="81303"/>
                        <a14:foregroundMark x1="59265" y1="78992" x2="66294" y2="78992"/>
                        <a14:foregroundMark x1="31150" y1="2941" x2="31150" y2="2941"/>
                        <a14:foregroundMark x1="3994" y1="79832" x2="4473" y2="89706"/>
                        <a14:foregroundMark x1="3035" y1="68487" x2="3035" y2="68487"/>
                        <a14:foregroundMark x1="2716" y1="81933" x2="3994" y2="88025"/>
                        <a14:foregroundMark x1="33706" y1="79832" x2="42492" y2="80252"/>
                        <a14:foregroundMark x1="42492" y1="80252" x2="51597" y2="79622"/>
                        <a14:foregroundMark x1="58147" y1="79832" x2="70128" y2="78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7" y="3139439"/>
            <a:ext cx="4544642" cy="345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usiness pen  set">
            <a:extLst>
              <a:ext uri="{FF2B5EF4-FFF2-40B4-BE49-F238E27FC236}">
                <a16:creationId xmlns:a16="http://schemas.microsoft.com/office/drawing/2014/main" id="{3786408E-784A-1A90-EB32-975B68283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53" b="90288" l="37220" r="48403">
                        <a14:foregroundMark x1="42332" y1="8633" x2="42332" y2="10072"/>
                        <a14:foregroundMark x1="42812" y1="90288" x2="42812" y2="90288"/>
                        <a14:foregroundMark x1="43131" y1="88849" x2="43131" y2="88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81" r="50000"/>
          <a:stretch/>
        </p:blipFill>
        <p:spPr bwMode="auto">
          <a:xfrm>
            <a:off x="6377643" y="1842108"/>
            <a:ext cx="82992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20A33C-F553-40DD-26BA-92C39483DA9E}"/>
              </a:ext>
            </a:extLst>
          </p:cNvPr>
          <p:cNvSpPr txBox="1"/>
          <p:nvPr/>
        </p:nvSpPr>
        <p:spPr>
          <a:xfrm>
            <a:off x="925216" y="408613"/>
            <a:ext cx="109048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Sản</a:t>
            </a:r>
            <a:r>
              <a:rPr lang="en-US" sz="4800" b="1" dirty="0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phẩm</a:t>
            </a:r>
            <a:r>
              <a:rPr lang="en-US" sz="4800" b="1" dirty="0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nào</a:t>
            </a:r>
            <a:r>
              <a:rPr lang="en-US" sz="4800" b="1" dirty="0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được</a:t>
            </a:r>
            <a:r>
              <a:rPr lang="en-US" sz="4800" b="1" dirty="0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làm</a:t>
            </a:r>
            <a:r>
              <a:rPr lang="en-US" sz="4800" b="1" dirty="0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bằng</a:t>
            </a:r>
            <a:r>
              <a:rPr lang="en-US" sz="4800" b="1" dirty="0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tay</a:t>
            </a:r>
            <a:r>
              <a:rPr lang="en-US" sz="4800" b="1" dirty="0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?</a:t>
            </a:r>
          </a:p>
          <a:p>
            <a:pPr algn="ctr"/>
            <a:r>
              <a:rPr lang="vi-VN" sz="4800" b="1" dirty="0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Sả</a:t>
            </a:r>
            <a:r>
              <a:rPr lang="en-US" sz="4800" b="1" dirty="0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n </a:t>
            </a:r>
            <a:r>
              <a:rPr lang="en-US" sz="4800" b="1" dirty="0" err="1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phẩm</a:t>
            </a:r>
            <a:r>
              <a:rPr lang="en-US" sz="4800" b="1" dirty="0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nào</a:t>
            </a:r>
            <a:r>
              <a:rPr lang="en-US" sz="4800" b="1" dirty="0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được</a:t>
            </a:r>
            <a:r>
              <a:rPr lang="en-US" sz="4800" b="1" dirty="0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làm</a:t>
            </a:r>
            <a:r>
              <a:rPr lang="en-US" sz="4800" b="1" dirty="0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tư</a:t>
            </a:r>
            <a:r>
              <a:rPr lang="en-US" sz="4800" b="1" dirty="0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̀ </a:t>
            </a:r>
            <a:r>
              <a:rPr lang="en-US" sz="4800" b="1" dirty="0" err="1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máy</a:t>
            </a:r>
            <a:r>
              <a:rPr lang="en-US" sz="4800" b="1" dirty="0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móc</a:t>
            </a:r>
            <a:r>
              <a:rPr lang="en-US" sz="4800" b="1" dirty="0">
                <a:solidFill>
                  <a:srgbClr val="002060"/>
                </a:solidFill>
                <a:latin typeface="BrushScript" panose="02020500000000000000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9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BCD9D-4311-B1E7-2061-B101FECEA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663C6-5B89-00D6-5E90-B5C1C96DC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7462"/>
            <a:ext cx="4205414" cy="307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A5E08C-9755-8380-CF17-04F6F8511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201" y="544030"/>
            <a:ext cx="4065855" cy="312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6D0893-2226-A29A-9726-6306556A0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68" y="3713243"/>
            <a:ext cx="4168199" cy="3144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D93A75-EC82-100A-7503-4714D0CBE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041" y="3713243"/>
            <a:ext cx="4103070" cy="3033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9F85C0-AEAE-9076-B958-2D0C55A91F0D}"/>
              </a:ext>
            </a:extLst>
          </p:cNvPr>
          <p:cNvGrpSpPr/>
          <p:nvPr/>
        </p:nvGrpSpPr>
        <p:grpSpPr>
          <a:xfrm>
            <a:off x="8498056" y="111649"/>
            <a:ext cx="3526304" cy="3580062"/>
            <a:chOff x="8498056" y="111649"/>
            <a:chExt cx="3526304" cy="3580062"/>
          </a:xfrm>
        </p:grpSpPr>
        <p:sp>
          <p:nvSpPr>
            <p:cNvPr id="7" name="Rectangle: Rounded Corners 9">
              <a:extLst>
                <a:ext uri="{FF2B5EF4-FFF2-40B4-BE49-F238E27FC236}">
                  <a16:creationId xmlns:a16="http://schemas.microsoft.com/office/drawing/2014/main" id="{8FB067E9-A663-CD85-7206-CCB2C7C461E4}"/>
                </a:ext>
              </a:extLst>
            </p:cNvPr>
            <p:cNvSpPr/>
            <p:nvPr/>
          </p:nvSpPr>
          <p:spPr>
            <a:xfrm>
              <a:off x="8498056" y="111649"/>
              <a:ext cx="3526304" cy="3558530"/>
            </a:xfrm>
            <a:custGeom>
              <a:avLst/>
              <a:gdLst>
                <a:gd name="connsiteX0" fmla="*/ 0 w 3526304"/>
                <a:gd name="connsiteY0" fmla="*/ 587729 h 3558530"/>
                <a:gd name="connsiteX1" fmla="*/ 587729 w 3526304"/>
                <a:gd name="connsiteY1" fmla="*/ 0 h 3558530"/>
                <a:gd name="connsiteX2" fmla="*/ 1104915 w 3526304"/>
                <a:gd name="connsiteY2" fmla="*/ 0 h 3558530"/>
                <a:gd name="connsiteX3" fmla="*/ 1739644 w 3526304"/>
                <a:gd name="connsiteY3" fmla="*/ 0 h 3558530"/>
                <a:gd name="connsiteX4" fmla="*/ 2374372 w 3526304"/>
                <a:gd name="connsiteY4" fmla="*/ 0 h 3558530"/>
                <a:gd name="connsiteX5" fmla="*/ 2938575 w 3526304"/>
                <a:gd name="connsiteY5" fmla="*/ 0 h 3558530"/>
                <a:gd name="connsiteX6" fmla="*/ 3526304 w 3526304"/>
                <a:gd name="connsiteY6" fmla="*/ 587729 h 3558530"/>
                <a:gd name="connsiteX7" fmla="*/ 3526304 w 3526304"/>
                <a:gd name="connsiteY7" fmla="*/ 1135836 h 3558530"/>
                <a:gd name="connsiteX8" fmla="*/ 3526304 w 3526304"/>
                <a:gd name="connsiteY8" fmla="*/ 1683942 h 3558530"/>
                <a:gd name="connsiteX9" fmla="*/ 3526304 w 3526304"/>
                <a:gd name="connsiteY9" fmla="*/ 2255879 h 3558530"/>
                <a:gd name="connsiteX10" fmla="*/ 3526304 w 3526304"/>
                <a:gd name="connsiteY10" fmla="*/ 2970801 h 3558530"/>
                <a:gd name="connsiteX11" fmla="*/ 2938575 w 3526304"/>
                <a:gd name="connsiteY11" fmla="*/ 3558530 h 3558530"/>
                <a:gd name="connsiteX12" fmla="*/ 2303847 w 3526304"/>
                <a:gd name="connsiteY12" fmla="*/ 3558530 h 3558530"/>
                <a:gd name="connsiteX13" fmla="*/ 1716135 w 3526304"/>
                <a:gd name="connsiteY13" fmla="*/ 3558530 h 3558530"/>
                <a:gd name="connsiteX14" fmla="*/ 587729 w 3526304"/>
                <a:gd name="connsiteY14" fmla="*/ 3558530 h 3558530"/>
                <a:gd name="connsiteX15" fmla="*/ 0 w 3526304"/>
                <a:gd name="connsiteY15" fmla="*/ 2970801 h 3558530"/>
                <a:gd name="connsiteX16" fmla="*/ 0 w 3526304"/>
                <a:gd name="connsiteY16" fmla="*/ 2446525 h 3558530"/>
                <a:gd name="connsiteX17" fmla="*/ 0 w 3526304"/>
                <a:gd name="connsiteY17" fmla="*/ 1898419 h 3558530"/>
                <a:gd name="connsiteX18" fmla="*/ 0 w 3526304"/>
                <a:gd name="connsiteY18" fmla="*/ 1326481 h 3558530"/>
                <a:gd name="connsiteX19" fmla="*/ 0 w 3526304"/>
                <a:gd name="connsiteY19" fmla="*/ 587729 h 355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26304" h="3558530" fill="none" extrusionOk="0">
                  <a:moveTo>
                    <a:pt x="0" y="587729"/>
                  </a:moveTo>
                  <a:cubicBezTo>
                    <a:pt x="47251" y="198637"/>
                    <a:pt x="212364" y="-7315"/>
                    <a:pt x="587729" y="0"/>
                  </a:cubicBezTo>
                  <a:cubicBezTo>
                    <a:pt x="749629" y="-809"/>
                    <a:pt x="926237" y="41611"/>
                    <a:pt x="1104915" y="0"/>
                  </a:cubicBezTo>
                  <a:cubicBezTo>
                    <a:pt x="1283593" y="-41611"/>
                    <a:pt x="1602934" y="55685"/>
                    <a:pt x="1739644" y="0"/>
                  </a:cubicBezTo>
                  <a:cubicBezTo>
                    <a:pt x="1876354" y="-55685"/>
                    <a:pt x="2085284" y="64979"/>
                    <a:pt x="2374372" y="0"/>
                  </a:cubicBezTo>
                  <a:cubicBezTo>
                    <a:pt x="2663460" y="-64979"/>
                    <a:pt x="2681076" y="67639"/>
                    <a:pt x="2938575" y="0"/>
                  </a:cubicBezTo>
                  <a:cubicBezTo>
                    <a:pt x="3256635" y="-28040"/>
                    <a:pt x="3554004" y="322430"/>
                    <a:pt x="3526304" y="587729"/>
                  </a:cubicBezTo>
                  <a:cubicBezTo>
                    <a:pt x="3573751" y="806787"/>
                    <a:pt x="3526166" y="1021044"/>
                    <a:pt x="3526304" y="1135836"/>
                  </a:cubicBezTo>
                  <a:cubicBezTo>
                    <a:pt x="3526442" y="1250628"/>
                    <a:pt x="3475038" y="1435851"/>
                    <a:pt x="3526304" y="1683942"/>
                  </a:cubicBezTo>
                  <a:cubicBezTo>
                    <a:pt x="3577570" y="1932033"/>
                    <a:pt x="3523099" y="1973437"/>
                    <a:pt x="3526304" y="2255879"/>
                  </a:cubicBezTo>
                  <a:cubicBezTo>
                    <a:pt x="3529509" y="2538321"/>
                    <a:pt x="3480593" y="2794277"/>
                    <a:pt x="3526304" y="2970801"/>
                  </a:cubicBezTo>
                  <a:cubicBezTo>
                    <a:pt x="3499642" y="3329331"/>
                    <a:pt x="3266074" y="3542703"/>
                    <a:pt x="2938575" y="3558530"/>
                  </a:cubicBezTo>
                  <a:cubicBezTo>
                    <a:pt x="2680311" y="3560101"/>
                    <a:pt x="2613952" y="3510912"/>
                    <a:pt x="2303847" y="3558530"/>
                  </a:cubicBezTo>
                  <a:cubicBezTo>
                    <a:pt x="1993742" y="3606148"/>
                    <a:pt x="2005416" y="3512689"/>
                    <a:pt x="1716135" y="3558530"/>
                  </a:cubicBezTo>
                  <a:cubicBezTo>
                    <a:pt x="1426854" y="3604371"/>
                    <a:pt x="831860" y="3500648"/>
                    <a:pt x="587729" y="3558530"/>
                  </a:cubicBezTo>
                  <a:cubicBezTo>
                    <a:pt x="264670" y="3539160"/>
                    <a:pt x="-71911" y="3229942"/>
                    <a:pt x="0" y="2970801"/>
                  </a:cubicBezTo>
                  <a:cubicBezTo>
                    <a:pt x="-61053" y="2864027"/>
                    <a:pt x="23409" y="2570648"/>
                    <a:pt x="0" y="2446525"/>
                  </a:cubicBezTo>
                  <a:cubicBezTo>
                    <a:pt x="-23409" y="2322402"/>
                    <a:pt x="29455" y="2169389"/>
                    <a:pt x="0" y="1898419"/>
                  </a:cubicBezTo>
                  <a:cubicBezTo>
                    <a:pt x="-29455" y="1627449"/>
                    <a:pt x="61478" y="1476861"/>
                    <a:pt x="0" y="1326481"/>
                  </a:cubicBezTo>
                  <a:cubicBezTo>
                    <a:pt x="-61478" y="1176101"/>
                    <a:pt x="21445" y="809836"/>
                    <a:pt x="0" y="587729"/>
                  </a:cubicBezTo>
                  <a:close/>
                </a:path>
                <a:path w="3526304" h="3558530" stroke="0" extrusionOk="0">
                  <a:moveTo>
                    <a:pt x="0" y="587729"/>
                  </a:moveTo>
                  <a:cubicBezTo>
                    <a:pt x="-20094" y="255405"/>
                    <a:pt x="233078" y="7323"/>
                    <a:pt x="587729" y="0"/>
                  </a:cubicBezTo>
                  <a:cubicBezTo>
                    <a:pt x="811309" y="-9479"/>
                    <a:pt x="944017" y="26525"/>
                    <a:pt x="1151932" y="0"/>
                  </a:cubicBezTo>
                  <a:cubicBezTo>
                    <a:pt x="1359847" y="-26525"/>
                    <a:pt x="1493598" y="39368"/>
                    <a:pt x="1739644" y="0"/>
                  </a:cubicBezTo>
                  <a:cubicBezTo>
                    <a:pt x="1985690" y="-39368"/>
                    <a:pt x="2046868" y="11358"/>
                    <a:pt x="2350864" y="0"/>
                  </a:cubicBezTo>
                  <a:cubicBezTo>
                    <a:pt x="2654860" y="-11358"/>
                    <a:pt x="2667155" y="11063"/>
                    <a:pt x="2938575" y="0"/>
                  </a:cubicBezTo>
                  <a:cubicBezTo>
                    <a:pt x="3265648" y="15646"/>
                    <a:pt x="3444091" y="260590"/>
                    <a:pt x="3526304" y="587729"/>
                  </a:cubicBezTo>
                  <a:cubicBezTo>
                    <a:pt x="3537532" y="875336"/>
                    <a:pt x="3503036" y="984133"/>
                    <a:pt x="3526304" y="1207328"/>
                  </a:cubicBezTo>
                  <a:cubicBezTo>
                    <a:pt x="3549572" y="1430523"/>
                    <a:pt x="3491195" y="1686027"/>
                    <a:pt x="3526304" y="1826926"/>
                  </a:cubicBezTo>
                  <a:cubicBezTo>
                    <a:pt x="3561413" y="1967825"/>
                    <a:pt x="3499318" y="2120003"/>
                    <a:pt x="3526304" y="2398864"/>
                  </a:cubicBezTo>
                  <a:cubicBezTo>
                    <a:pt x="3553290" y="2677725"/>
                    <a:pt x="3498137" y="2797240"/>
                    <a:pt x="3526304" y="2970801"/>
                  </a:cubicBezTo>
                  <a:cubicBezTo>
                    <a:pt x="3505504" y="3277258"/>
                    <a:pt x="3264272" y="3626230"/>
                    <a:pt x="2938575" y="3558530"/>
                  </a:cubicBezTo>
                  <a:cubicBezTo>
                    <a:pt x="2829102" y="3583753"/>
                    <a:pt x="2629488" y="3496246"/>
                    <a:pt x="2397880" y="3558530"/>
                  </a:cubicBezTo>
                  <a:cubicBezTo>
                    <a:pt x="2166272" y="3620814"/>
                    <a:pt x="2074007" y="3487190"/>
                    <a:pt x="1786660" y="3558530"/>
                  </a:cubicBezTo>
                  <a:cubicBezTo>
                    <a:pt x="1499313" y="3629870"/>
                    <a:pt x="1396041" y="3527084"/>
                    <a:pt x="1245966" y="3558530"/>
                  </a:cubicBezTo>
                  <a:cubicBezTo>
                    <a:pt x="1095891" y="3589976"/>
                    <a:pt x="766367" y="3519040"/>
                    <a:pt x="587729" y="3558530"/>
                  </a:cubicBezTo>
                  <a:cubicBezTo>
                    <a:pt x="328090" y="3562864"/>
                    <a:pt x="84306" y="3261618"/>
                    <a:pt x="0" y="2970801"/>
                  </a:cubicBezTo>
                  <a:cubicBezTo>
                    <a:pt x="-37758" y="2736819"/>
                    <a:pt x="50606" y="2521421"/>
                    <a:pt x="0" y="2398864"/>
                  </a:cubicBezTo>
                  <a:cubicBezTo>
                    <a:pt x="-50606" y="2276307"/>
                    <a:pt x="49744" y="2010813"/>
                    <a:pt x="0" y="1874588"/>
                  </a:cubicBezTo>
                  <a:cubicBezTo>
                    <a:pt x="-49744" y="1738363"/>
                    <a:pt x="31314" y="1493730"/>
                    <a:pt x="0" y="1302651"/>
                  </a:cubicBezTo>
                  <a:cubicBezTo>
                    <a:pt x="-31314" y="1111572"/>
                    <a:pt x="51166" y="858094"/>
                    <a:pt x="0" y="587729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97762265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1B17CB-8D2E-2ED6-8126-079687FAE3EC}"/>
                </a:ext>
              </a:extLst>
            </p:cNvPr>
            <p:cNvSpPr txBox="1"/>
            <p:nvPr/>
          </p:nvSpPr>
          <p:spPr>
            <a:xfrm>
              <a:off x="8620979" y="152281"/>
              <a:ext cx="3280458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Nói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hoạt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động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sản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xuất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̉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các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hình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Sản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phẩm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của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các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hoạt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động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́ là </a:t>
              </a:r>
              <a:r>
                <a:rPr 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̀?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35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91C25-72EC-21E2-7D8A-3CB93FFFD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33D6C6-CB59-9E00-559B-F20C190CD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81" y="315430"/>
            <a:ext cx="5915759" cy="454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855F043-02F6-8208-F47B-A24F6E615006}"/>
              </a:ext>
            </a:extLst>
          </p:cNvPr>
          <p:cNvGrpSpPr/>
          <p:nvPr/>
        </p:nvGrpSpPr>
        <p:grpSpPr>
          <a:xfrm>
            <a:off x="6339840" y="713964"/>
            <a:ext cx="5928360" cy="1060229"/>
            <a:chOff x="-5772519" y="-8247207"/>
            <a:chExt cx="20371776" cy="2215058"/>
          </a:xfrm>
        </p:grpSpPr>
        <p:sp>
          <p:nvSpPr>
            <p:cNvPr id="4" name="文本框 48">
              <a:extLst>
                <a:ext uri="{FF2B5EF4-FFF2-40B4-BE49-F238E27FC236}">
                  <a16:creationId xmlns:a16="http://schemas.microsoft.com/office/drawing/2014/main" id="{8DD505C5-41C2-C6B1-5FB9-BEB541DD5788}"/>
                </a:ext>
              </a:extLst>
            </p:cNvPr>
            <p:cNvSpPr txBox="1"/>
            <p:nvPr/>
          </p:nvSpPr>
          <p:spPr>
            <a:xfrm>
              <a:off x="-5772519" y="-8154099"/>
              <a:ext cx="20371776" cy="2121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000" b="1" dirty="0" err="1">
                  <a:ln w="2540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UTM Tam Le" panose="02040603050506020204" pitchFamily="18" charset="0"/>
                  <a:ea typeface="字魂131号-酷乐潮玩体" panose="00000500000000000000" pitchFamily="2" charset="-122"/>
                  <a:sym typeface="Arial" panose="020B0604020202020204" pitchFamily="34" charset="0"/>
                </a:rPr>
                <a:t>Làm</a:t>
              </a:r>
              <a:r>
                <a:rPr lang="en-US" altLang="zh-CN" sz="6000" b="1" dirty="0">
                  <a:ln w="2540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UTM Tam Le" panose="02040603050506020204" pitchFamily="18" charset="0"/>
                  <a:ea typeface="字魂131号-酷乐潮玩体" panose="00000500000000000000" pitchFamily="2" charset="-122"/>
                  <a:sym typeface="Arial" panose="020B0604020202020204" pitchFamily="34" charset="0"/>
                </a:rPr>
                <a:t> </a:t>
              </a:r>
              <a:r>
                <a:rPr lang="en-US" altLang="zh-CN" sz="6000" b="1" dirty="0" err="1">
                  <a:ln w="2540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UTM Tam Le" panose="02040603050506020204" pitchFamily="18" charset="0"/>
                  <a:ea typeface="字魂131号-酷乐潮玩体" panose="00000500000000000000" pitchFamily="2" charset="-122"/>
                  <a:sym typeface="Arial" panose="020B0604020202020204" pitchFamily="34" charset="0"/>
                </a:rPr>
                <a:t>mây</a:t>
              </a:r>
              <a:r>
                <a:rPr lang="en-US" altLang="zh-CN" sz="6000" b="1" dirty="0">
                  <a:ln w="2540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UTM Tam Le" panose="02040603050506020204" pitchFamily="18" charset="0"/>
                  <a:ea typeface="字魂131号-酷乐潮玩体" panose="00000500000000000000" pitchFamily="2" charset="-122"/>
                  <a:sym typeface="Arial" panose="020B0604020202020204" pitchFamily="34" charset="0"/>
                </a:rPr>
                <a:t> </a:t>
              </a:r>
              <a:r>
                <a:rPr lang="en-US" altLang="zh-CN" sz="6000" b="1" dirty="0" err="1">
                  <a:ln w="2540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UTM Tam Le" panose="02040603050506020204" pitchFamily="18" charset="0"/>
                  <a:ea typeface="字魂131号-酷乐潮玩体" panose="00000500000000000000" pitchFamily="2" charset="-122"/>
                  <a:sym typeface="Arial" panose="020B0604020202020204" pitchFamily="34" charset="0"/>
                </a:rPr>
                <a:t>tre</a:t>
              </a:r>
              <a:r>
                <a:rPr lang="en-US" altLang="zh-CN" sz="6000" b="1" dirty="0">
                  <a:ln w="2540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UTM Tam Le" panose="02040603050506020204" pitchFamily="18" charset="0"/>
                  <a:ea typeface="字魂131号-酷乐潮玩体" panose="00000500000000000000" pitchFamily="2" charset="-122"/>
                  <a:sym typeface="Arial" panose="020B0604020202020204" pitchFamily="34" charset="0"/>
                </a:rPr>
                <a:t> </a:t>
              </a:r>
              <a:r>
                <a:rPr lang="en-US" altLang="zh-CN" sz="6000" b="1" dirty="0" err="1">
                  <a:ln w="2540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UTM Tam Le" panose="02040603050506020204" pitchFamily="18" charset="0"/>
                  <a:ea typeface="字魂131号-酷乐潮玩体" panose="00000500000000000000" pitchFamily="2" charset="-122"/>
                  <a:sym typeface="Arial" panose="020B0604020202020204" pitchFamily="34" charset="0"/>
                </a:rPr>
                <a:t>đan</a:t>
              </a:r>
              <a:endParaRPr kumimoji="0" lang="zh-CN" altLang="en-US" sz="6000" b="1" i="0" u="none" strike="noStrike" kern="1200" cap="none" spc="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Tam Le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" name="文本框 39">
              <a:extLst>
                <a:ext uri="{FF2B5EF4-FFF2-40B4-BE49-F238E27FC236}">
                  <a16:creationId xmlns:a16="http://schemas.microsoft.com/office/drawing/2014/main" id="{5EFEC72A-60A5-E797-5A50-1E4A263A1B5A}"/>
                </a:ext>
              </a:extLst>
            </p:cNvPr>
            <p:cNvSpPr txBox="1"/>
            <p:nvPr/>
          </p:nvSpPr>
          <p:spPr>
            <a:xfrm>
              <a:off x="-5772519" y="-8247207"/>
              <a:ext cx="20050290" cy="2121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000" b="1" dirty="0" err="1">
                  <a:ln w="38100">
                    <a:noFill/>
                  </a:ln>
                  <a:gradFill flip="none" rotWithShape="1">
                    <a:gsLst>
                      <a:gs pos="80000">
                        <a:srgbClr val="F96B89"/>
                      </a:gs>
                      <a:gs pos="24000">
                        <a:srgbClr val="67BF58"/>
                      </a:gs>
                      <a:gs pos="42000">
                        <a:srgbClr val="FFCE45"/>
                      </a:gs>
                    </a:gsLst>
                    <a:lin ang="5400000" scaled="1"/>
                    <a:tileRect/>
                  </a:gradFill>
                  <a:latin typeface="UTM Tam Le" panose="02040603050506020204" pitchFamily="18" charset="0"/>
                  <a:ea typeface="字魂131号-酷乐潮玩体" panose="00000500000000000000" pitchFamily="2" charset="-122"/>
                  <a:sym typeface="Arial" panose="020B0604020202020204" pitchFamily="34" charset="0"/>
                </a:rPr>
                <a:t>Làm</a:t>
              </a:r>
              <a:r>
                <a:rPr lang="en-US" altLang="zh-CN" sz="6000" b="1" dirty="0">
                  <a:ln w="38100">
                    <a:noFill/>
                  </a:ln>
                  <a:gradFill flip="none" rotWithShape="1">
                    <a:gsLst>
                      <a:gs pos="80000">
                        <a:srgbClr val="F96B89"/>
                      </a:gs>
                      <a:gs pos="24000">
                        <a:srgbClr val="67BF58"/>
                      </a:gs>
                      <a:gs pos="42000">
                        <a:srgbClr val="FFCE45"/>
                      </a:gs>
                    </a:gsLst>
                    <a:lin ang="5400000" scaled="1"/>
                    <a:tileRect/>
                  </a:gradFill>
                  <a:latin typeface="UTM Tam Le" panose="02040603050506020204" pitchFamily="18" charset="0"/>
                  <a:ea typeface="字魂131号-酷乐潮玩体" panose="00000500000000000000" pitchFamily="2" charset="-122"/>
                  <a:sym typeface="Arial" panose="020B0604020202020204" pitchFamily="34" charset="0"/>
                </a:rPr>
                <a:t> </a:t>
              </a:r>
              <a:r>
                <a:rPr lang="en-US" altLang="zh-CN" sz="6000" b="1" dirty="0" err="1">
                  <a:ln w="38100">
                    <a:noFill/>
                  </a:ln>
                  <a:gradFill flip="none" rotWithShape="1">
                    <a:gsLst>
                      <a:gs pos="80000">
                        <a:srgbClr val="F96B89"/>
                      </a:gs>
                      <a:gs pos="24000">
                        <a:srgbClr val="67BF58"/>
                      </a:gs>
                      <a:gs pos="42000">
                        <a:srgbClr val="FFCE45"/>
                      </a:gs>
                    </a:gsLst>
                    <a:lin ang="5400000" scaled="1"/>
                    <a:tileRect/>
                  </a:gradFill>
                  <a:latin typeface="UTM Tam Le" panose="02040603050506020204" pitchFamily="18" charset="0"/>
                  <a:ea typeface="字魂131号-酷乐潮玩体" panose="00000500000000000000" pitchFamily="2" charset="-122"/>
                  <a:sym typeface="Arial" panose="020B0604020202020204" pitchFamily="34" charset="0"/>
                </a:rPr>
                <a:t>mây</a:t>
              </a:r>
              <a:r>
                <a:rPr lang="en-US" altLang="zh-CN" sz="6000" b="1" dirty="0">
                  <a:ln w="38100">
                    <a:noFill/>
                  </a:ln>
                  <a:gradFill flip="none" rotWithShape="1">
                    <a:gsLst>
                      <a:gs pos="80000">
                        <a:srgbClr val="F96B89"/>
                      </a:gs>
                      <a:gs pos="24000">
                        <a:srgbClr val="67BF58"/>
                      </a:gs>
                      <a:gs pos="42000">
                        <a:srgbClr val="FFCE45"/>
                      </a:gs>
                    </a:gsLst>
                    <a:lin ang="5400000" scaled="1"/>
                    <a:tileRect/>
                  </a:gradFill>
                  <a:latin typeface="UTM Tam Le" panose="02040603050506020204" pitchFamily="18" charset="0"/>
                  <a:ea typeface="字魂131号-酷乐潮玩体" panose="00000500000000000000" pitchFamily="2" charset="-122"/>
                  <a:sym typeface="Arial" panose="020B0604020202020204" pitchFamily="34" charset="0"/>
                </a:rPr>
                <a:t> </a:t>
              </a:r>
              <a:r>
                <a:rPr lang="en-US" altLang="zh-CN" sz="6000" b="1" dirty="0" err="1">
                  <a:ln w="38100">
                    <a:noFill/>
                  </a:ln>
                  <a:gradFill flip="none" rotWithShape="1">
                    <a:gsLst>
                      <a:gs pos="80000">
                        <a:srgbClr val="F96B89"/>
                      </a:gs>
                      <a:gs pos="24000">
                        <a:srgbClr val="67BF58"/>
                      </a:gs>
                      <a:gs pos="42000">
                        <a:srgbClr val="FFCE45"/>
                      </a:gs>
                    </a:gsLst>
                    <a:lin ang="5400000" scaled="1"/>
                    <a:tileRect/>
                  </a:gradFill>
                  <a:latin typeface="UTM Tam Le" panose="02040603050506020204" pitchFamily="18" charset="0"/>
                  <a:ea typeface="字魂131号-酷乐潮玩体" panose="00000500000000000000" pitchFamily="2" charset="-122"/>
                  <a:sym typeface="Arial" panose="020B0604020202020204" pitchFamily="34" charset="0"/>
                </a:rPr>
                <a:t>tre</a:t>
              </a:r>
              <a:r>
                <a:rPr lang="en-US" altLang="zh-CN" sz="6000" b="1" dirty="0">
                  <a:ln w="38100">
                    <a:noFill/>
                  </a:ln>
                  <a:gradFill flip="none" rotWithShape="1">
                    <a:gsLst>
                      <a:gs pos="80000">
                        <a:srgbClr val="F96B89"/>
                      </a:gs>
                      <a:gs pos="24000">
                        <a:srgbClr val="67BF58"/>
                      </a:gs>
                      <a:gs pos="42000">
                        <a:srgbClr val="FFCE45"/>
                      </a:gs>
                    </a:gsLst>
                    <a:lin ang="5400000" scaled="1"/>
                    <a:tileRect/>
                  </a:gradFill>
                  <a:latin typeface="UTM Tam Le" panose="02040603050506020204" pitchFamily="18" charset="0"/>
                  <a:ea typeface="字魂131号-酷乐潮玩体" panose="00000500000000000000" pitchFamily="2" charset="-122"/>
                  <a:sym typeface="Arial" panose="020B0604020202020204" pitchFamily="34" charset="0"/>
                </a:rPr>
                <a:t> </a:t>
              </a:r>
              <a:r>
                <a:rPr lang="en-US" altLang="zh-CN" sz="6000" b="1" dirty="0" err="1">
                  <a:ln w="38100">
                    <a:noFill/>
                  </a:ln>
                  <a:gradFill flip="none" rotWithShape="1">
                    <a:gsLst>
                      <a:gs pos="80000">
                        <a:srgbClr val="F96B89"/>
                      </a:gs>
                      <a:gs pos="24000">
                        <a:srgbClr val="67BF58"/>
                      </a:gs>
                      <a:gs pos="42000">
                        <a:srgbClr val="FFCE45"/>
                      </a:gs>
                    </a:gsLst>
                    <a:lin ang="5400000" scaled="1"/>
                    <a:tileRect/>
                  </a:gradFill>
                  <a:latin typeface="UTM Tam Le" panose="02040603050506020204" pitchFamily="18" charset="0"/>
                  <a:ea typeface="字魂131号-酷乐潮玩体" panose="00000500000000000000" pitchFamily="2" charset="-122"/>
                  <a:sym typeface="Arial" panose="020B0604020202020204" pitchFamily="34" charset="0"/>
                </a:rPr>
                <a:t>đan</a:t>
              </a:r>
              <a:endParaRPr kumimoji="0" lang="zh-CN" altLang="en-US" sz="6000" b="1" i="0" u="none" strike="noStrike" kern="1200" cap="none" spc="0" normalizeH="0" baseline="0" noProof="0" dirty="0">
                <a:ln w="38100">
                  <a:noFill/>
                </a:ln>
                <a:gradFill flip="none" rotWithShape="1">
                  <a:gsLst>
                    <a:gs pos="80000">
                      <a:srgbClr val="F96B89"/>
                    </a:gs>
                    <a:gs pos="24000">
                      <a:srgbClr val="67BF58"/>
                    </a:gs>
                    <a:gs pos="42000">
                      <a:srgbClr val="FFCE45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UTM Tam Le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6" name="Picture 2" descr="Tìm hiểu về nghề mây tre đan - Giao thông">
            <a:extLst>
              <a:ext uri="{FF2B5EF4-FFF2-40B4-BE49-F238E27FC236}">
                <a16:creationId xmlns:a16="http://schemas.microsoft.com/office/drawing/2014/main" id="{973EA631-F76D-ACF5-CD6A-CACA1612D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89950" l="8167" r="93000">
                        <a14:foregroundMark x1="8333" y1="60804" x2="8333" y2="60804"/>
                        <a14:foregroundMark x1="93000" y1="43970" x2="93000" y2="43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376191"/>
            <a:ext cx="3741420" cy="24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ìm hiểu 7 làng nghề mây tre đan nổi tiếng nhất Việt Nam | HomeMay">
            <a:extLst>
              <a:ext uri="{FF2B5EF4-FFF2-40B4-BE49-F238E27FC236}">
                <a16:creationId xmlns:a16="http://schemas.microsoft.com/office/drawing/2014/main" id="{9AEDA675-1F90-6F43-60A4-12BBF771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0" y="4756608"/>
            <a:ext cx="3101340" cy="2067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6" descr="Sản phẩm mây tre lá thiếu vùng nguyên liệu đạt chuẩn">
            <a:extLst>
              <a:ext uri="{FF2B5EF4-FFF2-40B4-BE49-F238E27FC236}">
                <a16:creationId xmlns:a16="http://schemas.microsoft.com/office/drawing/2014/main" id="{BFC358EA-772A-95CB-95A1-96034CBCF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840" y="1909079"/>
            <a:ext cx="3112531" cy="2334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Rổ tre đan kín đựng rau củ quả cứng cáp - Lê Vy Bamboo">
            <a:extLst>
              <a:ext uri="{FF2B5EF4-FFF2-40B4-BE49-F238E27FC236}">
                <a16:creationId xmlns:a16="http://schemas.microsoft.com/office/drawing/2014/main" id="{BCBC2E1C-1011-9A5F-4EA5-124F4F30E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13" b="72116" l="9704" r="87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60" b="19871"/>
          <a:stretch/>
        </p:blipFill>
        <p:spPr bwMode="auto">
          <a:xfrm>
            <a:off x="6819900" y="3821431"/>
            <a:ext cx="3972694" cy="328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6038AE-1B0B-1E48-FC03-0D044C757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78" y="240708"/>
            <a:ext cx="8913124" cy="192650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6632B7-20C7-FDBD-A5CD-65D6740FF4CE}"/>
              </a:ext>
            </a:extLst>
          </p:cNvPr>
          <p:cNvSpPr/>
          <p:nvPr/>
        </p:nvSpPr>
        <p:spPr>
          <a:xfrm>
            <a:off x="196850" y="2228171"/>
            <a:ext cx="11888470" cy="3462612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Việt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có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rất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nhiều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sản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phẩm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̉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nổi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tiếng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được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chuộng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̀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xuất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khẩu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gốm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Bát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Tràng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gốm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sư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Đậu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lụa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Phúc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vải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̉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cẩm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các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mặt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hàng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mây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tre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,...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B2858B-FDA3-2273-04F6-E58E2CA92B33}"/>
              </a:ext>
            </a:extLst>
          </p:cNvPr>
          <p:cNvSpPr txBox="1"/>
          <p:nvPr/>
        </p:nvSpPr>
        <p:spPr>
          <a:xfrm>
            <a:off x="197574" y="103169"/>
            <a:ext cx="117968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̉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một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́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hoạt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động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sản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xuất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̉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ở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địa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sản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phẩm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̀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lợi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ích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của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hoạt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động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sản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xuất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́.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4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118A56-34E5-F8E9-6D44-9FDAC2BEA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4" y="1141710"/>
            <a:ext cx="10454640" cy="221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46244898"/>
</p:tagLst>
</file>

<file path=ppt/theme/theme1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467837"/>
      </a:accent1>
      <a:accent2>
        <a:srgbClr val="17431E"/>
      </a:accent2>
      <a:accent3>
        <a:srgbClr val="305336"/>
      </a:accent3>
      <a:accent4>
        <a:srgbClr val="34652F"/>
      </a:accent4>
      <a:accent5>
        <a:srgbClr val="437329"/>
      </a:accent5>
      <a:accent6>
        <a:srgbClr val="6ABF4A"/>
      </a:accent6>
      <a:hlink>
        <a:srgbClr val="E2231A"/>
      </a:hlink>
      <a:folHlink>
        <a:srgbClr val="BFBFBF"/>
      </a:folHlink>
    </a:clrScheme>
    <a:fontScheme name="e3um2jjm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467837"/>
      </a:accent1>
      <a:accent2>
        <a:srgbClr val="17431E"/>
      </a:accent2>
      <a:accent3>
        <a:srgbClr val="305336"/>
      </a:accent3>
      <a:accent4>
        <a:srgbClr val="34652F"/>
      </a:accent4>
      <a:accent5>
        <a:srgbClr val="437329"/>
      </a:accent5>
      <a:accent6>
        <a:srgbClr val="6ABF4A"/>
      </a:accent6>
      <a:hlink>
        <a:srgbClr val="E2231A"/>
      </a:hlink>
      <a:folHlink>
        <a:srgbClr val="BFBFBF"/>
      </a:folHlink>
    </a:clrScheme>
    <a:fontScheme name="e3um2jjm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128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UTM Tam Le</vt:lpstr>
      <vt:lpstr>汉仪雪君体简</vt:lpstr>
      <vt:lpstr>UTM Colossalis</vt:lpstr>
      <vt:lpstr>Arial</vt:lpstr>
      <vt:lpstr>Times New Roman</vt:lpstr>
      <vt:lpstr>#9Slide07 HoneyCream</vt:lpstr>
      <vt:lpstr>#9Slide05 Aphrodite Pro</vt:lpstr>
      <vt:lpstr>SVN-Newton</vt:lpstr>
      <vt:lpstr>Cambria</vt:lpstr>
      <vt:lpstr>UTM Avo</vt:lpstr>
      <vt:lpstr>Calibri Light</vt:lpstr>
      <vt:lpstr>Calibri</vt:lpstr>
      <vt:lpstr>BrushScript</vt:lpstr>
      <vt:lpstr>自定义设计方案</vt:lpstr>
      <vt:lpstr>1_自定义设计方案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lastModifiedBy>Administrator</cp:lastModifiedBy>
  <cp:revision>6</cp:revision>
  <dcterms:created xsi:type="dcterms:W3CDTF">2022-10-24T12:40:08Z</dcterms:created>
  <dcterms:modified xsi:type="dcterms:W3CDTF">2025-11-04T03:49:02Z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2022-10-24T12:47:11Z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f87ebc92-715f-4cb1-8bc0-51c590ab577e</vt:lpwstr>
  </property>
  <property fmtid="{D5CDD505-2E9C-101B-9397-08002B2CF9AE}" pid="8" name="MSIP_Label_defa4170-0d19-0005-0004-bc88714345d2_ContentBits">
    <vt:lpwstr>0</vt:lpwstr>
  </property>
</Properties>
</file>