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14" r:id="rId2"/>
    <p:sldId id="315" r:id="rId3"/>
    <p:sldId id="316" r:id="rId4"/>
    <p:sldId id="317" r:id="rId5"/>
    <p:sldId id="31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1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567441-1C76-417D-AF4C-058C919AA6FF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FEACA-C71F-4088-B121-C0D427F78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435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04DA77-0714-4226-8456-DE0FB00C8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9EE9-F3BF-4B40-83E7-C9BC68FDDB0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8689CE-C57C-4CCE-B5D7-91A284CB1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0DF66-3D9B-4E31-B419-8D199F946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44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0A372-E784-4489-91B1-EB5F9893B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E1B435-934F-44C4-8F1B-EC379BCB0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9EE9-F3BF-4B40-83E7-C9BC68FDDB0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BAE6C-C81A-448F-810E-8201A0E7D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98452A-D52B-4D53-AA70-42F3E1B91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712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6A006-59DD-41EF-BB59-5CF0A5B0F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CF5D0-5E86-4B07-82F0-4706674B4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2F55C-8EFE-4A66-9DB3-D0CB88777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9EE9-F3BF-4B40-83E7-C9BC68FDDB0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38045-8612-4FFC-BF9F-64FB98C8E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15B52-8190-4B2D-852C-B23A268AE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7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2C063-6317-449C-A341-883F2682D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53C2C5-1069-41AD-AB8E-A272B5F74D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35F9C6-7A1E-4BB1-8382-AF2048FA9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CF1DA-3491-456F-B971-C43EFCD2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9EE9-F3BF-4B40-83E7-C9BC68FDDB0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613E6-C32A-4783-9219-260167E5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57CA7-22C9-4637-98D5-45CB81C4C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9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5C8BC-CF44-4FCD-ACB9-6C06E1FD0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26985-A785-4717-80AD-9B8D8F5B8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5A630-F12E-492E-A3AD-AE8A23606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B9EE9-F3BF-4B40-83E7-C9BC68FDDB0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C2166-B6AA-4084-B4D7-069DDC98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20EA2-78ED-4391-B2FB-25000FDBC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2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9Slide.vn - 2019">
            <a:extLst>
              <a:ext uri="{FF2B5EF4-FFF2-40B4-BE49-F238E27FC236}">
                <a16:creationId xmlns:a16="http://schemas.microsoft.com/office/drawing/2014/main" id="{F7E4E8FC-8377-416D-AD18-6145E9B44F71}"/>
              </a:ext>
            </a:extLst>
          </p:cNvPr>
          <p:cNvSpPr txBox="1"/>
          <p:nvPr userDrawn="1"/>
        </p:nvSpPr>
        <p:spPr>
          <a:xfrm>
            <a:off x="0" y="-1512332"/>
            <a:ext cx="12192000" cy="369332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CB0E7E-7BDA-4369-B06E-95E5B313A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2DE87-7D95-4722-9EE5-248D158C7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0A038-BC78-4ECC-BEFF-CCB515E484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B9EE9-F3BF-4B40-83E7-C9BC68FDDB0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CDB14-4F91-4B5C-8ACA-1B5E7E69B7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0118F-80C4-4861-A4D3-A50D382E7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55963-6440-4C45-BA09-4E6A99D1BBE0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 hidden="1">
            <a:extLst>
              <a:ext uri="{FF2B5EF4-FFF2-40B4-BE49-F238E27FC236}">
                <a16:creationId xmlns:a16="http://schemas.microsoft.com/office/drawing/2014/main" id="{CD0CE00B-B040-4546-AF5D-EEF96AA126B0}"/>
              </a:ext>
            </a:extLst>
          </p:cNvPr>
          <p:cNvGrpSpPr>
            <a:grpSpLocks noGrp="1" noSelect="1" noRot="1" noMove="1" noResize="1"/>
          </p:cNvGrpSpPr>
          <p:nvPr userDrawn="1">
            <p:custDataLst>
              <p:tags r:id="rId7"/>
            </p:custDataLst>
          </p:nvPr>
        </p:nvGrpSpPr>
        <p:grpSpPr>
          <a:xfrm>
            <a:off x="-2202100" y="-2224223"/>
            <a:ext cx="16596200" cy="11284323"/>
            <a:chOff x="-2202100" y="-2224223"/>
            <a:chExt cx="16596200" cy="1128432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A423BDB-6737-4700-9989-01683A4147DA}"/>
                </a:ext>
              </a:extLst>
            </p:cNvPr>
            <p:cNvSpPr/>
            <p:nvPr/>
          </p:nvSpPr>
          <p:spPr>
            <a:xfrm>
              <a:off x="4851540" y="8494776"/>
              <a:ext cx="2488920" cy="565324"/>
            </a:xfrm>
            <a:prstGeom prst="rect">
              <a:avLst/>
            </a:prstGeom>
            <a:noFill/>
            <a:ln w="2159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91E50D3-44ED-477F-84FB-1E24BC65ED8F}"/>
                </a:ext>
              </a:extLst>
            </p:cNvPr>
            <p:cNvSpPr txBox="1"/>
            <p:nvPr/>
          </p:nvSpPr>
          <p:spPr>
            <a:xfrm>
              <a:off x="5006988" y="8647176"/>
              <a:ext cx="2178025" cy="260524"/>
            </a:xfrm>
            <a:custGeom>
              <a:avLst/>
              <a:gdLst/>
              <a:ahLst/>
              <a:cxnLst/>
              <a:rect l="l" t="t" r="r" b="b"/>
              <a:pathLst>
                <a:path w="2178025" h="260524">
                  <a:moveTo>
                    <a:pt x="1807648" y="222182"/>
                  </a:moveTo>
                  <a:cubicBezTo>
                    <a:pt x="1814010" y="222182"/>
                    <a:pt x="1818838" y="223968"/>
                    <a:pt x="1822130" y="227540"/>
                  </a:cubicBezTo>
                  <a:cubicBezTo>
                    <a:pt x="1825423" y="231111"/>
                    <a:pt x="1827070" y="235576"/>
                    <a:pt x="1827070" y="240934"/>
                  </a:cubicBezTo>
                  <a:cubicBezTo>
                    <a:pt x="1827070" y="246069"/>
                    <a:pt x="1825423" y="250366"/>
                    <a:pt x="1822130" y="253826"/>
                  </a:cubicBezTo>
                  <a:cubicBezTo>
                    <a:pt x="1818838" y="257287"/>
                    <a:pt x="1814010" y="259017"/>
                    <a:pt x="1807648" y="259017"/>
                  </a:cubicBezTo>
                  <a:cubicBezTo>
                    <a:pt x="1801285" y="259017"/>
                    <a:pt x="1796513" y="257287"/>
                    <a:pt x="1793332" y="253826"/>
                  </a:cubicBezTo>
                  <a:cubicBezTo>
                    <a:pt x="1790151" y="250366"/>
                    <a:pt x="1788560" y="246069"/>
                    <a:pt x="1788560" y="240934"/>
                  </a:cubicBezTo>
                  <a:cubicBezTo>
                    <a:pt x="1788560" y="235576"/>
                    <a:pt x="1790151" y="231111"/>
                    <a:pt x="1793332" y="227540"/>
                  </a:cubicBezTo>
                  <a:cubicBezTo>
                    <a:pt x="1796513" y="223968"/>
                    <a:pt x="1801285" y="222182"/>
                    <a:pt x="1807648" y="222182"/>
                  </a:cubicBezTo>
                  <a:close/>
                  <a:moveTo>
                    <a:pt x="807523" y="222182"/>
                  </a:moveTo>
                  <a:cubicBezTo>
                    <a:pt x="813885" y="222182"/>
                    <a:pt x="818713" y="223968"/>
                    <a:pt x="822005" y="227540"/>
                  </a:cubicBezTo>
                  <a:cubicBezTo>
                    <a:pt x="825298" y="231111"/>
                    <a:pt x="826945" y="235576"/>
                    <a:pt x="826945" y="240934"/>
                  </a:cubicBezTo>
                  <a:cubicBezTo>
                    <a:pt x="826945" y="246069"/>
                    <a:pt x="825298" y="250366"/>
                    <a:pt x="822005" y="253826"/>
                  </a:cubicBezTo>
                  <a:cubicBezTo>
                    <a:pt x="818713" y="257287"/>
                    <a:pt x="813885" y="259017"/>
                    <a:pt x="807523" y="259017"/>
                  </a:cubicBezTo>
                  <a:cubicBezTo>
                    <a:pt x="801160" y="259017"/>
                    <a:pt x="796388" y="257287"/>
                    <a:pt x="793207" y="253826"/>
                  </a:cubicBezTo>
                  <a:cubicBezTo>
                    <a:pt x="790026" y="250366"/>
                    <a:pt x="788435" y="246069"/>
                    <a:pt x="788435" y="240934"/>
                  </a:cubicBezTo>
                  <a:cubicBezTo>
                    <a:pt x="788435" y="235576"/>
                    <a:pt x="790026" y="231111"/>
                    <a:pt x="793207" y="227540"/>
                  </a:cubicBezTo>
                  <a:cubicBezTo>
                    <a:pt x="796388" y="223968"/>
                    <a:pt x="801160" y="222182"/>
                    <a:pt x="807523" y="222182"/>
                  </a:cubicBezTo>
                  <a:close/>
                  <a:moveTo>
                    <a:pt x="1488076" y="98952"/>
                  </a:moveTo>
                  <a:cubicBezTo>
                    <a:pt x="1472896" y="98952"/>
                    <a:pt x="1461064" y="104812"/>
                    <a:pt x="1452581" y="116532"/>
                  </a:cubicBezTo>
                  <a:cubicBezTo>
                    <a:pt x="1444098" y="128253"/>
                    <a:pt x="1439856" y="145610"/>
                    <a:pt x="1439856" y="168604"/>
                  </a:cubicBezTo>
                  <a:cubicBezTo>
                    <a:pt x="1439856" y="189142"/>
                    <a:pt x="1444098" y="205215"/>
                    <a:pt x="1452581" y="216824"/>
                  </a:cubicBezTo>
                  <a:cubicBezTo>
                    <a:pt x="1461064" y="228433"/>
                    <a:pt x="1472784" y="234237"/>
                    <a:pt x="1487741" y="234237"/>
                  </a:cubicBezTo>
                  <a:cubicBezTo>
                    <a:pt x="1507387" y="234237"/>
                    <a:pt x="1521730" y="225419"/>
                    <a:pt x="1530771" y="207783"/>
                  </a:cubicBezTo>
                  <a:lnTo>
                    <a:pt x="1530771" y="124569"/>
                  </a:lnTo>
                  <a:cubicBezTo>
                    <a:pt x="1521507" y="107491"/>
                    <a:pt x="1507275" y="98952"/>
                    <a:pt x="1488076" y="98952"/>
                  </a:cubicBezTo>
                  <a:close/>
                  <a:moveTo>
                    <a:pt x="1678241" y="98115"/>
                  </a:moveTo>
                  <a:cubicBezTo>
                    <a:pt x="1665740" y="98115"/>
                    <a:pt x="1655248" y="102663"/>
                    <a:pt x="1646764" y="111761"/>
                  </a:cubicBezTo>
                  <a:cubicBezTo>
                    <a:pt x="1638281" y="120858"/>
                    <a:pt x="1633035" y="133610"/>
                    <a:pt x="1631026" y="150019"/>
                  </a:cubicBezTo>
                  <a:lnTo>
                    <a:pt x="1721774" y="150019"/>
                  </a:lnTo>
                  <a:lnTo>
                    <a:pt x="1721774" y="147675"/>
                  </a:lnTo>
                  <a:cubicBezTo>
                    <a:pt x="1720881" y="131936"/>
                    <a:pt x="1716639" y="119742"/>
                    <a:pt x="1709049" y="111091"/>
                  </a:cubicBezTo>
                  <a:cubicBezTo>
                    <a:pt x="1701459" y="102440"/>
                    <a:pt x="1691190" y="98115"/>
                    <a:pt x="1678241" y="98115"/>
                  </a:cubicBezTo>
                  <a:close/>
                  <a:moveTo>
                    <a:pt x="1855700" y="76014"/>
                  </a:moveTo>
                  <a:lnTo>
                    <a:pt x="1887345" y="76014"/>
                  </a:lnTo>
                  <a:lnTo>
                    <a:pt x="1933389" y="215150"/>
                  </a:lnTo>
                  <a:lnTo>
                    <a:pt x="1978260" y="76014"/>
                  </a:lnTo>
                  <a:lnTo>
                    <a:pt x="2009905" y="76014"/>
                  </a:lnTo>
                  <a:lnTo>
                    <a:pt x="1944941" y="257175"/>
                  </a:lnTo>
                  <a:lnTo>
                    <a:pt x="1921334" y="257175"/>
                  </a:lnTo>
                  <a:close/>
                  <a:moveTo>
                    <a:pt x="1333370" y="76014"/>
                  </a:moveTo>
                  <a:lnTo>
                    <a:pt x="1364344" y="76014"/>
                  </a:lnTo>
                  <a:lnTo>
                    <a:pt x="1364344" y="257175"/>
                  </a:lnTo>
                  <a:lnTo>
                    <a:pt x="1333370" y="257175"/>
                  </a:lnTo>
                  <a:close/>
                  <a:moveTo>
                    <a:pt x="514350" y="76014"/>
                  </a:moveTo>
                  <a:lnTo>
                    <a:pt x="545157" y="76014"/>
                  </a:lnTo>
                  <a:lnTo>
                    <a:pt x="580820" y="211634"/>
                  </a:lnTo>
                  <a:lnTo>
                    <a:pt x="623013" y="76014"/>
                  </a:lnTo>
                  <a:lnTo>
                    <a:pt x="647960" y="76014"/>
                  </a:lnTo>
                  <a:lnTo>
                    <a:pt x="690990" y="214480"/>
                  </a:lnTo>
                  <a:lnTo>
                    <a:pt x="725816" y="76014"/>
                  </a:lnTo>
                  <a:lnTo>
                    <a:pt x="756791" y="76014"/>
                  </a:lnTo>
                  <a:lnTo>
                    <a:pt x="704050" y="257175"/>
                  </a:lnTo>
                  <a:lnTo>
                    <a:pt x="678935" y="257175"/>
                  </a:lnTo>
                  <a:lnTo>
                    <a:pt x="634901" y="119881"/>
                  </a:lnTo>
                  <a:lnTo>
                    <a:pt x="592038" y="257175"/>
                  </a:lnTo>
                  <a:lnTo>
                    <a:pt x="566923" y="257175"/>
                  </a:lnTo>
                  <a:close/>
                  <a:moveTo>
                    <a:pt x="257175" y="76014"/>
                  </a:moveTo>
                  <a:lnTo>
                    <a:pt x="287982" y="76014"/>
                  </a:lnTo>
                  <a:lnTo>
                    <a:pt x="323645" y="211634"/>
                  </a:lnTo>
                  <a:lnTo>
                    <a:pt x="365838" y="76014"/>
                  </a:lnTo>
                  <a:lnTo>
                    <a:pt x="390785" y="76014"/>
                  </a:lnTo>
                  <a:lnTo>
                    <a:pt x="433815" y="214480"/>
                  </a:lnTo>
                  <a:lnTo>
                    <a:pt x="468641" y="76014"/>
                  </a:lnTo>
                  <a:lnTo>
                    <a:pt x="499616" y="76014"/>
                  </a:lnTo>
                  <a:lnTo>
                    <a:pt x="446875" y="257175"/>
                  </a:lnTo>
                  <a:lnTo>
                    <a:pt x="421760" y="257175"/>
                  </a:lnTo>
                  <a:lnTo>
                    <a:pt x="377726" y="119881"/>
                  </a:lnTo>
                  <a:lnTo>
                    <a:pt x="334863" y="257175"/>
                  </a:lnTo>
                  <a:lnTo>
                    <a:pt x="309748" y="257175"/>
                  </a:lnTo>
                  <a:close/>
                  <a:moveTo>
                    <a:pt x="0" y="76014"/>
                  </a:moveTo>
                  <a:lnTo>
                    <a:pt x="30807" y="76014"/>
                  </a:lnTo>
                  <a:lnTo>
                    <a:pt x="66470" y="211634"/>
                  </a:lnTo>
                  <a:lnTo>
                    <a:pt x="108663" y="76014"/>
                  </a:lnTo>
                  <a:lnTo>
                    <a:pt x="133610" y="76014"/>
                  </a:lnTo>
                  <a:lnTo>
                    <a:pt x="176640" y="214480"/>
                  </a:lnTo>
                  <a:lnTo>
                    <a:pt x="211466" y="76014"/>
                  </a:lnTo>
                  <a:lnTo>
                    <a:pt x="242441" y="76014"/>
                  </a:lnTo>
                  <a:lnTo>
                    <a:pt x="189700" y="257175"/>
                  </a:lnTo>
                  <a:lnTo>
                    <a:pt x="164585" y="257175"/>
                  </a:lnTo>
                  <a:lnTo>
                    <a:pt x="120551" y="119881"/>
                  </a:lnTo>
                  <a:lnTo>
                    <a:pt x="77688" y="257175"/>
                  </a:lnTo>
                  <a:lnTo>
                    <a:pt x="52573" y="257175"/>
                  </a:lnTo>
                  <a:close/>
                  <a:moveTo>
                    <a:pt x="2120094" y="72666"/>
                  </a:moveTo>
                  <a:cubicBezTo>
                    <a:pt x="2158380" y="72666"/>
                    <a:pt x="2177690" y="94264"/>
                    <a:pt x="2178025" y="137461"/>
                  </a:cubicBezTo>
                  <a:lnTo>
                    <a:pt x="2178025" y="257175"/>
                  </a:lnTo>
                  <a:lnTo>
                    <a:pt x="2147050" y="257175"/>
                  </a:lnTo>
                  <a:lnTo>
                    <a:pt x="2147050" y="137294"/>
                  </a:lnTo>
                  <a:cubicBezTo>
                    <a:pt x="2146938" y="124234"/>
                    <a:pt x="2143953" y="114579"/>
                    <a:pt x="2138092" y="108328"/>
                  </a:cubicBezTo>
                  <a:cubicBezTo>
                    <a:pt x="2132232" y="102077"/>
                    <a:pt x="2123107" y="98952"/>
                    <a:pt x="2110717" y="98952"/>
                  </a:cubicBezTo>
                  <a:cubicBezTo>
                    <a:pt x="2100671" y="98952"/>
                    <a:pt x="2091853" y="101631"/>
                    <a:pt x="2084263" y="106989"/>
                  </a:cubicBezTo>
                  <a:cubicBezTo>
                    <a:pt x="2076673" y="112347"/>
                    <a:pt x="2070757" y="119379"/>
                    <a:pt x="2066515" y="128085"/>
                  </a:cubicBezTo>
                  <a:lnTo>
                    <a:pt x="2066515" y="257175"/>
                  </a:lnTo>
                  <a:lnTo>
                    <a:pt x="2035541" y="257175"/>
                  </a:lnTo>
                  <a:lnTo>
                    <a:pt x="2035541" y="76014"/>
                  </a:lnTo>
                  <a:lnTo>
                    <a:pt x="2064841" y="76014"/>
                  </a:lnTo>
                  <a:lnTo>
                    <a:pt x="2065846" y="98785"/>
                  </a:lnTo>
                  <a:cubicBezTo>
                    <a:pt x="2079687" y="81372"/>
                    <a:pt x="2097769" y="72666"/>
                    <a:pt x="2120094" y="72666"/>
                  </a:cubicBezTo>
                  <a:close/>
                  <a:moveTo>
                    <a:pt x="1678241" y="72666"/>
                  </a:moveTo>
                  <a:cubicBezTo>
                    <a:pt x="1701794" y="72666"/>
                    <a:pt x="1720099" y="80423"/>
                    <a:pt x="1733159" y="95938"/>
                  </a:cubicBezTo>
                  <a:cubicBezTo>
                    <a:pt x="1746219" y="111454"/>
                    <a:pt x="1752749" y="133666"/>
                    <a:pt x="1752749" y="162576"/>
                  </a:cubicBezTo>
                  <a:lnTo>
                    <a:pt x="1752749" y="175468"/>
                  </a:lnTo>
                  <a:lnTo>
                    <a:pt x="1630021" y="175468"/>
                  </a:lnTo>
                  <a:cubicBezTo>
                    <a:pt x="1630468" y="193328"/>
                    <a:pt x="1635686" y="207755"/>
                    <a:pt x="1645676" y="218749"/>
                  </a:cubicBezTo>
                  <a:cubicBezTo>
                    <a:pt x="1655666" y="229744"/>
                    <a:pt x="1668363" y="235241"/>
                    <a:pt x="1683767" y="235241"/>
                  </a:cubicBezTo>
                  <a:cubicBezTo>
                    <a:pt x="1694706" y="235241"/>
                    <a:pt x="1703970" y="233009"/>
                    <a:pt x="1711560" y="228544"/>
                  </a:cubicBezTo>
                  <a:cubicBezTo>
                    <a:pt x="1719151" y="224079"/>
                    <a:pt x="1725792" y="218163"/>
                    <a:pt x="1731485" y="210796"/>
                  </a:cubicBezTo>
                  <a:lnTo>
                    <a:pt x="1750405" y="225530"/>
                  </a:lnTo>
                  <a:cubicBezTo>
                    <a:pt x="1735224" y="248859"/>
                    <a:pt x="1712453" y="260524"/>
                    <a:pt x="1682092" y="260524"/>
                  </a:cubicBezTo>
                  <a:cubicBezTo>
                    <a:pt x="1657536" y="260524"/>
                    <a:pt x="1637556" y="252459"/>
                    <a:pt x="1622152" y="236330"/>
                  </a:cubicBezTo>
                  <a:cubicBezTo>
                    <a:pt x="1606748" y="220201"/>
                    <a:pt x="1599046" y="198630"/>
                    <a:pt x="1599046" y="171617"/>
                  </a:cubicBezTo>
                  <a:lnTo>
                    <a:pt x="1599046" y="165925"/>
                  </a:lnTo>
                  <a:cubicBezTo>
                    <a:pt x="1599046" y="147954"/>
                    <a:pt x="1602479" y="131908"/>
                    <a:pt x="1609343" y="117788"/>
                  </a:cubicBezTo>
                  <a:cubicBezTo>
                    <a:pt x="1616208" y="103668"/>
                    <a:pt x="1625807" y="92618"/>
                    <a:pt x="1638142" y="84637"/>
                  </a:cubicBezTo>
                  <a:cubicBezTo>
                    <a:pt x="1650476" y="76656"/>
                    <a:pt x="1663842" y="72666"/>
                    <a:pt x="1678241" y="72666"/>
                  </a:cubicBezTo>
                  <a:close/>
                  <a:moveTo>
                    <a:pt x="1129624" y="72666"/>
                  </a:moveTo>
                  <a:cubicBezTo>
                    <a:pt x="1150162" y="72666"/>
                    <a:pt x="1166822" y="77968"/>
                    <a:pt x="1179602" y="88572"/>
                  </a:cubicBezTo>
                  <a:cubicBezTo>
                    <a:pt x="1192383" y="99175"/>
                    <a:pt x="1198773" y="112737"/>
                    <a:pt x="1198773" y="129257"/>
                  </a:cubicBezTo>
                  <a:lnTo>
                    <a:pt x="1167631" y="129257"/>
                  </a:lnTo>
                  <a:cubicBezTo>
                    <a:pt x="1167631" y="120774"/>
                    <a:pt x="1164031" y="113463"/>
                    <a:pt x="1156831" y="107324"/>
                  </a:cubicBezTo>
                  <a:cubicBezTo>
                    <a:pt x="1149632" y="101185"/>
                    <a:pt x="1140563" y="98115"/>
                    <a:pt x="1129624" y="98115"/>
                  </a:cubicBezTo>
                  <a:cubicBezTo>
                    <a:pt x="1118350" y="98115"/>
                    <a:pt x="1109532" y="100571"/>
                    <a:pt x="1103170" y="105482"/>
                  </a:cubicBezTo>
                  <a:cubicBezTo>
                    <a:pt x="1096807" y="110393"/>
                    <a:pt x="1093626" y="116811"/>
                    <a:pt x="1093626" y="124737"/>
                  </a:cubicBezTo>
                  <a:cubicBezTo>
                    <a:pt x="1093626" y="132215"/>
                    <a:pt x="1096584" y="137852"/>
                    <a:pt x="1102500" y="141647"/>
                  </a:cubicBezTo>
                  <a:cubicBezTo>
                    <a:pt x="1108416" y="145442"/>
                    <a:pt x="1119104" y="149070"/>
                    <a:pt x="1134563" y="152530"/>
                  </a:cubicBezTo>
                  <a:cubicBezTo>
                    <a:pt x="1150023" y="155990"/>
                    <a:pt x="1162552" y="160120"/>
                    <a:pt x="1172151" y="164920"/>
                  </a:cubicBezTo>
                  <a:cubicBezTo>
                    <a:pt x="1181751" y="169720"/>
                    <a:pt x="1188867" y="175496"/>
                    <a:pt x="1193499" y="182249"/>
                  </a:cubicBezTo>
                  <a:cubicBezTo>
                    <a:pt x="1198131" y="189002"/>
                    <a:pt x="1200447" y="197234"/>
                    <a:pt x="1200447" y="206945"/>
                  </a:cubicBezTo>
                  <a:cubicBezTo>
                    <a:pt x="1200447" y="223131"/>
                    <a:pt x="1193973" y="236107"/>
                    <a:pt x="1181025" y="245873"/>
                  </a:cubicBezTo>
                  <a:cubicBezTo>
                    <a:pt x="1168077" y="255640"/>
                    <a:pt x="1151278" y="260524"/>
                    <a:pt x="1130628" y="260524"/>
                  </a:cubicBezTo>
                  <a:cubicBezTo>
                    <a:pt x="1116118" y="260524"/>
                    <a:pt x="1103281" y="257956"/>
                    <a:pt x="1092119" y="252822"/>
                  </a:cubicBezTo>
                  <a:cubicBezTo>
                    <a:pt x="1080957" y="247687"/>
                    <a:pt x="1072223" y="240516"/>
                    <a:pt x="1065916" y="231307"/>
                  </a:cubicBezTo>
                  <a:cubicBezTo>
                    <a:pt x="1059610" y="222098"/>
                    <a:pt x="1056456" y="212136"/>
                    <a:pt x="1056456" y="201420"/>
                  </a:cubicBezTo>
                  <a:lnTo>
                    <a:pt x="1087431" y="201420"/>
                  </a:lnTo>
                  <a:cubicBezTo>
                    <a:pt x="1087989" y="211801"/>
                    <a:pt x="1092147" y="220033"/>
                    <a:pt x="1099905" y="226116"/>
                  </a:cubicBezTo>
                  <a:cubicBezTo>
                    <a:pt x="1107662" y="232200"/>
                    <a:pt x="1117904" y="235241"/>
                    <a:pt x="1130628" y="235241"/>
                  </a:cubicBezTo>
                  <a:cubicBezTo>
                    <a:pt x="1142349" y="235241"/>
                    <a:pt x="1151753" y="232869"/>
                    <a:pt x="1158841" y="228126"/>
                  </a:cubicBezTo>
                  <a:cubicBezTo>
                    <a:pt x="1165929" y="223382"/>
                    <a:pt x="1169473" y="217047"/>
                    <a:pt x="1169473" y="209122"/>
                  </a:cubicBezTo>
                  <a:cubicBezTo>
                    <a:pt x="1169473" y="200751"/>
                    <a:pt x="1166319" y="194249"/>
                    <a:pt x="1160013" y="189616"/>
                  </a:cubicBezTo>
                  <a:cubicBezTo>
                    <a:pt x="1153706" y="184984"/>
                    <a:pt x="1142711" y="180994"/>
                    <a:pt x="1127029" y="177645"/>
                  </a:cubicBezTo>
                  <a:cubicBezTo>
                    <a:pt x="1111346" y="174296"/>
                    <a:pt x="1098900" y="170278"/>
                    <a:pt x="1089691" y="165590"/>
                  </a:cubicBezTo>
                  <a:cubicBezTo>
                    <a:pt x="1080483" y="160902"/>
                    <a:pt x="1073674" y="155321"/>
                    <a:pt x="1069265" y="148847"/>
                  </a:cubicBezTo>
                  <a:cubicBezTo>
                    <a:pt x="1064856" y="142373"/>
                    <a:pt x="1062651" y="134671"/>
                    <a:pt x="1062651" y="125741"/>
                  </a:cubicBezTo>
                  <a:cubicBezTo>
                    <a:pt x="1062651" y="110896"/>
                    <a:pt x="1068930" y="98338"/>
                    <a:pt x="1081487" y="88069"/>
                  </a:cubicBezTo>
                  <a:cubicBezTo>
                    <a:pt x="1094045" y="77800"/>
                    <a:pt x="1110090" y="72666"/>
                    <a:pt x="1129624" y="72666"/>
                  </a:cubicBezTo>
                  <a:close/>
                  <a:moveTo>
                    <a:pt x="942472" y="35831"/>
                  </a:moveTo>
                  <a:cubicBezTo>
                    <a:pt x="928855" y="35831"/>
                    <a:pt x="917916" y="41049"/>
                    <a:pt x="909656" y="51485"/>
                  </a:cubicBezTo>
                  <a:cubicBezTo>
                    <a:pt x="901396" y="61922"/>
                    <a:pt x="897266" y="75679"/>
                    <a:pt x="897266" y="92757"/>
                  </a:cubicBezTo>
                  <a:cubicBezTo>
                    <a:pt x="897266" y="109389"/>
                    <a:pt x="901256" y="123090"/>
                    <a:pt x="909237" y="133862"/>
                  </a:cubicBezTo>
                  <a:cubicBezTo>
                    <a:pt x="917218" y="144633"/>
                    <a:pt x="927906" y="150019"/>
                    <a:pt x="941300" y="150019"/>
                  </a:cubicBezTo>
                  <a:cubicBezTo>
                    <a:pt x="951681" y="150019"/>
                    <a:pt x="961253" y="146838"/>
                    <a:pt x="970015" y="140475"/>
                  </a:cubicBezTo>
                  <a:cubicBezTo>
                    <a:pt x="978777" y="134113"/>
                    <a:pt x="985168" y="126243"/>
                    <a:pt x="989186" y="116867"/>
                  </a:cubicBezTo>
                  <a:lnTo>
                    <a:pt x="989186" y="104477"/>
                  </a:lnTo>
                  <a:cubicBezTo>
                    <a:pt x="989186" y="84163"/>
                    <a:pt x="984777" y="67643"/>
                    <a:pt x="975959" y="54918"/>
                  </a:cubicBezTo>
                  <a:cubicBezTo>
                    <a:pt x="967141" y="42193"/>
                    <a:pt x="955979" y="35831"/>
                    <a:pt x="942472" y="35831"/>
                  </a:cubicBezTo>
                  <a:close/>
                  <a:moveTo>
                    <a:pt x="1349108" y="10046"/>
                  </a:moveTo>
                  <a:cubicBezTo>
                    <a:pt x="1355136" y="10046"/>
                    <a:pt x="1359712" y="11776"/>
                    <a:pt x="1362837" y="15237"/>
                  </a:cubicBezTo>
                  <a:cubicBezTo>
                    <a:pt x="1365963" y="18697"/>
                    <a:pt x="1367526" y="22938"/>
                    <a:pt x="1367526" y="27961"/>
                  </a:cubicBezTo>
                  <a:cubicBezTo>
                    <a:pt x="1367526" y="32984"/>
                    <a:pt x="1365963" y="37170"/>
                    <a:pt x="1362837" y="40519"/>
                  </a:cubicBezTo>
                  <a:cubicBezTo>
                    <a:pt x="1359712" y="43867"/>
                    <a:pt x="1355136" y="45542"/>
                    <a:pt x="1349108" y="45542"/>
                  </a:cubicBezTo>
                  <a:cubicBezTo>
                    <a:pt x="1343081" y="45542"/>
                    <a:pt x="1338532" y="43867"/>
                    <a:pt x="1335462" y="40519"/>
                  </a:cubicBezTo>
                  <a:cubicBezTo>
                    <a:pt x="1332393" y="37170"/>
                    <a:pt x="1330858" y="32984"/>
                    <a:pt x="1330858" y="27961"/>
                  </a:cubicBezTo>
                  <a:cubicBezTo>
                    <a:pt x="1330858" y="22938"/>
                    <a:pt x="1332393" y="18697"/>
                    <a:pt x="1335462" y="15237"/>
                  </a:cubicBezTo>
                  <a:cubicBezTo>
                    <a:pt x="1338532" y="11776"/>
                    <a:pt x="1343081" y="10046"/>
                    <a:pt x="1349108" y="10046"/>
                  </a:cubicBezTo>
                  <a:close/>
                  <a:moveTo>
                    <a:pt x="942305" y="10046"/>
                  </a:moveTo>
                  <a:cubicBezTo>
                    <a:pt x="966415" y="10046"/>
                    <a:pt x="985419" y="19060"/>
                    <a:pt x="999316" y="37086"/>
                  </a:cubicBezTo>
                  <a:cubicBezTo>
                    <a:pt x="1013212" y="55113"/>
                    <a:pt x="1020161" y="79698"/>
                    <a:pt x="1020161" y="110840"/>
                  </a:cubicBezTo>
                  <a:lnTo>
                    <a:pt x="1020161" y="119881"/>
                  </a:lnTo>
                  <a:cubicBezTo>
                    <a:pt x="1020161" y="167320"/>
                    <a:pt x="1010785" y="201950"/>
                    <a:pt x="992032" y="223772"/>
                  </a:cubicBezTo>
                  <a:cubicBezTo>
                    <a:pt x="973280" y="245594"/>
                    <a:pt x="944984" y="256784"/>
                    <a:pt x="907144" y="257342"/>
                  </a:cubicBezTo>
                  <a:lnTo>
                    <a:pt x="901117" y="257342"/>
                  </a:lnTo>
                  <a:lnTo>
                    <a:pt x="901117" y="231056"/>
                  </a:lnTo>
                  <a:lnTo>
                    <a:pt x="907647" y="231056"/>
                  </a:lnTo>
                  <a:cubicBezTo>
                    <a:pt x="933208" y="230611"/>
                    <a:pt x="952853" y="223956"/>
                    <a:pt x="966583" y="211089"/>
                  </a:cubicBezTo>
                  <a:cubicBezTo>
                    <a:pt x="980312" y="198223"/>
                    <a:pt x="987791" y="177866"/>
                    <a:pt x="989018" y="150019"/>
                  </a:cubicBezTo>
                  <a:cubicBezTo>
                    <a:pt x="982545" y="157721"/>
                    <a:pt x="974815" y="163916"/>
                    <a:pt x="965829" y="168604"/>
                  </a:cubicBezTo>
                  <a:cubicBezTo>
                    <a:pt x="956844" y="173292"/>
                    <a:pt x="946993" y="175636"/>
                    <a:pt x="936278" y="175636"/>
                  </a:cubicBezTo>
                  <a:cubicBezTo>
                    <a:pt x="922213" y="175636"/>
                    <a:pt x="909963" y="172176"/>
                    <a:pt x="899526" y="165255"/>
                  </a:cubicBezTo>
                  <a:cubicBezTo>
                    <a:pt x="889090" y="158335"/>
                    <a:pt x="881025" y="148596"/>
                    <a:pt x="875332" y="136038"/>
                  </a:cubicBezTo>
                  <a:cubicBezTo>
                    <a:pt x="869640" y="123481"/>
                    <a:pt x="866793" y="109612"/>
                    <a:pt x="866793" y="94431"/>
                  </a:cubicBezTo>
                  <a:cubicBezTo>
                    <a:pt x="866793" y="78135"/>
                    <a:pt x="869891" y="63457"/>
                    <a:pt x="876086" y="50397"/>
                  </a:cubicBezTo>
                  <a:cubicBezTo>
                    <a:pt x="882281" y="37338"/>
                    <a:pt x="891071" y="27347"/>
                    <a:pt x="902456" y="20427"/>
                  </a:cubicBezTo>
                  <a:cubicBezTo>
                    <a:pt x="913842" y="13506"/>
                    <a:pt x="927125" y="10046"/>
                    <a:pt x="942305" y="10046"/>
                  </a:cubicBezTo>
                  <a:close/>
                  <a:moveTo>
                    <a:pt x="1530771" y="0"/>
                  </a:moveTo>
                  <a:lnTo>
                    <a:pt x="1561746" y="0"/>
                  </a:lnTo>
                  <a:lnTo>
                    <a:pt x="1561746" y="257175"/>
                  </a:lnTo>
                  <a:lnTo>
                    <a:pt x="1533283" y="257175"/>
                  </a:lnTo>
                  <a:lnTo>
                    <a:pt x="1531776" y="237753"/>
                  </a:lnTo>
                  <a:cubicBezTo>
                    <a:pt x="1519386" y="252933"/>
                    <a:pt x="1502141" y="260524"/>
                    <a:pt x="1480040" y="260524"/>
                  </a:cubicBezTo>
                  <a:cubicBezTo>
                    <a:pt x="1459055" y="260524"/>
                    <a:pt x="1441949" y="251929"/>
                    <a:pt x="1428722" y="234739"/>
                  </a:cubicBezTo>
                  <a:cubicBezTo>
                    <a:pt x="1415495" y="217549"/>
                    <a:pt x="1408881" y="195114"/>
                    <a:pt x="1408881" y="167432"/>
                  </a:cubicBezTo>
                  <a:lnTo>
                    <a:pt x="1408881" y="165088"/>
                  </a:lnTo>
                  <a:cubicBezTo>
                    <a:pt x="1408881" y="137294"/>
                    <a:pt x="1415467" y="114942"/>
                    <a:pt x="1428638" y="98031"/>
                  </a:cubicBezTo>
                  <a:cubicBezTo>
                    <a:pt x="1441809" y="81121"/>
                    <a:pt x="1459055" y="72666"/>
                    <a:pt x="1480375" y="72666"/>
                  </a:cubicBezTo>
                  <a:cubicBezTo>
                    <a:pt x="1501583" y="72666"/>
                    <a:pt x="1518381" y="79921"/>
                    <a:pt x="1530771" y="94431"/>
                  </a:cubicBezTo>
                  <a:close/>
                  <a:moveTo>
                    <a:pt x="1247645" y="0"/>
                  </a:moveTo>
                  <a:lnTo>
                    <a:pt x="1278619" y="0"/>
                  </a:lnTo>
                  <a:lnTo>
                    <a:pt x="1278619" y="257175"/>
                  </a:lnTo>
                  <a:lnTo>
                    <a:pt x="1247645" y="25717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en-US" sz="2700">
                <a:solidFill>
                  <a:schemeClr val="bg1">
                    <a:lumMod val="75000"/>
                  </a:schemeClr>
                </a:solidFill>
                <a:latin typeface="#9Slide02 Noi dung dai" panose="02000000000000000000" pitchFamily="2" charset="0"/>
                <a:ea typeface="#9Slide02 Noi dung dai" panose="02000000000000000000" pitchFamily="2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2465F73-4B27-4C0F-9B02-510C8E083EB6}"/>
                </a:ext>
              </a:extLst>
            </p:cNvPr>
            <p:cNvSpPr/>
            <p:nvPr/>
          </p:nvSpPr>
          <p:spPr>
            <a:xfrm>
              <a:off x="-2202100" y="-2224223"/>
              <a:ext cx="16596200" cy="1128432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0" name="9Slide.vn">
            <a:extLst>
              <a:ext uri="{FF2B5EF4-FFF2-40B4-BE49-F238E27FC236}">
                <a16:creationId xmlns:a16="http://schemas.microsoft.com/office/drawing/2014/main" id="{0F30810D-0BA7-48B5-9100-E09C5C296021}"/>
              </a:ext>
            </a:extLst>
          </p:cNvPr>
          <p:cNvSpPr>
            <a:spLocks noSelect="1"/>
          </p:cNvSpPr>
          <p:nvPr userDrawn="1">
            <p:custDataLst>
              <p:tags r:id="rId8"/>
            </p:custDataLst>
          </p:nvPr>
        </p:nvSpPr>
        <p:spPr>
          <a:xfrm>
            <a:off x="6091428" y="-8915400"/>
            <a:ext cx="9144" cy="914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9Slide.vn">
            <a:extLst>
              <a:ext uri="{FF2B5EF4-FFF2-40B4-BE49-F238E27FC236}">
                <a16:creationId xmlns:a16="http://schemas.microsoft.com/office/drawing/2014/main" id="{5703AF2A-1D5F-4BD2-8904-9B6C863CB9B3}"/>
              </a:ext>
            </a:extLst>
          </p:cNvPr>
          <p:cNvSpPr>
            <a:spLocks noSelect="1"/>
          </p:cNvSpPr>
          <p:nvPr userDrawn="1">
            <p:custDataLst>
              <p:tags r:id="rId9"/>
            </p:custDataLst>
          </p:nvPr>
        </p:nvSpPr>
        <p:spPr>
          <a:xfrm>
            <a:off x="6091428" y="15764256"/>
            <a:ext cx="9144" cy="914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79E18B-B015-4B4B-8820-8BD0706DEF2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95427" y="240608"/>
            <a:ext cx="1136492" cy="113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32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BB57124-4585-2E8F-0855-198E2EB5F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6939" y="2595477"/>
            <a:ext cx="7059780" cy="18472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5853D9B-145C-6DF1-0481-75BD19DDCB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7399" y="1566539"/>
            <a:ext cx="2389839" cy="107298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55DC686-BF33-236A-C2D0-4B6D055D1E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8297" y="4455319"/>
            <a:ext cx="2517866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61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320E-0126-529B-1129-D8D6F80D6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3EF3631-3A10-C5E7-97B0-23874014B037}"/>
              </a:ext>
            </a:extLst>
          </p:cNvPr>
          <p:cNvSpPr txBox="1"/>
          <p:nvPr/>
        </p:nvSpPr>
        <p:spPr>
          <a:xfrm>
            <a:off x="3670272" y="2996278"/>
            <a:ext cx="4315641" cy="9508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Ciel Cadena" panose="02000503000000020004" pitchFamily="50" charset="0"/>
                <a:ea typeface="+mn-ea"/>
                <a:cs typeface="+mn-cs"/>
              </a:rPr>
              <a:t>Luyện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Ciel Cadena" panose="02000503000000020004" pitchFamily="50" charset="0"/>
                <a:ea typeface="+mn-ea"/>
                <a:cs typeface="+mn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Ciel Cadena" panose="02000503000000020004" pitchFamily="50" charset="0"/>
                <a:ea typeface="+mn-ea"/>
                <a:cs typeface="+mn-cs"/>
              </a:rPr>
              <a:t>tập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Ciel Cadena" panose="02000503000000020004" pitchFamily="50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0167CB-FFEC-9223-1AC5-6EFEE2FF10A3}"/>
              </a:ext>
            </a:extLst>
          </p:cNvPr>
          <p:cNvSpPr txBox="1"/>
          <p:nvPr/>
        </p:nvSpPr>
        <p:spPr>
          <a:xfrm>
            <a:off x="3822672" y="3148678"/>
            <a:ext cx="4315641" cy="9508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Ciel Cadena" panose="02000503000000020004" pitchFamily="50" charset="0"/>
                <a:ea typeface="+mn-ea"/>
                <a:cs typeface="+mn-cs"/>
              </a:rPr>
              <a:t>Luyện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Ciel Cadena" panose="02000503000000020004" pitchFamily="50" charset="0"/>
                <a:ea typeface="+mn-ea"/>
                <a:cs typeface="+mn-cs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Ciel Cadena" panose="02000503000000020004" pitchFamily="50" charset="0"/>
                <a:ea typeface="+mn-ea"/>
                <a:cs typeface="+mn-cs"/>
              </a:rPr>
              <a:t>tập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Ciel Cadena" panose="02000503000000020004" pitchFamily="50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1ABDCC-B186-1721-34B8-6B2FCF5E4301}"/>
              </a:ext>
            </a:extLst>
          </p:cNvPr>
          <p:cNvSpPr txBox="1"/>
          <p:nvPr/>
        </p:nvSpPr>
        <p:spPr>
          <a:xfrm>
            <a:off x="3517872" y="2533773"/>
            <a:ext cx="4315641" cy="9930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Ciel Cadena" panose="02000503000000020004" pitchFamily="50" charset="0"/>
                <a:ea typeface="+mn-ea"/>
                <a:cs typeface="+mn-cs"/>
              </a:rPr>
              <a:t>Luyện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Ciel Cadena" panose="02000503000000020004" pitchFamily="50" charset="0"/>
                <a:ea typeface="+mn-ea"/>
                <a:cs typeface="+mn-cs"/>
              </a:rPr>
              <a:t>tập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iCiel Cadena" panose="02000503000000020004" pitchFamily="50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7547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7A8D7-7975-DE0E-E175-4C3445E9F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FB676FB-3694-8907-E1A7-5C73A55570E6}"/>
              </a:ext>
            </a:extLst>
          </p:cNvPr>
          <p:cNvGrpSpPr/>
          <p:nvPr/>
        </p:nvGrpSpPr>
        <p:grpSpPr>
          <a:xfrm>
            <a:off x="-353008" y="457200"/>
            <a:ext cx="3479796" cy="929640"/>
            <a:chOff x="0" y="457200"/>
            <a:chExt cx="3098796" cy="929640"/>
          </a:xfrm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id="{6BE129B8-2205-CDF6-0ACB-6F16DE10AB8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23077"/>
            <a:stretch/>
          </p:blipFill>
          <p:spPr>
            <a:xfrm>
              <a:off x="0" y="457200"/>
              <a:ext cx="3098796" cy="92964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95B8131-F32D-2100-52C0-2A696BF5A582}"/>
                </a:ext>
              </a:extLst>
            </p:cNvPr>
            <p:cNvSpPr txBox="1"/>
            <p:nvPr/>
          </p:nvSpPr>
          <p:spPr>
            <a:xfrm>
              <a:off x="960457" y="675798"/>
              <a:ext cx="825718" cy="49244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Ciel Cadena" panose="02000503000000020004" pitchFamily="50" charset="0"/>
                  <a:ea typeface="+mn-ea"/>
                  <a:cs typeface="+mn-cs"/>
                </a:rPr>
                <a:t>BÀI 3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19BF2A25-7171-E84F-80B4-064D0090A47E}"/>
              </a:ext>
            </a:extLst>
          </p:cNvPr>
          <p:cNvGrpSpPr/>
          <p:nvPr/>
        </p:nvGrpSpPr>
        <p:grpSpPr>
          <a:xfrm>
            <a:off x="3679958" y="41848"/>
            <a:ext cx="6183846" cy="929640"/>
            <a:chOff x="3182748" y="175557"/>
            <a:chExt cx="8323452" cy="163908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DA70052D-8F9D-BE65-F8AF-6DEAF82F68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82748" y="175557"/>
              <a:ext cx="8323452" cy="163908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5741718-B3C0-87D2-1403-62DFC863E84D}"/>
                </a:ext>
              </a:extLst>
            </p:cNvPr>
            <p:cNvSpPr txBox="1"/>
            <p:nvPr/>
          </p:nvSpPr>
          <p:spPr>
            <a:xfrm>
              <a:off x="5463734" y="525596"/>
              <a:ext cx="4071627" cy="638445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13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Xử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lý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tình</a:t>
              </a: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kumimoji="0" lang="en-US" sz="40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huống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B15FAD90-85E6-8D75-E584-1ACBD79AAF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089" y="1571573"/>
            <a:ext cx="5571582" cy="28127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BE5E7710-E4CC-D836-543D-00AEDC92633D}"/>
              </a:ext>
            </a:extLst>
          </p:cNvPr>
          <p:cNvGrpSpPr/>
          <p:nvPr/>
        </p:nvGrpSpPr>
        <p:grpSpPr>
          <a:xfrm>
            <a:off x="6331671" y="1571571"/>
            <a:ext cx="5189769" cy="2422425"/>
            <a:chOff x="6331671" y="1571571"/>
            <a:chExt cx="5189769" cy="2422425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512D7B4D-A320-93C8-60DD-B92022DBB9C0}"/>
                </a:ext>
              </a:extLst>
            </p:cNvPr>
            <p:cNvGrpSpPr/>
            <p:nvPr/>
          </p:nvGrpSpPr>
          <p:grpSpPr>
            <a:xfrm>
              <a:off x="6331671" y="1571571"/>
              <a:ext cx="5189769" cy="2422425"/>
              <a:chOff x="838202" y="737756"/>
              <a:chExt cx="7619998" cy="5282044"/>
            </a:xfrm>
          </p:grpSpPr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DF836090-3AB2-B70A-D2C0-9A27AA2B3894}"/>
                  </a:ext>
                </a:extLst>
              </p:cNvPr>
              <p:cNvSpPr/>
              <p:nvPr/>
            </p:nvSpPr>
            <p:spPr>
              <a:xfrm>
                <a:off x="838202" y="737756"/>
                <a:ext cx="7619998" cy="5282044"/>
              </a:xfrm>
              <a:prstGeom prst="roundRect">
                <a:avLst>
                  <a:gd name="adj" fmla="val 21913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#9Slide02 Noi dung dai"/>
                  <a:ea typeface="+mn-ea"/>
                  <a:cs typeface="+mn-cs"/>
                </a:endParaRPr>
              </a:p>
            </p:txBody>
          </p:sp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83351574-617F-3FA6-7198-2416A4086268}"/>
                  </a:ext>
                </a:extLst>
              </p:cNvPr>
              <p:cNvSpPr/>
              <p:nvPr/>
            </p:nvSpPr>
            <p:spPr>
              <a:xfrm>
                <a:off x="1035205" y="946961"/>
                <a:ext cx="7225992" cy="4863633"/>
              </a:xfrm>
              <a:prstGeom prst="roundRect">
                <a:avLst>
                  <a:gd name="adj" fmla="val 1939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#9Slide02 Noi dung dai"/>
                  <a:ea typeface="+mn-ea"/>
                  <a:cs typeface="+mn-cs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BCF7C33-143B-4041-CB4D-5944882A8150}"/>
                </a:ext>
              </a:extLst>
            </p:cNvPr>
            <p:cNvSpPr txBox="1"/>
            <p:nvPr/>
          </p:nvSpPr>
          <p:spPr>
            <a:xfrm>
              <a:off x="6705600" y="1869440"/>
              <a:ext cx="4726311" cy="172354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/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1.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thấy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cười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đùa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ầm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ĩ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trước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sân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nhà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bác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hàng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khi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bác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đang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ốm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sẽ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gì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6FE91E92-2A5E-28B5-9DF0-5A0231672A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5360" y="4286318"/>
            <a:ext cx="5356311" cy="2529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90F6B428-0325-2796-164D-0DAFD36BF7F7}"/>
              </a:ext>
            </a:extLst>
          </p:cNvPr>
          <p:cNvGrpSpPr/>
          <p:nvPr/>
        </p:nvGrpSpPr>
        <p:grpSpPr>
          <a:xfrm>
            <a:off x="6437010" y="4286318"/>
            <a:ext cx="5189769" cy="2422425"/>
            <a:chOff x="6331671" y="1571571"/>
            <a:chExt cx="5189769" cy="2422425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CA779BC-4994-F878-DCCB-CA2E562D60D1}"/>
                </a:ext>
              </a:extLst>
            </p:cNvPr>
            <p:cNvGrpSpPr/>
            <p:nvPr/>
          </p:nvGrpSpPr>
          <p:grpSpPr>
            <a:xfrm>
              <a:off x="6331671" y="1571571"/>
              <a:ext cx="5189769" cy="2422425"/>
              <a:chOff x="838202" y="737756"/>
              <a:chExt cx="7619998" cy="5282044"/>
            </a:xfrm>
          </p:grpSpPr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DFD91F1A-7932-E862-0057-CD714D14D614}"/>
                  </a:ext>
                </a:extLst>
              </p:cNvPr>
              <p:cNvSpPr/>
              <p:nvPr/>
            </p:nvSpPr>
            <p:spPr>
              <a:xfrm>
                <a:off x="838202" y="737756"/>
                <a:ext cx="7619998" cy="5282044"/>
              </a:xfrm>
              <a:prstGeom prst="roundRect">
                <a:avLst>
                  <a:gd name="adj" fmla="val 21913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#9Slide02 Noi dung dai"/>
                  <a:ea typeface="+mn-ea"/>
                  <a:cs typeface="+mn-cs"/>
                </a:endParaRPr>
              </a:p>
            </p:txBody>
          </p:sp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51EC3CA0-833E-0763-8553-D5F1C70AE510}"/>
                  </a:ext>
                </a:extLst>
              </p:cNvPr>
              <p:cNvSpPr/>
              <p:nvPr/>
            </p:nvSpPr>
            <p:spPr>
              <a:xfrm>
                <a:off x="1035205" y="946961"/>
                <a:ext cx="7225992" cy="4863633"/>
              </a:xfrm>
              <a:prstGeom prst="roundRect">
                <a:avLst>
                  <a:gd name="adj" fmla="val 1939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#9Slide02 Noi dung dai"/>
                  <a:ea typeface="+mn-ea"/>
                  <a:cs typeface="+mn-cs"/>
                </a:endParaRPr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7DF9FA8-D1D8-90F0-6914-53F79F785FB9}"/>
                </a:ext>
              </a:extLst>
            </p:cNvPr>
            <p:cNvSpPr txBox="1"/>
            <p:nvPr/>
          </p:nvSpPr>
          <p:spPr>
            <a:xfrm>
              <a:off x="6705600" y="1869440"/>
              <a:ext cx="4576327" cy="172354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/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Bác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hàng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nhờ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trông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bé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khi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đang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rủ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sang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nhà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xem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phim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sẽ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gì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532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 p14:presetBounceEnd="51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1000">
                                          <p:cBhvr additive="base">
                                            <p:cTn id="7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1000">
                                          <p:cBhvr additive="base">
                                            <p:cTn id="8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53" presetClass="entr" presetSubtype="16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" fill="hold">
                          <p:stCondLst>
                            <p:cond delay="indefinite"/>
                          </p:stCondLst>
                          <p:childTnLst>
                            <p:par>
                              <p:cTn id="1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" presetID="16" presetClass="entr" presetSubtype="2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20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5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6" fill="hold">
                          <p:stCondLst>
                            <p:cond delay="indefinite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16" presetClass="entr" presetSubtype="2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30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53" presetClass="entr" presetSubtype="16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3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5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6" fill="hold">
                          <p:stCondLst>
                            <p:cond delay="indefinite"/>
                          </p:stCondLst>
                          <p:childTnLst>
                            <p:par>
                              <p:cTn id="1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8" presetID="16" presetClass="entr" presetSubtype="2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20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1" fill="hold">
                          <p:stCondLst>
                            <p:cond delay="indefinite"/>
                          </p:stCondLst>
                          <p:childTnLst>
                            <p:par>
                              <p:cTn id="2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3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5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6" fill="hold">
                          <p:stCondLst>
                            <p:cond delay="indefinite"/>
                          </p:stCondLst>
                          <p:childTnLst>
                            <p:par>
                              <p:cTn id="27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8" presetID="16" presetClass="entr" presetSubtype="2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30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1" fill="hold">
                          <p:stCondLst>
                            <p:cond delay="indefinite"/>
                          </p:stCondLst>
                          <p:childTnLst>
                            <p:par>
                              <p:cTn id="3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3" presetID="2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78815-B3B6-4324-B666-C8209AAEF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D54C12D-17D8-BFE7-937A-A0CFFBCA4875}"/>
              </a:ext>
            </a:extLst>
          </p:cNvPr>
          <p:cNvGrpSpPr/>
          <p:nvPr/>
        </p:nvGrpSpPr>
        <p:grpSpPr>
          <a:xfrm>
            <a:off x="5776707" y="1724464"/>
            <a:ext cx="5189769" cy="2055549"/>
            <a:chOff x="6331671" y="1571571"/>
            <a:chExt cx="5189769" cy="242242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89460F2-C7B3-85D5-F181-862B1B2F77B6}"/>
                </a:ext>
              </a:extLst>
            </p:cNvPr>
            <p:cNvGrpSpPr/>
            <p:nvPr/>
          </p:nvGrpSpPr>
          <p:grpSpPr>
            <a:xfrm>
              <a:off x="6331671" y="1571571"/>
              <a:ext cx="5189769" cy="2422425"/>
              <a:chOff x="838202" y="737756"/>
              <a:chExt cx="7619998" cy="5282044"/>
            </a:xfrm>
          </p:grpSpPr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BF12F0D8-CA14-5C3F-5306-7411C5FF9730}"/>
                  </a:ext>
                </a:extLst>
              </p:cNvPr>
              <p:cNvSpPr/>
              <p:nvPr/>
            </p:nvSpPr>
            <p:spPr>
              <a:xfrm>
                <a:off x="838202" y="737756"/>
                <a:ext cx="7619998" cy="5282044"/>
              </a:xfrm>
              <a:prstGeom prst="roundRect">
                <a:avLst>
                  <a:gd name="adj" fmla="val 21913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#9Slide02 Noi dung dai"/>
                  <a:ea typeface="+mn-ea"/>
                  <a:cs typeface="+mn-cs"/>
                </a:endParaRPr>
              </a:p>
            </p:txBody>
          </p:sp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0D9D67C0-FE97-17AE-B0B2-575554034CBC}"/>
                  </a:ext>
                </a:extLst>
              </p:cNvPr>
              <p:cNvSpPr/>
              <p:nvPr/>
            </p:nvSpPr>
            <p:spPr>
              <a:xfrm>
                <a:off x="1035205" y="946961"/>
                <a:ext cx="7225992" cy="4863633"/>
              </a:xfrm>
              <a:prstGeom prst="roundRect">
                <a:avLst>
                  <a:gd name="adj" fmla="val 1939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#9Slide02 Noi dung dai"/>
                  <a:ea typeface="+mn-ea"/>
                  <a:cs typeface="+mn-cs"/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4F40934-46C0-06CC-CCDC-20699458C594}"/>
                </a:ext>
              </a:extLst>
            </p:cNvPr>
            <p:cNvSpPr txBox="1"/>
            <p:nvPr/>
          </p:nvSpPr>
          <p:spPr>
            <a:xfrm>
              <a:off x="6705601" y="1869440"/>
              <a:ext cx="4681666" cy="129266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3.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Các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bạn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rủ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em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bấm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chuông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nhà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cô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hàng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xóm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để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trêu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đùa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.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Em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sẽ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làm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gì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9F4540F-8805-D196-64B2-96835D454096}"/>
              </a:ext>
            </a:extLst>
          </p:cNvPr>
          <p:cNvGrpSpPr/>
          <p:nvPr/>
        </p:nvGrpSpPr>
        <p:grpSpPr>
          <a:xfrm>
            <a:off x="5973260" y="4286318"/>
            <a:ext cx="5653519" cy="2422425"/>
            <a:chOff x="6331671" y="1571571"/>
            <a:chExt cx="5189769" cy="242242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9BE192F-B3E2-7573-0A51-4E9F0F8C7047}"/>
                </a:ext>
              </a:extLst>
            </p:cNvPr>
            <p:cNvGrpSpPr/>
            <p:nvPr/>
          </p:nvGrpSpPr>
          <p:grpSpPr>
            <a:xfrm>
              <a:off x="6331671" y="1571571"/>
              <a:ext cx="5189769" cy="2422425"/>
              <a:chOff x="838202" y="737756"/>
              <a:chExt cx="7619998" cy="5282044"/>
            </a:xfrm>
          </p:grpSpPr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17638130-6717-5FB5-CC5C-CC8F9ECF14D1}"/>
                  </a:ext>
                </a:extLst>
              </p:cNvPr>
              <p:cNvSpPr/>
              <p:nvPr/>
            </p:nvSpPr>
            <p:spPr>
              <a:xfrm>
                <a:off x="838202" y="737756"/>
                <a:ext cx="7619998" cy="5282044"/>
              </a:xfrm>
              <a:prstGeom prst="roundRect">
                <a:avLst>
                  <a:gd name="adj" fmla="val 21913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#9Slide02 Noi dung dai"/>
                  <a:ea typeface="+mn-ea"/>
                  <a:cs typeface="+mn-cs"/>
                </a:endParaRPr>
              </a:p>
            </p:txBody>
          </p:sp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3DB1B87F-40A1-46E6-DFFA-7BE45CCDBEF5}"/>
                  </a:ext>
                </a:extLst>
              </p:cNvPr>
              <p:cNvSpPr/>
              <p:nvPr/>
            </p:nvSpPr>
            <p:spPr>
              <a:xfrm>
                <a:off x="1035205" y="946961"/>
                <a:ext cx="7225992" cy="4863633"/>
              </a:xfrm>
              <a:prstGeom prst="roundRect">
                <a:avLst>
                  <a:gd name="adj" fmla="val 19399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#9Slide02 Noi dung dai"/>
                  <a:ea typeface="+mn-ea"/>
                  <a:cs typeface="+mn-cs"/>
                </a:endParaRPr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4C79B7A-E44B-9006-4594-87061818A988}"/>
                </a:ext>
              </a:extLst>
            </p:cNvPr>
            <p:cNvSpPr txBox="1"/>
            <p:nvPr/>
          </p:nvSpPr>
          <p:spPr>
            <a:xfrm>
              <a:off x="6682584" y="1713060"/>
              <a:ext cx="4576327" cy="21544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4. Lan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Mai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không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muốn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chơi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cùng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Thúy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cùng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khiến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rất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buồn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Nếu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Lan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Mai,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sẽ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làm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gì</a:t>
              </a:r>
              <a:r>
                <a:rPr lang="en-US" sz="28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9384CBA0-71D8-C942-FEE5-EFA7466ED6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971" y="1571571"/>
            <a:ext cx="4057650" cy="2495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DF9565F-7298-D1F9-BB16-5E61C79ED7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1166" y="4285717"/>
            <a:ext cx="4812094" cy="21150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10041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53474-2D02-D401-2D02-655822DEB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CBF3FF0-F8FB-EFCB-9C85-24DE38503AC1}"/>
              </a:ext>
            </a:extLst>
          </p:cNvPr>
          <p:cNvGrpSpPr/>
          <p:nvPr/>
        </p:nvGrpSpPr>
        <p:grpSpPr>
          <a:xfrm>
            <a:off x="4419598" y="142240"/>
            <a:ext cx="7467602" cy="5927782"/>
            <a:chOff x="838202" y="737756"/>
            <a:chExt cx="7619998" cy="5282044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2E7B4A7B-4D98-1376-2B2F-2F37231CA010}"/>
                </a:ext>
              </a:extLst>
            </p:cNvPr>
            <p:cNvSpPr/>
            <p:nvPr/>
          </p:nvSpPr>
          <p:spPr>
            <a:xfrm>
              <a:off x="838202" y="737756"/>
              <a:ext cx="7619998" cy="5282044"/>
            </a:xfrm>
            <a:prstGeom prst="roundRect">
              <a:avLst>
                <a:gd name="adj" fmla="val 2191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#9Slide02 Noi dung dai"/>
                <a:ea typeface="+mn-ea"/>
                <a:cs typeface="+mn-cs"/>
              </a:endParaRPr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7486B422-0916-FFE1-4B84-57ADC4EEF28F}"/>
                </a:ext>
              </a:extLst>
            </p:cNvPr>
            <p:cNvSpPr/>
            <p:nvPr/>
          </p:nvSpPr>
          <p:spPr>
            <a:xfrm>
              <a:off x="1035205" y="946961"/>
              <a:ext cx="7225992" cy="4863633"/>
            </a:xfrm>
            <a:prstGeom prst="roundRect">
              <a:avLst>
                <a:gd name="adj" fmla="val 1939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#9Slide02 Noi dung dai"/>
                <a:ea typeface="+mn-ea"/>
                <a:cs typeface="+mn-cs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206165D-5C46-7C82-25A5-4ACDE49D53AF}"/>
              </a:ext>
            </a:extLst>
          </p:cNvPr>
          <p:cNvSpPr txBox="1"/>
          <p:nvPr/>
        </p:nvSpPr>
        <p:spPr>
          <a:xfrm>
            <a:off x="4893070" y="787978"/>
            <a:ext cx="6709650" cy="47938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just">
              <a:lnSpc>
                <a:spcPct val="130000"/>
              </a:lnSpc>
            </a:pPr>
            <a:r>
              <a:rPr lang="vi-VN" sz="2700" b="1" dirty="0">
                <a:solidFill>
                  <a:srgbClr val="002060"/>
                </a:solidFill>
                <a:latin typeface="UTM Avo" panose="02040603050506020204" pitchFamily="18" charset="0"/>
              </a:rPr>
              <a:t>Chúng ta </a:t>
            </a:r>
            <a:r>
              <a:rPr lang="vi-VN" sz="2700" b="1" dirty="0">
                <a:solidFill>
                  <a:srgbClr val="FF0000"/>
                </a:solidFill>
                <a:latin typeface="UTM Avo" panose="02040603050506020204" pitchFamily="18" charset="0"/>
              </a:rPr>
              <a:t>không nên làm phiền </a:t>
            </a:r>
            <a:r>
              <a:rPr lang="vi-VN" sz="2700" b="1" dirty="0">
                <a:solidFill>
                  <a:srgbClr val="002060"/>
                </a:solidFill>
                <a:latin typeface="UTM Avo" panose="02040603050506020204" pitchFamily="18" charset="0"/>
              </a:rPr>
              <a:t>khi hàng xóm cần nghỉ ngơi, cũng như </a:t>
            </a:r>
            <a:r>
              <a:rPr lang="vi-VN" sz="2700" b="1" dirty="0">
                <a:solidFill>
                  <a:srgbClr val="FF0000"/>
                </a:solidFill>
                <a:latin typeface="UTM Avo" panose="02040603050506020204" pitchFamily="18" charset="0"/>
              </a:rPr>
              <a:t>không nghịch ngợm</a:t>
            </a:r>
            <a:r>
              <a:rPr lang="vi-VN" sz="2700" b="1" dirty="0">
                <a:solidFill>
                  <a:srgbClr val="002060"/>
                </a:solidFill>
                <a:latin typeface="UTM Avo" panose="02040603050506020204" pitchFamily="18" charset="0"/>
              </a:rPr>
              <a:t> gây sự khó chịu, ảnh hưởng đến tình cảm của hàng xóm, láng giềng. Đã là hàng xóm láng giềng thì chúng ta phải </a:t>
            </a:r>
            <a:r>
              <a:rPr lang="vi-VN" sz="2700" b="1" dirty="0">
                <a:solidFill>
                  <a:srgbClr val="FF0000"/>
                </a:solidFill>
                <a:latin typeface="UTM Avo" panose="02040603050506020204" pitchFamily="18" charset="0"/>
              </a:rPr>
              <a:t>đoàn kết, chia sẻ, quan tâm đến nhau</a:t>
            </a:r>
            <a:r>
              <a:rPr lang="vi-VN" sz="2700" b="1" dirty="0">
                <a:solidFill>
                  <a:srgbClr val="002060"/>
                </a:solidFill>
                <a:latin typeface="UTM Avo" panose="02040603050506020204" pitchFamily="18" charset="0"/>
              </a:rPr>
              <a:t>, </a:t>
            </a:r>
            <a:r>
              <a:rPr lang="vi-VN" sz="2700" b="1" dirty="0">
                <a:solidFill>
                  <a:srgbClr val="FF0000"/>
                </a:solidFill>
                <a:latin typeface="UTM Avo" panose="02040603050506020204" pitchFamily="18" charset="0"/>
              </a:rPr>
              <a:t>không chia rẽ, không kỳ thị hàng xóm láng giềng</a:t>
            </a:r>
            <a:r>
              <a:rPr lang="vi-VN" sz="2700" b="1" dirty="0">
                <a:solidFill>
                  <a:srgbClr val="002060"/>
                </a:solidFill>
                <a:latin typeface="UTM Avo" panose="02040603050506020204" pitchFamily="18" charset="0"/>
              </a:rPr>
              <a:t>.</a:t>
            </a:r>
            <a:endParaRPr kumimoji="0" lang="en-US" sz="27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UTM Avo" panose="02040603050506020204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FF0085F-FC9F-A099-4E6C-0A5CFF903219}"/>
              </a:ext>
            </a:extLst>
          </p:cNvPr>
          <p:cNvGrpSpPr/>
          <p:nvPr/>
        </p:nvGrpSpPr>
        <p:grpSpPr>
          <a:xfrm>
            <a:off x="501720" y="1828800"/>
            <a:ext cx="3917880" cy="3200400"/>
            <a:chOff x="501720" y="1828800"/>
            <a:chExt cx="3917880" cy="32004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61F9956-4AB3-3196-7E89-0A831D9A4B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1720" y="1828800"/>
              <a:ext cx="3917880" cy="32004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8F551A8-4F77-3D98-85CD-C3701BE66D21}"/>
                </a:ext>
              </a:extLst>
            </p:cNvPr>
            <p:cNvSpPr txBox="1"/>
            <p:nvPr/>
          </p:nvSpPr>
          <p:spPr>
            <a:xfrm>
              <a:off x="1595699" y="2834937"/>
              <a:ext cx="1729920" cy="120366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Ciel Cadena" panose="02000503000000020004" pitchFamily="50" charset="0"/>
                  <a:ea typeface="+mn-ea"/>
                  <a:cs typeface="+mn-cs"/>
                </a:rPr>
                <a:t>EM CẦN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Ciel Cadena" panose="02000503000000020004" pitchFamily="50" charset="0"/>
                  <a:ea typeface="+mn-ea"/>
                  <a:cs typeface="+mn-cs"/>
                </a:rPr>
                <a:t>GHI NHỚ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815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fill="hold" nodeType="withEffect" p14:presetBounceEnd="52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2000">
                                          <p:cBhvr additive="base">
                                            <p:cTn id="1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2000">
                                          <p:cBhvr additive="base">
                                            <p:cTn id="12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5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uiExpand="1" build="p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5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5" grpId="0" uiExpand="1" build="p"/>
        </p:bldLst>
      </p:timing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95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16"/>
</p:tagLst>
</file>

<file path=ppt/theme/theme1.xml><?xml version="1.0" encoding="utf-8"?>
<a:theme xmlns:a="http://schemas.openxmlformats.org/drawingml/2006/main" name="1_Office Theme">
  <a:themeElements>
    <a:clrScheme name="9Slide - 2021">
      <a:dk1>
        <a:sysClr val="windowText" lastClr="000000"/>
      </a:dk1>
      <a:lt1>
        <a:sysClr val="window" lastClr="FFFFFF"/>
      </a:lt1>
      <a:dk2>
        <a:srgbClr val="092D6C"/>
      </a:dk2>
      <a:lt2>
        <a:srgbClr val="FCECD0"/>
      </a:lt2>
      <a:accent1>
        <a:srgbClr val="4FC1E9"/>
      </a:accent1>
      <a:accent2>
        <a:srgbClr val="48CFAD"/>
      </a:accent2>
      <a:accent3>
        <a:srgbClr val="A0D468"/>
      </a:accent3>
      <a:accent4>
        <a:srgbClr val="FFBD45"/>
      </a:accent4>
      <a:accent5>
        <a:srgbClr val="FC6E51"/>
      </a:accent5>
      <a:accent6>
        <a:srgbClr val="ED5565"/>
      </a:accent6>
      <a:hlink>
        <a:srgbClr val="5D9CEC"/>
      </a:hlink>
      <a:folHlink>
        <a:srgbClr val="AC92EC"/>
      </a:folHlink>
    </a:clrScheme>
    <a:fontScheme name="9Slide Fonts">
      <a:majorFont>
        <a:latin typeface="#9Slide02 Tieu de dai"/>
        <a:ea typeface=""/>
        <a:cs typeface=""/>
      </a:majorFont>
      <a:minorFont>
        <a:latin typeface="#9Slide02 Noi dung da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mtClean="0">
            <a:solidFill>
              <a:schemeClr val="tx1">
                <a:lumMod val="50000"/>
                <a:lumOff val="5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4C410E64-73D4-4894-A16A-B0A564A2C1B3}" vid="{BD11DD77-7AB8-40E7-98B4-F754939C4E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193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#9Slide02 Noi dung dai</vt:lpstr>
      <vt:lpstr>#9Slide02 Tieu de dai</vt:lpstr>
      <vt:lpstr>Arial</vt:lpstr>
      <vt:lpstr>Calibri</vt:lpstr>
      <vt:lpstr>iCiel Cadena</vt:lpstr>
      <vt:lpstr>UTM Avo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25</cp:revision>
  <dcterms:created xsi:type="dcterms:W3CDTF">2022-07-21T01:10:23Z</dcterms:created>
  <dcterms:modified xsi:type="dcterms:W3CDTF">2025-11-04T02:10:40Z</dcterms:modified>
</cp:coreProperties>
</file>