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FD197-288C-DF82-5F0C-7BBBB6ACAF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2F62CE-2857-182B-B51F-7D736D6D46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5B8AFA-33A1-2AFB-2CFF-8F6C1EBF4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65950-7331-4C09-B104-32F3BAEF958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88A273-0F55-B280-F29E-CEED29ADE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E52967-30A9-9E1F-3D1A-A863697D8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41F4-AE04-4EEC-908D-0822504D7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892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B7F73-1F95-26C2-CF45-6BAAFA48C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C41018-778E-9FEB-6F5D-9815E78423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980EAE-20ED-579C-6FD0-79B92C77B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65950-7331-4C09-B104-32F3BAEF958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C3A524-24F4-5C4C-14CA-9BD47D095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0F143B-5385-E196-7578-F7F4E23AC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41F4-AE04-4EEC-908D-0822504D7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978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7B6E84-F39D-6C05-1370-ADA24D5164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D6330F-6279-1624-64B4-720320DC64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564D66-AB71-D7C1-F591-5167A2FA3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65950-7331-4C09-B104-32F3BAEF958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F65013-71D1-2461-A96D-11FDD96B8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42472D-964C-EBA1-5A5B-E0967CD9C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41F4-AE04-4EEC-908D-0822504D7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876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25AEA-AA76-6B49-7DB1-CB736B781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323F18-A568-5691-2142-805E1151EF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4A9442-3DA5-204A-53E9-B59F1BE8B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65950-7331-4C09-B104-32F3BAEF958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7C4676-D781-2CA2-C0AE-BF123E3A7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417F21-B5FE-CFDB-F22A-C5D59B7BA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41F4-AE04-4EEC-908D-0822504D7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980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1DA44-E4F5-62D3-8095-428F5558F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5D2526-213E-DC5E-A469-5AF90BF8CF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4A6116-C7F0-78AD-5190-1B9B2C410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65950-7331-4C09-B104-32F3BAEF958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8A0FCA-06AA-EEF4-63B4-3796815B5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36174E-A9C9-641A-B312-B6C5BAB99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41F4-AE04-4EEC-908D-0822504D7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721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0A1CD-DBA7-D27C-2972-62AB4039A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A0E7A-ECEE-8E08-FEBE-F6AE2BA939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BE606D-8F57-F1C4-174A-2FA0C2DEDC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A15DAA-749B-1E10-05B8-1FF67EC65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65950-7331-4C09-B104-32F3BAEF958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EB06B4-8448-B902-D069-A3998481A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D476C7-AADF-CB76-98BB-5DC5D7A5D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41F4-AE04-4EEC-908D-0822504D7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533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5DF86-C517-7F0B-BF33-D13594521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73E989-BEC4-873B-A807-9E4BF732D6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EDF2AE-BA0B-EEEB-E392-E152E33BB6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794F03-B5F5-69C1-FCAC-119FA38619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25DD2-F4E6-35CF-FD8A-526803FE55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9B152C-57E8-DC1C-5FD5-D5AD1EBE1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65950-7331-4C09-B104-32F3BAEF958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916C10-F182-355B-0961-C2AA1B9A7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28021A-8285-22EC-8FAF-6B0B3D2A9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41F4-AE04-4EEC-908D-0822504D7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0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8B2AE-8611-FA18-D837-A061221AD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A2C6D2-6907-1294-DA58-03EF17A97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65950-7331-4C09-B104-32F3BAEF958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630E35-3EDF-A51A-20F7-94CA775AD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8C8873-3BA3-6884-ADED-54D2E15DC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41F4-AE04-4EEC-908D-0822504D7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880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E6EE05-2D13-4E95-3747-7D80A9668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65950-7331-4C09-B104-32F3BAEF958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100048-E4A7-7B65-FDE6-8B37657AA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C02FE0-05DD-C6B0-AFAD-42D8396EC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41F4-AE04-4EEC-908D-0822504D7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43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B56A7-D52A-1448-8433-BD2B412CA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7953E-123D-B72C-2901-612CE349F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D33970-804F-71CF-260A-7A34C09ABD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D693CE-6B39-7AC5-ACDE-AC81C3A84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65950-7331-4C09-B104-32F3BAEF958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71A390-B967-097C-E7E0-872979ECE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9D1A57-1976-6EE9-8BB2-9EDF129AE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41F4-AE04-4EEC-908D-0822504D7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714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DD18D-15F4-09C3-4180-4186ACE24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C7DBF7-4C81-065F-6758-A0138345B0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8532D5-C909-C88C-6636-EB8B4197F6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FC2452-0858-3717-D5E1-1498F536D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65950-7331-4C09-B104-32F3BAEF958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FBF8E-FDA1-0931-4FAD-024214FBE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861733-6673-79D8-2AC1-6D709431C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D41F4-AE04-4EEC-908D-0822504D7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531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CD6FA2-936F-8086-FA78-23DC4E864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E73B5C-C0DC-425E-BB11-D0951C7097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AB1B35-9F4E-FAF1-4AF9-8E57F35F3F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65950-7331-4C09-B104-32F3BAEF958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3C81F-68D6-A5C6-31CF-D1A0ACDC94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230B6C-A087-028C-0AC1-C8A6368AFC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D41F4-AE04-4EEC-908D-0822504D7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667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EBE554D-67BB-4498-F666-0946948FA1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2566" y="1231194"/>
            <a:ext cx="8248603" cy="234716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E58E1A8-63F4-A1E1-EB40-E6426176C3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6087" y="3030561"/>
            <a:ext cx="3054361" cy="1457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689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AA1C1E-CF63-571F-E9A5-5B2B0A81D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D33FAE-27BB-BD1D-BFD8-A0B4F118ABC9}"/>
              </a:ext>
            </a:extLst>
          </p:cNvPr>
          <p:cNvSpPr txBox="1"/>
          <p:nvPr/>
        </p:nvSpPr>
        <p:spPr>
          <a:xfrm>
            <a:off x="4598542" y="789643"/>
            <a:ext cx="3408305" cy="913199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334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dist="50800" dir="3600000" algn="t" rotWithShape="0">
                    <a:prstClr val="white"/>
                  </a:outerShdw>
                </a:effectLst>
                <a:uLnTx/>
                <a:uFillTx/>
                <a:latin typeface="UTM Cookies" panose="02040603050506020204" pitchFamily="18" charset="0"/>
                <a:ea typeface="+mn-ea"/>
                <a:cs typeface="+mn-cs"/>
              </a:rPr>
              <a:t>Khởi</a:t>
            </a:r>
            <a:r>
              <a:rPr kumimoji="0" lang="en-US" sz="5334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dist="50800" dir="3600000" algn="t" rotWithShape="0">
                    <a:prstClr val="white"/>
                  </a:outerShdw>
                </a:effectLst>
                <a:uLnTx/>
                <a:uFillTx/>
                <a:latin typeface="UTM Cookies" panose="02040603050506020204" pitchFamily="18" charset="0"/>
                <a:ea typeface="+mn-ea"/>
                <a:cs typeface="+mn-cs"/>
              </a:rPr>
              <a:t> </a:t>
            </a:r>
            <a:r>
              <a:rPr kumimoji="0" lang="en-US" sz="5334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dist="50800" dir="3600000" algn="t" rotWithShape="0">
                    <a:prstClr val="white"/>
                  </a:outerShdw>
                </a:effectLst>
                <a:uLnTx/>
                <a:uFillTx/>
                <a:latin typeface="UTM Cookies" panose="02040603050506020204" pitchFamily="18" charset="0"/>
                <a:ea typeface="+mn-ea"/>
                <a:cs typeface="+mn-cs"/>
              </a:rPr>
              <a:t>động</a:t>
            </a:r>
            <a:endParaRPr kumimoji="0" lang="en-US" sz="5334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dist="50800" dir="3600000" algn="t" rotWithShape="0">
                  <a:prstClr val="white"/>
                </a:outerShdw>
              </a:effectLst>
              <a:uLnTx/>
              <a:uFillTx/>
              <a:latin typeface="UTM Cookies" panose="02040603050506020204" pitchFamily="18" charset="0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2D2420C-705F-EA48-52E5-1009A83D2C31}"/>
              </a:ext>
            </a:extLst>
          </p:cNvPr>
          <p:cNvSpPr txBox="1"/>
          <p:nvPr/>
        </p:nvSpPr>
        <p:spPr>
          <a:xfrm>
            <a:off x="4422357" y="1690964"/>
            <a:ext cx="3702745" cy="707886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outerShdw dist="50800" dir="3600000" algn="t" rotWithShape="0">
                    <a:prstClr val="white"/>
                  </a:outerShdw>
                </a:effectLst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Trò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dist="50800" dir="3600000" algn="t" rotWithShape="0">
                    <a:prstClr val="white"/>
                  </a:outerShdw>
                </a:effectLst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outerShdw dist="50800" dir="3600000" algn="t" rotWithShape="0">
                    <a:prstClr val="white"/>
                  </a:outerShdw>
                </a:effectLst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chơi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dist="50800" dir="3600000" algn="t" rotWithShape="0">
                    <a:prstClr val="white"/>
                  </a:outerShdw>
                </a:effectLst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: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outerShdw dist="50800" dir="3600000" algn="t" rotWithShape="0">
                    <a:prstClr val="white"/>
                  </a:outerShdw>
                </a:effectLst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Đố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dist="50800" dir="3600000" algn="t" rotWithShape="0">
                    <a:prstClr val="white"/>
                  </a:outerShdw>
                </a:effectLst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outerShdw dist="50800" dir="3600000" algn="t" rotWithShape="0">
                    <a:prstClr val="white"/>
                  </a:outerShdw>
                </a:effectLst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bạn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dist="50800" dir="3600000" algn="t" rotWithShape="0">
                  <a:prstClr val="white"/>
                </a:outerShdw>
              </a:effectLst>
              <a:uLnTx/>
              <a:uFillTx/>
              <a:latin typeface="#9Slide03 Dekar" panose="02000000000000000000" pitchFamily="2" charset="0"/>
              <a:ea typeface="+mn-ea"/>
              <a:cs typeface="+mn-cs"/>
            </a:endParaRPr>
          </a:p>
        </p:txBody>
      </p:sp>
      <p:sp>
        <p:nvSpPr>
          <p:cNvPr id="4" name="TextBox 7">
            <a:extLst>
              <a:ext uri="{FF2B5EF4-FFF2-40B4-BE49-F238E27FC236}">
                <a16:creationId xmlns:a16="http://schemas.microsoft.com/office/drawing/2014/main" id="{1513B9E6-106F-9A8D-7730-37E926604F70}"/>
              </a:ext>
            </a:extLst>
          </p:cNvPr>
          <p:cNvSpPr txBox="1"/>
          <p:nvPr/>
        </p:nvSpPr>
        <p:spPr>
          <a:xfrm rot="152325">
            <a:off x="1390720" y="4400882"/>
            <a:ext cx="4004091" cy="6771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Đố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bạn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đố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bạn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Box 7">
            <a:extLst>
              <a:ext uri="{FF2B5EF4-FFF2-40B4-BE49-F238E27FC236}">
                <a16:creationId xmlns:a16="http://schemas.microsoft.com/office/drawing/2014/main" id="{F7C5C80D-CB8C-0373-1990-3941CEFAF496}"/>
              </a:ext>
            </a:extLst>
          </p:cNvPr>
          <p:cNvSpPr txBox="1"/>
          <p:nvPr/>
        </p:nvSpPr>
        <p:spPr>
          <a:xfrm rot="21420754">
            <a:off x="7080089" y="4261310"/>
            <a:ext cx="4004091" cy="8208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334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Đố</a:t>
            </a:r>
            <a:r>
              <a:rPr kumimoji="0" lang="en-US" sz="5334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 </a:t>
            </a:r>
            <a:r>
              <a:rPr kumimoji="0" lang="en-US" sz="5334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gì</a:t>
            </a:r>
            <a:r>
              <a:rPr kumimoji="0" lang="en-US" sz="5334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? </a:t>
            </a:r>
            <a:r>
              <a:rPr kumimoji="0" lang="en-US" sz="5334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Đố</a:t>
            </a:r>
            <a:r>
              <a:rPr kumimoji="0" lang="en-US" sz="5334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 </a:t>
            </a:r>
            <a:r>
              <a:rPr kumimoji="0" lang="en-US" sz="5334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gì</a:t>
            </a:r>
            <a:r>
              <a:rPr kumimoji="0" lang="en-US" sz="5334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94259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80D933-8C11-9C77-A7F5-FF1D052899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>
            <a:extLst>
              <a:ext uri="{FF2B5EF4-FFF2-40B4-BE49-F238E27FC236}">
                <a16:creationId xmlns:a16="http://schemas.microsoft.com/office/drawing/2014/main" id="{63E557AC-E024-B74F-624B-B0B672A8A2A3}"/>
              </a:ext>
            </a:extLst>
          </p:cNvPr>
          <p:cNvSpPr/>
          <p:nvPr/>
        </p:nvSpPr>
        <p:spPr>
          <a:xfrm rot="129639">
            <a:off x="679560" y="1240945"/>
            <a:ext cx="4710341" cy="3108247"/>
          </a:xfrm>
          <a:prstGeom prst="rect">
            <a:avLst/>
          </a:prstGeom>
          <a:solidFill>
            <a:srgbClr val="FFFFFF"/>
          </a:solidFill>
        </p:spPr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B0E532E-9338-D2F6-E2F4-903ABBF94101}"/>
              </a:ext>
            </a:extLst>
          </p:cNvPr>
          <p:cNvGrpSpPr/>
          <p:nvPr/>
        </p:nvGrpSpPr>
        <p:grpSpPr>
          <a:xfrm>
            <a:off x="4760203" y="214533"/>
            <a:ext cx="1732793" cy="1510779"/>
            <a:chOff x="11279221" y="6211935"/>
            <a:chExt cx="2599189" cy="2266168"/>
          </a:xfrm>
        </p:grpSpPr>
        <p:pic>
          <p:nvPicPr>
            <p:cNvPr id="4" name="Picture 14">
              <a:extLst>
                <a:ext uri="{FF2B5EF4-FFF2-40B4-BE49-F238E27FC236}">
                  <a16:creationId xmlns:a16="http://schemas.microsoft.com/office/drawing/2014/main" id="{CC123264-2431-A57A-4C35-DB4BD640581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 rot="977126">
              <a:off x="11279221" y="6211935"/>
              <a:ext cx="2599189" cy="2266168"/>
            </a:xfrm>
            <a:prstGeom prst="rect">
              <a:avLst/>
            </a:prstGeom>
          </p:spPr>
        </p:pic>
        <p:sp>
          <p:nvSpPr>
            <p:cNvPr id="5" name="TextBox 15">
              <a:extLst>
                <a:ext uri="{FF2B5EF4-FFF2-40B4-BE49-F238E27FC236}">
                  <a16:creationId xmlns:a16="http://schemas.microsoft.com/office/drawing/2014/main" id="{4DA21D13-C693-22F5-FD6B-2A1D190291B4}"/>
                </a:ext>
              </a:extLst>
            </p:cNvPr>
            <p:cNvSpPr txBox="1"/>
            <p:nvPr/>
          </p:nvSpPr>
          <p:spPr>
            <a:xfrm rot="1078377">
              <a:off x="12223405" y="6306271"/>
              <a:ext cx="1176319" cy="20774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ctr" defTabSz="609630" rtl="0" eaLnBrk="1" fontAlgn="auto" latinLnBrk="0" hangingPunct="1">
                <a:lnSpc>
                  <a:spcPts val="11201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0" b="0" i="0" u="none" strike="noStrike" kern="1200" cap="none" spc="744" normalizeH="0" baseline="0" noProof="0" dirty="0">
                  <a:ln>
                    <a:noFill/>
                  </a:ln>
                  <a:solidFill>
                    <a:srgbClr val="403D3C"/>
                  </a:solidFill>
                  <a:effectLst/>
                  <a:uLnTx/>
                  <a:uFillTx/>
                  <a:latin typeface="Josefin Sans Bold"/>
                  <a:ea typeface="+mn-ea"/>
                  <a:cs typeface="+mn-cs"/>
                </a:rPr>
                <a:t>?</a:t>
              </a:r>
            </a:p>
          </p:txBody>
        </p:sp>
      </p:grpSp>
      <p:sp>
        <p:nvSpPr>
          <p:cNvPr id="6" name="TextBox 7">
            <a:extLst>
              <a:ext uri="{FF2B5EF4-FFF2-40B4-BE49-F238E27FC236}">
                <a16:creationId xmlns:a16="http://schemas.microsoft.com/office/drawing/2014/main" id="{5535F3B3-6D9F-2C7F-EC4E-B49F08FD92B0}"/>
              </a:ext>
            </a:extLst>
          </p:cNvPr>
          <p:cNvSpPr txBox="1"/>
          <p:nvPr/>
        </p:nvSpPr>
        <p:spPr>
          <a:xfrm rot="152325">
            <a:off x="757697" y="1563962"/>
            <a:ext cx="4498377" cy="246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just" defTabSz="609630">
              <a:spcBef>
                <a:spcPct val="0"/>
              </a:spcBef>
            </a:pPr>
            <a:r>
              <a:rPr lang="vi-VN" sz="3200" b="1" dirty="0">
                <a:solidFill>
                  <a:prstClr val="black"/>
                </a:solidFill>
                <a:cs typeface="Arial" panose="020B0604020202020204" pitchFamily="34" charset="0"/>
              </a:rPr>
              <a:t>................... là nơi sản xuất các chương trình phát thanh và phát tín hiệu truyền thanh qua ăng ten.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AutoShape 4">
            <a:extLst>
              <a:ext uri="{FF2B5EF4-FFF2-40B4-BE49-F238E27FC236}">
                <a16:creationId xmlns:a16="http://schemas.microsoft.com/office/drawing/2014/main" id="{6DD6C6CC-658B-8444-E26C-D6074F686D2B}"/>
              </a:ext>
            </a:extLst>
          </p:cNvPr>
          <p:cNvSpPr/>
          <p:nvPr/>
        </p:nvSpPr>
        <p:spPr>
          <a:xfrm rot="21470361" flipH="1">
            <a:off x="6691965" y="1167952"/>
            <a:ext cx="4410748" cy="1547409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F72DF46-84B5-FE4E-31AC-21DDC4467F84}"/>
              </a:ext>
            </a:extLst>
          </p:cNvPr>
          <p:cNvSpPr txBox="1"/>
          <p:nvPr/>
        </p:nvSpPr>
        <p:spPr>
          <a:xfrm rot="21420754">
            <a:off x="6895293" y="1117096"/>
            <a:ext cx="4004091" cy="16417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334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Đáp</a:t>
            </a:r>
            <a:r>
              <a:rPr kumimoji="0" lang="en-US" sz="5334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 </a:t>
            </a:r>
            <a:r>
              <a:rPr kumimoji="0" lang="en-US" sz="5334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án</a:t>
            </a:r>
            <a:r>
              <a:rPr kumimoji="0" lang="en-US" sz="5334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: </a:t>
            </a:r>
            <a:r>
              <a:rPr lang="en-US" sz="5334" b="1" dirty="0" err="1">
                <a:solidFill>
                  <a:srgbClr val="FF0000"/>
                </a:solidFill>
                <a:latin typeface="#9Slide03 Dekar" panose="02000000000000000000" pitchFamily="2" charset="0"/>
              </a:rPr>
              <a:t>Đài</a:t>
            </a:r>
            <a:r>
              <a:rPr lang="en-US" sz="5334" b="1" dirty="0">
                <a:solidFill>
                  <a:srgbClr val="FF0000"/>
                </a:solidFill>
                <a:latin typeface="#9Slide03 Dekar" panose="02000000000000000000" pitchFamily="2" charset="0"/>
              </a:rPr>
              <a:t> </a:t>
            </a:r>
            <a:r>
              <a:rPr lang="en-US" sz="5334" b="1" dirty="0" err="1">
                <a:solidFill>
                  <a:srgbClr val="FF0000"/>
                </a:solidFill>
                <a:latin typeface="#9Slide03 Dekar" panose="02000000000000000000" pitchFamily="2" charset="0"/>
              </a:rPr>
              <a:t>phát</a:t>
            </a:r>
            <a:r>
              <a:rPr lang="en-US" sz="5334" b="1" dirty="0">
                <a:solidFill>
                  <a:srgbClr val="FF0000"/>
                </a:solidFill>
                <a:latin typeface="#9Slide03 Dekar" panose="02000000000000000000" pitchFamily="2" charset="0"/>
              </a:rPr>
              <a:t> </a:t>
            </a:r>
            <a:r>
              <a:rPr lang="en-US" sz="5334" b="1" dirty="0" err="1">
                <a:solidFill>
                  <a:srgbClr val="FF0000"/>
                </a:solidFill>
                <a:latin typeface="#9Slide03 Dekar" panose="02000000000000000000" pitchFamily="2" charset="0"/>
              </a:rPr>
              <a:t>thanh</a:t>
            </a:r>
            <a:endParaRPr kumimoji="0" lang="en-US" sz="5334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#9Slide03 Dekar" panose="02000000000000000000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0941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755513-13FB-3D9A-FBC1-3718F087C0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>
            <a:extLst>
              <a:ext uri="{FF2B5EF4-FFF2-40B4-BE49-F238E27FC236}">
                <a16:creationId xmlns:a16="http://schemas.microsoft.com/office/drawing/2014/main" id="{804E82CF-9387-5867-AB5E-877777FF6F64}"/>
              </a:ext>
            </a:extLst>
          </p:cNvPr>
          <p:cNvSpPr/>
          <p:nvPr/>
        </p:nvSpPr>
        <p:spPr>
          <a:xfrm rot="129639">
            <a:off x="43931" y="748292"/>
            <a:ext cx="5383046" cy="2679079"/>
          </a:xfrm>
          <a:prstGeom prst="rect">
            <a:avLst/>
          </a:prstGeom>
          <a:solidFill>
            <a:srgbClr val="FFFFFF"/>
          </a:solidFill>
        </p:spPr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D691BED-D49F-68B9-34B4-3134559FD874}"/>
              </a:ext>
            </a:extLst>
          </p:cNvPr>
          <p:cNvGrpSpPr/>
          <p:nvPr/>
        </p:nvGrpSpPr>
        <p:grpSpPr>
          <a:xfrm>
            <a:off x="4788949" y="-265592"/>
            <a:ext cx="1732793" cy="1510779"/>
            <a:chOff x="11279221" y="6211935"/>
            <a:chExt cx="2599189" cy="2266168"/>
          </a:xfrm>
        </p:grpSpPr>
        <p:pic>
          <p:nvPicPr>
            <p:cNvPr id="4" name="Picture 14">
              <a:extLst>
                <a:ext uri="{FF2B5EF4-FFF2-40B4-BE49-F238E27FC236}">
                  <a16:creationId xmlns:a16="http://schemas.microsoft.com/office/drawing/2014/main" id="{873BD1D8-612F-C6D3-6370-2F88118F769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 rot="977126">
              <a:off x="11279221" y="6211935"/>
              <a:ext cx="2599189" cy="2266168"/>
            </a:xfrm>
            <a:prstGeom prst="rect">
              <a:avLst/>
            </a:prstGeom>
          </p:spPr>
        </p:pic>
        <p:sp>
          <p:nvSpPr>
            <p:cNvPr id="5" name="TextBox 15">
              <a:extLst>
                <a:ext uri="{FF2B5EF4-FFF2-40B4-BE49-F238E27FC236}">
                  <a16:creationId xmlns:a16="http://schemas.microsoft.com/office/drawing/2014/main" id="{15D11ADE-8D26-6A71-8667-193EFFBF450C}"/>
                </a:ext>
              </a:extLst>
            </p:cNvPr>
            <p:cNvSpPr txBox="1"/>
            <p:nvPr/>
          </p:nvSpPr>
          <p:spPr>
            <a:xfrm rot="1078377">
              <a:off x="12223405" y="6306271"/>
              <a:ext cx="1176319" cy="20774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ctr" defTabSz="609630" rtl="0" eaLnBrk="1" fontAlgn="auto" latinLnBrk="0" hangingPunct="1">
                <a:lnSpc>
                  <a:spcPts val="11201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0" b="0" i="0" u="none" strike="noStrike" kern="1200" cap="none" spc="744" normalizeH="0" baseline="0" noProof="0" dirty="0">
                  <a:ln>
                    <a:noFill/>
                  </a:ln>
                  <a:solidFill>
                    <a:srgbClr val="403D3C"/>
                  </a:solidFill>
                  <a:effectLst/>
                  <a:uLnTx/>
                  <a:uFillTx/>
                  <a:latin typeface="Josefin Sans Bold"/>
                  <a:ea typeface="+mn-ea"/>
                  <a:cs typeface="+mn-cs"/>
                </a:rPr>
                <a:t>?</a:t>
              </a:r>
            </a:p>
          </p:txBody>
        </p:sp>
      </p:grpSp>
      <p:sp>
        <p:nvSpPr>
          <p:cNvPr id="6" name="TextBox 7">
            <a:extLst>
              <a:ext uri="{FF2B5EF4-FFF2-40B4-BE49-F238E27FC236}">
                <a16:creationId xmlns:a16="http://schemas.microsoft.com/office/drawing/2014/main" id="{E96E012C-7793-4613-0E04-0C6F2CD44F30}"/>
              </a:ext>
            </a:extLst>
          </p:cNvPr>
          <p:cNvSpPr txBox="1"/>
          <p:nvPr/>
        </p:nvSpPr>
        <p:spPr>
          <a:xfrm rot="152325">
            <a:off x="-22719" y="1259181"/>
            <a:ext cx="5360804" cy="16619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 defTabSz="609630">
              <a:spcBef>
                <a:spcPct val="0"/>
              </a:spcBef>
              <a:defRPr/>
            </a:pPr>
            <a:r>
              <a:rPr lang="vi-VN" sz="3600" b="1" dirty="0">
                <a:solidFill>
                  <a:prstClr val="black"/>
                </a:solidFill>
                <a:cs typeface="Arial" panose="020B0604020202020204" pitchFamily="34" charset="0"/>
              </a:rPr>
              <a:t>.................. là nơi thu nhận các tín hiệu qua ăng ten và phát ra loa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AutoShape 4">
            <a:extLst>
              <a:ext uri="{FF2B5EF4-FFF2-40B4-BE49-F238E27FC236}">
                <a16:creationId xmlns:a16="http://schemas.microsoft.com/office/drawing/2014/main" id="{EC3676C9-F1A2-26BD-32F0-0AD6E828FA6C}"/>
              </a:ext>
            </a:extLst>
          </p:cNvPr>
          <p:cNvSpPr/>
          <p:nvPr/>
        </p:nvSpPr>
        <p:spPr>
          <a:xfrm rot="21470361" flipH="1">
            <a:off x="6731093" y="670932"/>
            <a:ext cx="5296304" cy="2114847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C0F83F-E7AA-D808-5570-92C7CA80E285}"/>
              </a:ext>
            </a:extLst>
          </p:cNvPr>
          <p:cNvSpPr txBox="1"/>
          <p:nvPr/>
        </p:nvSpPr>
        <p:spPr>
          <a:xfrm rot="21420754">
            <a:off x="6926726" y="951930"/>
            <a:ext cx="4845791" cy="16417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334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Đáp</a:t>
            </a:r>
            <a:r>
              <a:rPr kumimoji="0" lang="en-US" sz="5334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 </a:t>
            </a:r>
            <a:r>
              <a:rPr kumimoji="0" lang="en-US" sz="5334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án</a:t>
            </a:r>
            <a:r>
              <a:rPr kumimoji="0" lang="en-US" sz="5334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: </a:t>
            </a:r>
            <a:r>
              <a:rPr kumimoji="0" lang="en-US" sz="5334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Máy</a:t>
            </a:r>
            <a:r>
              <a:rPr kumimoji="0" lang="en-US" sz="5334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 </a:t>
            </a:r>
            <a:r>
              <a:rPr kumimoji="0" lang="en-US" sz="5334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thu</a:t>
            </a:r>
            <a:r>
              <a:rPr kumimoji="0" lang="en-US" sz="5334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 </a:t>
            </a:r>
            <a:r>
              <a:rPr kumimoji="0" lang="en-US" sz="5334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Dekar" panose="02000000000000000000" pitchFamily="2" charset="0"/>
                <a:ea typeface="+mn-ea"/>
                <a:cs typeface="+mn-cs"/>
              </a:rPr>
              <a:t>thanh</a:t>
            </a:r>
            <a:endParaRPr kumimoji="0" lang="en-US" sz="5334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#9Slide03 Dekar" panose="02000000000000000000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6854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8C987C-BC25-FC25-F8C3-3714E3FEF1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EE5189A-ADEC-6E2A-E4E9-EB721BF262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5830" y="2470819"/>
            <a:ext cx="6322100" cy="2139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255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A8B431-B39A-18FB-E876-B4614DF341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73822CA-5869-7488-5D5A-15477A50C287}"/>
              </a:ext>
            </a:extLst>
          </p:cNvPr>
          <p:cNvSpPr txBox="1"/>
          <p:nvPr/>
        </p:nvSpPr>
        <p:spPr>
          <a:xfrm>
            <a:off x="1249680" y="346710"/>
            <a:ext cx="921512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Em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hãy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đọc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thông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tin ở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Hình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3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và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cho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biết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tên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chương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trình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phát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thanh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phù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hợp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với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lứa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tuổi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học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sinh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4D886A9-DC48-15E2-9824-2E3397C7F2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7800" y="1544320"/>
            <a:ext cx="7100220" cy="4966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047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C527D8CA-CEF7-1AAB-E4CF-538A125275FF}"/>
              </a:ext>
            </a:extLst>
          </p:cNvPr>
          <p:cNvGrpSpPr/>
          <p:nvPr/>
        </p:nvGrpSpPr>
        <p:grpSpPr>
          <a:xfrm>
            <a:off x="1188720" y="156906"/>
            <a:ext cx="9367520" cy="1270000"/>
            <a:chOff x="223520" y="345440"/>
            <a:chExt cx="11653520" cy="1289639"/>
          </a:xfrm>
        </p:grpSpPr>
        <p:grpSp>
          <p:nvGrpSpPr>
            <p:cNvPr id="5" name="组合 48">
              <a:extLst>
                <a:ext uri="{FF2B5EF4-FFF2-40B4-BE49-F238E27FC236}">
                  <a16:creationId xmlns:a16="http://schemas.microsoft.com/office/drawing/2014/main" id="{53F9BF40-F1EA-4E71-A4FA-A363A65582DF}"/>
                </a:ext>
              </a:extLst>
            </p:cNvPr>
            <p:cNvGrpSpPr/>
            <p:nvPr/>
          </p:nvGrpSpPr>
          <p:grpSpPr>
            <a:xfrm>
              <a:off x="223520" y="345440"/>
              <a:ext cx="11653520" cy="1289639"/>
              <a:chOff x="2900496" y="1028113"/>
              <a:chExt cx="6336001" cy="3420001"/>
            </a:xfrm>
          </p:grpSpPr>
          <p:sp>
            <p:nvSpPr>
              <p:cNvPr id="7" name="任意多边形: 形状 45">
                <a:extLst>
                  <a:ext uri="{FF2B5EF4-FFF2-40B4-BE49-F238E27FC236}">
                    <a16:creationId xmlns:a16="http://schemas.microsoft.com/office/drawing/2014/main" id="{9210D881-EDFD-1E3C-7481-E3BDC15EBBB2}"/>
                  </a:ext>
                </a:extLst>
              </p:cNvPr>
              <p:cNvSpPr/>
              <p:nvPr/>
            </p:nvSpPr>
            <p:spPr>
              <a:xfrm>
                <a:off x="2900496" y="1028113"/>
                <a:ext cx="6336001" cy="3420001"/>
              </a:xfrm>
              <a:prstGeom prst="roundRect">
                <a:avLst/>
              </a:prstGeom>
              <a:solidFill>
                <a:srgbClr val="FFC715"/>
              </a:solidFill>
              <a:ln>
                <a:solidFill>
                  <a:schemeClr val="bg1"/>
                </a:solidFill>
              </a:ln>
              <a:effectLst>
                <a:outerShdw blurRad="50800" dist="38100" dir="2700000" sx="101000" sy="101000" algn="tl" rotWithShape="0">
                  <a:prstClr val="black">
                    <a:alpha val="3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8" name="任意多边形: 形状 44">
                <a:extLst>
                  <a:ext uri="{FF2B5EF4-FFF2-40B4-BE49-F238E27FC236}">
                    <a16:creationId xmlns:a16="http://schemas.microsoft.com/office/drawing/2014/main" id="{498DD028-E22F-03A0-81A3-64EF900CB886}"/>
                  </a:ext>
                </a:extLst>
              </p:cNvPr>
              <p:cNvSpPr/>
              <p:nvPr/>
            </p:nvSpPr>
            <p:spPr>
              <a:xfrm>
                <a:off x="2997347" y="1084832"/>
                <a:ext cx="6192000" cy="3312000"/>
              </a:xfrm>
              <a:prstGeom prst="roundRect">
                <a:avLst/>
              </a:prstGeom>
              <a:noFill/>
              <a:ln w="25400">
                <a:solidFill>
                  <a:srgbClr val="215968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宋体" panose="02010600030101010101" pitchFamily="2" charset="-122"/>
                  <a:cs typeface="+mn-cs"/>
                </a:endParaRP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045B92F-50AE-A5B0-A3DF-EA7D616B5DE0}"/>
                </a:ext>
              </a:extLst>
            </p:cNvPr>
            <p:cNvSpPr txBox="1"/>
            <p:nvPr/>
          </p:nvSpPr>
          <p:spPr>
            <a:xfrm>
              <a:off x="561520" y="451650"/>
              <a:ext cx="11272159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 chương trình phát thanh phù hợp với lứa tuổi học sinh</a:t>
              </a:r>
              <a:endPara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7722179E-5F60-F166-0487-4E5E255865B2}"/>
              </a:ext>
            </a:extLst>
          </p:cNvPr>
          <p:cNvSpPr txBox="1"/>
          <p:nvPr/>
        </p:nvSpPr>
        <p:spPr>
          <a:xfrm>
            <a:off x="4427137" y="1696720"/>
            <a:ext cx="58547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D8B9E13-ABB2-F3BC-E626-2DDEACF763C9}"/>
              </a:ext>
            </a:extLst>
          </p:cNvPr>
          <p:cNvSpPr txBox="1"/>
          <p:nvPr/>
        </p:nvSpPr>
        <p:spPr>
          <a:xfrm>
            <a:off x="4427137" y="2489200"/>
            <a:ext cx="58547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nhạc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thiếu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E48FFD-C010-80D0-3F94-46993F29D538}"/>
              </a:ext>
            </a:extLst>
          </p:cNvPr>
          <p:cNvSpPr txBox="1"/>
          <p:nvPr/>
        </p:nvSpPr>
        <p:spPr>
          <a:xfrm>
            <a:off x="4427137" y="3281680"/>
            <a:ext cx="58547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Đọc truyện dài kì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8147FE1-2307-8CC5-E2D1-5881FAFDC455}"/>
              </a:ext>
            </a:extLst>
          </p:cNvPr>
          <p:cNvSpPr txBox="1"/>
          <p:nvPr/>
        </p:nvSpPr>
        <p:spPr>
          <a:xfrm>
            <a:off x="4427137" y="4043680"/>
            <a:ext cx="58547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Thiếu nhi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1230965-FEF6-4746-DD04-16121A0846EC}"/>
              </a:ext>
            </a:extLst>
          </p:cNvPr>
          <p:cNvSpPr txBox="1"/>
          <p:nvPr/>
        </p:nvSpPr>
        <p:spPr>
          <a:xfrm>
            <a:off x="4427136" y="4805680"/>
            <a:ext cx="58547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Thanh niên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77F27E2-77BF-0BC8-3FBA-F04911A234B2}"/>
              </a:ext>
            </a:extLst>
          </p:cNvPr>
          <p:cNvSpPr txBox="1"/>
          <p:nvPr/>
        </p:nvSpPr>
        <p:spPr>
          <a:xfrm>
            <a:off x="4427135" y="5510121"/>
            <a:ext cx="58547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Giáo dục từ xa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97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Office PowerPoint</Application>
  <PresentationFormat>Widescreen</PresentationFormat>
  <Paragraphs>18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#9Slide03 Dekar</vt:lpstr>
      <vt:lpstr>Arial</vt:lpstr>
      <vt:lpstr>Calibri</vt:lpstr>
      <vt:lpstr>Calibri Light</vt:lpstr>
      <vt:lpstr>Josefin Sans Bold</vt:lpstr>
      <vt:lpstr>UTM Cookies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1</cp:revision>
  <dcterms:created xsi:type="dcterms:W3CDTF">2025-11-04T02:06:58Z</dcterms:created>
  <dcterms:modified xsi:type="dcterms:W3CDTF">2025-11-04T02:07:14Z</dcterms:modified>
</cp:coreProperties>
</file>