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heme/theme2.xml" ContentType="application/vnd.openxmlformats-officedocument.them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00" r:id="rId2"/>
    <p:sldId id="401" r:id="rId3"/>
    <p:sldId id="402" r:id="rId4"/>
    <p:sldId id="40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663B5-ADC7-49B7-9D19-7E43F3A7895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7F82A-A515-4977-8E82-F59345ECC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7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7.xml"/><Relationship Id="rId4" Type="http://schemas.openxmlformats.org/officeDocument/2006/relationships/tags" Target="../tags/tag56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  <a:prstGeom prst="rect">
            <a:avLst/>
          </a:prstGeo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013670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1803540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  <a:prstGeom prst="rect">
            <a:avLst/>
          </a:prstGeo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7873447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86164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  <a:prstGeom prst="rect">
            <a:avLst/>
          </a:prstGeo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393037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269773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  <a:prstGeom prst="rect">
            <a:avLst/>
          </a:prstGeo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7097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22399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472063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9EFD9D74-47D9-4702-A33C-335B63B48DBF}" type="datetimeFigureOut">
              <a:rPr lang="zh-CN" altLang="en-US" smtClean="0"/>
              <a:t>2025/11/4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2304039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  <a:prstGeom prst="rect">
            <a:avLst/>
          </a:prstGeo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  <a:prstGeom prst="rect">
            <a:avLst/>
          </a:prstGeo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78840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A0FC48A3-342F-45BE-8BC4-E8428AFB65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1625" y="295275"/>
            <a:ext cx="1180802" cy="1180802"/>
          </a:xfrm>
          <a:prstGeom prst="rect">
            <a:avLst/>
          </a:prstGeom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186372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9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301259-B009-E185-C749-EC4F05554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767" y="2344401"/>
            <a:ext cx="7998645" cy="33591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ECB31E0-D639-DD88-3DEE-8C37E3023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1228" y="1558119"/>
            <a:ext cx="1908213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04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624AC-DAFB-154F-5364-E68FF0B61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0A7EE7A3-D137-162C-4CF5-CADE790EBCF1}"/>
              </a:ext>
            </a:extLst>
          </p:cNvPr>
          <p:cNvSpPr/>
          <p:nvPr/>
        </p:nvSpPr>
        <p:spPr>
          <a:xfrm>
            <a:off x="2414427" y="1699089"/>
            <a:ext cx="7376845" cy="2379752"/>
          </a:xfrm>
          <a:prstGeom prst="wedgeRoundRectCallout">
            <a:avLst>
              <a:gd name="adj1" fmla="val -17790"/>
              <a:gd name="adj2" fmla="val 48759"/>
              <a:gd name="adj3" fmla="val 16667"/>
            </a:avLst>
          </a:prstGeom>
          <a:solidFill>
            <a:srgbClr val="FFFF00"/>
          </a:solidFill>
          <a:ln w="57150">
            <a:solidFill>
              <a:srgbClr val="FF0000"/>
            </a:solidFill>
            <a:prstDash val="lg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1.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Tìm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hiểu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về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tác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dụng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của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máy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thu</a:t>
            </a:r>
            <a:r>
              <a:rPr lang="en-US" sz="5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Calibri" panose="020F0502020204030204"/>
              </a:rPr>
              <a:t>hình</a:t>
            </a:r>
            <a:endParaRPr lang="en-US" sz="5400" b="1" dirty="0">
              <a:solidFill>
                <a:srgbClr val="00206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1427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2BCA1-7F54-92EC-9747-78A9BED13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>
            <a:extLst>
              <a:ext uri="{FF2B5EF4-FFF2-40B4-BE49-F238E27FC236}">
                <a16:creationId xmlns:a16="http://schemas.microsoft.com/office/drawing/2014/main" id="{81DFD0B4-97FC-3C5D-5C31-7A374DC5EC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624" y="0"/>
            <a:ext cx="3305153" cy="1102651"/>
          </a:xfrm>
          <a:prstGeom prst="rect">
            <a:avLst/>
          </a:prstGeom>
        </p:spPr>
      </p:pic>
      <p:sp>
        <p:nvSpPr>
          <p:cNvPr id="3" name="Google Shape;973;p10">
            <a:extLst>
              <a:ext uri="{FF2B5EF4-FFF2-40B4-BE49-F238E27FC236}">
                <a16:creationId xmlns:a16="http://schemas.microsoft.com/office/drawing/2014/main" id="{816AEC52-7336-B715-0007-AD9B5795C50F}"/>
              </a:ext>
            </a:extLst>
          </p:cNvPr>
          <p:cNvSpPr/>
          <p:nvPr/>
        </p:nvSpPr>
        <p:spPr>
          <a:xfrm>
            <a:off x="513708" y="443491"/>
            <a:ext cx="11373492" cy="646941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2700" cap="sq" cmpd="sng">
            <a:solidFill>
              <a:schemeClr val="dk1">
                <a:alpha val="76862"/>
              </a:schemeClr>
            </a:solidFill>
            <a:prstDash val="lgDash"/>
            <a:bevel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Em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hãy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quan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sát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Hình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và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cho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biết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tác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dụng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của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máy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thu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dirty="0" err="1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hình</a:t>
            </a:r>
            <a:r>
              <a:rPr lang="en-US" sz="3200" b="1" dirty="0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3200" b="1" dirty="0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F88E2-3995-E7FD-43D8-52C89C4BD7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116" y="1454489"/>
            <a:ext cx="10793110" cy="37384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5D1A542-73C8-B006-A2DE-B46E0327AC22}"/>
              </a:ext>
            </a:extLst>
          </p:cNvPr>
          <p:cNvGrpSpPr/>
          <p:nvPr/>
        </p:nvGrpSpPr>
        <p:grpSpPr>
          <a:xfrm>
            <a:off x="4425386" y="3611949"/>
            <a:ext cx="3479800" cy="2762309"/>
            <a:chOff x="6494964" y="813760"/>
            <a:chExt cx="3869962" cy="3203266"/>
          </a:xfrm>
        </p:grpSpPr>
        <p:pic>
          <p:nvPicPr>
            <p:cNvPr id="7" name="图片 2" descr="2">
              <a:extLst>
                <a:ext uri="{FF2B5EF4-FFF2-40B4-BE49-F238E27FC236}">
                  <a16:creationId xmlns:a16="http://schemas.microsoft.com/office/drawing/2014/main" id="{CCDB4255-E89A-CB97-B9E2-1B5F3F610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81744" y="813760"/>
              <a:ext cx="2450882" cy="2077555"/>
            </a:xfrm>
            <a:prstGeom prst="rect">
              <a:avLst/>
            </a:prstGeom>
          </p:spPr>
        </p:pic>
        <p:sp>
          <p:nvSpPr>
            <p:cNvPr id="8" name="Rounded Rectangle 20">
              <a:extLst>
                <a:ext uri="{FF2B5EF4-FFF2-40B4-BE49-F238E27FC236}">
                  <a16:creationId xmlns:a16="http://schemas.microsoft.com/office/drawing/2014/main" id="{73D067C9-3DAE-606D-0F1D-DAC800B7FFAB}"/>
                </a:ext>
              </a:extLst>
            </p:cNvPr>
            <p:cNvSpPr/>
            <p:nvPr/>
          </p:nvSpPr>
          <p:spPr>
            <a:xfrm>
              <a:off x="6494964" y="2510019"/>
              <a:ext cx="3869962" cy="1507007"/>
            </a:xfrm>
            <a:prstGeom prst="roundRect">
              <a:avLst/>
            </a:prstGeom>
            <a:ln w="28575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err="1">
                  <a:solidFill>
                    <a:srgbClr val="C00000"/>
                  </a:solidFill>
                </a:rPr>
                <a:t>Thảo</a:t>
              </a:r>
              <a:r>
                <a:rPr lang="en-US" sz="4400" b="1" dirty="0">
                  <a:solidFill>
                    <a:srgbClr val="C00000"/>
                  </a:solidFill>
                </a:rPr>
                <a:t> </a:t>
              </a:r>
              <a:r>
                <a:rPr lang="en-US" sz="4400" b="1" dirty="0" err="1">
                  <a:solidFill>
                    <a:srgbClr val="C00000"/>
                  </a:solidFill>
                </a:rPr>
                <a:t>luận</a:t>
              </a:r>
              <a:r>
                <a:rPr lang="en-US" sz="4400" b="1" dirty="0">
                  <a:solidFill>
                    <a:srgbClr val="C00000"/>
                  </a:solidFill>
                </a:rPr>
                <a:t> </a:t>
              </a:r>
              <a:r>
                <a:rPr lang="en-US" sz="4400" b="1" dirty="0" err="1">
                  <a:solidFill>
                    <a:srgbClr val="C00000"/>
                  </a:solidFill>
                </a:rPr>
                <a:t>nhóm</a:t>
              </a:r>
              <a:r>
                <a:rPr lang="en-US" sz="4400" b="1" dirty="0">
                  <a:solidFill>
                    <a:srgbClr val="C00000"/>
                  </a:solidFill>
                </a:rPr>
                <a:t> </a:t>
              </a:r>
              <a:r>
                <a:rPr lang="en-US" sz="4400" b="1" dirty="0" err="1">
                  <a:solidFill>
                    <a:srgbClr val="C00000"/>
                  </a:solidFill>
                </a:rPr>
                <a:t>đôi</a:t>
              </a:r>
              <a:endParaRPr lang="en-US" sz="4400" b="1" dirty="0">
                <a:solidFill>
                  <a:srgbClr val="C00000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94138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6C9B3-8255-4161-1166-4500CCFEF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>
            <a:extLst>
              <a:ext uri="{FF2B5EF4-FFF2-40B4-BE49-F238E27FC236}">
                <a16:creationId xmlns:a16="http://schemas.microsoft.com/office/drawing/2014/main" id="{9294B05C-75A5-40A1-F121-4BD51A2531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624" y="0"/>
            <a:ext cx="3305153" cy="1102651"/>
          </a:xfrm>
          <a:prstGeom prst="rect">
            <a:avLst/>
          </a:prstGeom>
        </p:spPr>
      </p:pic>
      <p:pic>
        <p:nvPicPr>
          <p:cNvPr id="4" name="Google Shape;1011;p13">
            <a:extLst>
              <a:ext uri="{FF2B5EF4-FFF2-40B4-BE49-F238E27FC236}">
                <a16:creationId xmlns:a16="http://schemas.microsoft.com/office/drawing/2014/main" id="{6BB313ED-8782-47B4-8985-B399B6EBA03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71317" y="962744"/>
            <a:ext cx="7916692" cy="39426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E8DB25E-F6D5-6957-9449-7E90A3C08064}"/>
              </a:ext>
            </a:extLst>
          </p:cNvPr>
          <p:cNvSpPr txBox="1"/>
          <p:nvPr/>
        </p:nvSpPr>
        <p:spPr>
          <a:xfrm>
            <a:off x="2635641" y="1307316"/>
            <a:ext cx="75822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Máy thu hình (còn gọi là ti vi) dùng để xem các chương trình truyền hình.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Nội dung chương trình truyền hình thường là: tin tức, thông tin giải trí và một số chương trình giáo dục.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3057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74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主题​​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30</cp:revision>
  <dcterms:created xsi:type="dcterms:W3CDTF">2022-09-08T02:09:18Z</dcterms:created>
  <dcterms:modified xsi:type="dcterms:W3CDTF">2025-11-04T04:53:49Z</dcterms:modified>
</cp:coreProperties>
</file>