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5"/>
  </p:notesMasterIdLst>
  <p:sldIdLst>
    <p:sldId id="256" r:id="rId2"/>
    <p:sldId id="257" r:id="rId3"/>
    <p:sldId id="480" r:id="rId4"/>
  </p:sldIdLst>
  <p:sldSz cx="12161838" cy="6858000"/>
  <p:notesSz cx="6858000" cy="9144000"/>
  <p:embeddedFontLst>
    <p:embeddedFont>
      <p:font typeface="Chewy" panose="020B0604020202020204" charset="0"/>
      <p:regular r:id="rId6"/>
    </p:embeddedFont>
    <p:embeddedFont>
      <p:font typeface="Montserrat" panose="00000500000000000000" pitchFamily="2" charset="0"/>
      <p:regular r:id="rId7"/>
      <p:bold r:id="rId8"/>
      <p:italic r:id="rId9"/>
      <p:boldItalic r:id="rId10"/>
    </p:embeddedFont>
    <p:embeddedFont>
      <p:font typeface="Open Sans" panose="020B0606030504020204" pitchFamily="34" charset="0"/>
      <p:regular r:id="rId11"/>
      <p:bold r:id="rId12"/>
      <p:italic r:id="rId13"/>
      <p:boldItalic r:id="rId14"/>
    </p:embeddedFont>
    <p:embeddedFont>
      <p:font typeface="Roboto" panose="02000000000000000000" pitchFamily="2" charset="0"/>
      <p:regular r:id="rId15"/>
      <p:bold r:id="rId16"/>
      <p:italic r:id="rId17"/>
      <p:boldItalic r:id="rId18"/>
    </p:embeddedFont>
    <p:embeddedFont>
      <p:font typeface="Signika" panose="020B0604020202020204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9AA0A6"/>
          </p15:clr>
        </p15:guide>
        <p15:guide id="2" pos="3831" userDrawn="1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ADA97"/>
    <a:srgbClr val="AAE9E3"/>
    <a:srgbClr val="71FFF1"/>
    <a:srgbClr val="F4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5DD9ACD-EB85-42C8-9787-9BBCCCA9C741}">
  <a:tblStyle styleId="{65DD9ACD-EB85-42C8-9787-9BBCCCA9C74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140" autoAdjust="0"/>
  </p:normalViewPr>
  <p:slideViewPr>
    <p:cSldViewPr snapToGrid="0">
      <p:cViewPr varScale="1">
        <p:scale>
          <a:sx n="75" d="100"/>
          <a:sy n="75" d="100"/>
        </p:scale>
        <p:origin x="1008" y="58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24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theme" Target="theme/theme1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bb3ccd7b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bb3ccd7b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0"/>
              <a:t>Tác</a:t>
            </a:r>
            <a:r>
              <a:rPr lang="en-US" b="0" baseline="0"/>
              <a:t> giả bộ ppt Toán + TV3: Phan Thị Linh – Đà Nẵng</a:t>
            </a:r>
          </a:p>
          <a:p>
            <a:r>
              <a:rPr lang="en-US" b="0" baseline="0"/>
              <a:t>Sđt lh: 0916.604.268</a:t>
            </a:r>
          </a:p>
          <a:p>
            <a:r>
              <a:rPr lang="en-US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en-US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en-US" sz="1100" b="0">
                <a:hlinkClick r:id="rId3"/>
              </a:rPr>
              <a:t>https://www.facebook.com/nhilinh.phan/</a:t>
            </a:r>
            <a:endParaRPr lang="en-US" sz="1100" b="0"/>
          </a:p>
          <a:p>
            <a:r>
              <a:rPr lang="en-US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en-US" sz="1100" b="0">
                <a:hlinkClick r:id="rId4"/>
              </a:rPr>
              <a:t>https://www.facebook.com/groups/443096903751589</a:t>
            </a:r>
            <a:endParaRPr lang="en-US" sz="1100" b="0"/>
          </a:p>
          <a:p>
            <a:r>
              <a:rPr lang="en-US" sz="1100" b="0">
                <a:latin typeface="Arial" pitchFamily="34" charset="0"/>
                <a:cs typeface="Arial" pitchFamily="34" charset="0"/>
              </a:rPr>
              <a:t>Hãy</a:t>
            </a:r>
            <a:r>
              <a:rPr lang="en-US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en-US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TRÁI NGHĨA VỚI SẮC LÀ “CÙN” HOẶC “ĐÙI” ĐỀU ĐÚNG Ạ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6581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3200463" y="1514767"/>
            <a:ext cx="5760913" cy="2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9576"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07438" y="4340717"/>
            <a:ext cx="6546963" cy="5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025611" y="5267674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2" name="Google Shape;12;p2"/>
          <p:cNvSpPr/>
          <p:nvPr/>
        </p:nvSpPr>
        <p:spPr>
          <a:xfrm>
            <a:off x="-1747239" y="5320884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" name="Google Shape;13;p2"/>
          <p:cNvSpPr/>
          <p:nvPr/>
        </p:nvSpPr>
        <p:spPr>
          <a:xfrm>
            <a:off x="10736806" y="-5523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4" name="Google Shape;14;p2"/>
          <p:cNvSpPr/>
          <p:nvPr/>
        </p:nvSpPr>
        <p:spPr>
          <a:xfrm rot="-2426310">
            <a:off x="-2707596" y="-1517893"/>
            <a:ext cx="4973583" cy="3417047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5" name="Google Shape;15;p2"/>
          <p:cNvSpPr/>
          <p:nvPr/>
        </p:nvSpPr>
        <p:spPr>
          <a:xfrm>
            <a:off x="2777346" y="6470035"/>
            <a:ext cx="5357260" cy="2190564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" name="Google Shape;16;p2"/>
          <p:cNvSpPr/>
          <p:nvPr/>
        </p:nvSpPr>
        <p:spPr>
          <a:xfrm rot="315047" flipH="1">
            <a:off x="3731800" y="-1127548"/>
            <a:ext cx="5357010" cy="153250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 2">
  <p:cSld name="CUSTOM_18_1_2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>
            <a:spLocks noGrp="1"/>
          </p:cNvSpPr>
          <p:nvPr>
            <p:ph type="subTitle" idx="1"/>
          </p:nvPr>
        </p:nvSpPr>
        <p:spPr>
          <a:xfrm>
            <a:off x="7499901" y="3147733"/>
            <a:ext cx="2912377" cy="9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32" name="Google Shape;132;p17"/>
          <p:cNvSpPr txBox="1">
            <a:spLocks noGrp="1"/>
          </p:cNvSpPr>
          <p:nvPr>
            <p:ph type="title"/>
          </p:nvPr>
        </p:nvSpPr>
        <p:spPr>
          <a:xfrm>
            <a:off x="7948189" y="2612149"/>
            <a:ext cx="2015801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66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9pPr>
          </a:lstStyle>
          <a:p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subTitle" idx="2"/>
          </p:nvPr>
        </p:nvSpPr>
        <p:spPr>
          <a:xfrm>
            <a:off x="7499901" y="5007333"/>
            <a:ext cx="2912377" cy="9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34" name="Google Shape;134;p17"/>
          <p:cNvSpPr txBox="1">
            <a:spLocks noGrp="1"/>
          </p:cNvSpPr>
          <p:nvPr>
            <p:ph type="title" idx="3"/>
          </p:nvPr>
        </p:nvSpPr>
        <p:spPr>
          <a:xfrm>
            <a:off x="7948189" y="4471749"/>
            <a:ext cx="2015801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66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9pPr>
          </a:lstStyle>
          <a:p>
            <a:endParaRPr/>
          </a:p>
        </p:txBody>
      </p:sp>
      <p:sp>
        <p:nvSpPr>
          <p:cNvPr id="135" name="Google Shape;135;p17"/>
          <p:cNvSpPr/>
          <p:nvPr/>
        </p:nvSpPr>
        <p:spPr>
          <a:xfrm rot="-964807" flipH="1">
            <a:off x="9208065" y="6140368"/>
            <a:ext cx="3502620" cy="252618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6" name="Google Shape;136;p17"/>
          <p:cNvSpPr/>
          <p:nvPr/>
        </p:nvSpPr>
        <p:spPr>
          <a:xfrm rot="1132585" flipH="1">
            <a:off x="-1093783" y="-731417"/>
            <a:ext cx="2876902" cy="2697623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7" name="Google Shape;137;p17"/>
          <p:cNvSpPr/>
          <p:nvPr/>
        </p:nvSpPr>
        <p:spPr>
          <a:xfrm flipH="1">
            <a:off x="6720407" y="-1844934"/>
            <a:ext cx="6801425" cy="297015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8" name="Google Shape;138;p17"/>
          <p:cNvSpPr/>
          <p:nvPr/>
        </p:nvSpPr>
        <p:spPr>
          <a:xfrm rot="2700000" flipH="1">
            <a:off x="-2604426" y="5852884"/>
            <a:ext cx="5370331" cy="243567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39" name="Google Shape;139;p17"/>
          <p:cNvSpPr txBox="1">
            <a:spLocks noGrp="1"/>
          </p:cNvSpPr>
          <p:nvPr>
            <p:ph type="title" idx="4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">
  <p:cSld name="CUSTOM_18_2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>
            <a:spLocks noGrp="1"/>
          </p:cNvSpPr>
          <p:nvPr>
            <p:ph type="subTitle" idx="1"/>
          </p:nvPr>
        </p:nvSpPr>
        <p:spPr>
          <a:xfrm>
            <a:off x="8280367" y="4816233"/>
            <a:ext cx="1836645" cy="5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55" name="Google Shape;155;p19"/>
          <p:cNvSpPr txBox="1">
            <a:spLocks noGrp="1"/>
          </p:cNvSpPr>
          <p:nvPr>
            <p:ph type="subTitle" idx="2"/>
          </p:nvPr>
        </p:nvSpPr>
        <p:spPr>
          <a:xfrm>
            <a:off x="7503693" y="5277441"/>
            <a:ext cx="3389993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subTitle" idx="3"/>
          </p:nvPr>
        </p:nvSpPr>
        <p:spPr>
          <a:xfrm>
            <a:off x="2044826" y="4793333"/>
            <a:ext cx="1836645" cy="5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57" name="Google Shape;157;p19"/>
          <p:cNvSpPr txBox="1">
            <a:spLocks noGrp="1"/>
          </p:cNvSpPr>
          <p:nvPr>
            <p:ph type="subTitle" idx="4"/>
          </p:nvPr>
        </p:nvSpPr>
        <p:spPr>
          <a:xfrm>
            <a:off x="1268152" y="5277441"/>
            <a:ext cx="3389993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subTitle" idx="5"/>
          </p:nvPr>
        </p:nvSpPr>
        <p:spPr>
          <a:xfrm>
            <a:off x="5162597" y="3921151"/>
            <a:ext cx="1836645" cy="5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subTitle" idx="6"/>
          </p:nvPr>
        </p:nvSpPr>
        <p:spPr>
          <a:xfrm>
            <a:off x="4385923" y="4405241"/>
            <a:ext cx="3389993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0" name="Google Shape;160;p19"/>
          <p:cNvSpPr/>
          <p:nvPr/>
        </p:nvSpPr>
        <p:spPr>
          <a:xfrm rot="8999889">
            <a:off x="10197480" y="5047604"/>
            <a:ext cx="3313037" cy="27759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1" name="Google Shape;161;p19"/>
          <p:cNvSpPr/>
          <p:nvPr/>
        </p:nvSpPr>
        <p:spPr>
          <a:xfrm>
            <a:off x="10684236" y="-7282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2" name="Google Shape;162;p19"/>
          <p:cNvSpPr/>
          <p:nvPr/>
        </p:nvSpPr>
        <p:spPr>
          <a:xfrm>
            <a:off x="0" y="6496635"/>
            <a:ext cx="3390070" cy="1545176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3" name="Google Shape;163;p19"/>
          <p:cNvSpPr/>
          <p:nvPr/>
        </p:nvSpPr>
        <p:spPr>
          <a:xfrm rot="-2700000">
            <a:off x="-1796594" y="-340418"/>
            <a:ext cx="4390168" cy="2864596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4" name="Google Shape;164;p19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 ">
  <p:cSld name="CUSTOM_12_1_1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"/>
          <p:cNvSpPr txBox="1">
            <a:spLocks noGrp="1"/>
          </p:cNvSpPr>
          <p:nvPr>
            <p:ph type="subTitle" idx="1"/>
          </p:nvPr>
        </p:nvSpPr>
        <p:spPr>
          <a:xfrm>
            <a:off x="914417" y="4154900"/>
            <a:ext cx="2509377" cy="4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67" name="Google Shape;167;p20"/>
          <p:cNvSpPr txBox="1">
            <a:spLocks noGrp="1"/>
          </p:cNvSpPr>
          <p:nvPr>
            <p:ph type="subTitle" idx="2"/>
          </p:nvPr>
        </p:nvSpPr>
        <p:spPr>
          <a:xfrm>
            <a:off x="1005392" y="4674533"/>
            <a:ext cx="2327428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8" name="Google Shape;168;p20"/>
          <p:cNvSpPr txBox="1">
            <a:spLocks noGrp="1"/>
          </p:cNvSpPr>
          <p:nvPr>
            <p:ph type="subTitle" idx="3"/>
          </p:nvPr>
        </p:nvSpPr>
        <p:spPr>
          <a:xfrm>
            <a:off x="8738044" y="4154900"/>
            <a:ext cx="2509377" cy="4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69" name="Google Shape;169;p20"/>
          <p:cNvSpPr txBox="1">
            <a:spLocks noGrp="1"/>
          </p:cNvSpPr>
          <p:nvPr>
            <p:ph type="subTitle" idx="4"/>
          </p:nvPr>
        </p:nvSpPr>
        <p:spPr>
          <a:xfrm>
            <a:off x="8829021" y="4674533"/>
            <a:ext cx="2327428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subTitle" idx="5"/>
          </p:nvPr>
        </p:nvSpPr>
        <p:spPr>
          <a:xfrm>
            <a:off x="3522292" y="4164900"/>
            <a:ext cx="2509377" cy="4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71" name="Google Shape;171;p20"/>
          <p:cNvSpPr txBox="1">
            <a:spLocks noGrp="1"/>
          </p:cNvSpPr>
          <p:nvPr>
            <p:ph type="subTitle" idx="6"/>
          </p:nvPr>
        </p:nvSpPr>
        <p:spPr>
          <a:xfrm>
            <a:off x="3613268" y="4674533"/>
            <a:ext cx="2327428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subTitle" idx="7"/>
          </p:nvPr>
        </p:nvSpPr>
        <p:spPr>
          <a:xfrm>
            <a:off x="6130169" y="4164900"/>
            <a:ext cx="2509377" cy="4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0"/>
            </a:lvl9pPr>
          </a:lstStyle>
          <a:p>
            <a:endParaRPr/>
          </a:p>
        </p:txBody>
      </p:sp>
      <p:sp>
        <p:nvSpPr>
          <p:cNvPr id="173" name="Google Shape;173;p20"/>
          <p:cNvSpPr txBox="1">
            <a:spLocks noGrp="1"/>
          </p:cNvSpPr>
          <p:nvPr>
            <p:ph type="subTitle" idx="8"/>
          </p:nvPr>
        </p:nvSpPr>
        <p:spPr>
          <a:xfrm>
            <a:off x="6221144" y="4674533"/>
            <a:ext cx="2327428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74" name="Google Shape;174;p20"/>
          <p:cNvSpPr/>
          <p:nvPr/>
        </p:nvSpPr>
        <p:spPr>
          <a:xfrm rot="-964807" flipH="1">
            <a:off x="9208065" y="6140368"/>
            <a:ext cx="3502620" cy="252618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75" name="Google Shape;175;p20"/>
          <p:cNvSpPr/>
          <p:nvPr/>
        </p:nvSpPr>
        <p:spPr>
          <a:xfrm rot="1132585" flipH="1">
            <a:off x="-1025087" y="-387183"/>
            <a:ext cx="2876902" cy="2697623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76" name="Google Shape;176;p20"/>
          <p:cNvSpPr/>
          <p:nvPr/>
        </p:nvSpPr>
        <p:spPr>
          <a:xfrm flipH="1">
            <a:off x="6720407" y="-1844934"/>
            <a:ext cx="6801425" cy="297015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77" name="Google Shape;177;p20"/>
          <p:cNvSpPr/>
          <p:nvPr/>
        </p:nvSpPr>
        <p:spPr>
          <a:xfrm rot="2700000" flipH="1">
            <a:off x="-2604426" y="5852884"/>
            <a:ext cx="5370331" cy="243567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78" name="Google Shape;178;p20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MAIN_POINT_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 txBox="1">
            <a:spLocks noGrp="1"/>
          </p:cNvSpPr>
          <p:nvPr>
            <p:ph type="subTitle" idx="1"/>
          </p:nvPr>
        </p:nvSpPr>
        <p:spPr>
          <a:xfrm>
            <a:off x="2547283" y="2858700"/>
            <a:ext cx="7067273" cy="10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81" name="Google Shape;181;p21"/>
          <p:cNvSpPr txBox="1">
            <a:spLocks noGrp="1"/>
          </p:cNvSpPr>
          <p:nvPr>
            <p:ph type="subTitle" idx="2"/>
          </p:nvPr>
        </p:nvSpPr>
        <p:spPr>
          <a:xfrm>
            <a:off x="3931251" y="4209433"/>
            <a:ext cx="4299337" cy="3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9pPr>
          </a:lstStyle>
          <a:p>
            <a:endParaRPr/>
          </a:p>
        </p:txBody>
      </p:sp>
      <p:sp>
        <p:nvSpPr>
          <p:cNvPr id="182" name="Google Shape;182;p21"/>
          <p:cNvSpPr/>
          <p:nvPr/>
        </p:nvSpPr>
        <p:spPr>
          <a:xfrm flipH="1">
            <a:off x="6706388" y="6317267"/>
            <a:ext cx="5455460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83" name="Google Shape;183;p21"/>
          <p:cNvSpPr/>
          <p:nvPr/>
        </p:nvSpPr>
        <p:spPr>
          <a:xfrm rot="2700000" flipH="1">
            <a:off x="-79965" y="-876759"/>
            <a:ext cx="2884156" cy="2691059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84" name="Google Shape;184;p21"/>
          <p:cNvSpPr/>
          <p:nvPr/>
        </p:nvSpPr>
        <p:spPr>
          <a:xfrm flipH="1">
            <a:off x="7535601" y="-1431833"/>
            <a:ext cx="4973729" cy="3417148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85" name="Google Shape;185;p21"/>
          <p:cNvSpPr/>
          <p:nvPr/>
        </p:nvSpPr>
        <p:spPr>
          <a:xfrm rot="4358284" flipH="1">
            <a:off x="-2748037" y="4093850"/>
            <a:ext cx="5370569" cy="2435780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">
  <p:cSld name="BLANK_1_1_1_1_2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2"/>
          <p:cNvSpPr/>
          <p:nvPr/>
        </p:nvSpPr>
        <p:spPr>
          <a:xfrm rot="-5400000" flipH="1">
            <a:off x="-608744" y="5585125"/>
            <a:ext cx="2884053" cy="2690964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>
              <a:solidFill>
                <a:schemeClr val="dk1"/>
              </a:solidFill>
            </a:endParaRPr>
          </a:p>
        </p:txBody>
      </p:sp>
      <p:sp>
        <p:nvSpPr>
          <p:cNvPr id="188" name="Google Shape;188;p22"/>
          <p:cNvSpPr/>
          <p:nvPr/>
        </p:nvSpPr>
        <p:spPr>
          <a:xfrm rot="10095794" flipH="1">
            <a:off x="7350879" y="6208870"/>
            <a:ext cx="4838401" cy="2800813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>
              <a:solidFill>
                <a:schemeClr val="dk1"/>
              </a:solidFill>
            </a:endParaRPr>
          </a:p>
        </p:txBody>
      </p:sp>
      <p:sp>
        <p:nvSpPr>
          <p:cNvPr id="189" name="Google Shape;189;p22"/>
          <p:cNvSpPr/>
          <p:nvPr/>
        </p:nvSpPr>
        <p:spPr>
          <a:xfrm rot="-5601006" flipH="1">
            <a:off x="10420725" y="294170"/>
            <a:ext cx="4453796" cy="267051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90" name="Google Shape;190;p22"/>
          <p:cNvSpPr/>
          <p:nvPr/>
        </p:nvSpPr>
        <p:spPr>
          <a:xfrm flipH="1">
            <a:off x="-1247084" y="-7786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91" name="Google Shape;191;p22"/>
          <p:cNvSpPr txBox="1">
            <a:spLocks noGrp="1"/>
          </p:cNvSpPr>
          <p:nvPr>
            <p:ph type="ctrTitle"/>
          </p:nvPr>
        </p:nvSpPr>
        <p:spPr>
          <a:xfrm>
            <a:off x="2120444" y="1711967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2" name="Google Shape;192;p22"/>
          <p:cNvSpPr txBox="1">
            <a:spLocks noGrp="1"/>
          </p:cNvSpPr>
          <p:nvPr>
            <p:ph type="subTitle" idx="1"/>
          </p:nvPr>
        </p:nvSpPr>
        <p:spPr>
          <a:xfrm>
            <a:off x="2120441" y="2125333"/>
            <a:ext cx="263307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3" name="Google Shape;193;p22"/>
          <p:cNvSpPr txBox="1">
            <a:spLocks noGrp="1"/>
          </p:cNvSpPr>
          <p:nvPr>
            <p:ph type="ctrTitle" idx="2"/>
          </p:nvPr>
        </p:nvSpPr>
        <p:spPr>
          <a:xfrm>
            <a:off x="2120444" y="3305324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194" name="Google Shape;194;p22"/>
          <p:cNvSpPr txBox="1">
            <a:spLocks noGrp="1"/>
          </p:cNvSpPr>
          <p:nvPr>
            <p:ph type="subTitle" idx="3"/>
          </p:nvPr>
        </p:nvSpPr>
        <p:spPr>
          <a:xfrm>
            <a:off x="2126360" y="3722800"/>
            <a:ext cx="2586386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5" name="Google Shape;195;p22"/>
          <p:cNvSpPr txBox="1">
            <a:spLocks noGrp="1"/>
          </p:cNvSpPr>
          <p:nvPr>
            <p:ph type="ctrTitle" idx="4"/>
          </p:nvPr>
        </p:nvSpPr>
        <p:spPr>
          <a:xfrm>
            <a:off x="2120444" y="4898697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196" name="Google Shape;196;p22"/>
          <p:cNvSpPr txBox="1">
            <a:spLocks noGrp="1"/>
          </p:cNvSpPr>
          <p:nvPr>
            <p:ph type="subTitle" idx="5"/>
          </p:nvPr>
        </p:nvSpPr>
        <p:spPr>
          <a:xfrm>
            <a:off x="2120441" y="5313500"/>
            <a:ext cx="2639055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7" name="Google Shape;197;p22"/>
          <p:cNvSpPr txBox="1">
            <a:spLocks noGrp="1"/>
          </p:cNvSpPr>
          <p:nvPr>
            <p:ph type="ctrTitle" idx="6"/>
          </p:nvPr>
        </p:nvSpPr>
        <p:spPr>
          <a:xfrm>
            <a:off x="7840425" y="1711967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8" name="Google Shape;198;p22"/>
          <p:cNvSpPr txBox="1">
            <a:spLocks noGrp="1"/>
          </p:cNvSpPr>
          <p:nvPr>
            <p:ph type="subTitle" idx="7"/>
          </p:nvPr>
        </p:nvSpPr>
        <p:spPr>
          <a:xfrm>
            <a:off x="7432201" y="2125333"/>
            <a:ext cx="2586386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9" name="Google Shape;199;p22"/>
          <p:cNvSpPr txBox="1">
            <a:spLocks noGrp="1"/>
          </p:cNvSpPr>
          <p:nvPr>
            <p:ph type="ctrTitle" idx="8"/>
          </p:nvPr>
        </p:nvSpPr>
        <p:spPr>
          <a:xfrm>
            <a:off x="7840425" y="3305324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00" name="Google Shape;200;p22"/>
          <p:cNvSpPr txBox="1">
            <a:spLocks noGrp="1"/>
          </p:cNvSpPr>
          <p:nvPr>
            <p:ph type="subTitle" idx="9"/>
          </p:nvPr>
        </p:nvSpPr>
        <p:spPr>
          <a:xfrm>
            <a:off x="7432201" y="3722700"/>
            <a:ext cx="2586386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1" name="Google Shape;201;p22"/>
          <p:cNvSpPr txBox="1">
            <a:spLocks noGrp="1"/>
          </p:cNvSpPr>
          <p:nvPr>
            <p:ph type="ctrTitle" idx="13"/>
          </p:nvPr>
        </p:nvSpPr>
        <p:spPr>
          <a:xfrm>
            <a:off x="7840425" y="4898697"/>
            <a:ext cx="2169819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02" name="Google Shape;202;p22"/>
          <p:cNvSpPr txBox="1">
            <a:spLocks noGrp="1"/>
          </p:cNvSpPr>
          <p:nvPr>
            <p:ph type="subTitle" idx="14"/>
          </p:nvPr>
        </p:nvSpPr>
        <p:spPr>
          <a:xfrm>
            <a:off x="7432301" y="5313500"/>
            <a:ext cx="2586386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3" name="Google Shape;203;p22"/>
          <p:cNvSpPr txBox="1">
            <a:spLocks noGrp="1"/>
          </p:cNvSpPr>
          <p:nvPr>
            <p:ph type="title" idx="15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 1">
  <p:cSld name="BLANK_1_1_1_1_2_1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3"/>
          <p:cNvSpPr txBox="1">
            <a:spLocks noGrp="1"/>
          </p:cNvSpPr>
          <p:nvPr>
            <p:ph type="ctrTitle"/>
          </p:nvPr>
        </p:nvSpPr>
        <p:spPr>
          <a:xfrm>
            <a:off x="2562616" y="2293484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6" name="Google Shape;206;p23"/>
          <p:cNvSpPr txBox="1">
            <a:spLocks noGrp="1"/>
          </p:cNvSpPr>
          <p:nvPr>
            <p:ph type="subTitle" idx="1"/>
          </p:nvPr>
        </p:nvSpPr>
        <p:spPr>
          <a:xfrm>
            <a:off x="1851181" y="2706851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7" name="Google Shape;207;p23"/>
          <p:cNvSpPr txBox="1">
            <a:spLocks noGrp="1"/>
          </p:cNvSpPr>
          <p:nvPr>
            <p:ph type="ctrTitle" idx="2"/>
          </p:nvPr>
        </p:nvSpPr>
        <p:spPr>
          <a:xfrm>
            <a:off x="2562616" y="3579984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08" name="Google Shape;208;p23"/>
          <p:cNvSpPr txBox="1">
            <a:spLocks noGrp="1"/>
          </p:cNvSpPr>
          <p:nvPr>
            <p:ph type="subTitle" idx="3"/>
          </p:nvPr>
        </p:nvSpPr>
        <p:spPr>
          <a:xfrm>
            <a:off x="1851181" y="3997475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9" name="Google Shape;209;p23"/>
          <p:cNvSpPr txBox="1">
            <a:spLocks noGrp="1"/>
          </p:cNvSpPr>
          <p:nvPr>
            <p:ph type="ctrTitle" idx="4"/>
          </p:nvPr>
        </p:nvSpPr>
        <p:spPr>
          <a:xfrm>
            <a:off x="2562616" y="4870600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10" name="Google Shape;210;p23"/>
          <p:cNvSpPr txBox="1">
            <a:spLocks noGrp="1"/>
          </p:cNvSpPr>
          <p:nvPr>
            <p:ph type="subTitle" idx="5"/>
          </p:nvPr>
        </p:nvSpPr>
        <p:spPr>
          <a:xfrm>
            <a:off x="1851181" y="5285416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11" name="Google Shape;211;p23"/>
          <p:cNvSpPr txBox="1">
            <a:spLocks noGrp="1"/>
          </p:cNvSpPr>
          <p:nvPr>
            <p:ph type="ctrTitle" idx="6"/>
          </p:nvPr>
        </p:nvSpPr>
        <p:spPr>
          <a:xfrm>
            <a:off x="7818837" y="2283967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12" name="Google Shape;212;p23"/>
          <p:cNvSpPr txBox="1">
            <a:spLocks noGrp="1"/>
          </p:cNvSpPr>
          <p:nvPr>
            <p:ph type="subTitle" idx="7"/>
          </p:nvPr>
        </p:nvSpPr>
        <p:spPr>
          <a:xfrm>
            <a:off x="7818837" y="2697333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13" name="Google Shape;213;p23"/>
          <p:cNvSpPr txBox="1">
            <a:spLocks noGrp="1"/>
          </p:cNvSpPr>
          <p:nvPr>
            <p:ph type="ctrTitle" idx="8"/>
          </p:nvPr>
        </p:nvSpPr>
        <p:spPr>
          <a:xfrm>
            <a:off x="7818837" y="3610117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14" name="Google Shape;214;p23"/>
          <p:cNvSpPr txBox="1">
            <a:spLocks noGrp="1"/>
          </p:cNvSpPr>
          <p:nvPr>
            <p:ph type="subTitle" idx="9"/>
          </p:nvPr>
        </p:nvSpPr>
        <p:spPr>
          <a:xfrm>
            <a:off x="7818837" y="4027492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15" name="Google Shape;215;p23"/>
          <p:cNvSpPr txBox="1">
            <a:spLocks noGrp="1"/>
          </p:cNvSpPr>
          <p:nvPr>
            <p:ph type="ctrTitle" idx="13"/>
          </p:nvPr>
        </p:nvSpPr>
        <p:spPr>
          <a:xfrm>
            <a:off x="7818837" y="4870584"/>
            <a:ext cx="1780385" cy="48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0"/>
            </a:lvl9pPr>
          </a:lstStyle>
          <a:p>
            <a:endParaRPr/>
          </a:p>
        </p:txBody>
      </p:sp>
      <p:sp>
        <p:nvSpPr>
          <p:cNvPr id="216" name="Google Shape;216;p23"/>
          <p:cNvSpPr txBox="1">
            <a:spLocks noGrp="1"/>
          </p:cNvSpPr>
          <p:nvPr>
            <p:ph type="subTitle" idx="14"/>
          </p:nvPr>
        </p:nvSpPr>
        <p:spPr>
          <a:xfrm>
            <a:off x="7818837" y="5285400"/>
            <a:ext cx="2491820" cy="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17" name="Google Shape;217;p23"/>
          <p:cNvSpPr/>
          <p:nvPr/>
        </p:nvSpPr>
        <p:spPr>
          <a:xfrm rot="8999889">
            <a:off x="10197480" y="5047604"/>
            <a:ext cx="3313037" cy="27759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18" name="Google Shape;218;p23"/>
          <p:cNvSpPr/>
          <p:nvPr/>
        </p:nvSpPr>
        <p:spPr>
          <a:xfrm>
            <a:off x="10684236" y="-7282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19" name="Google Shape;219;p23"/>
          <p:cNvSpPr/>
          <p:nvPr/>
        </p:nvSpPr>
        <p:spPr>
          <a:xfrm>
            <a:off x="0" y="6496635"/>
            <a:ext cx="3390070" cy="1545176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0" name="Google Shape;220;p23"/>
          <p:cNvSpPr/>
          <p:nvPr/>
        </p:nvSpPr>
        <p:spPr>
          <a:xfrm rot="-2700000">
            <a:off x="-1796594" y="-340418"/>
            <a:ext cx="4390168" cy="2864596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1" name="Google Shape;221;p23"/>
          <p:cNvSpPr txBox="1">
            <a:spLocks noGrp="1"/>
          </p:cNvSpPr>
          <p:nvPr>
            <p:ph type="title" idx="15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Slide_1_1_1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4"/>
          <p:cNvSpPr txBox="1">
            <a:spLocks noGrp="1"/>
          </p:cNvSpPr>
          <p:nvPr>
            <p:ph type="title"/>
          </p:nvPr>
        </p:nvSpPr>
        <p:spPr>
          <a:xfrm>
            <a:off x="1447510" y="2465867"/>
            <a:ext cx="5259756" cy="13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i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24"/>
          <p:cNvSpPr txBox="1">
            <a:spLocks noGrp="1"/>
          </p:cNvSpPr>
          <p:nvPr>
            <p:ph type="subTitle" idx="1"/>
          </p:nvPr>
        </p:nvSpPr>
        <p:spPr>
          <a:xfrm>
            <a:off x="1316834" y="3862900"/>
            <a:ext cx="3991301" cy="101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2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225" name="Google Shape;225;p24"/>
          <p:cNvSpPr/>
          <p:nvPr/>
        </p:nvSpPr>
        <p:spPr>
          <a:xfrm>
            <a:off x="10146890" y="5499274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6" name="Google Shape;226;p24"/>
          <p:cNvSpPr/>
          <p:nvPr/>
        </p:nvSpPr>
        <p:spPr>
          <a:xfrm>
            <a:off x="10383060" y="-912665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7" name="Google Shape;227;p24"/>
          <p:cNvSpPr/>
          <p:nvPr/>
        </p:nvSpPr>
        <p:spPr>
          <a:xfrm rot="-2700000" flipH="1">
            <a:off x="-1692514" y="4284267"/>
            <a:ext cx="2876803" cy="26975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8" name="Google Shape;228;p24"/>
          <p:cNvSpPr/>
          <p:nvPr/>
        </p:nvSpPr>
        <p:spPr>
          <a:xfrm>
            <a:off x="-76045" y="-2133949"/>
            <a:ext cx="4973729" cy="3417148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9" name="Google Shape;229;p24"/>
          <p:cNvSpPr/>
          <p:nvPr/>
        </p:nvSpPr>
        <p:spPr>
          <a:xfrm>
            <a:off x="2241601" y="6094805"/>
            <a:ext cx="5357260" cy="244181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0" name="Google Shape;230;p24"/>
          <p:cNvSpPr/>
          <p:nvPr/>
        </p:nvSpPr>
        <p:spPr>
          <a:xfrm rot="6921510">
            <a:off x="5106344" y="-1615121"/>
            <a:ext cx="5370515" cy="302465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11_1_1_1_1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7"/>
          <p:cNvSpPr/>
          <p:nvPr/>
        </p:nvSpPr>
        <p:spPr>
          <a:xfrm rot="-964807" flipH="1">
            <a:off x="9208065" y="6140368"/>
            <a:ext cx="3502620" cy="252618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47" name="Google Shape;247;p27"/>
          <p:cNvSpPr/>
          <p:nvPr/>
        </p:nvSpPr>
        <p:spPr>
          <a:xfrm rot="1132585" flipH="1">
            <a:off x="-1025087" y="-387183"/>
            <a:ext cx="2876902" cy="2697623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48" name="Google Shape;248;p27"/>
          <p:cNvSpPr/>
          <p:nvPr/>
        </p:nvSpPr>
        <p:spPr>
          <a:xfrm flipH="1">
            <a:off x="6720407" y="-1844934"/>
            <a:ext cx="6801425" cy="297015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49" name="Google Shape;249;p27"/>
          <p:cNvSpPr/>
          <p:nvPr/>
        </p:nvSpPr>
        <p:spPr>
          <a:xfrm rot="2700000" flipH="1">
            <a:off x="-2604426" y="5852884"/>
            <a:ext cx="5370331" cy="243567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0" name="Google Shape;250;p27"/>
          <p:cNvSpPr txBox="1">
            <a:spLocks noGrp="1"/>
          </p:cNvSpPr>
          <p:nvPr>
            <p:ph type="body" idx="1"/>
          </p:nvPr>
        </p:nvSpPr>
        <p:spPr>
          <a:xfrm>
            <a:off x="2901804" y="1359767"/>
            <a:ext cx="6358231" cy="11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6152" lvl="1" indent="-422275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4228" lvl="2" indent="-42227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2304" lvl="3" indent="-422275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0380" lvl="4" indent="-422275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48456" lvl="5" indent="-42227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56532" lvl="6" indent="-422275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64608" lvl="7" indent="-422275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72684" lvl="8" indent="-42227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1" name="Google Shape;251;p27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11_1_1_1_1_1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8"/>
          <p:cNvSpPr txBox="1">
            <a:spLocks noGrp="1"/>
          </p:cNvSpPr>
          <p:nvPr>
            <p:ph type="body" idx="1"/>
          </p:nvPr>
        </p:nvSpPr>
        <p:spPr>
          <a:xfrm>
            <a:off x="3016918" y="1359767"/>
            <a:ext cx="6128002" cy="11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6152" lvl="1" indent="-422275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4228" lvl="2" indent="-42227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2304" lvl="3" indent="-422275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0380" lvl="4" indent="-422275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48456" lvl="5" indent="-42227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56532" lvl="6" indent="-422275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64608" lvl="7" indent="-422275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72684" lvl="8" indent="-42227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4" name="Google Shape;254;p28"/>
          <p:cNvSpPr/>
          <p:nvPr/>
        </p:nvSpPr>
        <p:spPr>
          <a:xfrm rot="8999889">
            <a:off x="10197480" y="5047604"/>
            <a:ext cx="3313037" cy="27759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5" name="Google Shape;255;p28"/>
          <p:cNvSpPr/>
          <p:nvPr/>
        </p:nvSpPr>
        <p:spPr>
          <a:xfrm>
            <a:off x="10684236" y="-7282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6" name="Google Shape;256;p28"/>
          <p:cNvSpPr/>
          <p:nvPr/>
        </p:nvSpPr>
        <p:spPr>
          <a:xfrm>
            <a:off x="-68897" y="6356803"/>
            <a:ext cx="4382741" cy="199763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7" name="Google Shape;257;p28"/>
          <p:cNvSpPr/>
          <p:nvPr/>
        </p:nvSpPr>
        <p:spPr>
          <a:xfrm rot="-3863648">
            <a:off x="-2716619" y="113888"/>
            <a:ext cx="4400988" cy="247841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8" name="Google Shape;258;p28"/>
          <p:cNvSpPr txBox="1">
            <a:spLocks noGrp="1"/>
          </p:cNvSpPr>
          <p:nvPr>
            <p:ph type="title"/>
          </p:nvPr>
        </p:nvSpPr>
        <p:spPr>
          <a:xfrm>
            <a:off x="1171295" y="604100"/>
            <a:ext cx="9819248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1"/>
          <p:cNvSpPr/>
          <p:nvPr/>
        </p:nvSpPr>
        <p:spPr>
          <a:xfrm>
            <a:off x="9758399" y="6834634"/>
            <a:ext cx="145306" cy="23367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4" name="Google Shape;284;p31"/>
          <p:cNvSpPr/>
          <p:nvPr/>
        </p:nvSpPr>
        <p:spPr>
          <a:xfrm>
            <a:off x="10146890" y="5499274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5" name="Google Shape;285;p31"/>
          <p:cNvSpPr/>
          <p:nvPr/>
        </p:nvSpPr>
        <p:spPr>
          <a:xfrm>
            <a:off x="10383060" y="-912665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6" name="Google Shape;286;p31"/>
          <p:cNvSpPr/>
          <p:nvPr/>
        </p:nvSpPr>
        <p:spPr>
          <a:xfrm rot="-2700000" flipH="1">
            <a:off x="-1692514" y="4284267"/>
            <a:ext cx="2876803" cy="26975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7" name="Google Shape;287;p31"/>
          <p:cNvSpPr/>
          <p:nvPr/>
        </p:nvSpPr>
        <p:spPr>
          <a:xfrm>
            <a:off x="-76045" y="-2133949"/>
            <a:ext cx="4973729" cy="3417148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8" name="Google Shape;288;p31"/>
          <p:cNvSpPr/>
          <p:nvPr/>
        </p:nvSpPr>
        <p:spPr>
          <a:xfrm>
            <a:off x="2241601" y="6094805"/>
            <a:ext cx="5357260" cy="244181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89" name="Google Shape;289;p31"/>
          <p:cNvSpPr/>
          <p:nvPr/>
        </p:nvSpPr>
        <p:spPr>
          <a:xfrm rot="6921510">
            <a:off x="5106344" y="-1615121"/>
            <a:ext cx="5370515" cy="302465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037049" y="3568933"/>
            <a:ext cx="3283856" cy="8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2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5586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7037048" y="4651533"/>
            <a:ext cx="3039661" cy="60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793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7037049" y="1846433"/>
            <a:ext cx="2621499" cy="14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/>
          <p:nvPr/>
        </p:nvSpPr>
        <p:spPr>
          <a:xfrm>
            <a:off x="9598085" y="5940707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" name="Google Shape;22;p3"/>
          <p:cNvSpPr/>
          <p:nvPr/>
        </p:nvSpPr>
        <p:spPr>
          <a:xfrm>
            <a:off x="10441638" y="-5661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" name="Google Shape;23;p3"/>
          <p:cNvSpPr/>
          <p:nvPr/>
        </p:nvSpPr>
        <p:spPr>
          <a:xfrm>
            <a:off x="-6" y="6296638"/>
            <a:ext cx="5357260" cy="244181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4" name="Google Shape;24;p3"/>
          <p:cNvSpPr/>
          <p:nvPr/>
        </p:nvSpPr>
        <p:spPr>
          <a:xfrm rot="-3863724">
            <a:off x="-3592684" y="148963"/>
            <a:ext cx="5370415" cy="3024410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5" name="Google Shape;25;p3"/>
          <p:cNvSpPr/>
          <p:nvPr/>
        </p:nvSpPr>
        <p:spPr>
          <a:xfrm rot="684159">
            <a:off x="2556659" y="-2261393"/>
            <a:ext cx="5357359" cy="303192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3"/>
          <p:cNvSpPr txBox="1">
            <a:spLocks noGrp="1"/>
          </p:cNvSpPr>
          <p:nvPr>
            <p:ph type="subTitle" idx="1"/>
          </p:nvPr>
        </p:nvSpPr>
        <p:spPr>
          <a:xfrm>
            <a:off x="6552398" y="3421324"/>
            <a:ext cx="4008459" cy="87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9pPr>
          </a:lstStyle>
          <a:p>
            <a:endParaRPr/>
          </a:p>
        </p:txBody>
      </p:sp>
      <p:sp>
        <p:nvSpPr>
          <p:cNvPr id="453" name="Google Shape;453;p3"/>
          <p:cNvSpPr txBox="1">
            <a:spLocks noGrp="1"/>
          </p:cNvSpPr>
          <p:nvPr>
            <p:ph type="subTitle" idx="2"/>
          </p:nvPr>
        </p:nvSpPr>
        <p:spPr>
          <a:xfrm>
            <a:off x="6220621" y="4466791"/>
            <a:ext cx="4672013" cy="7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28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54" name="Google Shape;454;p3"/>
          <p:cNvSpPr txBox="1">
            <a:spLocks noGrp="1"/>
          </p:cNvSpPr>
          <p:nvPr>
            <p:ph type="title" hasCustomPrompt="1"/>
          </p:nvPr>
        </p:nvSpPr>
        <p:spPr>
          <a:xfrm>
            <a:off x="6910310" y="1519476"/>
            <a:ext cx="3292634" cy="15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400"/>
              <a:buNone/>
              <a:defRPr sz="16492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492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455" name="Google Shape;455;p3"/>
          <p:cNvGrpSpPr/>
          <p:nvPr/>
        </p:nvGrpSpPr>
        <p:grpSpPr>
          <a:xfrm>
            <a:off x="8684905" y="6369864"/>
            <a:ext cx="198963" cy="180968"/>
            <a:chOff x="7894217" y="3432112"/>
            <a:chExt cx="161913" cy="146905"/>
          </a:xfrm>
        </p:grpSpPr>
        <p:sp>
          <p:nvSpPr>
            <p:cNvPr id="456" name="Google Shape;456;p3"/>
            <p:cNvSpPr/>
            <p:nvPr/>
          </p:nvSpPr>
          <p:spPr>
            <a:xfrm>
              <a:off x="7894217" y="3526023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5" y="1"/>
                  </a:moveTo>
                  <a:cubicBezTo>
                    <a:pt x="1" y="1"/>
                    <a:pt x="1" y="1769"/>
                    <a:pt x="1135" y="1769"/>
                  </a:cubicBezTo>
                  <a:cubicBezTo>
                    <a:pt x="2269" y="1769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57" name="Google Shape;457;p3"/>
            <p:cNvSpPr/>
            <p:nvPr/>
          </p:nvSpPr>
          <p:spPr>
            <a:xfrm>
              <a:off x="7947178" y="3432112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01" y="0"/>
                  </a:moveTo>
                  <a:cubicBezTo>
                    <a:pt x="0" y="0"/>
                    <a:pt x="0" y="1735"/>
                    <a:pt x="1101" y="1735"/>
                  </a:cubicBezTo>
                  <a:cubicBezTo>
                    <a:pt x="2235" y="1735"/>
                    <a:pt x="2235" y="0"/>
                    <a:pt x="11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58" name="Google Shape;458;p3"/>
            <p:cNvSpPr/>
            <p:nvPr/>
          </p:nvSpPr>
          <p:spPr>
            <a:xfrm>
              <a:off x="7989146" y="3526023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01" y="1"/>
                  </a:moveTo>
                  <a:cubicBezTo>
                    <a:pt x="0" y="1"/>
                    <a:pt x="0" y="1769"/>
                    <a:pt x="1101" y="1769"/>
                  </a:cubicBezTo>
                  <a:cubicBezTo>
                    <a:pt x="2235" y="1769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459" name="Google Shape;459;p3"/>
          <p:cNvSpPr/>
          <p:nvPr/>
        </p:nvSpPr>
        <p:spPr>
          <a:xfrm rot="10800000">
            <a:off x="6710199" y="6099282"/>
            <a:ext cx="5722689" cy="895855"/>
          </a:xfrm>
          <a:custGeom>
            <a:avLst/>
            <a:gdLst/>
            <a:ahLst/>
            <a:cxnLst/>
            <a:rect l="l" t="t" r="r" b="b"/>
            <a:pathLst>
              <a:path w="97938" h="30032" extrusionOk="0">
                <a:moveTo>
                  <a:pt x="97937" y="0"/>
                </a:moveTo>
                <a:lnTo>
                  <a:pt x="1" y="701"/>
                </a:lnTo>
                <a:cubicBezTo>
                  <a:pt x="1402" y="7005"/>
                  <a:pt x="3503" y="13643"/>
                  <a:pt x="8740" y="17846"/>
                </a:cubicBezTo>
                <a:cubicBezTo>
                  <a:pt x="11108" y="19687"/>
                  <a:pt x="13082" y="20384"/>
                  <a:pt x="14847" y="20384"/>
                </a:cubicBezTo>
                <a:cubicBezTo>
                  <a:pt x="20121" y="20384"/>
                  <a:pt x="23542" y="14168"/>
                  <a:pt x="30089" y="13643"/>
                </a:cubicBezTo>
                <a:cubicBezTo>
                  <a:pt x="30303" y="13627"/>
                  <a:pt x="30514" y="13620"/>
                  <a:pt x="30722" y="13620"/>
                </a:cubicBezTo>
                <a:cubicBezTo>
                  <a:pt x="39643" y="13620"/>
                  <a:pt x="42155" y="28026"/>
                  <a:pt x="50370" y="29722"/>
                </a:cubicBezTo>
                <a:cubicBezTo>
                  <a:pt x="51314" y="29934"/>
                  <a:pt x="52214" y="30032"/>
                  <a:pt x="53074" y="30032"/>
                </a:cubicBezTo>
                <a:cubicBezTo>
                  <a:pt x="62086" y="30032"/>
                  <a:pt x="66783" y="19247"/>
                  <a:pt x="73787" y="15745"/>
                </a:cubicBezTo>
                <a:cubicBezTo>
                  <a:pt x="74795" y="15220"/>
                  <a:pt x="75720" y="15001"/>
                  <a:pt x="76584" y="15001"/>
                </a:cubicBezTo>
                <a:cubicBezTo>
                  <a:pt x="81009" y="15001"/>
                  <a:pt x="83824" y="20764"/>
                  <a:pt x="87891" y="20764"/>
                </a:cubicBezTo>
                <a:cubicBezTo>
                  <a:pt x="89388" y="20764"/>
                  <a:pt x="91055" y="19983"/>
                  <a:pt x="93034" y="17846"/>
                </a:cubicBezTo>
                <a:cubicBezTo>
                  <a:pt x="97570" y="12943"/>
                  <a:pt x="97937" y="6638"/>
                  <a:pt x="97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grpSp>
        <p:nvGrpSpPr>
          <p:cNvPr id="460" name="Google Shape;460;p3"/>
          <p:cNvGrpSpPr/>
          <p:nvPr/>
        </p:nvGrpSpPr>
        <p:grpSpPr>
          <a:xfrm>
            <a:off x="182191" y="5212106"/>
            <a:ext cx="405820" cy="530892"/>
            <a:chOff x="1304140" y="978228"/>
            <a:chExt cx="436509" cy="569545"/>
          </a:xfrm>
        </p:grpSpPr>
        <p:sp>
          <p:nvSpPr>
            <p:cNvPr id="461" name="Google Shape;461;p3"/>
            <p:cNvSpPr/>
            <p:nvPr/>
          </p:nvSpPr>
          <p:spPr>
            <a:xfrm>
              <a:off x="1321934" y="978228"/>
              <a:ext cx="418716" cy="433845"/>
            </a:xfrm>
            <a:custGeom>
              <a:avLst/>
              <a:gdLst/>
              <a:ahLst/>
              <a:cxnLst/>
              <a:rect l="l" t="t" r="r" b="b"/>
              <a:pathLst>
                <a:path w="13977" h="14482" extrusionOk="0">
                  <a:moveTo>
                    <a:pt x="12193" y="1"/>
                  </a:moveTo>
                  <a:cubicBezTo>
                    <a:pt x="11019" y="1"/>
                    <a:pt x="8624" y="2538"/>
                    <a:pt x="7306" y="3407"/>
                  </a:cubicBezTo>
                  <a:cubicBezTo>
                    <a:pt x="7155" y="3515"/>
                    <a:pt x="7024" y="3559"/>
                    <a:pt x="6904" y="3559"/>
                  </a:cubicBezTo>
                  <a:cubicBezTo>
                    <a:pt x="6467" y="3559"/>
                    <a:pt x="6173" y="2969"/>
                    <a:pt x="5571" y="2707"/>
                  </a:cubicBezTo>
                  <a:cubicBezTo>
                    <a:pt x="5238" y="2567"/>
                    <a:pt x="4914" y="2426"/>
                    <a:pt x="4624" y="2426"/>
                  </a:cubicBezTo>
                  <a:cubicBezTo>
                    <a:pt x="4362" y="2426"/>
                    <a:pt x="4127" y="2541"/>
                    <a:pt x="3936" y="2873"/>
                  </a:cubicBezTo>
                  <a:cubicBezTo>
                    <a:pt x="3303" y="4041"/>
                    <a:pt x="4037" y="5876"/>
                    <a:pt x="3936" y="7143"/>
                  </a:cubicBezTo>
                  <a:cubicBezTo>
                    <a:pt x="3288" y="6861"/>
                    <a:pt x="2376" y="6317"/>
                    <a:pt x="1586" y="6317"/>
                  </a:cubicBezTo>
                  <a:cubicBezTo>
                    <a:pt x="1442" y="6317"/>
                    <a:pt x="1302" y="6335"/>
                    <a:pt x="1168" y="6376"/>
                  </a:cubicBezTo>
                  <a:cubicBezTo>
                    <a:pt x="0" y="6710"/>
                    <a:pt x="267" y="8344"/>
                    <a:pt x="401" y="9278"/>
                  </a:cubicBezTo>
                  <a:cubicBezTo>
                    <a:pt x="601" y="10946"/>
                    <a:pt x="1235" y="12714"/>
                    <a:pt x="1368" y="14382"/>
                  </a:cubicBezTo>
                  <a:lnTo>
                    <a:pt x="1401" y="14382"/>
                  </a:lnTo>
                  <a:cubicBezTo>
                    <a:pt x="2530" y="14382"/>
                    <a:pt x="3857" y="14480"/>
                    <a:pt x="5122" y="14480"/>
                  </a:cubicBezTo>
                  <a:cubicBezTo>
                    <a:pt x="5502" y="14480"/>
                    <a:pt x="5876" y="14472"/>
                    <a:pt x="6238" y="14448"/>
                  </a:cubicBezTo>
                  <a:cubicBezTo>
                    <a:pt x="7372" y="14415"/>
                    <a:pt x="9207" y="14482"/>
                    <a:pt x="10041" y="13514"/>
                  </a:cubicBezTo>
                  <a:cubicBezTo>
                    <a:pt x="11142" y="12213"/>
                    <a:pt x="8707" y="11580"/>
                    <a:pt x="7939" y="11113"/>
                  </a:cubicBezTo>
                  <a:cubicBezTo>
                    <a:pt x="9340" y="10479"/>
                    <a:pt x="10941" y="10379"/>
                    <a:pt x="12309" y="9512"/>
                  </a:cubicBezTo>
                  <a:cubicBezTo>
                    <a:pt x="13076" y="8978"/>
                    <a:pt x="13977" y="8444"/>
                    <a:pt x="13176" y="7577"/>
                  </a:cubicBezTo>
                  <a:cubicBezTo>
                    <a:pt x="12509" y="6810"/>
                    <a:pt x="11442" y="6309"/>
                    <a:pt x="10575" y="6042"/>
                  </a:cubicBezTo>
                  <a:cubicBezTo>
                    <a:pt x="11375" y="4675"/>
                    <a:pt x="13510" y="772"/>
                    <a:pt x="12543" y="105"/>
                  </a:cubicBezTo>
                  <a:cubicBezTo>
                    <a:pt x="12444" y="34"/>
                    <a:pt x="12327" y="1"/>
                    <a:pt x="121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2" name="Google Shape;462;p3"/>
            <p:cNvSpPr/>
            <p:nvPr/>
          </p:nvSpPr>
          <p:spPr>
            <a:xfrm>
              <a:off x="1304140" y="1073037"/>
              <a:ext cx="322013" cy="474737"/>
            </a:xfrm>
            <a:custGeom>
              <a:avLst/>
              <a:gdLst/>
              <a:ahLst/>
              <a:cxnLst/>
              <a:rect l="l" t="t" r="r" b="b"/>
              <a:pathLst>
                <a:path w="10749" h="15847" extrusionOk="0">
                  <a:moveTo>
                    <a:pt x="10371" y="1"/>
                  </a:moveTo>
                  <a:cubicBezTo>
                    <a:pt x="10313" y="1"/>
                    <a:pt x="10254" y="23"/>
                    <a:pt x="10201" y="75"/>
                  </a:cubicBezTo>
                  <a:cubicBezTo>
                    <a:pt x="8066" y="2210"/>
                    <a:pt x="5931" y="4412"/>
                    <a:pt x="4264" y="6980"/>
                  </a:cubicBezTo>
                  <a:cubicBezTo>
                    <a:pt x="2529" y="9616"/>
                    <a:pt x="995" y="12484"/>
                    <a:pt x="61" y="15520"/>
                  </a:cubicBezTo>
                  <a:cubicBezTo>
                    <a:pt x="1" y="15719"/>
                    <a:pt x="155" y="15846"/>
                    <a:pt x="310" y="15846"/>
                  </a:cubicBezTo>
                  <a:cubicBezTo>
                    <a:pt x="415" y="15846"/>
                    <a:pt x="521" y="15788"/>
                    <a:pt x="561" y="15653"/>
                  </a:cubicBezTo>
                  <a:cubicBezTo>
                    <a:pt x="1495" y="12684"/>
                    <a:pt x="3029" y="9849"/>
                    <a:pt x="4731" y="7247"/>
                  </a:cubicBezTo>
                  <a:cubicBezTo>
                    <a:pt x="6365" y="4712"/>
                    <a:pt x="8467" y="2544"/>
                    <a:pt x="10568" y="442"/>
                  </a:cubicBezTo>
                  <a:cubicBezTo>
                    <a:pt x="10749" y="261"/>
                    <a:pt x="10570" y="1"/>
                    <a:pt x="103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3" name="Google Shape;463;p3"/>
            <p:cNvSpPr/>
            <p:nvPr/>
          </p:nvSpPr>
          <p:spPr>
            <a:xfrm>
              <a:off x="1369383" y="1235665"/>
              <a:ext cx="155569" cy="125642"/>
            </a:xfrm>
            <a:custGeom>
              <a:avLst/>
              <a:gdLst/>
              <a:ahLst/>
              <a:cxnLst/>
              <a:rect l="l" t="t" r="r" b="b"/>
              <a:pathLst>
                <a:path w="5193" h="4194" extrusionOk="0">
                  <a:moveTo>
                    <a:pt x="255" y="0"/>
                  </a:moveTo>
                  <a:cubicBezTo>
                    <a:pt x="126" y="0"/>
                    <a:pt x="1" y="84"/>
                    <a:pt x="17" y="250"/>
                  </a:cubicBezTo>
                  <a:cubicBezTo>
                    <a:pt x="84" y="1518"/>
                    <a:pt x="484" y="2752"/>
                    <a:pt x="751" y="3986"/>
                  </a:cubicBezTo>
                  <a:cubicBezTo>
                    <a:pt x="751" y="4086"/>
                    <a:pt x="885" y="4187"/>
                    <a:pt x="985" y="4187"/>
                  </a:cubicBezTo>
                  <a:cubicBezTo>
                    <a:pt x="1217" y="4169"/>
                    <a:pt x="1450" y="4163"/>
                    <a:pt x="1683" y="4163"/>
                  </a:cubicBezTo>
                  <a:cubicBezTo>
                    <a:pt x="2210" y="4163"/>
                    <a:pt x="2739" y="4194"/>
                    <a:pt x="3264" y="4194"/>
                  </a:cubicBezTo>
                  <a:cubicBezTo>
                    <a:pt x="3812" y="4194"/>
                    <a:pt x="4356" y="4160"/>
                    <a:pt x="4888" y="4020"/>
                  </a:cubicBezTo>
                  <a:cubicBezTo>
                    <a:pt x="5193" y="3959"/>
                    <a:pt x="5107" y="3507"/>
                    <a:pt x="4835" y="3507"/>
                  </a:cubicBezTo>
                  <a:cubicBezTo>
                    <a:pt x="4810" y="3507"/>
                    <a:pt x="4783" y="3511"/>
                    <a:pt x="4754" y="3519"/>
                  </a:cubicBezTo>
                  <a:cubicBezTo>
                    <a:pt x="4273" y="3636"/>
                    <a:pt x="3782" y="3667"/>
                    <a:pt x="3288" y="3667"/>
                  </a:cubicBezTo>
                  <a:cubicBezTo>
                    <a:pt x="2738" y="3667"/>
                    <a:pt x="2185" y="3629"/>
                    <a:pt x="1641" y="3629"/>
                  </a:cubicBezTo>
                  <a:cubicBezTo>
                    <a:pt x="1494" y="3629"/>
                    <a:pt x="1348" y="3632"/>
                    <a:pt x="1203" y="3639"/>
                  </a:cubicBezTo>
                  <a:lnTo>
                    <a:pt x="1203" y="3639"/>
                  </a:lnTo>
                  <a:cubicBezTo>
                    <a:pt x="938" y="2513"/>
                    <a:pt x="581" y="1411"/>
                    <a:pt x="518" y="250"/>
                  </a:cubicBezTo>
                  <a:cubicBezTo>
                    <a:pt x="518" y="84"/>
                    <a:pt x="384" y="0"/>
                    <a:pt x="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4" name="Google Shape;464;p3"/>
            <p:cNvSpPr/>
            <p:nvPr/>
          </p:nvSpPr>
          <p:spPr>
            <a:xfrm>
              <a:off x="1422853" y="1210682"/>
              <a:ext cx="90951" cy="89603"/>
            </a:xfrm>
            <a:custGeom>
              <a:avLst/>
              <a:gdLst/>
              <a:ahLst/>
              <a:cxnLst/>
              <a:rect l="l" t="t" r="r" b="b"/>
              <a:pathLst>
                <a:path w="3036" h="2991" extrusionOk="0">
                  <a:moveTo>
                    <a:pt x="267" y="0"/>
                  </a:moveTo>
                  <a:cubicBezTo>
                    <a:pt x="134" y="0"/>
                    <a:pt x="0" y="84"/>
                    <a:pt x="0" y="250"/>
                  </a:cubicBezTo>
                  <a:cubicBezTo>
                    <a:pt x="0" y="1084"/>
                    <a:pt x="67" y="1885"/>
                    <a:pt x="100" y="2719"/>
                  </a:cubicBezTo>
                  <a:cubicBezTo>
                    <a:pt x="130" y="2868"/>
                    <a:pt x="240" y="2991"/>
                    <a:pt x="383" y="2991"/>
                  </a:cubicBezTo>
                  <a:cubicBezTo>
                    <a:pt x="400" y="2991"/>
                    <a:pt x="417" y="2989"/>
                    <a:pt x="434" y="2986"/>
                  </a:cubicBezTo>
                  <a:cubicBezTo>
                    <a:pt x="1201" y="2686"/>
                    <a:pt x="2002" y="2686"/>
                    <a:pt x="2802" y="2552"/>
                  </a:cubicBezTo>
                  <a:cubicBezTo>
                    <a:pt x="2936" y="2519"/>
                    <a:pt x="3036" y="2352"/>
                    <a:pt x="3003" y="2219"/>
                  </a:cubicBezTo>
                  <a:cubicBezTo>
                    <a:pt x="2936" y="2085"/>
                    <a:pt x="2802" y="2018"/>
                    <a:pt x="2669" y="2018"/>
                  </a:cubicBezTo>
                  <a:cubicBezTo>
                    <a:pt x="1974" y="2163"/>
                    <a:pt x="1280" y="2182"/>
                    <a:pt x="607" y="2359"/>
                  </a:cubicBezTo>
                  <a:lnTo>
                    <a:pt x="607" y="2359"/>
                  </a:lnTo>
                  <a:cubicBezTo>
                    <a:pt x="559" y="1653"/>
                    <a:pt x="534" y="964"/>
                    <a:pt x="534" y="250"/>
                  </a:cubicBezTo>
                  <a:cubicBezTo>
                    <a:pt x="534" y="84"/>
                    <a:pt x="401" y="0"/>
                    <a:pt x="2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5" name="Google Shape;465;p3"/>
            <p:cNvSpPr/>
            <p:nvPr/>
          </p:nvSpPr>
          <p:spPr>
            <a:xfrm>
              <a:off x="1473208" y="1117461"/>
              <a:ext cx="125911" cy="118242"/>
            </a:xfrm>
            <a:custGeom>
              <a:avLst/>
              <a:gdLst/>
              <a:ahLst/>
              <a:cxnLst/>
              <a:rect l="l" t="t" r="r" b="b"/>
              <a:pathLst>
                <a:path w="4203" h="3947" extrusionOk="0">
                  <a:moveTo>
                    <a:pt x="318" y="0"/>
                  </a:moveTo>
                  <a:cubicBezTo>
                    <a:pt x="171" y="0"/>
                    <a:pt x="1" y="128"/>
                    <a:pt x="21" y="327"/>
                  </a:cubicBezTo>
                  <a:cubicBezTo>
                    <a:pt x="221" y="1361"/>
                    <a:pt x="187" y="2428"/>
                    <a:pt x="221" y="3463"/>
                  </a:cubicBezTo>
                  <a:cubicBezTo>
                    <a:pt x="221" y="3563"/>
                    <a:pt x="287" y="3696"/>
                    <a:pt x="421" y="3696"/>
                  </a:cubicBezTo>
                  <a:cubicBezTo>
                    <a:pt x="988" y="3796"/>
                    <a:pt x="1555" y="3863"/>
                    <a:pt x="2155" y="3930"/>
                  </a:cubicBezTo>
                  <a:cubicBezTo>
                    <a:pt x="2331" y="3940"/>
                    <a:pt x="2509" y="3947"/>
                    <a:pt x="2689" y="3947"/>
                  </a:cubicBezTo>
                  <a:cubicBezTo>
                    <a:pt x="3090" y="3947"/>
                    <a:pt x="3498" y="3911"/>
                    <a:pt x="3890" y="3796"/>
                  </a:cubicBezTo>
                  <a:cubicBezTo>
                    <a:pt x="4203" y="3734"/>
                    <a:pt x="4105" y="3290"/>
                    <a:pt x="3816" y="3290"/>
                  </a:cubicBezTo>
                  <a:cubicBezTo>
                    <a:pt x="3797" y="3290"/>
                    <a:pt x="3777" y="3292"/>
                    <a:pt x="3757" y="3296"/>
                  </a:cubicBezTo>
                  <a:cubicBezTo>
                    <a:pt x="3401" y="3385"/>
                    <a:pt x="3045" y="3414"/>
                    <a:pt x="2689" y="3414"/>
                  </a:cubicBezTo>
                  <a:cubicBezTo>
                    <a:pt x="2511" y="3414"/>
                    <a:pt x="2333" y="3407"/>
                    <a:pt x="2155" y="3396"/>
                  </a:cubicBezTo>
                  <a:cubicBezTo>
                    <a:pt x="1684" y="3366"/>
                    <a:pt x="1213" y="3311"/>
                    <a:pt x="742" y="3229"/>
                  </a:cubicBezTo>
                  <a:lnTo>
                    <a:pt x="742" y="3229"/>
                  </a:lnTo>
                  <a:cubicBezTo>
                    <a:pt x="691" y="2207"/>
                    <a:pt x="707" y="1186"/>
                    <a:pt x="521" y="194"/>
                  </a:cubicBezTo>
                  <a:cubicBezTo>
                    <a:pt x="507" y="59"/>
                    <a:pt x="418" y="0"/>
                    <a:pt x="3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6" name="Google Shape;466;p3"/>
            <p:cNvSpPr/>
            <p:nvPr/>
          </p:nvSpPr>
          <p:spPr>
            <a:xfrm>
              <a:off x="1524761" y="1114256"/>
              <a:ext cx="61982" cy="58986"/>
            </a:xfrm>
            <a:custGeom>
              <a:avLst/>
              <a:gdLst/>
              <a:ahLst/>
              <a:cxnLst/>
              <a:rect l="l" t="t" r="r" b="b"/>
              <a:pathLst>
                <a:path w="2069" h="1969" extrusionOk="0">
                  <a:moveTo>
                    <a:pt x="301" y="0"/>
                  </a:moveTo>
                  <a:cubicBezTo>
                    <a:pt x="168" y="34"/>
                    <a:pt x="34" y="134"/>
                    <a:pt x="34" y="267"/>
                  </a:cubicBezTo>
                  <a:cubicBezTo>
                    <a:pt x="34" y="734"/>
                    <a:pt x="1" y="1235"/>
                    <a:pt x="168" y="1702"/>
                  </a:cubicBezTo>
                  <a:cubicBezTo>
                    <a:pt x="201" y="1802"/>
                    <a:pt x="301" y="1902"/>
                    <a:pt x="401" y="1902"/>
                  </a:cubicBezTo>
                  <a:cubicBezTo>
                    <a:pt x="868" y="1902"/>
                    <a:pt x="1335" y="1968"/>
                    <a:pt x="1802" y="1968"/>
                  </a:cubicBezTo>
                  <a:cubicBezTo>
                    <a:pt x="1936" y="1968"/>
                    <a:pt x="2069" y="1868"/>
                    <a:pt x="2069" y="1735"/>
                  </a:cubicBezTo>
                  <a:cubicBezTo>
                    <a:pt x="2069" y="1568"/>
                    <a:pt x="1969" y="1468"/>
                    <a:pt x="1802" y="1468"/>
                  </a:cubicBezTo>
                  <a:cubicBezTo>
                    <a:pt x="1402" y="1468"/>
                    <a:pt x="1002" y="1395"/>
                    <a:pt x="601" y="1374"/>
                  </a:cubicBezTo>
                  <a:lnTo>
                    <a:pt x="601" y="1374"/>
                  </a:lnTo>
                  <a:cubicBezTo>
                    <a:pt x="601" y="1349"/>
                    <a:pt x="601" y="1325"/>
                    <a:pt x="601" y="1301"/>
                  </a:cubicBezTo>
                  <a:cubicBezTo>
                    <a:pt x="601" y="1301"/>
                    <a:pt x="601" y="1301"/>
                    <a:pt x="568" y="1268"/>
                  </a:cubicBezTo>
                  <a:cubicBezTo>
                    <a:pt x="568" y="1268"/>
                    <a:pt x="568" y="1201"/>
                    <a:pt x="568" y="1168"/>
                  </a:cubicBezTo>
                  <a:cubicBezTo>
                    <a:pt x="568" y="1168"/>
                    <a:pt x="568" y="1134"/>
                    <a:pt x="568" y="1101"/>
                  </a:cubicBezTo>
                  <a:cubicBezTo>
                    <a:pt x="568" y="1034"/>
                    <a:pt x="568" y="1001"/>
                    <a:pt x="535" y="934"/>
                  </a:cubicBezTo>
                  <a:cubicBezTo>
                    <a:pt x="535" y="734"/>
                    <a:pt x="568" y="501"/>
                    <a:pt x="568" y="267"/>
                  </a:cubicBezTo>
                  <a:cubicBezTo>
                    <a:pt x="568" y="134"/>
                    <a:pt x="434" y="0"/>
                    <a:pt x="3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7" name="Google Shape;467;p3"/>
            <p:cNvSpPr/>
            <p:nvPr/>
          </p:nvSpPr>
          <p:spPr>
            <a:xfrm>
              <a:off x="1567747" y="1071270"/>
              <a:ext cx="60964" cy="60814"/>
            </a:xfrm>
            <a:custGeom>
              <a:avLst/>
              <a:gdLst/>
              <a:ahLst/>
              <a:cxnLst/>
              <a:rect l="l" t="t" r="r" b="b"/>
              <a:pathLst>
                <a:path w="2035" h="2030" extrusionOk="0">
                  <a:moveTo>
                    <a:pt x="267" y="1"/>
                  </a:moveTo>
                  <a:cubicBezTo>
                    <a:pt x="134" y="1"/>
                    <a:pt x="0" y="101"/>
                    <a:pt x="0" y="268"/>
                  </a:cubicBezTo>
                  <a:lnTo>
                    <a:pt x="0" y="1669"/>
                  </a:lnTo>
                  <a:cubicBezTo>
                    <a:pt x="0" y="1769"/>
                    <a:pt x="100" y="1902"/>
                    <a:pt x="200" y="1902"/>
                  </a:cubicBezTo>
                  <a:cubicBezTo>
                    <a:pt x="585" y="1974"/>
                    <a:pt x="970" y="2029"/>
                    <a:pt x="1342" y="2029"/>
                  </a:cubicBezTo>
                  <a:cubicBezTo>
                    <a:pt x="1486" y="2029"/>
                    <a:pt x="1628" y="2021"/>
                    <a:pt x="1768" y="2002"/>
                  </a:cubicBezTo>
                  <a:cubicBezTo>
                    <a:pt x="1902" y="2002"/>
                    <a:pt x="2035" y="1902"/>
                    <a:pt x="2035" y="1769"/>
                  </a:cubicBezTo>
                  <a:cubicBezTo>
                    <a:pt x="2035" y="1647"/>
                    <a:pt x="1952" y="1498"/>
                    <a:pt x="1810" y="1498"/>
                  </a:cubicBezTo>
                  <a:cubicBezTo>
                    <a:pt x="1797" y="1498"/>
                    <a:pt x="1783" y="1499"/>
                    <a:pt x="1768" y="1502"/>
                  </a:cubicBezTo>
                  <a:lnTo>
                    <a:pt x="1034" y="1502"/>
                  </a:lnTo>
                  <a:cubicBezTo>
                    <a:pt x="968" y="1502"/>
                    <a:pt x="934" y="1502"/>
                    <a:pt x="867" y="1469"/>
                  </a:cubicBezTo>
                  <a:lnTo>
                    <a:pt x="734" y="1469"/>
                  </a:lnTo>
                  <a:cubicBezTo>
                    <a:pt x="667" y="1452"/>
                    <a:pt x="601" y="1444"/>
                    <a:pt x="534" y="1435"/>
                  </a:cubicBezTo>
                  <a:lnTo>
                    <a:pt x="534" y="1435"/>
                  </a:lnTo>
                  <a:lnTo>
                    <a:pt x="534" y="268"/>
                  </a:lnTo>
                  <a:cubicBezTo>
                    <a:pt x="534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8" name="Google Shape;468;p3"/>
            <p:cNvSpPr/>
            <p:nvPr/>
          </p:nvSpPr>
          <p:spPr>
            <a:xfrm>
              <a:off x="1620708" y="1230153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9" name="Google Shape;469;p3"/>
            <p:cNvSpPr/>
            <p:nvPr/>
          </p:nvSpPr>
          <p:spPr>
            <a:xfrm>
              <a:off x="1628676" y="120418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0" name="Google Shape;470;p3"/>
            <p:cNvSpPr/>
            <p:nvPr/>
          </p:nvSpPr>
          <p:spPr>
            <a:xfrm>
              <a:off x="1641677" y="122715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1" name="Google Shape;471;p3"/>
            <p:cNvSpPr/>
            <p:nvPr/>
          </p:nvSpPr>
          <p:spPr>
            <a:xfrm>
              <a:off x="1628676" y="103631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2" name="Google Shape;472;p3"/>
            <p:cNvSpPr/>
            <p:nvPr/>
          </p:nvSpPr>
          <p:spPr>
            <a:xfrm>
              <a:off x="1638681" y="105728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3" name="Google Shape;473;p3"/>
            <p:cNvSpPr/>
            <p:nvPr/>
          </p:nvSpPr>
          <p:spPr>
            <a:xfrm>
              <a:off x="1651682" y="103032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4" name="Google Shape;474;p3"/>
            <p:cNvSpPr/>
            <p:nvPr/>
          </p:nvSpPr>
          <p:spPr>
            <a:xfrm>
              <a:off x="1451820" y="1101255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5" name="Google Shape;475;p3"/>
            <p:cNvSpPr/>
            <p:nvPr/>
          </p:nvSpPr>
          <p:spPr>
            <a:xfrm>
              <a:off x="1457811" y="107327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6" name="Google Shape;476;p3"/>
            <p:cNvSpPr/>
            <p:nvPr/>
          </p:nvSpPr>
          <p:spPr>
            <a:xfrm>
              <a:off x="1471800" y="109226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7" name="Google Shape;477;p3"/>
            <p:cNvSpPr/>
            <p:nvPr/>
          </p:nvSpPr>
          <p:spPr>
            <a:xfrm>
              <a:off x="1544741" y="1374059"/>
              <a:ext cx="15039" cy="10006"/>
            </a:xfrm>
            <a:custGeom>
              <a:avLst/>
              <a:gdLst/>
              <a:ahLst/>
              <a:cxnLst/>
              <a:rect l="l" t="t" r="r" b="b"/>
              <a:pathLst>
                <a:path w="502" h="334" extrusionOk="0">
                  <a:moveTo>
                    <a:pt x="234" y="0"/>
                  </a:moveTo>
                  <a:cubicBezTo>
                    <a:pt x="1" y="0"/>
                    <a:pt x="1" y="334"/>
                    <a:pt x="234" y="334"/>
                  </a:cubicBezTo>
                  <a:lnTo>
                    <a:pt x="268" y="334"/>
                  </a:lnTo>
                  <a:cubicBezTo>
                    <a:pt x="501" y="334"/>
                    <a:pt x="501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8" name="Google Shape;478;p3"/>
            <p:cNvSpPr/>
            <p:nvPr/>
          </p:nvSpPr>
          <p:spPr>
            <a:xfrm>
              <a:off x="1555735" y="1346081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9" name="Google Shape;479;p3"/>
            <p:cNvSpPr/>
            <p:nvPr/>
          </p:nvSpPr>
          <p:spPr>
            <a:xfrm>
              <a:off x="1571731" y="1371063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0" name="Google Shape;480;p3"/>
            <p:cNvSpPr/>
            <p:nvPr/>
          </p:nvSpPr>
          <p:spPr>
            <a:xfrm>
              <a:off x="1354914" y="120517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1" name="Google Shape;481;p3"/>
            <p:cNvSpPr/>
            <p:nvPr/>
          </p:nvSpPr>
          <p:spPr>
            <a:xfrm>
              <a:off x="1367885" y="1184201"/>
              <a:ext cx="14020" cy="10006"/>
            </a:xfrm>
            <a:custGeom>
              <a:avLst/>
              <a:gdLst/>
              <a:ahLst/>
              <a:cxnLst/>
              <a:rect l="l" t="t" r="r" b="b"/>
              <a:pathLst>
                <a:path w="468" h="334" extrusionOk="0">
                  <a:moveTo>
                    <a:pt x="234" y="0"/>
                  </a:moveTo>
                  <a:cubicBezTo>
                    <a:pt x="1" y="0"/>
                    <a:pt x="1" y="334"/>
                    <a:pt x="234" y="334"/>
                  </a:cubicBezTo>
                  <a:cubicBezTo>
                    <a:pt x="468" y="334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2" name="Google Shape;482;p3"/>
            <p:cNvSpPr/>
            <p:nvPr/>
          </p:nvSpPr>
          <p:spPr>
            <a:xfrm>
              <a:off x="1375883" y="120517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483" name="Google Shape;483;p3"/>
          <p:cNvGrpSpPr/>
          <p:nvPr/>
        </p:nvGrpSpPr>
        <p:grpSpPr>
          <a:xfrm rot="-5400000">
            <a:off x="10253994" y="6226760"/>
            <a:ext cx="417284" cy="1127504"/>
            <a:chOff x="7607455" y="4238363"/>
            <a:chExt cx="438017" cy="1186459"/>
          </a:xfrm>
        </p:grpSpPr>
        <p:sp>
          <p:nvSpPr>
            <p:cNvPr id="484" name="Google Shape;484;p3"/>
            <p:cNvSpPr/>
            <p:nvPr/>
          </p:nvSpPr>
          <p:spPr>
            <a:xfrm>
              <a:off x="7911202" y="4620055"/>
              <a:ext cx="134270" cy="198019"/>
            </a:xfrm>
            <a:custGeom>
              <a:avLst/>
              <a:gdLst/>
              <a:ahLst/>
              <a:cxnLst/>
              <a:rect l="l" t="t" r="r" b="b"/>
              <a:pathLst>
                <a:path w="4482" h="6610" extrusionOk="0">
                  <a:moveTo>
                    <a:pt x="3267" y="1"/>
                  </a:moveTo>
                  <a:cubicBezTo>
                    <a:pt x="2782" y="1"/>
                    <a:pt x="2218" y="255"/>
                    <a:pt x="1735" y="739"/>
                  </a:cubicBezTo>
                  <a:cubicBezTo>
                    <a:pt x="734" y="1739"/>
                    <a:pt x="501" y="3374"/>
                    <a:pt x="334" y="4642"/>
                  </a:cubicBezTo>
                  <a:cubicBezTo>
                    <a:pt x="234" y="5242"/>
                    <a:pt x="267" y="6142"/>
                    <a:pt x="34" y="6609"/>
                  </a:cubicBezTo>
                  <a:lnTo>
                    <a:pt x="34" y="6609"/>
                  </a:lnTo>
                  <a:cubicBezTo>
                    <a:pt x="2551" y="6553"/>
                    <a:pt x="4304" y="3997"/>
                    <a:pt x="4404" y="1606"/>
                  </a:cubicBezTo>
                  <a:cubicBezTo>
                    <a:pt x="4482" y="511"/>
                    <a:pt x="3953" y="1"/>
                    <a:pt x="3267" y="1"/>
                  </a:cubicBezTo>
                  <a:close/>
                  <a:moveTo>
                    <a:pt x="34" y="6609"/>
                  </a:moveTo>
                  <a:lnTo>
                    <a:pt x="34" y="6609"/>
                  </a:lnTo>
                  <a:cubicBezTo>
                    <a:pt x="23" y="6609"/>
                    <a:pt x="12" y="6609"/>
                    <a:pt x="1" y="6610"/>
                  </a:cubicBezTo>
                  <a:lnTo>
                    <a:pt x="34" y="6610"/>
                  </a:lnTo>
                  <a:cubicBezTo>
                    <a:pt x="34" y="6609"/>
                    <a:pt x="34" y="6609"/>
                    <a:pt x="34" y="66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5" name="Google Shape;485;p3"/>
            <p:cNvSpPr/>
            <p:nvPr/>
          </p:nvSpPr>
          <p:spPr>
            <a:xfrm>
              <a:off x="7607455" y="4894537"/>
              <a:ext cx="220847" cy="138703"/>
            </a:xfrm>
            <a:custGeom>
              <a:avLst/>
              <a:gdLst/>
              <a:ahLst/>
              <a:cxnLst/>
              <a:rect l="l" t="t" r="r" b="b"/>
              <a:pathLst>
                <a:path w="7372" h="4630" extrusionOk="0">
                  <a:moveTo>
                    <a:pt x="2707" y="0"/>
                  </a:moveTo>
                  <a:cubicBezTo>
                    <a:pt x="2193" y="0"/>
                    <a:pt x="1713" y="194"/>
                    <a:pt x="1334" y="682"/>
                  </a:cubicBezTo>
                  <a:cubicBezTo>
                    <a:pt x="0" y="2417"/>
                    <a:pt x="2435" y="3918"/>
                    <a:pt x="3836" y="4218"/>
                  </a:cubicBezTo>
                  <a:cubicBezTo>
                    <a:pt x="4807" y="4424"/>
                    <a:pt x="5882" y="4630"/>
                    <a:pt x="6923" y="4630"/>
                  </a:cubicBezTo>
                  <a:cubicBezTo>
                    <a:pt x="7062" y="4630"/>
                    <a:pt x="7201" y="4626"/>
                    <a:pt x="7339" y="4618"/>
                  </a:cubicBezTo>
                  <a:lnTo>
                    <a:pt x="7372" y="4518"/>
                  </a:lnTo>
                  <a:cubicBezTo>
                    <a:pt x="7038" y="3651"/>
                    <a:pt x="6571" y="2584"/>
                    <a:pt x="6004" y="1883"/>
                  </a:cubicBezTo>
                  <a:cubicBezTo>
                    <a:pt x="5303" y="1065"/>
                    <a:pt x="3913" y="0"/>
                    <a:pt x="2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6" name="Google Shape;486;p3"/>
            <p:cNvSpPr/>
            <p:nvPr/>
          </p:nvSpPr>
          <p:spPr>
            <a:xfrm>
              <a:off x="7905211" y="4892829"/>
              <a:ext cx="118362" cy="243015"/>
            </a:xfrm>
            <a:custGeom>
              <a:avLst/>
              <a:gdLst/>
              <a:ahLst/>
              <a:cxnLst/>
              <a:rect l="l" t="t" r="r" b="b"/>
              <a:pathLst>
                <a:path w="3951" h="8112" extrusionOk="0">
                  <a:moveTo>
                    <a:pt x="2540" y="0"/>
                  </a:moveTo>
                  <a:cubicBezTo>
                    <a:pt x="2197" y="0"/>
                    <a:pt x="1809" y="179"/>
                    <a:pt x="1401" y="606"/>
                  </a:cubicBezTo>
                  <a:cubicBezTo>
                    <a:pt x="301" y="1707"/>
                    <a:pt x="134" y="3475"/>
                    <a:pt x="67" y="4976"/>
                  </a:cubicBezTo>
                  <a:cubicBezTo>
                    <a:pt x="0" y="6043"/>
                    <a:pt x="134" y="7077"/>
                    <a:pt x="134" y="8111"/>
                  </a:cubicBezTo>
                  <a:cubicBezTo>
                    <a:pt x="2469" y="8111"/>
                    <a:pt x="3903" y="4042"/>
                    <a:pt x="3903" y="2174"/>
                  </a:cubicBezTo>
                  <a:cubicBezTo>
                    <a:pt x="3951" y="1062"/>
                    <a:pt x="3377" y="0"/>
                    <a:pt x="25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7" name="Google Shape;487;p3"/>
            <p:cNvSpPr/>
            <p:nvPr/>
          </p:nvSpPr>
          <p:spPr>
            <a:xfrm>
              <a:off x="7664130" y="4671009"/>
              <a:ext cx="171177" cy="210032"/>
            </a:xfrm>
            <a:custGeom>
              <a:avLst/>
              <a:gdLst/>
              <a:ahLst/>
              <a:cxnLst/>
              <a:rect l="l" t="t" r="r" b="b"/>
              <a:pathLst>
                <a:path w="5714" h="7011" extrusionOk="0">
                  <a:moveTo>
                    <a:pt x="1775" y="1"/>
                  </a:moveTo>
                  <a:cubicBezTo>
                    <a:pt x="329" y="1"/>
                    <a:pt x="1" y="1969"/>
                    <a:pt x="543" y="3174"/>
                  </a:cubicBezTo>
                  <a:cubicBezTo>
                    <a:pt x="1177" y="4742"/>
                    <a:pt x="2411" y="5442"/>
                    <a:pt x="3879" y="6143"/>
                  </a:cubicBezTo>
                  <a:cubicBezTo>
                    <a:pt x="4379" y="6443"/>
                    <a:pt x="5046" y="6843"/>
                    <a:pt x="5613" y="7010"/>
                  </a:cubicBezTo>
                  <a:lnTo>
                    <a:pt x="5547" y="6910"/>
                  </a:lnTo>
                  <a:cubicBezTo>
                    <a:pt x="5713" y="6076"/>
                    <a:pt x="5246" y="5042"/>
                    <a:pt x="5080" y="4208"/>
                  </a:cubicBezTo>
                  <a:cubicBezTo>
                    <a:pt x="4746" y="2640"/>
                    <a:pt x="4079" y="539"/>
                    <a:pt x="2278" y="72"/>
                  </a:cubicBezTo>
                  <a:cubicBezTo>
                    <a:pt x="2097" y="23"/>
                    <a:pt x="1930" y="1"/>
                    <a:pt x="17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8" name="Google Shape;488;p3"/>
            <p:cNvSpPr/>
            <p:nvPr/>
          </p:nvSpPr>
          <p:spPr>
            <a:xfrm>
              <a:off x="7844252" y="4313910"/>
              <a:ext cx="142777" cy="314314"/>
            </a:xfrm>
            <a:custGeom>
              <a:avLst/>
              <a:gdLst/>
              <a:ahLst/>
              <a:cxnLst/>
              <a:rect l="l" t="t" r="r" b="b"/>
              <a:pathLst>
                <a:path w="4766" h="10492" extrusionOk="0">
                  <a:moveTo>
                    <a:pt x="2352" y="1"/>
                  </a:moveTo>
                  <a:cubicBezTo>
                    <a:pt x="2102" y="1"/>
                    <a:pt x="1830" y="67"/>
                    <a:pt x="1535" y="218"/>
                  </a:cubicBezTo>
                  <a:cubicBezTo>
                    <a:pt x="1" y="1052"/>
                    <a:pt x="534" y="3954"/>
                    <a:pt x="768" y="5255"/>
                  </a:cubicBezTo>
                  <a:cubicBezTo>
                    <a:pt x="930" y="6323"/>
                    <a:pt x="1814" y="9433"/>
                    <a:pt x="921" y="10409"/>
                  </a:cubicBezTo>
                  <a:lnTo>
                    <a:pt x="921" y="10409"/>
                  </a:lnTo>
                  <a:cubicBezTo>
                    <a:pt x="3487" y="8976"/>
                    <a:pt x="4766" y="6065"/>
                    <a:pt x="4504" y="3153"/>
                  </a:cubicBezTo>
                  <a:cubicBezTo>
                    <a:pt x="4391" y="1970"/>
                    <a:pt x="3707" y="1"/>
                    <a:pt x="2352" y="1"/>
                  </a:cubicBezTo>
                  <a:close/>
                  <a:moveTo>
                    <a:pt x="921" y="10409"/>
                  </a:moveTo>
                  <a:cubicBezTo>
                    <a:pt x="871" y="10437"/>
                    <a:pt x="819" y="10465"/>
                    <a:pt x="768" y="10492"/>
                  </a:cubicBezTo>
                  <a:lnTo>
                    <a:pt x="835" y="10492"/>
                  </a:lnTo>
                  <a:cubicBezTo>
                    <a:pt x="865" y="10466"/>
                    <a:pt x="894" y="10438"/>
                    <a:pt x="921" y="104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89" name="Google Shape;489;p3"/>
            <p:cNvSpPr/>
            <p:nvPr/>
          </p:nvSpPr>
          <p:spPr>
            <a:xfrm>
              <a:off x="7689173" y="4238363"/>
              <a:ext cx="152124" cy="256975"/>
            </a:xfrm>
            <a:custGeom>
              <a:avLst/>
              <a:gdLst/>
              <a:ahLst/>
              <a:cxnLst/>
              <a:rect l="l" t="t" r="r" b="b"/>
              <a:pathLst>
                <a:path w="5078" h="8578" extrusionOk="0">
                  <a:moveTo>
                    <a:pt x="2093" y="1"/>
                  </a:moveTo>
                  <a:cubicBezTo>
                    <a:pt x="743" y="1"/>
                    <a:pt x="1" y="2105"/>
                    <a:pt x="241" y="3440"/>
                  </a:cubicBezTo>
                  <a:cubicBezTo>
                    <a:pt x="508" y="5075"/>
                    <a:pt x="1909" y="7143"/>
                    <a:pt x="3210" y="8110"/>
                  </a:cubicBezTo>
                  <a:cubicBezTo>
                    <a:pt x="3443" y="8277"/>
                    <a:pt x="3710" y="8410"/>
                    <a:pt x="3943" y="8577"/>
                  </a:cubicBezTo>
                  <a:cubicBezTo>
                    <a:pt x="4611" y="6609"/>
                    <a:pt x="5078" y="1772"/>
                    <a:pt x="3210" y="438"/>
                  </a:cubicBezTo>
                  <a:cubicBezTo>
                    <a:pt x="2804" y="132"/>
                    <a:pt x="2429" y="1"/>
                    <a:pt x="20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0" name="Google Shape;490;p3"/>
            <p:cNvSpPr/>
            <p:nvPr/>
          </p:nvSpPr>
          <p:spPr>
            <a:xfrm>
              <a:off x="7764720" y="4348509"/>
              <a:ext cx="112550" cy="1076313"/>
            </a:xfrm>
            <a:custGeom>
              <a:avLst/>
              <a:gdLst/>
              <a:ahLst/>
              <a:cxnLst/>
              <a:rect l="l" t="t" r="r" b="b"/>
              <a:pathLst>
                <a:path w="3757" h="35928" extrusionOk="0">
                  <a:moveTo>
                    <a:pt x="386" y="1"/>
                  </a:moveTo>
                  <a:cubicBezTo>
                    <a:pt x="209" y="1"/>
                    <a:pt x="0" y="157"/>
                    <a:pt x="20" y="397"/>
                  </a:cubicBezTo>
                  <a:cubicBezTo>
                    <a:pt x="321" y="2599"/>
                    <a:pt x="1021" y="4767"/>
                    <a:pt x="1588" y="6935"/>
                  </a:cubicBezTo>
                  <a:cubicBezTo>
                    <a:pt x="2189" y="9203"/>
                    <a:pt x="2556" y="11438"/>
                    <a:pt x="2756" y="13773"/>
                  </a:cubicBezTo>
                  <a:cubicBezTo>
                    <a:pt x="3189" y="18377"/>
                    <a:pt x="3189" y="23013"/>
                    <a:pt x="2956" y="27616"/>
                  </a:cubicBezTo>
                  <a:cubicBezTo>
                    <a:pt x="2789" y="30285"/>
                    <a:pt x="2722" y="32920"/>
                    <a:pt x="2122" y="35555"/>
                  </a:cubicBezTo>
                  <a:cubicBezTo>
                    <a:pt x="2061" y="35779"/>
                    <a:pt x="2259" y="35928"/>
                    <a:pt x="2447" y="35928"/>
                  </a:cubicBezTo>
                  <a:cubicBezTo>
                    <a:pt x="2567" y="35928"/>
                    <a:pt x="2683" y="35866"/>
                    <a:pt x="2722" y="35722"/>
                  </a:cubicBezTo>
                  <a:cubicBezTo>
                    <a:pt x="3256" y="33454"/>
                    <a:pt x="3390" y="31119"/>
                    <a:pt x="3523" y="28817"/>
                  </a:cubicBezTo>
                  <a:cubicBezTo>
                    <a:pt x="3623" y="26449"/>
                    <a:pt x="3756" y="24081"/>
                    <a:pt x="3756" y="21712"/>
                  </a:cubicBezTo>
                  <a:cubicBezTo>
                    <a:pt x="3756" y="19344"/>
                    <a:pt x="3656" y="17009"/>
                    <a:pt x="3456" y="14641"/>
                  </a:cubicBezTo>
                  <a:cubicBezTo>
                    <a:pt x="3289" y="12339"/>
                    <a:pt x="3023" y="10071"/>
                    <a:pt x="2456" y="7802"/>
                  </a:cubicBezTo>
                  <a:cubicBezTo>
                    <a:pt x="1822" y="5267"/>
                    <a:pt x="988" y="2799"/>
                    <a:pt x="621" y="230"/>
                  </a:cubicBezTo>
                  <a:cubicBezTo>
                    <a:pt x="608" y="70"/>
                    <a:pt x="503" y="1"/>
                    <a:pt x="386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1" name="Google Shape;491;p3"/>
            <p:cNvSpPr/>
            <p:nvPr/>
          </p:nvSpPr>
          <p:spPr>
            <a:xfrm>
              <a:off x="7852399" y="4935066"/>
              <a:ext cx="148979" cy="280073"/>
            </a:xfrm>
            <a:custGeom>
              <a:avLst/>
              <a:gdLst/>
              <a:ahLst/>
              <a:cxnLst/>
              <a:rect l="l" t="t" r="r" b="b"/>
              <a:pathLst>
                <a:path w="4973" h="9349" extrusionOk="0">
                  <a:moveTo>
                    <a:pt x="4591" y="0"/>
                  </a:moveTo>
                  <a:cubicBezTo>
                    <a:pt x="4471" y="0"/>
                    <a:pt x="4359" y="70"/>
                    <a:pt x="4332" y="230"/>
                  </a:cubicBezTo>
                  <a:cubicBezTo>
                    <a:pt x="3698" y="3399"/>
                    <a:pt x="1964" y="6234"/>
                    <a:pt x="162" y="8903"/>
                  </a:cubicBezTo>
                  <a:cubicBezTo>
                    <a:pt x="1" y="9134"/>
                    <a:pt x="206" y="9348"/>
                    <a:pt x="426" y="9348"/>
                  </a:cubicBezTo>
                  <a:cubicBezTo>
                    <a:pt x="524" y="9348"/>
                    <a:pt x="624" y="9306"/>
                    <a:pt x="696" y="9203"/>
                  </a:cubicBezTo>
                  <a:cubicBezTo>
                    <a:pt x="2531" y="6534"/>
                    <a:pt x="4299" y="3632"/>
                    <a:pt x="4932" y="397"/>
                  </a:cubicBezTo>
                  <a:cubicBezTo>
                    <a:pt x="4972" y="156"/>
                    <a:pt x="4772" y="0"/>
                    <a:pt x="459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2" name="Google Shape;492;p3"/>
            <p:cNvSpPr/>
            <p:nvPr/>
          </p:nvSpPr>
          <p:spPr>
            <a:xfrm>
              <a:off x="7738300" y="4739937"/>
              <a:ext cx="140081" cy="186096"/>
            </a:xfrm>
            <a:custGeom>
              <a:avLst/>
              <a:gdLst/>
              <a:ahLst/>
              <a:cxnLst/>
              <a:rect l="l" t="t" r="r" b="b"/>
              <a:pathLst>
                <a:path w="4676" h="6212" extrusionOk="0">
                  <a:moveTo>
                    <a:pt x="393" y="0"/>
                  </a:moveTo>
                  <a:cubicBezTo>
                    <a:pt x="195" y="0"/>
                    <a:pt x="0" y="149"/>
                    <a:pt x="102" y="373"/>
                  </a:cubicBezTo>
                  <a:cubicBezTo>
                    <a:pt x="902" y="2541"/>
                    <a:pt x="2470" y="4442"/>
                    <a:pt x="4005" y="6110"/>
                  </a:cubicBezTo>
                  <a:cubicBezTo>
                    <a:pt x="4076" y="6182"/>
                    <a:pt x="4155" y="6211"/>
                    <a:pt x="4231" y="6211"/>
                  </a:cubicBezTo>
                  <a:cubicBezTo>
                    <a:pt x="4472" y="6211"/>
                    <a:pt x="4675" y="5905"/>
                    <a:pt x="4472" y="5676"/>
                  </a:cubicBezTo>
                  <a:cubicBezTo>
                    <a:pt x="3704" y="4843"/>
                    <a:pt x="2971" y="3975"/>
                    <a:pt x="2337" y="3075"/>
                  </a:cubicBezTo>
                  <a:cubicBezTo>
                    <a:pt x="1703" y="2174"/>
                    <a:pt x="1103" y="1240"/>
                    <a:pt x="702" y="206"/>
                  </a:cubicBezTo>
                  <a:cubicBezTo>
                    <a:pt x="650" y="62"/>
                    <a:pt x="521" y="0"/>
                    <a:pt x="393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3" name="Google Shape;493;p3"/>
            <p:cNvSpPr/>
            <p:nvPr/>
          </p:nvSpPr>
          <p:spPr>
            <a:xfrm>
              <a:off x="7832240" y="4369508"/>
              <a:ext cx="111981" cy="285195"/>
            </a:xfrm>
            <a:custGeom>
              <a:avLst/>
              <a:gdLst/>
              <a:ahLst/>
              <a:cxnLst/>
              <a:rect l="l" t="t" r="r" b="b"/>
              <a:pathLst>
                <a:path w="3738" h="9520" extrusionOk="0">
                  <a:moveTo>
                    <a:pt x="2944" y="0"/>
                  </a:moveTo>
                  <a:cubicBezTo>
                    <a:pt x="2763" y="0"/>
                    <a:pt x="2563" y="156"/>
                    <a:pt x="2603" y="396"/>
                  </a:cubicBezTo>
                  <a:cubicBezTo>
                    <a:pt x="3104" y="3265"/>
                    <a:pt x="2603" y="7001"/>
                    <a:pt x="235" y="9003"/>
                  </a:cubicBezTo>
                  <a:cubicBezTo>
                    <a:pt x="1" y="9211"/>
                    <a:pt x="213" y="9520"/>
                    <a:pt x="460" y="9520"/>
                  </a:cubicBezTo>
                  <a:cubicBezTo>
                    <a:pt x="530" y="9520"/>
                    <a:pt x="602" y="9495"/>
                    <a:pt x="669" y="9436"/>
                  </a:cubicBezTo>
                  <a:cubicBezTo>
                    <a:pt x="3237" y="7301"/>
                    <a:pt x="3737" y="3332"/>
                    <a:pt x="3204" y="230"/>
                  </a:cubicBezTo>
                  <a:cubicBezTo>
                    <a:pt x="3177" y="70"/>
                    <a:pt x="3065" y="0"/>
                    <a:pt x="294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4" name="Google Shape;494;p3"/>
            <p:cNvSpPr/>
            <p:nvPr/>
          </p:nvSpPr>
          <p:spPr>
            <a:xfrm>
              <a:off x="7858570" y="4654144"/>
              <a:ext cx="160093" cy="196761"/>
            </a:xfrm>
            <a:custGeom>
              <a:avLst/>
              <a:gdLst/>
              <a:ahLst/>
              <a:cxnLst/>
              <a:rect l="l" t="t" r="r" b="b"/>
              <a:pathLst>
                <a:path w="5344" h="6568" extrusionOk="0">
                  <a:moveTo>
                    <a:pt x="5035" y="1"/>
                  </a:moveTo>
                  <a:cubicBezTo>
                    <a:pt x="4877" y="1"/>
                    <a:pt x="4710" y="101"/>
                    <a:pt x="4693" y="301"/>
                  </a:cubicBezTo>
                  <a:cubicBezTo>
                    <a:pt x="4460" y="2770"/>
                    <a:pt x="2558" y="5005"/>
                    <a:pt x="323" y="5939"/>
                  </a:cubicBezTo>
                  <a:cubicBezTo>
                    <a:pt x="0" y="6085"/>
                    <a:pt x="91" y="6568"/>
                    <a:pt x="367" y="6568"/>
                  </a:cubicBezTo>
                  <a:cubicBezTo>
                    <a:pt x="405" y="6568"/>
                    <a:pt x="446" y="6559"/>
                    <a:pt x="490" y="6539"/>
                  </a:cubicBezTo>
                  <a:cubicBezTo>
                    <a:pt x="3025" y="5505"/>
                    <a:pt x="5060" y="3070"/>
                    <a:pt x="5327" y="301"/>
                  </a:cubicBezTo>
                  <a:cubicBezTo>
                    <a:pt x="5344" y="101"/>
                    <a:pt x="5193" y="1"/>
                    <a:pt x="50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5" name="Google Shape;495;p3"/>
            <p:cNvSpPr/>
            <p:nvPr/>
          </p:nvSpPr>
          <p:spPr>
            <a:xfrm>
              <a:off x="7692198" y="4929614"/>
              <a:ext cx="181752" cy="123245"/>
            </a:xfrm>
            <a:custGeom>
              <a:avLst/>
              <a:gdLst/>
              <a:ahLst/>
              <a:cxnLst/>
              <a:rect l="l" t="t" r="r" b="b"/>
              <a:pathLst>
                <a:path w="6067" h="4114" extrusionOk="0">
                  <a:moveTo>
                    <a:pt x="428" y="1"/>
                  </a:moveTo>
                  <a:cubicBezTo>
                    <a:pt x="216" y="1"/>
                    <a:pt x="1" y="223"/>
                    <a:pt x="140" y="479"/>
                  </a:cubicBezTo>
                  <a:cubicBezTo>
                    <a:pt x="707" y="1379"/>
                    <a:pt x="1541" y="2113"/>
                    <a:pt x="2408" y="2747"/>
                  </a:cubicBezTo>
                  <a:cubicBezTo>
                    <a:pt x="3309" y="3414"/>
                    <a:pt x="4476" y="3581"/>
                    <a:pt x="5444" y="4081"/>
                  </a:cubicBezTo>
                  <a:cubicBezTo>
                    <a:pt x="5492" y="4103"/>
                    <a:pt x="5540" y="4113"/>
                    <a:pt x="5585" y="4113"/>
                  </a:cubicBezTo>
                  <a:cubicBezTo>
                    <a:pt x="5879" y="4113"/>
                    <a:pt x="6067" y="3692"/>
                    <a:pt x="5777" y="3547"/>
                  </a:cubicBezTo>
                  <a:cubicBezTo>
                    <a:pt x="4843" y="3047"/>
                    <a:pt x="3742" y="2880"/>
                    <a:pt x="2875" y="2313"/>
                  </a:cubicBezTo>
                  <a:cubicBezTo>
                    <a:pt x="2041" y="1746"/>
                    <a:pt x="1207" y="1012"/>
                    <a:pt x="674" y="145"/>
                  </a:cubicBezTo>
                  <a:cubicBezTo>
                    <a:pt x="613" y="43"/>
                    <a:pt x="521" y="1"/>
                    <a:pt x="42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6" name="Google Shape;496;p3"/>
            <p:cNvSpPr/>
            <p:nvPr/>
          </p:nvSpPr>
          <p:spPr>
            <a:xfrm>
              <a:off x="7935196" y="496091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7" name="Google Shape;497;p3"/>
            <p:cNvSpPr/>
            <p:nvPr/>
          </p:nvSpPr>
          <p:spPr>
            <a:xfrm>
              <a:off x="7928186" y="4990903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8" name="Google Shape;498;p3"/>
            <p:cNvSpPr/>
            <p:nvPr/>
          </p:nvSpPr>
          <p:spPr>
            <a:xfrm>
              <a:off x="7956165" y="4688144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99" name="Google Shape;499;p3"/>
            <p:cNvSpPr/>
            <p:nvPr/>
          </p:nvSpPr>
          <p:spPr>
            <a:xfrm>
              <a:off x="7949185" y="4714115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0" name="Google Shape;500;p3"/>
            <p:cNvSpPr/>
            <p:nvPr/>
          </p:nvSpPr>
          <p:spPr>
            <a:xfrm>
              <a:off x="7719368" y="4704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1" name="Google Shape;501;p3"/>
            <p:cNvSpPr/>
            <p:nvPr/>
          </p:nvSpPr>
          <p:spPr>
            <a:xfrm>
              <a:off x="7706367" y="4734095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2" name="Google Shape;502;p3"/>
            <p:cNvSpPr/>
            <p:nvPr/>
          </p:nvSpPr>
          <p:spPr>
            <a:xfrm>
              <a:off x="7689383" y="470710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3" name="Google Shape;503;p3"/>
            <p:cNvSpPr/>
            <p:nvPr/>
          </p:nvSpPr>
          <p:spPr>
            <a:xfrm>
              <a:off x="7907218" y="4335418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67" y="0"/>
                  </a:moveTo>
                  <a:cubicBezTo>
                    <a:pt x="0" y="0"/>
                    <a:pt x="0" y="534"/>
                    <a:pt x="367" y="534"/>
                  </a:cubicBezTo>
                  <a:cubicBezTo>
                    <a:pt x="701" y="534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4" name="Google Shape;504;p3"/>
            <p:cNvSpPr/>
            <p:nvPr/>
          </p:nvSpPr>
          <p:spPr>
            <a:xfrm>
              <a:off x="7883223" y="434940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5" name="Google Shape;505;p3"/>
            <p:cNvSpPr/>
            <p:nvPr/>
          </p:nvSpPr>
          <p:spPr>
            <a:xfrm>
              <a:off x="7755314" y="4299442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8" y="0"/>
                  </a:moveTo>
                  <a:cubicBezTo>
                    <a:pt x="1" y="0"/>
                    <a:pt x="1" y="501"/>
                    <a:pt x="368" y="501"/>
                  </a:cubicBezTo>
                  <a:cubicBezTo>
                    <a:pt x="701" y="501"/>
                    <a:pt x="701" y="0"/>
                    <a:pt x="3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6" name="Google Shape;506;p3"/>
            <p:cNvSpPr/>
            <p:nvPr/>
          </p:nvSpPr>
          <p:spPr>
            <a:xfrm>
              <a:off x="7738330" y="432840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7" name="Google Shape;507;p3"/>
            <p:cNvSpPr/>
            <p:nvPr/>
          </p:nvSpPr>
          <p:spPr>
            <a:xfrm>
              <a:off x="7722363" y="4299442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508" name="Google Shape;508;p3"/>
          <p:cNvGrpSpPr/>
          <p:nvPr/>
        </p:nvGrpSpPr>
        <p:grpSpPr>
          <a:xfrm>
            <a:off x="10839943" y="5754249"/>
            <a:ext cx="1193688" cy="1310712"/>
            <a:chOff x="2318158" y="4088320"/>
            <a:chExt cx="1256104" cy="1375835"/>
          </a:xfrm>
        </p:grpSpPr>
        <p:sp>
          <p:nvSpPr>
            <p:cNvPr id="509" name="Google Shape;509;p3"/>
            <p:cNvSpPr/>
            <p:nvPr/>
          </p:nvSpPr>
          <p:spPr>
            <a:xfrm>
              <a:off x="2820748" y="4145416"/>
              <a:ext cx="387171" cy="1065798"/>
            </a:xfrm>
            <a:custGeom>
              <a:avLst/>
              <a:gdLst/>
              <a:ahLst/>
              <a:cxnLst/>
              <a:rect l="l" t="t" r="r" b="b"/>
              <a:pathLst>
                <a:path w="12924" h="35577" extrusionOk="0">
                  <a:moveTo>
                    <a:pt x="489" y="0"/>
                  </a:moveTo>
                  <a:cubicBezTo>
                    <a:pt x="233" y="0"/>
                    <a:pt x="1" y="309"/>
                    <a:pt x="235" y="517"/>
                  </a:cubicBezTo>
                  <a:cubicBezTo>
                    <a:pt x="3537" y="3386"/>
                    <a:pt x="6506" y="6622"/>
                    <a:pt x="7940" y="10858"/>
                  </a:cubicBezTo>
                  <a:cubicBezTo>
                    <a:pt x="8741" y="13193"/>
                    <a:pt x="9007" y="15628"/>
                    <a:pt x="9241" y="18097"/>
                  </a:cubicBezTo>
                  <a:cubicBezTo>
                    <a:pt x="9474" y="20832"/>
                    <a:pt x="9575" y="23567"/>
                    <a:pt x="9908" y="26303"/>
                  </a:cubicBezTo>
                  <a:cubicBezTo>
                    <a:pt x="10275" y="29472"/>
                    <a:pt x="10976" y="32507"/>
                    <a:pt x="12243" y="35409"/>
                  </a:cubicBezTo>
                  <a:cubicBezTo>
                    <a:pt x="12297" y="35527"/>
                    <a:pt x="12392" y="35576"/>
                    <a:pt x="12490" y="35576"/>
                  </a:cubicBezTo>
                  <a:cubicBezTo>
                    <a:pt x="12699" y="35576"/>
                    <a:pt x="12923" y="35358"/>
                    <a:pt x="12810" y="35109"/>
                  </a:cubicBezTo>
                  <a:cubicBezTo>
                    <a:pt x="10442" y="29705"/>
                    <a:pt x="10342" y="23868"/>
                    <a:pt x="9841" y="18097"/>
                  </a:cubicBezTo>
                  <a:cubicBezTo>
                    <a:pt x="9641" y="15662"/>
                    <a:pt x="9374" y="13260"/>
                    <a:pt x="8641" y="10958"/>
                  </a:cubicBezTo>
                  <a:cubicBezTo>
                    <a:pt x="8007" y="8990"/>
                    <a:pt x="7073" y="7189"/>
                    <a:pt x="5872" y="5521"/>
                  </a:cubicBezTo>
                  <a:cubicBezTo>
                    <a:pt x="4404" y="3486"/>
                    <a:pt x="2570" y="1718"/>
                    <a:pt x="702" y="84"/>
                  </a:cubicBezTo>
                  <a:cubicBezTo>
                    <a:pt x="635" y="25"/>
                    <a:pt x="561" y="0"/>
                    <a:pt x="4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0" name="Google Shape;510;p3"/>
            <p:cNvSpPr/>
            <p:nvPr/>
          </p:nvSpPr>
          <p:spPr>
            <a:xfrm>
              <a:off x="3064285" y="4374694"/>
              <a:ext cx="65277" cy="105990"/>
            </a:xfrm>
            <a:custGeom>
              <a:avLst/>
              <a:gdLst/>
              <a:ahLst/>
              <a:cxnLst/>
              <a:rect l="l" t="t" r="r" b="b"/>
              <a:pathLst>
                <a:path w="2179" h="3538" extrusionOk="0">
                  <a:moveTo>
                    <a:pt x="1288" y="0"/>
                  </a:moveTo>
                  <a:cubicBezTo>
                    <a:pt x="15" y="0"/>
                    <a:pt x="176" y="2216"/>
                    <a:pt x="77" y="3037"/>
                  </a:cubicBezTo>
                  <a:cubicBezTo>
                    <a:pt x="44" y="3104"/>
                    <a:pt x="77" y="3137"/>
                    <a:pt x="77" y="3171"/>
                  </a:cubicBezTo>
                  <a:cubicBezTo>
                    <a:pt x="0" y="3324"/>
                    <a:pt x="159" y="3537"/>
                    <a:pt x="343" y="3537"/>
                  </a:cubicBezTo>
                  <a:cubicBezTo>
                    <a:pt x="398" y="3537"/>
                    <a:pt x="456" y="3518"/>
                    <a:pt x="511" y="3471"/>
                  </a:cubicBezTo>
                  <a:cubicBezTo>
                    <a:pt x="1244" y="2837"/>
                    <a:pt x="1845" y="2370"/>
                    <a:pt x="2078" y="1403"/>
                  </a:cubicBezTo>
                  <a:cubicBezTo>
                    <a:pt x="2178" y="836"/>
                    <a:pt x="2078" y="2"/>
                    <a:pt x="1344" y="2"/>
                  </a:cubicBezTo>
                  <a:cubicBezTo>
                    <a:pt x="1325" y="1"/>
                    <a:pt x="1306" y="0"/>
                    <a:pt x="1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1" name="Google Shape;511;p3"/>
            <p:cNvSpPr/>
            <p:nvPr/>
          </p:nvSpPr>
          <p:spPr>
            <a:xfrm>
              <a:off x="2938682" y="4379847"/>
              <a:ext cx="102934" cy="55781"/>
            </a:xfrm>
            <a:custGeom>
              <a:avLst/>
              <a:gdLst/>
              <a:ahLst/>
              <a:cxnLst/>
              <a:rect l="l" t="t" r="r" b="b"/>
              <a:pathLst>
                <a:path w="3436" h="1862" extrusionOk="0">
                  <a:moveTo>
                    <a:pt x="1421" y="1"/>
                  </a:moveTo>
                  <a:cubicBezTo>
                    <a:pt x="946" y="1"/>
                    <a:pt x="519" y="153"/>
                    <a:pt x="300" y="564"/>
                  </a:cubicBezTo>
                  <a:cubicBezTo>
                    <a:pt x="0" y="1097"/>
                    <a:pt x="601" y="1598"/>
                    <a:pt x="1034" y="1765"/>
                  </a:cubicBezTo>
                  <a:cubicBezTo>
                    <a:pt x="1230" y="1833"/>
                    <a:pt x="1427" y="1862"/>
                    <a:pt x="1624" y="1862"/>
                  </a:cubicBezTo>
                  <a:cubicBezTo>
                    <a:pt x="2201" y="1862"/>
                    <a:pt x="2772" y="1613"/>
                    <a:pt x="3269" y="1364"/>
                  </a:cubicBezTo>
                  <a:cubicBezTo>
                    <a:pt x="3436" y="1264"/>
                    <a:pt x="3436" y="1131"/>
                    <a:pt x="3369" y="997"/>
                  </a:cubicBezTo>
                  <a:cubicBezTo>
                    <a:pt x="3436" y="897"/>
                    <a:pt x="3436" y="731"/>
                    <a:pt x="3303" y="630"/>
                  </a:cubicBezTo>
                  <a:cubicBezTo>
                    <a:pt x="2889" y="316"/>
                    <a:pt x="2105" y="1"/>
                    <a:pt x="14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2" name="Google Shape;512;p3"/>
            <p:cNvSpPr/>
            <p:nvPr/>
          </p:nvSpPr>
          <p:spPr>
            <a:xfrm>
              <a:off x="2984634" y="4243550"/>
              <a:ext cx="61982" cy="103204"/>
            </a:xfrm>
            <a:custGeom>
              <a:avLst/>
              <a:gdLst/>
              <a:ahLst/>
              <a:cxnLst/>
              <a:rect l="l" t="t" r="r" b="b"/>
              <a:pathLst>
                <a:path w="2069" h="3445" extrusionOk="0">
                  <a:moveTo>
                    <a:pt x="1049" y="0"/>
                  </a:moveTo>
                  <a:cubicBezTo>
                    <a:pt x="500" y="0"/>
                    <a:pt x="261" y="641"/>
                    <a:pt x="167" y="1078"/>
                  </a:cubicBezTo>
                  <a:cubicBezTo>
                    <a:pt x="1" y="1878"/>
                    <a:pt x="134" y="2479"/>
                    <a:pt x="468" y="3179"/>
                  </a:cubicBezTo>
                  <a:cubicBezTo>
                    <a:pt x="534" y="3279"/>
                    <a:pt x="601" y="3312"/>
                    <a:pt x="701" y="3312"/>
                  </a:cubicBezTo>
                  <a:cubicBezTo>
                    <a:pt x="740" y="3390"/>
                    <a:pt x="812" y="3445"/>
                    <a:pt x="892" y="3445"/>
                  </a:cubicBezTo>
                  <a:cubicBezTo>
                    <a:pt x="950" y="3445"/>
                    <a:pt x="1012" y="3416"/>
                    <a:pt x="1068" y="3346"/>
                  </a:cubicBezTo>
                  <a:cubicBezTo>
                    <a:pt x="1535" y="2779"/>
                    <a:pt x="2069" y="2045"/>
                    <a:pt x="2002" y="1278"/>
                  </a:cubicBezTo>
                  <a:cubicBezTo>
                    <a:pt x="1969" y="777"/>
                    <a:pt x="1735" y="110"/>
                    <a:pt x="1168" y="10"/>
                  </a:cubicBezTo>
                  <a:cubicBezTo>
                    <a:pt x="1127" y="4"/>
                    <a:pt x="1087" y="0"/>
                    <a:pt x="10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3" name="Google Shape;513;p3"/>
            <p:cNvSpPr/>
            <p:nvPr/>
          </p:nvSpPr>
          <p:spPr>
            <a:xfrm>
              <a:off x="2864723" y="4267424"/>
              <a:ext cx="95984" cy="57548"/>
            </a:xfrm>
            <a:custGeom>
              <a:avLst/>
              <a:gdLst/>
              <a:ahLst/>
              <a:cxnLst/>
              <a:rect l="l" t="t" r="r" b="b"/>
              <a:pathLst>
                <a:path w="3204" h="1921" extrusionOk="0">
                  <a:moveTo>
                    <a:pt x="2084" y="0"/>
                  </a:moveTo>
                  <a:cubicBezTo>
                    <a:pt x="1874" y="0"/>
                    <a:pt x="1664" y="21"/>
                    <a:pt x="1468" y="47"/>
                  </a:cubicBezTo>
                  <a:cubicBezTo>
                    <a:pt x="935" y="114"/>
                    <a:pt x="368" y="314"/>
                    <a:pt x="201" y="881"/>
                  </a:cubicBezTo>
                  <a:cubicBezTo>
                    <a:pt x="1" y="1481"/>
                    <a:pt x="735" y="1848"/>
                    <a:pt x="1235" y="1915"/>
                  </a:cubicBezTo>
                  <a:cubicBezTo>
                    <a:pt x="1273" y="1919"/>
                    <a:pt x="1311" y="1920"/>
                    <a:pt x="1349" y="1920"/>
                  </a:cubicBezTo>
                  <a:cubicBezTo>
                    <a:pt x="2011" y="1920"/>
                    <a:pt x="2661" y="1389"/>
                    <a:pt x="3103" y="948"/>
                  </a:cubicBezTo>
                  <a:cubicBezTo>
                    <a:pt x="3203" y="814"/>
                    <a:pt x="3170" y="681"/>
                    <a:pt x="3103" y="581"/>
                  </a:cubicBezTo>
                  <a:cubicBezTo>
                    <a:pt x="3170" y="481"/>
                    <a:pt x="3170" y="314"/>
                    <a:pt x="3003" y="214"/>
                  </a:cubicBezTo>
                  <a:cubicBezTo>
                    <a:pt x="2739" y="51"/>
                    <a:pt x="2412" y="0"/>
                    <a:pt x="20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4" name="Google Shape;514;p3"/>
            <p:cNvSpPr/>
            <p:nvPr/>
          </p:nvSpPr>
          <p:spPr>
            <a:xfrm>
              <a:off x="2886830" y="4133733"/>
              <a:ext cx="43888" cy="88135"/>
            </a:xfrm>
            <a:custGeom>
              <a:avLst/>
              <a:gdLst/>
              <a:ahLst/>
              <a:cxnLst/>
              <a:rect l="l" t="t" r="r" b="b"/>
              <a:pathLst>
                <a:path w="1465" h="2942" extrusionOk="0">
                  <a:moveTo>
                    <a:pt x="669" y="1"/>
                  </a:moveTo>
                  <a:cubicBezTo>
                    <a:pt x="206" y="1"/>
                    <a:pt x="0" y="724"/>
                    <a:pt x="30" y="1108"/>
                  </a:cubicBezTo>
                  <a:cubicBezTo>
                    <a:pt x="63" y="1608"/>
                    <a:pt x="330" y="1975"/>
                    <a:pt x="497" y="2442"/>
                  </a:cubicBezTo>
                  <a:cubicBezTo>
                    <a:pt x="497" y="2475"/>
                    <a:pt x="497" y="2509"/>
                    <a:pt x="530" y="2575"/>
                  </a:cubicBezTo>
                  <a:cubicBezTo>
                    <a:pt x="428" y="2729"/>
                    <a:pt x="601" y="2942"/>
                    <a:pt x="792" y="2942"/>
                  </a:cubicBezTo>
                  <a:cubicBezTo>
                    <a:pt x="850" y="2942"/>
                    <a:pt x="910" y="2922"/>
                    <a:pt x="964" y="2876"/>
                  </a:cubicBezTo>
                  <a:cubicBezTo>
                    <a:pt x="1398" y="2509"/>
                    <a:pt x="1431" y="1841"/>
                    <a:pt x="1464" y="1308"/>
                  </a:cubicBezTo>
                  <a:cubicBezTo>
                    <a:pt x="1464" y="874"/>
                    <a:pt x="1331" y="207"/>
                    <a:pt x="864" y="40"/>
                  </a:cubicBezTo>
                  <a:cubicBezTo>
                    <a:pt x="795" y="13"/>
                    <a:pt x="730" y="1"/>
                    <a:pt x="6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5" name="Google Shape;515;p3"/>
            <p:cNvSpPr/>
            <p:nvPr/>
          </p:nvSpPr>
          <p:spPr>
            <a:xfrm>
              <a:off x="2800768" y="4184328"/>
              <a:ext cx="81994" cy="56021"/>
            </a:xfrm>
            <a:custGeom>
              <a:avLst/>
              <a:gdLst/>
              <a:ahLst/>
              <a:cxnLst/>
              <a:rect l="l" t="t" r="r" b="b"/>
              <a:pathLst>
                <a:path w="2737" h="1870" extrusionOk="0">
                  <a:moveTo>
                    <a:pt x="1780" y="1"/>
                  </a:moveTo>
                  <a:cubicBezTo>
                    <a:pt x="960" y="1"/>
                    <a:pt x="26" y="432"/>
                    <a:pt x="1" y="1253"/>
                  </a:cubicBezTo>
                  <a:cubicBezTo>
                    <a:pt x="1" y="1704"/>
                    <a:pt x="430" y="1870"/>
                    <a:pt x="804" y="1870"/>
                  </a:cubicBezTo>
                  <a:cubicBezTo>
                    <a:pt x="873" y="1870"/>
                    <a:pt x="940" y="1864"/>
                    <a:pt x="1002" y="1854"/>
                  </a:cubicBezTo>
                  <a:cubicBezTo>
                    <a:pt x="1702" y="1787"/>
                    <a:pt x="2269" y="1187"/>
                    <a:pt x="2536" y="553"/>
                  </a:cubicBezTo>
                  <a:cubicBezTo>
                    <a:pt x="2703" y="453"/>
                    <a:pt x="2736" y="219"/>
                    <a:pt x="2536" y="152"/>
                  </a:cubicBezTo>
                  <a:cubicBezTo>
                    <a:pt x="2324" y="51"/>
                    <a:pt x="2059" y="1"/>
                    <a:pt x="17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6" name="Google Shape;516;p3"/>
            <p:cNvSpPr/>
            <p:nvPr/>
          </p:nvSpPr>
          <p:spPr>
            <a:xfrm>
              <a:off x="2774797" y="4088320"/>
              <a:ext cx="73995" cy="73606"/>
            </a:xfrm>
            <a:custGeom>
              <a:avLst/>
              <a:gdLst/>
              <a:ahLst/>
              <a:cxnLst/>
              <a:rect l="l" t="t" r="r" b="b"/>
              <a:pathLst>
                <a:path w="2470" h="2457" extrusionOk="0">
                  <a:moveTo>
                    <a:pt x="798" y="0"/>
                  </a:moveTo>
                  <a:cubicBezTo>
                    <a:pt x="721" y="0"/>
                    <a:pt x="644" y="17"/>
                    <a:pt x="568" y="55"/>
                  </a:cubicBezTo>
                  <a:cubicBezTo>
                    <a:pt x="1" y="355"/>
                    <a:pt x="201" y="1123"/>
                    <a:pt x="534" y="1489"/>
                  </a:cubicBezTo>
                  <a:cubicBezTo>
                    <a:pt x="868" y="1923"/>
                    <a:pt x="1468" y="2390"/>
                    <a:pt x="2035" y="2390"/>
                  </a:cubicBezTo>
                  <a:cubicBezTo>
                    <a:pt x="2091" y="2435"/>
                    <a:pt x="2158" y="2457"/>
                    <a:pt x="2222" y="2457"/>
                  </a:cubicBezTo>
                  <a:cubicBezTo>
                    <a:pt x="2350" y="2457"/>
                    <a:pt x="2469" y="2368"/>
                    <a:pt x="2469" y="2190"/>
                  </a:cubicBezTo>
                  <a:cubicBezTo>
                    <a:pt x="2469" y="1690"/>
                    <a:pt x="2102" y="1123"/>
                    <a:pt x="1802" y="722"/>
                  </a:cubicBezTo>
                  <a:cubicBezTo>
                    <a:pt x="1579" y="443"/>
                    <a:pt x="1192" y="0"/>
                    <a:pt x="7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7" name="Google Shape;517;p3"/>
            <p:cNvSpPr/>
            <p:nvPr/>
          </p:nvSpPr>
          <p:spPr>
            <a:xfrm>
              <a:off x="2922686" y="4298787"/>
              <a:ext cx="651576" cy="1046356"/>
            </a:xfrm>
            <a:custGeom>
              <a:avLst/>
              <a:gdLst/>
              <a:ahLst/>
              <a:cxnLst/>
              <a:rect l="l" t="t" r="r" b="b"/>
              <a:pathLst>
                <a:path w="21750" h="34928" extrusionOk="0">
                  <a:moveTo>
                    <a:pt x="20882" y="1"/>
                  </a:moveTo>
                  <a:cubicBezTo>
                    <a:pt x="15445" y="2503"/>
                    <a:pt x="8940" y="5204"/>
                    <a:pt x="5338" y="10308"/>
                  </a:cubicBezTo>
                  <a:cubicBezTo>
                    <a:pt x="1535" y="15745"/>
                    <a:pt x="0" y="20749"/>
                    <a:pt x="1201" y="27387"/>
                  </a:cubicBezTo>
                  <a:cubicBezTo>
                    <a:pt x="1635" y="29789"/>
                    <a:pt x="3370" y="32824"/>
                    <a:pt x="3269" y="34892"/>
                  </a:cubicBezTo>
                  <a:lnTo>
                    <a:pt x="3603" y="34792"/>
                  </a:lnTo>
                  <a:cubicBezTo>
                    <a:pt x="3958" y="34886"/>
                    <a:pt x="4367" y="34928"/>
                    <a:pt x="4813" y="34928"/>
                  </a:cubicBezTo>
                  <a:cubicBezTo>
                    <a:pt x="7383" y="34928"/>
                    <a:pt x="11181" y="33534"/>
                    <a:pt x="12943" y="32624"/>
                  </a:cubicBezTo>
                  <a:cubicBezTo>
                    <a:pt x="15878" y="31090"/>
                    <a:pt x="18180" y="29022"/>
                    <a:pt x="19581" y="26086"/>
                  </a:cubicBezTo>
                  <a:cubicBezTo>
                    <a:pt x="21749" y="21750"/>
                    <a:pt x="21416" y="16513"/>
                    <a:pt x="21116" y="11743"/>
                  </a:cubicBezTo>
                  <a:cubicBezTo>
                    <a:pt x="20882" y="7806"/>
                    <a:pt x="20248" y="3803"/>
                    <a:pt x="208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8" name="Google Shape;518;p3"/>
            <p:cNvSpPr/>
            <p:nvPr/>
          </p:nvSpPr>
          <p:spPr>
            <a:xfrm>
              <a:off x="2914239" y="4374065"/>
              <a:ext cx="577850" cy="1059986"/>
            </a:xfrm>
            <a:custGeom>
              <a:avLst/>
              <a:gdLst/>
              <a:ahLst/>
              <a:cxnLst/>
              <a:rect l="l" t="t" r="r" b="b"/>
              <a:pathLst>
                <a:path w="19289" h="35383" extrusionOk="0">
                  <a:moveTo>
                    <a:pt x="18746" y="0"/>
                  </a:moveTo>
                  <a:cubicBezTo>
                    <a:pt x="18623" y="0"/>
                    <a:pt x="18503" y="65"/>
                    <a:pt x="18429" y="223"/>
                  </a:cubicBezTo>
                  <a:cubicBezTo>
                    <a:pt x="15960" y="5260"/>
                    <a:pt x="13625" y="10397"/>
                    <a:pt x="11524" y="15601"/>
                  </a:cubicBezTo>
                  <a:cubicBezTo>
                    <a:pt x="10456" y="18236"/>
                    <a:pt x="9489" y="20871"/>
                    <a:pt x="8522" y="23506"/>
                  </a:cubicBezTo>
                  <a:cubicBezTo>
                    <a:pt x="7788" y="25608"/>
                    <a:pt x="6787" y="27609"/>
                    <a:pt x="5486" y="29377"/>
                  </a:cubicBezTo>
                  <a:cubicBezTo>
                    <a:pt x="4018" y="31379"/>
                    <a:pt x="2217" y="33113"/>
                    <a:pt x="316" y="34681"/>
                  </a:cubicBezTo>
                  <a:cubicBezTo>
                    <a:pt x="1" y="34970"/>
                    <a:pt x="306" y="35383"/>
                    <a:pt x="645" y="35383"/>
                  </a:cubicBezTo>
                  <a:cubicBezTo>
                    <a:pt x="737" y="35383"/>
                    <a:pt x="831" y="35353"/>
                    <a:pt x="916" y="35281"/>
                  </a:cubicBezTo>
                  <a:cubicBezTo>
                    <a:pt x="4285" y="32446"/>
                    <a:pt x="7087" y="29210"/>
                    <a:pt x="8789" y="25141"/>
                  </a:cubicBezTo>
                  <a:cubicBezTo>
                    <a:pt x="9856" y="22572"/>
                    <a:pt x="10690" y="19904"/>
                    <a:pt x="11724" y="17335"/>
                  </a:cubicBezTo>
                  <a:cubicBezTo>
                    <a:pt x="12758" y="14667"/>
                    <a:pt x="13892" y="11998"/>
                    <a:pt x="15060" y="9396"/>
                  </a:cubicBezTo>
                  <a:cubicBezTo>
                    <a:pt x="16361" y="6428"/>
                    <a:pt x="17728" y="3525"/>
                    <a:pt x="19129" y="623"/>
                  </a:cubicBezTo>
                  <a:cubicBezTo>
                    <a:pt x="19289" y="304"/>
                    <a:pt x="19012" y="0"/>
                    <a:pt x="18746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9" name="Google Shape;519;p3"/>
            <p:cNvSpPr/>
            <p:nvPr/>
          </p:nvSpPr>
          <p:spPr>
            <a:xfrm>
              <a:off x="3304736" y="4462763"/>
              <a:ext cx="202153" cy="167133"/>
            </a:xfrm>
            <a:custGeom>
              <a:avLst/>
              <a:gdLst/>
              <a:ahLst/>
              <a:cxnLst/>
              <a:rect l="l" t="t" r="r" b="b"/>
              <a:pathLst>
                <a:path w="6748" h="5579" extrusionOk="0">
                  <a:moveTo>
                    <a:pt x="521" y="0"/>
                  </a:moveTo>
                  <a:cubicBezTo>
                    <a:pt x="261" y="0"/>
                    <a:pt x="1" y="194"/>
                    <a:pt x="122" y="498"/>
                  </a:cubicBezTo>
                  <a:cubicBezTo>
                    <a:pt x="689" y="2066"/>
                    <a:pt x="1423" y="3600"/>
                    <a:pt x="1657" y="5268"/>
                  </a:cubicBezTo>
                  <a:cubicBezTo>
                    <a:pt x="1681" y="5483"/>
                    <a:pt x="1876" y="5578"/>
                    <a:pt x="2058" y="5578"/>
                  </a:cubicBezTo>
                  <a:cubicBezTo>
                    <a:pt x="2130" y="5578"/>
                    <a:pt x="2200" y="5563"/>
                    <a:pt x="2257" y="5535"/>
                  </a:cubicBezTo>
                  <a:cubicBezTo>
                    <a:pt x="3591" y="4901"/>
                    <a:pt x="4892" y="4200"/>
                    <a:pt x="6293" y="3733"/>
                  </a:cubicBezTo>
                  <a:cubicBezTo>
                    <a:pt x="6747" y="3582"/>
                    <a:pt x="6625" y="2910"/>
                    <a:pt x="6200" y="2910"/>
                  </a:cubicBezTo>
                  <a:cubicBezTo>
                    <a:pt x="6157" y="2910"/>
                    <a:pt x="6110" y="2917"/>
                    <a:pt x="6060" y="2933"/>
                  </a:cubicBezTo>
                  <a:cubicBezTo>
                    <a:pt x="4783" y="3368"/>
                    <a:pt x="3582" y="3980"/>
                    <a:pt x="2369" y="4549"/>
                  </a:cubicBezTo>
                  <a:lnTo>
                    <a:pt x="2369" y="4549"/>
                  </a:lnTo>
                  <a:cubicBezTo>
                    <a:pt x="2072" y="3079"/>
                    <a:pt x="1431" y="1698"/>
                    <a:pt x="923" y="264"/>
                  </a:cubicBezTo>
                  <a:cubicBezTo>
                    <a:pt x="857" y="81"/>
                    <a:pt x="689" y="0"/>
                    <a:pt x="52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0" name="Google Shape;520;p3"/>
            <p:cNvSpPr/>
            <p:nvPr/>
          </p:nvSpPr>
          <p:spPr>
            <a:xfrm>
              <a:off x="3227452" y="4556973"/>
              <a:ext cx="280732" cy="217192"/>
            </a:xfrm>
            <a:custGeom>
              <a:avLst/>
              <a:gdLst/>
              <a:ahLst/>
              <a:cxnLst/>
              <a:rect l="l" t="t" r="r" b="b"/>
              <a:pathLst>
                <a:path w="9371" h="7250" extrusionOk="0">
                  <a:moveTo>
                    <a:pt x="515" y="0"/>
                  </a:moveTo>
                  <a:cubicBezTo>
                    <a:pt x="262" y="0"/>
                    <a:pt x="0" y="201"/>
                    <a:pt x="100" y="522"/>
                  </a:cubicBezTo>
                  <a:cubicBezTo>
                    <a:pt x="668" y="2657"/>
                    <a:pt x="2002" y="4591"/>
                    <a:pt x="2235" y="6826"/>
                  </a:cubicBezTo>
                  <a:cubicBezTo>
                    <a:pt x="2269" y="7060"/>
                    <a:pt x="2435" y="7226"/>
                    <a:pt x="2669" y="7226"/>
                  </a:cubicBezTo>
                  <a:cubicBezTo>
                    <a:pt x="2844" y="7242"/>
                    <a:pt x="3018" y="7250"/>
                    <a:pt x="3192" y="7250"/>
                  </a:cubicBezTo>
                  <a:cubicBezTo>
                    <a:pt x="5241" y="7250"/>
                    <a:pt x="7221" y="6209"/>
                    <a:pt x="8973" y="5225"/>
                  </a:cubicBezTo>
                  <a:cubicBezTo>
                    <a:pt x="9371" y="4998"/>
                    <a:pt x="9117" y="4434"/>
                    <a:pt x="8745" y="4434"/>
                  </a:cubicBezTo>
                  <a:cubicBezTo>
                    <a:pt x="8679" y="4434"/>
                    <a:pt x="8610" y="4451"/>
                    <a:pt x="8540" y="4491"/>
                  </a:cubicBezTo>
                  <a:cubicBezTo>
                    <a:pt x="6914" y="5411"/>
                    <a:pt x="5091" y="6416"/>
                    <a:pt x="3174" y="6416"/>
                  </a:cubicBezTo>
                  <a:cubicBezTo>
                    <a:pt x="3121" y="6416"/>
                    <a:pt x="3069" y="6416"/>
                    <a:pt x="3016" y="6414"/>
                  </a:cubicBezTo>
                  <a:lnTo>
                    <a:pt x="3016" y="6414"/>
                  </a:lnTo>
                  <a:cubicBezTo>
                    <a:pt x="2680" y="4257"/>
                    <a:pt x="1466" y="2390"/>
                    <a:pt x="901" y="288"/>
                  </a:cubicBezTo>
                  <a:cubicBezTo>
                    <a:pt x="848" y="89"/>
                    <a:pt x="683" y="0"/>
                    <a:pt x="51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1" name="Google Shape;521;p3"/>
            <p:cNvSpPr/>
            <p:nvPr/>
          </p:nvSpPr>
          <p:spPr>
            <a:xfrm>
              <a:off x="3129528" y="4660889"/>
              <a:ext cx="387830" cy="265723"/>
            </a:xfrm>
            <a:custGeom>
              <a:avLst/>
              <a:gdLst/>
              <a:ahLst/>
              <a:cxnLst/>
              <a:rect l="l" t="t" r="r" b="b"/>
              <a:pathLst>
                <a:path w="12946" h="8870" extrusionOk="0">
                  <a:moveTo>
                    <a:pt x="515" y="1"/>
                  </a:moveTo>
                  <a:cubicBezTo>
                    <a:pt x="262" y="1"/>
                    <a:pt x="0" y="201"/>
                    <a:pt x="100" y="522"/>
                  </a:cubicBezTo>
                  <a:cubicBezTo>
                    <a:pt x="901" y="3324"/>
                    <a:pt x="2135" y="6026"/>
                    <a:pt x="3403" y="8661"/>
                  </a:cubicBezTo>
                  <a:cubicBezTo>
                    <a:pt x="3458" y="8800"/>
                    <a:pt x="3630" y="8869"/>
                    <a:pt x="3782" y="8869"/>
                  </a:cubicBezTo>
                  <a:cubicBezTo>
                    <a:pt x="3812" y="8869"/>
                    <a:pt x="3842" y="8867"/>
                    <a:pt x="3870" y="8861"/>
                  </a:cubicBezTo>
                  <a:cubicBezTo>
                    <a:pt x="6739" y="8094"/>
                    <a:pt x="9541" y="7127"/>
                    <a:pt x="12443" y="6559"/>
                  </a:cubicBezTo>
                  <a:cubicBezTo>
                    <a:pt x="12945" y="6465"/>
                    <a:pt x="12797" y="5750"/>
                    <a:pt x="12333" y="5750"/>
                  </a:cubicBezTo>
                  <a:cubicBezTo>
                    <a:pt x="12304" y="5750"/>
                    <a:pt x="12274" y="5753"/>
                    <a:pt x="12242" y="5759"/>
                  </a:cubicBezTo>
                  <a:cubicBezTo>
                    <a:pt x="9420" y="6304"/>
                    <a:pt x="6720" y="7220"/>
                    <a:pt x="3966" y="7971"/>
                  </a:cubicBezTo>
                  <a:lnTo>
                    <a:pt x="3966" y="7971"/>
                  </a:lnTo>
                  <a:cubicBezTo>
                    <a:pt x="2781" y="5466"/>
                    <a:pt x="1640" y="2954"/>
                    <a:pt x="901" y="288"/>
                  </a:cubicBezTo>
                  <a:cubicBezTo>
                    <a:pt x="848" y="89"/>
                    <a:pt x="683" y="1"/>
                    <a:pt x="515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2" name="Google Shape;522;p3"/>
            <p:cNvSpPr/>
            <p:nvPr/>
          </p:nvSpPr>
          <p:spPr>
            <a:xfrm>
              <a:off x="3050985" y="4859733"/>
              <a:ext cx="447385" cy="249276"/>
            </a:xfrm>
            <a:custGeom>
              <a:avLst/>
              <a:gdLst/>
              <a:ahLst/>
              <a:cxnLst/>
              <a:rect l="l" t="t" r="r" b="b"/>
              <a:pathLst>
                <a:path w="14934" h="8321" extrusionOk="0">
                  <a:moveTo>
                    <a:pt x="511" y="1"/>
                  </a:moveTo>
                  <a:cubicBezTo>
                    <a:pt x="254" y="1"/>
                    <a:pt x="0" y="201"/>
                    <a:pt x="121" y="522"/>
                  </a:cubicBezTo>
                  <a:cubicBezTo>
                    <a:pt x="1021" y="3157"/>
                    <a:pt x="2689" y="5425"/>
                    <a:pt x="3690" y="8027"/>
                  </a:cubicBezTo>
                  <a:cubicBezTo>
                    <a:pt x="3771" y="8163"/>
                    <a:pt x="3919" y="8321"/>
                    <a:pt x="4097" y="8321"/>
                  </a:cubicBezTo>
                  <a:cubicBezTo>
                    <a:pt x="4138" y="8321"/>
                    <a:pt x="4180" y="8313"/>
                    <a:pt x="4224" y="8294"/>
                  </a:cubicBezTo>
                  <a:cubicBezTo>
                    <a:pt x="7626" y="6960"/>
                    <a:pt x="10795" y="4958"/>
                    <a:pt x="14431" y="4291"/>
                  </a:cubicBezTo>
                  <a:cubicBezTo>
                    <a:pt x="14933" y="4197"/>
                    <a:pt x="14756" y="3482"/>
                    <a:pt x="14288" y="3482"/>
                  </a:cubicBezTo>
                  <a:cubicBezTo>
                    <a:pt x="14259" y="3482"/>
                    <a:pt x="14229" y="3485"/>
                    <a:pt x="14197" y="3491"/>
                  </a:cubicBezTo>
                  <a:cubicBezTo>
                    <a:pt x="10680" y="4136"/>
                    <a:pt x="7599" y="6030"/>
                    <a:pt x="4322" y="7361"/>
                  </a:cubicBezTo>
                  <a:lnTo>
                    <a:pt x="4322" y="7361"/>
                  </a:lnTo>
                  <a:cubicBezTo>
                    <a:pt x="3336" y="4938"/>
                    <a:pt x="1772" y="2777"/>
                    <a:pt x="921" y="288"/>
                  </a:cubicBezTo>
                  <a:cubicBezTo>
                    <a:pt x="855" y="89"/>
                    <a:pt x="682" y="1"/>
                    <a:pt x="511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3" name="Google Shape;523;p3"/>
            <p:cNvSpPr/>
            <p:nvPr/>
          </p:nvSpPr>
          <p:spPr>
            <a:xfrm>
              <a:off x="3031125" y="5077958"/>
              <a:ext cx="279653" cy="177648"/>
            </a:xfrm>
            <a:custGeom>
              <a:avLst/>
              <a:gdLst/>
              <a:ahLst/>
              <a:cxnLst/>
              <a:rect l="l" t="t" r="r" b="b"/>
              <a:pathLst>
                <a:path w="9335" h="5930" extrusionOk="0">
                  <a:moveTo>
                    <a:pt x="561" y="0"/>
                  </a:moveTo>
                  <a:cubicBezTo>
                    <a:pt x="287" y="0"/>
                    <a:pt x="0" y="289"/>
                    <a:pt x="183" y="609"/>
                  </a:cubicBezTo>
                  <a:cubicBezTo>
                    <a:pt x="984" y="2177"/>
                    <a:pt x="1317" y="3978"/>
                    <a:pt x="1851" y="5612"/>
                  </a:cubicBezTo>
                  <a:cubicBezTo>
                    <a:pt x="1906" y="5805"/>
                    <a:pt x="2075" y="5930"/>
                    <a:pt x="2264" y="5930"/>
                  </a:cubicBezTo>
                  <a:cubicBezTo>
                    <a:pt x="2303" y="5930"/>
                    <a:pt x="2344" y="5924"/>
                    <a:pt x="2385" y="5913"/>
                  </a:cubicBezTo>
                  <a:cubicBezTo>
                    <a:pt x="4653" y="5145"/>
                    <a:pt x="6688" y="3878"/>
                    <a:pt x="8889" y="2977"/>
                  </a:cubicBezTo>
                  <a:cubicBezTo>
                    <a:pt x="9335" y="2799"/>
                    <a:pt x="9225" y="2145"/>
                    <a:pt x="8842" y="2145"/>
                  </a:cubicBezTo>
                  <a:cubicBezTo>
                    <a:pt x="8795" y="2145"/>
                    <a:pt x="8744" y="2155"/>
                    <a:pt x="8689" y="2177"/>
                  </a:cubicBezTo>
                  <a:cubicBezTo>
                    <a:pt x="6583" y="3026"/>
                    <a:pt x="4654" y="4201"/>
                    <a:pt x="2540" y="4975"/>
                  </a:cubicBezTo>
                  <a:lnTo>
                    <a:pt x="2540" y="4975"/>
                  </a:lnTo>
                  <a:cubicBezTo>
                    <a:pt x="2025" y="3368"/>
                    <a:pt x="1679" y="1676"/>
                    <a:pt x="884" y="209"/>
                  </a:cubicBezTo>
                  <a:cubicBezTo>
                    <a:pt x="810" y="61"/>
                    <a:pt x="687" y="0"/>
                    <a:pt x="56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4" name="Google Shape;524;p3"/>
            <p:cNvSpPr/>
            <p:nvPr/>
          </p:nvSpPr>
          <p:spPr>
            <a:xfrm>
              <a:off x="3079562" y="4761449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0"/>
                  </a:moveTo>
                  <a:cubicBezTo>
                    <a:pt x="1" y="0"/>
                    <a:pt x="1" y="834"/>
                    <a:pt x="534" y="834"/>
                  </a:cubicBezTo>
                  <a:cubicBezTo>
                    <a:pt x="1068" y="834"/>
                    <a:pt x="1068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5" name="Google Shape;525;p3"/>
            <p:cNvSpPr/>
            <p:nvPr/>
          </p:nvSpPr>
          <p:spPr>
            <a:xfrm>
              <a:off x="3044604" y="4794400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00" y="1"/>
                  </a:moveTo>
                  <a:cubicBezTo>
                    <a:pt x="0" y="1"/>
                    <a:pt x="0" y="835"/>
                    <a:pt x="500" y="835"/>
                  </a:cubicBezTo>
                  <a:cubicBezTo>
                    <a:pt x="1034" y="835"/>
                    <a:pt x="1034" y="1"/>
                    <a:pt x="500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6" name="Google Shape;526;p3"/>
            <p:cNvSpPr/>
            <p:nvPr/>
          </p:nvSpPr>
          <p:spPr>
            <a:xfrm>
              <a:off x="3030615" y="4735448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67" y="835"/>
                    <a:pt x="1067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7" name="Google Shape;527;p3"/>
            <p:cNvSpPr/>
            <p:nvPr/>
          </p:nvSpPr>
          <p:spPr>
            <a:xfrm>
              <a:off x="3412306" y="4911316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35" y="835"/>
                    <a:pt x="1035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8" name="Google Shape;528;p3"/>
            <p:cNvSpPr/>
            <p:nvPr/>
          </p:nvSpPr>
          <p:spPr>
            <a:xfrm>
              <a:off x="3373334" y="4941301"/>
              <a:ext cx="31006" cy="24026"/>
            </a:xfrm>
            <a:custGeom>
              <a:avLst/>
              <a:gdLst/>
              <a:ahLst/>
              <a:cxnLst/>
              <a:rect l="l" t="t" r="r" b="b"/>
              <a:pathLst>
                <a:path w="1035" h="802" extrusionOk="0">
                  <a:moveTo>
                    <a:pt x="501" y="0"/>
                  </a:moveTo>
                  <a:cubicBezTo>
                    <a:pt x="1" y="0"/>
                    <a:pt x="1" y="801"/>
                    <a:pt x="501" y="801"/>
                  </a:cubicBezTo>
                  <a:cubicBezTo>
                    <a:pt x="1035" y="801"/>
                    <a:pt x="1035" y="0"/>
                    <a:pt x="50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9" name="Google Shape;529;p3"/>
            <p:cNvSpPr/>
            <p:nvPr/>
          </p:nvSpPr>
          <p:spPr>
            <a:xfrm>
              <a:off x="3262410" y="5198109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5" y="0"/>
                  </a:moveTo>
                  <a:cubicBezTo>
                    <a:pt x="1" y="0"/>
                    <a:pt x="1" y="834"/>
                    <a:pt x="535" y="834"/>
                  </a:cubicBezTo>
                  <a:cubicBezTo>
                    <a:pt x="1035" y="834"/>
                    <a:pt x="1035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0" name="Google Shape;530;p3"/>
            <p:cNvSpPr/>
            <p:nvPr/>
          </p:nvSpPr>
          <p:spPr>
            <a:xfrm>
              <a:off x="3220442" y="5231090"/>
              <a:ext cx="31006" cy="23996"/>
            </a:xfrm>
            <a:custGeom>
              <a:avLst/>
              <a:gdLst/>
              <a:ahLst/>
              <a:cxnLst/>
              <a:rect l="l" t="t" r="r" b="b"/>
              <a:pathLst>
                <a:path w="1035" h="801" extrusionOk="0">
                  <a:moveTo>
                    <a:pt x="501" y="0"/>
                  </a:moveTo>
                  <a:cubicBezTo>
                    <a:pt x="1" y="0"/>
                    <a:pt x="1" y="801"/>
                    <a:pt x="501" y="801"/>
                  </a:cubicBezTo>
                  <a:cubicBezTo>
                    <a:pt x="1035" y="801"/>
                    <a:pt x="1035" y="0"/>
                    <a:pt x="50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1" name="Google Shape;531;p3"/>
            <p:cNvSpPr/>
            <p:nvPr/>
          </p:nvSpPr>
          <p:spPr>
            <a:xfrm>
              <a:off x="3213463" y="4713490"/>
              <a:ext cx="31006" cy="23996"/>
            </a:xfrm>
            <a:custGeom>
              <a:avLst/>
              <a:gdLst/>
              <a:ahLst/>
              <a:cxnLst/>
              <a:rect l="l" t="t" r="r" b="b"/>
              <a:pathLst>
                <a:path w="1035" h="801" extrusionOk="0">
                  <a:moveTo>
                    <a:pt x="534" y="0"/>
                  </a:moveTo>
                  <a:cubicBezTo>
                    <a:pt x="0" y="0"/>
                    <a:pt x="0" y="801"/>
                    <a:pt x="534" y="801"/>
                  </a:cubicBezTo>
                  <a:cubicBezTo>
                    <a:pt x="1034" y="801"/>
                    <a:pt x="1034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2" name="Google Shape;532;p3"/>
            <p:cNvSpPr/>
            <p:nvPr/>
          </p:nvSpPr>
          <p:spPr>
            <a:xfrm>
              <a:off x="3190487" y="4654508"/>
              <a:ext cx="31995" cy="24026"/>
            </a:xfrm>
            <a:custGeom>
              <a:avLst/>
              <a:gdLst/>
              <a:ahLst/>
              <a:cxnLst/>
              <a:rect l="l" t="t" r="r" b="b"/>
              <a:pathLst>
                <a:path w="1068" h="802" extrusionOk="0">
                  <a:moveTo>
                    <a:pt x="534" y="1"/>
                  </a:moveTo>
                  <a:cubicBezTo>
                    <a:pt x="0" y="1"/>
                    <a:pt x="0" y="802"/>
                    <a:pt x="534" y="802"/>
                  </a:cubicBezTo>
                  <a:cubicBezTo>
                    <a:pt x="1068" y="802"/>
                    <a:pt x="1068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3" name="Google Shape;533;p3"/>
            <p:cNvSpPr/>
            <p:nvPr/>
          </p:nvSpPr>
          <p:spPr>
            <a:xfrm>
              <a:off x="3474254" y="4608556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1"/>
                  </a:moveTo>
                  <a:cubicBezTo>
                    <a:pt x="1" y="1"/>
                    <a:pt x="1" y="834"/>
                    <a:pt x="534" y="834"/>
                  </a:cubicBezTo>
                  <a:cubicBezTo>
                    <a:pt x="1035" y="834"/>
                    <a:pt x="1035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4" name="Google Shape;534;p3"/>
            <p:cNvSpPr/>
            <p:nvPr/>
          </p:nvSpPr>
          <p:spPr>
            <a:xfrm>
              <a:off x="3425307" y="4644533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0"/>
                  </a:moveTo>
                  <a:cubicBezTo>
                    <a:pt x="0" y="0"/>
                    <a:pt x="0" y="834"/>
                    <a:pt x="534" y="834"/>
                  </a:cubicBezTo>
                  <a:cubicBezTo>
                    <a:pt x="1034" y="834"/>
                    <a:pt x="1034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5" name="Google Shape;535;p3"/>
            <p:cNvSpPr/>
            <p:nvPr/>
          </p:nvSpPr>
          <p:spPr>
            <a:xfrm>
              <a:off x="3366355" y="4432688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67" y="835"/>
                    <a:pt x="1067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6" name="Google Shape;536;p3"/>
            <p:cNvSpPr/>
            <p:nvPr/>
          </p:nvSpPr>
          <p:spPr>
            <a:xfrm>
              <a:off x="3399305" y="4380745"/>
              <a:ext cx="31006" cy="24985"/>
            </a:xfrm>
            <a:custGeom>
              <a:avLst/>
              <a:gdLst/>
              <a:ahLst/>
              <a:cxnLst/>
              <a:rect l="l" t="t" r="r" b="b"/>
              <a:pathLst>
                <a:path w="1035" h="834" extrusionOk="0">
                  <a:moveTo>
                    <a:pt x="535" y="0"/>
                  </a:moveTo>
                  <a:cubicBezTo>
                    <a:pt x="1" y="0"/>
                    <a:pt x="1" y="834"/>
                    <a:pt x="535" y="834"/>
                  </a:cubicBezTo>
                  <a:cubicBezTo>
                    <a:pt x="1035" y="834"/>
                    <a:pt x="1035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7" name="Google Shape;537;p3"/>
            <p:cNvSpPr/>
            <p:nvPr/>
          </p:nvSpPr>
          <p:spPr>
            <a:xfrm>
              <a:off x="2318158" y="4324070"/>
              <a:ext cx="815743" cy="1023678"/>
            </a:xfrm>
            <a:custGeom>
              <a:avLst/>
              <a:gdLst/>
              <a:ahLst/>
              <a:cxnLst/>
              <a:rect l="l" t="t" r="r" b="b"/>
              <a:pathLst>
                <a:path w="27230" h="34171" extrusionOk="0">
                  <a:moveTo>
                    <a:pt x="3505" y="0"/>
                  </a:moveTo>
                  <a:cubicBezTo>
                    <a:pt x="783" y="0"/>
                    <a:pt x="671" y="2298"/>
                    <a:pt x="334" y="4961"/>
                  </a:cubicBezTo>
                  <a:cubicBezTo>
                    <a:pt x="100" y="7196"/>
                    <a:pt x="0" y="9498"/>
                    <a:pt x="100" y="11833"/>
                  </a:cubicBezTo>
                  <a:cubicBezTo>
                    <a:pt x="234" y="15102"/>
                    <a:pt x="2569" y="14168"/>
                    <a:pt x="5137" y="14868"/>
                  </a:cubicBezTo>
                  <a:cubicBezTo>
                    <a:pt x="9674" y="16169"/>
                    <a:pt x="3603" y="16402"/>
                    <a:pt x="1968" y="16636"/>
                  </a:cubicBezTo>
                  <a:cubicBezTo>
                    <a:pt x="100" y="16869"/>
                    <a:pt x="234" y="17103"/>
                    <a:pt x="334" y="18938"/>
                  </a:cubicBezTo>
                  <a:cubicBezTo>
                    <a:pt x="467" y="20472"/>
                    <a:pt x="467" y="21740"/>
                    <a:pt x="801" y="23141"/>
                  </a:cubicBezTo>
                  <a:cubicBezTo>
                    <a:pt x="1270" y="25416"/>
                    <a:pt x="2260" y="26170"/>
                    <a:pt x="3774" y="26170"/>
                  </a:cubicBezTo>
                  <a:cubicBezTo>
                    <a:pt x="4523" y="26170"/>
                    <a:pt x="5400" y="25985"/>
                    <a:pt x="6405" y="25709"/>
                  </a:cubicBezTo>
                  <a:cubicBezTo>
                    <a:pt x="6897" y="25545"/>
                    <a:pt x="8080" y="25036"/>
                    <a:pt x="8983" y="25036"/>
                  </a:cubicBezTo>
                  <a:cubicBezTo>
                    <a:pt x="9366" y="25036"/>
                    <a:pt x="9699" y="25127"/>
                    <a:pt x="9907" y="25376"/>
                  </a:cubicBezTo>
                  <a:cubicBezTo>
                    <a:pt x="11308" y="26743"/>
                    <a:pt x="8140" y="27444"/>
                    <a:pt x="7339" y="27811"/>
                  </a:cubicBezTo>
                  <a:cubicBezTo>
                    <a:pt x="5704" y="28378"/>
                    <a:pt x="3269" y="28978"/>
                    <a:pt x="5471" y="30713"/>
                  </a:cubicBezTo>
                  <a:cubicBezTo>
                    <a:pt x="6772" y="31547"/>
                    <a:pt x="8740" y="31647"/>
                    <a:pt x="10141" y="32014"/>
                  </a:cubicBezTo>
                  <a:cubicBezTo>
                    <a:pt x="12637" y="32669"/>
                    <a:pt x="17206" y="34171"/>
                    <a:pt x="19970" y="34171"/>
                  </a:cubicBezTo>
                  <a:cubicBezTo>
                    <a:pt x="20161" y="34171"/>
                    <a:pt x="20343" y="34164"/>
                    <a:pt x="20515" y="34148"/>
                  </a:cubicBezTo>
                  <a:cubicBezTo>
                    <a:pt x="22750" y="30212"/>
                    <a:pt x="23651" y="25709"/>
                    <a:pt x="25185" y="21506"/>
                  </a:cubicBezTo>
                  <a:cubicBezTo>
                    <a:pt x="25615" y="20340"/>
                    <a:pt x="27229" y="16408"/>
                    <a:pt x="25746" y="16408"/>
                  </a:cubicBezTo>
                  <a:cubicBezTo>
                    <a:pt x="25617" y="16408"/>
                    <a:pt x="25464" y="16438"/>
                    <a:pt x="25285" y="16503"/>
                  </a:cubicBezTo>
                  <a:cubicBezTo>
                    <a:pt x="23551" y="17203"/>
                    <a:pt x="22950" y="19772"/>
                    <a:pt x="20849" y="20339"/>
                  </a:cubicBezTo>
                  <a:cubicBezTo>
                    <a:pt x="19815" y="17803"/>
                    <a:pt x="24251" y="15702"/>
                    <a:pt x="23784" y="13133"/>
                  </a:cubicBezTo>
                  <a:cubicBezTo>
                    <a:pt x="23551" y="11366"/>
                    <a:pt x="19815" y="5895"/>
                    <a:pt x="17947" y="5661"/>
                  </a:cubicBezTo>
                  <a:cubicBezTo>
                    <a:pt x="17934" y="5661"/>
                    <a:pt x="17921" y="5660"/>
                    <a:pt x="17908" y="5660"/>
                  </a:cubicBezTo>
                  <a:cubicBezTo>
                    <a:pt x="16432" y="5660"/>
                    <a:pt x="14690" y="10734"/>
                    <a:pt x="13243" y="10734"/>
                  </a:cubicBezTo>
                  <a:cubicBezTo>
                    <a:pt x="13095" y="10734"/>
                    <a:pt x="12950" y="10681"/>
                    <a:pt x="12810" y="10565"/>
                  </a:cubicBezTo>
                  <a:cubicBezTo>
                    <a:pt x="11175" y="9264"/>
                    <a:pt x="14678" y="5094"/>
                    <a:pt x="14110" y="3560"/>
                  </a:cubicBezTo>
                  <a:cubicBezTo>
                    <a:pt x="13277" y="1358"/>
                    <a:pt x="6405" y="424"/>
                    <a:pt x="4303" y="57"/>
                  </a:cubicBezTo>
                  <a:cubicBezTo>
                    <a:pt x="4015" y="19"/>
                    <a:pt x="3749" y="0"/>
                    <a:pt x="35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8" name="Google Shape;538;p3"/>
            <p:cNvSpPr/>
            <p:nvPr/>
          </p:nvSpPr>
          <p:spPr>
            <a:xfrm>
              <a:off x="2392866" y="4415554"/>
              <a:ext cx="574675" cy="1048602"/>
            </a:xfrm>
            <a:custGeom>
              <a:avLst/>
              <a:gdLst/>
              <a:ahLst/>
              <a:cxnLst/>
              <a:rect l="l" t="t" r="r" b="b"/>
              <a:pathLst>
                <a:path w="19183" h="35003" extrusionOk="0">
                  <a:moveTo>
                    <a:pt x="440" y="1"/>
                  </a:moveTo>
                  <a:cubicBezTo>
                    <a:pt x="225" y="1"/>
                    <a:pt x="0" y="237"/>
                    <a:pt x="142" y="473"/>
                  </a:cubicBezTo>
                  <a:cubicBezTo>
                    <a:pt x="5479" y="9179"/>
                    <a:pt x="10249" y="18185"/>
                    <a:pt x="15152" y="27125"/>
                  </a:cubicBezTo>
                  <a:cubicBezTo>
                    <a:pt x="16453" y="29560"/>
                    <a:pt x="17888" y="32062"/>
                    <a:pt x="18521" y="34797"/>
                  </a:cubicBezTo>
                  <a:cubicBezTo>
                    <a:pt x="18561" y="34941"/>
                    <a:pt x="18677" y="35003"/>
                    <a:pt x="18797" y="35003"/>
                  </a:cubicBezTo>
                  <a:cubicBezTo>
                    <a:pt x="18984" y="35003"/>
                    <a:pt x="19183" y="34854"/>
                    <a:pt x="19122" y="34630"/>
                  </a:cubicBezTo>
                  <a:cubicBezTo>
                    <a:pt x="18588" y="32262"/>
                    <a:pt x="17454" y="30060"/>
                    <a:pt x="16320" y="27959"/>
                  </a:cubicBezTo>
                  <a:cubicBezTo>
                    <a:pt x="15086" y="25724"/>
                    <a:pt x="13851" y="23456"/>
                    <a:pt x="12617" y="21221"/>
                  </a:cubicBezTo>
                  <a:cubicBezTo>
                    <a:pt x="10149" y="16684"/>
                    <a:pt x="7680" y="12148"/>
                    <a:pt x="5112" y="7678"/>
                  </a:cubicBezTo>
                  <a:cubicBezTo>
                    <a:pt x="3677" y="5143"/>
                    <a:pt x="2210" y="2641"/>
                    <a:pt x="675" y="139"/>
                  </a:cubicBezTo>
                  <a:cubicBezTo>
                    <a:pt x="617" y="41"/>
                    <a:pt x="529" y="1"/>
                    <a:pt x="44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9" name="Google Shape;539;p3"/>
            <p:cNvSpPr/>
            <p:nvPr/>
          </p:nvSpPr>
          <p:spPr>
            <a:xfrm>
              <a:off x="2751551" y="5149132"/>
              <a:ext cx="166174" cy="158565"/>
            </a:xfrm>
            <a:custGeom>
              <a:avLst/>
              <a:gdLst/>
              <a:ahLst/>
              <a:cxnLst/>
              <a:rect l="l" t="t" r="r" b="b"/>
              <a:pathLst>
                <a:path w="5547" h="5293" extrusionOk="0">
                  <a:moveTo>
                    <a:pt x="5251" y="1"/>
                  </a:moveTo>
                  <a:cubicBezTo>
                    <a:pt x="5096" y="1"/>
                    <a:pt x="4930" y="101"/>
                    <a:pt x="4913" y="301"/>
                  </a:cubicBezTo>
                  <a:cubicBezTo>
                    <a:pt x="4779" y="1569"/>
                    <a:pt x="4980" y="2936"/>
                    <a:pt x="4446" y="4137"/>
                  </a:cubicBezTo>
                  <a:cubicBezTo>
                    <a:pt x="4379" y="4304"/>
                    <a:pt x="4279" y="4504"/>
                    <a:pt x="4179" y="4604"/>
                  </a:cubicBezTo>
                  <a:cubicBezTo>
                    <a:pt x="4179" y="4637"/>
                    <a:pt x="4146" y="4637"/>
                    <a:pt x="4179" y="4637"/>
                  </a:cubicBezTo>
                  <a:cubicBezTo>
                    <a:pt x="4157" y="4649"/>
                    <a:pt x="4146" y="4652"/>
                    <a:pt x="4141" y="4652"/>
                  </a:cubicBezTo>
                  <a:cubicBezTo>
                    <a:pt x="4131" y="4652"/>
                    <a:pt x="4146" y="4637"/>
                    <a:pt x="4146" y="4637"/>
                  </a:cubicBezTo>
                  <a:lnTo>
                    <a:pt x="4146" y="4637"/>
                  </a:lnTo>
                  <a:cubicBezTo>
                    <a:pt x="4123" y="4649"/>
                    <a:pt x="4116" y="4652"/>
                    <a:pt x="4115" y="4652"/>
                  </a:cubicBezTo>
                  <a:cubicBezTo>
                    <a:pt x="4112" y="4652"/>
                    <a:pt x="4135" y="4637"/>
                    <a:pt x="4112" y="4637"/>
                  </a:cubicBezTo>
                  <a:cubicBezTo>
                    <a:pt x="4095" y="4637"/>
                    <a:pt x="4089" y="4640"/>
                    <a:pt x="4088" y="4642"/>
                  </a:cubicBezTo>
                  <a:lnTo>
                    <a:pt x="4088" y="4642"/>
                  </a:lnTo>
                  <a:cubicBezTo>
                    <a:pt x="4086" y="4641"/>
                    <a:pt x="4083" y="4639"/>
                    <a:pt x="4079" y="4637"/>
                  </a:cubicBezTo>
                  <a:cubicBezTo>
                    <a:pt x="3712" y="4537"/>
                    <a:pt x="3312" y="4204"/>
                    <a:pt x="2945" y="4004"/>
                  </a:cubicBezTo>
                  <a:cubicBezTo>
                    <a:pt x="2545" y="3803"/>
                    <a:pt x="2144" y="3637"/>
                    <a:pt x="1744" y="3437"/>
                  </a:cubicBezTo>
                  <a:cubicBezTo>
                    <a:pt x="1377" y="3203"/>
                    <a:pt x="977" y="2970"/>
                    <a:pt x="610" y="2736"/>
                  </a:cubicBezTo>
                  <a:cubicBezTo>
                    <a:pt x="546" y="2696"/>
                    <a:pt x="485" y="2678"/>
                    <a:pt x="428" y="2678"/>
                  </a:cubicBezTo>
                  <a:cubicBezTo>
                    <a:pt x="158" y="2678"/>
                    <a:pt x="0" y="3077"/>
                    <a:pt x="276" y="3270"/>
                  </a:cubicBezTo>
                  <a:cubicBezTo>
                    <a:pt x="1010" y="3737"/>
                    <a:pt x="1777" y="4137"/>
                    <a:pt x="2578" y="4537"/>
                  </a:cubicBezTo>
                  <a:cubicBezTo>
                    <a:pt x="3012" y="4737"/>
                    <a:pt x="3412" y="5138"/>
                    <a:pt x="3912" y="5271"/>
                  </a:cubicBezTo>
                  <a:cubicBezTo>
                    <a:pt x="3975" y="5286"/>
                    <a:pt x="4034" y="5292"/>
                    <a:pt x="4091" y="5292"/>
                  </a:cubicBezTo>
                  <a:cubicBezTo>
                    <a:pt x="4430" y="5292"/>
                    <a:pt x="4675" y="5052"/>
                    <a:pt x="4846" y="4737"/>
                  </a:cubicBezTo>
                  <a:cubicBezTo>
                    <a:pt x="5180" y="4137"/>
                    <a:pt x="5313" y="3503"/>
                    <a:pt x="5380" y="2803"/>
                  </a:cubicBezTo>
                  <a:cubicBezTo>
                    <a:pt x="5480" y="1969"/>
                    <a:pt x="5447" y="1135"/>
                    <a:pt x="5513" y="301"/>
                  </a:cubicBezTo>
                  <a:cubicBezTo>
                    <a:pt x="5547" y="101"/>
                    <a:pt x="5405" y="1"/>
                    <a:pt x="525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0" name="Google Shape;540;p3"/>
            <p:cNvSpPr/>
            <p:nvPr/>
          </p:nvSpPr>
          <p:spPr>
            <a:xfrm>
              <a:off x="2622654" y="4908320"/>
              <a:ext cx="229145" cy="228066"/>
            </a:xfrm>
            <a:custGeom>
              <a:avLst/>
              <a:gdLst/>
              <a:ahLst/>
              <a:cxnLst/>
              <a:rect l="l" t="t" r="r" b="b"/>
              <a:pathLst>
                <a:path w="7649" h="7613" extrusionOk="0">
                  <a:moveTo>
                    <a:pt x="7352" y="1"/>
                  </a:moveTo>
                  <a:cubicBezTo>
                    <a:pt x="7198" y="1"/>
                    <a:pt x="7031" y="101"/>
                    <a:pt x="7014" y="301"/>
                  </a:cubicBezTo>
                  <a:cubicBezTo>
                    <a:pt x="6759" y="2532"/>
                    <a:pt x="6352" y="4703"/>
                    <a:pt x="5909" y="6900"/>
                  </a:cubicBezTo>
                  <a:lnTo>
                    <a:pt x="5909" y="6900"/>
                  </a:lnTo>
                  <a:cubicBezTo>
                    <a:pt x="4040" y="6238"/>
                    <a:pt x="2158" y="5306"/>
                    <a:pt x="576" y="4104"/>
                  </a:cubicBezTo>
                  <a:cubicBezTo>
                    <a:pt x="524" y="4063"/>
                    <a:pt x="472" y="4046"/>
                    <a:pt x="421" y="4046"/>
                  </a:cubicBezTo>
                  <a:cubicBezTo>
                    <a:pt x="181" y="4046"/>
                    <a:pt x="0" y="4444"/>
                    <a:pt x="276" y="4637"/>
                  </a:cubicBezTo>
                  <a:cubicBezTo>
                    <a:pt x="1977" y="5938"/>
                    <a:pt x="4046" y="6906"/>
                    <a:pt x="6047" y="7606"/>
                  </a:cubicBezTo>
                  <a:cubicBezTo>
                    <a:pt x="6069" y="7610"/>
                    <a:pt x="6091" y="7613"/>
                    <a:pt x="6113" y="7613"/>
                  </a:cubicBezTo>
                  <a:cubicBezTo>
                    <a:pt x="6263" y="7613"/>
                    <a:pt x="6418" y="7518"/>
                    <a:pt x="6447" y="7373"/>
                  </a:cubicBezTo>
                  <a:cubicBezTo>
                    <a:pt x="6948" y="5038"/>
                    <a:pt x="7381" y="2669"/>
                    <a:pt x="7615" y="301"/>
                  </a:cubicBezTo>
                  <a:cubicBezTo>
                    <a:pt x="7648" y="101"/>
                    <a:pt x="7506" y="1"/>
                    <a:pt x="7352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1" name="Google Shape;541;p3"/>
            <p:cNvSpPr/>
            <p:nvPr/>
          </p:nvSpPr>
          <p:spPr>
            <a:xfrm>
              <a:off x="2527695" y="4691503"/>
              <a:ext cx="257155" cy="325788"/>
            </a:xfrm>
            <a:custGeom>
              <a:avLst/>
              <a:gdLst/>
              <a:ahLst/>
              <a:cxnLst/>
              <a:rect l="l" t="t" r="r" b="b"/>
              <a:pathLst>
                <a:path w="8584" h="10875" extrusionOk="0">
                  <a:moveTo>
                    <a:pt x="8279" y="0"/>
                  </a:moveTo>
                  <a:cubicBezTo>
                    <a:pt x="8125" y="0"/>
                    <a:pt x="7966" y="100"/>
                    <a:pt x="7949" y="300"/>
                  </a:cubicBezTo>
                  <a:cubicBezTo>
                    <a:pt x="7822" y="3576"/>
                    <a:pt x="6907" y="6790"/>
                    <a:pt x="6908" y="10089"/>
                  </a:cubicBezTo>
                  <a:lnTo>
                    <a:pt x="6908" y="10089"/>
                  </a:lnTo>
                  <a:cubicBezTo>
                    <a:pt x="4786" y="9126"/>
                    <a:pt x="2597" y="8349"/>
                    <a:pt x="611" y="7139"/>
                  </a:cubicBezTo>
                  <a:cubicBezTo>
                    <a:pt x="560" y="7108"/>
                    <a:pt x="508" y="7094"/>
                    <a:pt x="460" y="7094"/>
                  </a:cubicBezTo>
                  <a:cubicBezTo>
                    <a:pt x="191" y="7094"/>
                    <a:pt x="0" y="7503"/>
                    <a:pt x="311" y="7672"/>
                  </a:cubicBezTo>
                  <a:cubicBezTo>
                    <a:pt x="2445" y="8973"/>
                    <a:pt x="4814" y="9774"/>
                    <a:pt x="7049" y="10841"/>
                  </a:cubicBezTo>
                  <a:cubicBezTo>
                    <a:pt x="7095" y="10864"/>
                    <a:pt x="7146" y="10875"/>
                    <a:pt x="7197" y="10875"/>
                  </a:cubicBezTo>
                  <a:cubicBezTo>
                    <a:pt x="7369" y="10875"/>
                    <a:pt x="7541" y="10754"/>
                    <a:pt x="7516" y="10574"/>
                  </a:cubicBezTo>
                  <a:cubicBezTo>
                    <a:pt x="7449" y="7105"/>
                    <a:pt x="8450" y="3736"/>
                    <a:pt x="8583" y="300"/>
                  </a:cubicBezTo>
                  <a:cubicBezTo>
                    <a:pt x="8583" y="100"/>
                    <a:pt x="8433" y="0"/>
                    <a:pt x="8279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2" name="Google Shape;542;p3"/>
            <p:cNvSpPr/>
            <p:nvPr/>
          </p:nvSpPr>
          <p:spPr>
            <a:xfrm>
              <a:off x="2544440" y="4684493"/>
              <a:ext cx="132472" cy="171836"/>
            </a:xfrm>
            <a:custGeom>
              <a:avLst/>
              <a:gdLst/>
              <a:ahLst/>
              <a:cxnLst/>
              <a:rect l="l" t="t" r="r" b="b"/>
              <a:pathLst>
                <a:path w="4422" h="5736" extrusionOk="0">
                  <a:moveTo>
                    <a:pt x="4105" y="1"/>
                  </a:moveTo>
                  <a:cubicBezTo>
                    <a:pt x="3946" y="1"/>
                    <a:pt x="3788" y="101"/>
                    <a:pt x="3788" y="301"/>
                  </a:cubicBezTo>
                  <a:cubicBezTo>
                    <a:pt x="3788" y="1876"/>
                    <a:pt x="3588" y="3423"/>
                    <a:pt x="3373" y="4967"/>
                  </a:cubicBezTo>
                  <a:lnTo>
                    <a:pt x="3373" y="4967"/>
                  </a:lnTo>
                  <a:cubicBezTo>
                    <a:pt x="2458" y="4500"/>
                    <a:pt x="1580" y="3943"/>
                    <a:pt x="652" y="3537"/>
                  </a:cubicBezTo>
                  <a:cubicBezTo>
                    <a:pt x="604" y="3514"/>
                    <a:pt x="556" y="3505"/>
                    <a:pt x="510" y="3505"/>
                  </a:cubicBezTo>
                  <a:cubicBezTo>
                    <a:pt x="209" y="3505"/>
                    <a:pt x="0" y="3926"/>
                    <a:pt x="319" y="4070"/>
                  </a:cubicBezTo>
                  <a:cubicBezTo>
                    <a:pt x="1386" y="4571"/>
                    <a:pt x="2387" y="5238"/>
                    <a:pt x="3454" y="5705"/>
                  </a:cubicBezTo>
                  <a:cubicBezTo>
                    <a:pt x="3503" y="5724"/>
                    <a:pt x="3560" y="5735"/>
                    <a:pt x="3617" y="5735"/>
                  </a:cubicBezTo>
                  <a:cubicBezTo>
                    <a:pt x="3757" y="5735"/>
                    <a:pt x="3898" y="5670"/>
                    <a:pt x="3921" y="5505"/>
                  </a:cubicBezTo>
                  <a:cubicBezTo>
                    <a:pt x="4188" y="3803"/>
                    <a:pt x="4388" y="2069"/>
                    <a:pt x="4422" y="301"/>
                  </a:cubicBezTo>
                  <a:cubicBezTo>
                    <a:pt x="4422" y="101"/>
                    <a:pt x="4263" y="1"/>
                    <a:pt x="4105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3" name="Google Shape;543;p3"/>
            <p:cNvSpPr/>
            <p:nvPr/>
          </p:nvSpPr>
          <p:spPr>
            <a:xfrm>
              <a:off x="2414165" y="4499638"/>
              <a:ext cx="169829" cy="203411"/>
            </a:xfrm>
            <a:custGeom>
              <a:avLst/>
              <a:gdLst/>
              <a:ahLst/>
              <a:cxnLst/>
              <a:rect l="l" t="t" r="r" b="b"/>
              <a:pathLst>
                <a:path w="5669" h="6790" extrusionOk="0">
                  <a:moveTo>
                    <a:pt x="5160" y="1"/>
                  </a:moveTo>
                  <a:cubicBezTo>
                    <a:pt x="5001" y="1"/>
                    <a:pt x="4851" y="101"/>
                    <a:pt x="4868" y="301"/>
                  </a:cubicBezTo>
                  <a:cubicBezTo>
                    <a:pt x="4993" y="2184"/>
                    <a:pt x="5030" y="4186"/>
                    <a:pt x="4617" y="6055"/>
                  </a:cubicBezTo>
                  <a:lnTo>
                    <a:pt x="4617" y="6055"/>
                  </a:lnTo>
                  <a:cubicBezTo>
                    <a:pt x="3266" y="5514"/>
                    <a:pt x="1838" y="5098"/>
                    <a:pt x="498" y="4537"/>
                  </a:cubicBezTo>
                  <a:cubicBezTo>
                    <a:pt x="462" y="4524"/>
                    <a:pt x="427" y="4518"/>
                    <a:pt x="395" y="4518"/>
                  </a:cubicBezTo>
                  <a:cubicBezTo>
                    <a:pt x="103" y="4518"/>
                    <a:pt x="1" y="5017"/>
                    <a:pt x="331" y="5138"/>
                  </a:cubicBezTo>
                  <a:cubicBezTo>
                    <a:pt x="1766" y="5738"/>
                    <a:pt x="3300" y="6172"/>
                    <a:pt x="4734" y="6772"/>
                  </a:cubicBezTo>
                  <a:cubicBezTo>
                    <a:pt x="4765" y="6784"/>
                    <a:pt x="4797" y="6790"/>
                    <a:pt x="4828" y="6790"/>
                  </a:cubicBezTo>
                  <a:cubicBezTo>
                    <a:pt x="4969" y="6790"/>
                    <a:pt x="5107" y="6681"/>
                    <a:pt x="5135" y="6572"/>
                  </a:cubicBezTo>
                  <a:cubicBezTo>
                    <a:pt x="5668" y="4537"/>
                    <a:pt x="5635" y="2369"/>
                    <a:pt x="5502" y="301"/>
                  </a:cubicBezTo>
                  <a:cubicBezTo>
                    <a:pt x="5485" y="101"/>
                    <a:pt x="5318" y="1"/>
                    <a:pt x="516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4" name="Google Shape;544;p3"/>
            <p:cNvSpPr/>
            <p:nvPr/>
          </p:nvSpPr>
          <p:spPr>
            <a:xfrm>
              <a:off x="2387774" y="4436702"/>
              <a:ext cx="121268" cy="140920"/>
            </a:xfrm>
            <a:custGeom>
              <a:avLst/>
              <a:gdLst/>
              <a:ahLst/>
              <a:cxnLst/>
              <a:rect l="l" t="t" r="r" b="b"/>
              <a:pathLst>
                <a:path w="4048" h="4704" extrusionOk="0">
                  <a:moveTo>
                    <a:pt x="3731" y="0"/>
                  </a:moveTo>
                  <a:cubicBezTo>
                    <a:pt x="3572" y="0"/>
                    <a:pt x="3414" y="100"/>
                    <a:pt x="3414" y="300"/>
                  </a:cubicBezTo>
                  <a:cubicBezTo>
                    <a:pt x="3414" y="1554"/>
                    <a:pt x="3443" y="2807"/>
                    <a:pt x="3253" y="4061"/>
                  </a:cubicBezTo>
                  <a:lnTo>
                    <a:pt x="3253" y="4061"/>
                  </a:lnTo>
                  <a:cubicBezTo>
                    <a:pt x="2335" y="4000"/>
                    <a:pt x="1404" y="3626"/>
                    <a:pt x="612" y="3169"/>
                  </a:cubicBezTo>
                  <a:cubicBezTo>
                    <a:pt x="561" y="3138"/>
                    <a:pt x="510" y="3125"/>
                    <a:pt x="461" y="3125"/>
                  </a:cubicBezTo>
                  <a:cubicBezTo>
                    <a:pt x="193" y="3125"/>
                    <a:pt x="1" y="3538"/>
                    <a:pt x="312" y="3736"/>
                  </a:cubicBezTo>
                  <a:cubicBezTo>
                    <a:pt x="1246" y="4270"/>
                    <a:pt x="2380" y="4670"/>
                    <a:pt x="3514" y="4703"/>
                  </a:cubicBezTo>
                  <a:cubicBezTo>
                    <a:pt x="3614" y="4703"/>
                    <a:pt x="3781" y="4603"/>
                    <a:pt x="3814" y="4470"/>
                  </a:cubicBezTo>
                  <a:cubicBezTo>
                    <a:pt x="4048" y="3102"/>
                    <a:pt x="4048" y="1701"/>
                    <a:pt x="4048" y="300"/>
                  </a:cubicBezTo>
                  <a:cubicBezTo>
                    <a:pt x="4048" y="100"/>
                    <a:pt x="3889" y="0"/>
                    <a:pt x="3731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5" name="Google Shape;545;p3"/>
            <p:cNvSpPr/>
            <p:nvPr/>
          </p:nvSpPr>
          <p:spPr>
            <a:xfrm>
              <a:off x="2915677" y="4698483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6" name="Google Shape;546;p3"/>
            <p:cNvSpPr/>
            <p:nvPr/>
          </p:nvSpPr>
          <p:spPr>
            <a:xfrm>
              <a:off x="2880719" y="4656515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7" name="Google Shape;547;p3"/>
            <p:cNvSpPr/>
            <p:nvPr/>
          </p:nvSpPr>
          <p:spPr>
            <a:xfrm>
              <a:off x="2866730" y="4715467"/>
              <a:ext cx="34002" cy="26033"/>
            </a:xfrm>
            <a:custGeom>
              <a:avLst/>
              <a:gdLst/>
              <a:ahLst/>
              <a:cxnLst/>
              <a:rect l="l" t="t" r="r" b="b"/>
              <a:pathLst>
                <a:path w="1135" h="869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8" name="Google Shape;548;p3"/>
            <p:cNvSpPr/>
            <p:nvPr/>
          </p:nvSpPr>
          <p:spPr>
            <a:xfrm>
              <a:off x="2392088" y="496328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0"/>
                  </a:moveTo>
                  <a:cubicBezTo>
                    <a:pt x="1" y="0"/>
                    <a:pt x="1" y="868"/>
                    <a:pt x="568" y="868"/>
                  </a:cubicBezTo>
                  <a:cubicBezTo>
                    <a:pt x="1135" y="868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9" name="Google Shape;549;p3"/>
            <p:cNvSpPr/>
            <p:nvPr/>
          </p:nvSpPr>
          <p:spPr>
            <a:xfrm>
              <a:off x="2402093" y="4907332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8"/>
                    <a:pt x="567" y="868"/>
                  </a:cubicBezTo>
                  <a:cubicBezTo>
                    <a:pt x="1135" y="868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0" name="Google Shape;550;p3"/>
            <p:cNvSpPr/>
            <p:nvPr/>
          </p:nvSpPr>
          <p:spPr>
            <a:xfrm>
              <a:off x="2458049" y="494929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8"/>
                    <a:pt x="567" y="868"/>
                  </a:cubicBezTo>
                  <a:cubicBezTo>
                    <a:pt x="1135" y="868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1" name="Google Shape;551;p3"/>
            <p:cNvSpPr/>
            <p:nvPr/>
          </p:nvSpPr>
          <p:spPr>
            <a:xfrm>
              <a:off x="2541984" y="4390721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5" y="868"/>
                    <a:pt x="1135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2" name="Google Shape;552;p3"/>
            <p:cNvSpPr/>
            <p:nvPr/>
          </p:nvSpPr>
          <p:spPr>
            <a:xfrm>
              <a:off x="2504001" y="4373736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35" y="1"/>
                  </a:moveTo>
                  <a:cubicBezTo>
                    <a:pt x="1" y="1"/>
                    <a:pt x="1" y="868"/>
                    <a:pt x="535" y="868"/>
                  </a:cubicBezTo>
                  <a:cubicBezTo>
                    <a:pt x="1102" y="868"/>
                    <a:pt x="1102" y="1"/>
                    <a:pt x="535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3" name="Google Shape;553;p3"/>
            <p:cNvSpPr/>
            <p:nvPr/>
          </p:nvSpPr>
          <p:spPr>
            <a:xfrm>
              <a:off x="2357130" y="458656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4" name="Google Shape;554;p3"/>
            <p:cNvSpPr/>
            <p:nvPr/>
          </p:nvSpPr>
          <p:spPr>
            <a:xfrm>
              <a:off x="2357130" y="4621557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7"/>
                    <a:pt x="567" y="867"/>
                  </a:cubicBezTo>
                  <a:cubicBezTo>
                    <a:pt x="1134" y="867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5" name="Google Shape;555;p3"/>
            <p:cNvSpPr/>
            <p:nvPr/>
          </p:nvSpPr>
          <p:spPr>
            <a:xfrm>
              <a:off x="2880719" y="5026225"/>
              <a:ext cx="34002" cy="26033"/>
            </a:xfrm>
            <a:custGeom>
              <a:avLst/>
              <a:gdLst/>
              <a:ahLst/>
              <a:cxnLst/>
              <a:rect l="l" t="t" r="r" b="b"/>
              <a:pathLst>
                <a:path w="1135" h="869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6" name="Google Shape;556;p3"/>
            <p:cNvSpPr/>
            <p:nvPr/>
          </p:nvSpPr>
          <p:spPr>
            <a:xfrm>
              <a:off x="2677861" y="5183102"/>
              <a:ext cx="34032" cy="27022"/>
            </a:xfrm>
            <a:custGeom>
              <a:avLst/>
              <a:gdLst/>
              <a:ahLst/>
              <a:cxnLst/>
              <a:rect l="l" t="t" r="r" b="b"/>
              <a:pathLst>
                <a:path w="1136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35" y="902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7" name="Google Shape;557;p3"/>
            <p:cNvSpPr/>
            <p:nvPr/>
          </p:nvSpPr>
          <p:spPr>
            <a:xfrm>
              <a:off x="2562953" y="4876358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0"/>
                  </a:moveTo>
                  <a:cubicBezTo>
                    <a:pt x="1" y="0"/>
                    <a:pt x="1" y="868"/>
                    <a:pt x="568" y="868"/>
                  </a:cubicBezTo>
                  <a:cubicBezTo>
                    <a:pt x="1135" y="868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58" name="Google Shape;558;p3"/>
            <p:cNvSpPr/>
            <p:nvPr/>
          </p:nvSpPr>
          <p:spPr>
            <a:xfrm>
              <a:off x="2824762" y="4851375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8" y="0"/>
                  </a:moveTo>
                  <a:cubicBezTo>
                    <a:pt x="0" y="0"/>
                    <a:pt x="0" y="901"/>
                    <a:pt x="568" y="901"/>
                  </a:cubicBezTo>
                  <a:cubicBezTo>
                    <a:pt x="1135" y="901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559" name="Google Shape;559;p3"/>
          <p:cNvGrpSpPr/>
          <p:nvPr/>
        </p:nvGrpSpPr>
        <p:grpSpPr>
          <a:xfrm>
            <a:off x="10455795" y="-89776"/>
            <a:ext cx="457890" cy="598616"/>
            <a:chOff x="3289399" y="3455662"/>
            <a:chExt cx="436502" cy="569243"/>
          </a:xfrm>
        </p:grpSpPr>
        <p:sp>
          <p:nvSpPr>
            <p:cNvPr id="560" name="Google Shape;560;p3"/>
            <p:cNvSpPr/>
            <p:nvPr/>
          </p:nvSpPr>
          <p:spPr>
            <a:xfrm>
              <a:off x="3289399" y="3590341"/>
              <a:ext cx="418746" cy="434563"/>
            </a:xfrm>
            <a:custGeom>
              <a:avLst/>
              <a:gdLst/>
              <a:ahLst/>
              <a:cxnLst/>
              <a:rect l="l" t="t" r="r" b="b"/>
              <a:pathLst>
                <a:path w="13978" h="14506" extrusionOk="0">
                  <a:moveTo>
                    <a:pt x="9083" y="30"/>
                  </a:moveTo>
                  <a:cubicBezTo>
                    <a:pt x="8628" y="30"/>
                    <a:pt x="8176" y="40"/>
                    <a:pt x="7739" y="67"/>
                  </a:cubicBezTo>
                  <a:cubicBezTo>
                    <a:pt x="6639" y="101"/>
                    <a:pt x="4804" y="1"/>
                    <a:pt x="3970" y="968"/>
                  </a:cubicBezTo>
                  <a:cubicBezTo>
                    <a:pt x="2869" y="2269"/>
                    <a:pt x="5271" y="2903"/>
                    <a:pt x="6038" y="3403"/>
                  </a:cubicBezTo>
                  <a:cubicBezTo>
                    <a:pt x="4637" y="4037"/>
                    <a:pt x="3036" y="4103"/>
                    <a:pt x="1702" y="5004"/>
                  </a:cubicBezTo>
                  <a:cubicBezTo>
                    <a:pt x="935" y="5538"/>
                    <a:pt x="1" y="6038"/>
                    <a:pt x="834" y="6939"/>
                  </a:cubicBezTo>
                  <a:cubicBezTo>
                    <a:pt x="1502" y="7706"/>
                    <a:pt x="2569" y="8173"/>
                    <a:pt x="3436" y="8473"/>
                  </a:cubicBezTo>
                  <a:cubicBezTo>
                    <a:pt x="2602" y="9841"/>
                    <a:pt x="501" y="13744"/>
                    <a:pt x="1468" y="14411"/>
                  </a:cubicBezTo>
                  <a:cubicBezTo>
                    <a:pt x="1563" y="14476"/>
                    <a:pt x="1674" y="14506"/>
                    <a:pt x="1801" y="14506"/>
                  </a:cubicBezTo>
                  <a:cubicBezTo>
                    <a:pt x="2969" y="14506"/>
                    <a:pt x="5377" y="11948"/>
                    <a:pt x="6672" y="11075"/>
                  </a:cubicBezTo>
                  <a:cubicBezTo>
                    <a:pt x="6822" y="10980"/>
                    <a:pt x="6951" y="10940"/>
                    <a:pt x="7068" y="10940"/>
                  </a:cubicBezTo>
                  <a:cubicBezTo>
                    <a:pt x="7523" y="10940"/>
                    <a:pt x="7796" y="11543"/>
                    <a:pt x="8407" y="11809"/>
                  </a:cubicBezTo>
                  <a:cubicBezTo>
                    <a:pt x="8739" y="11932"/>
                    <a:pt x="9072" y="12073"/>
                    <a:pt x="9371" y="12073"/>
                  </a:cubicBezTo>
                  <a:cubicBezTo>
                    <a:pt x="9642" y="12073"/>
                    <a:pt x="9884" y="11957"/>
                    <a:pt x="10074" y="11609"/>
                  </a:cubicBezTo>
                  <a:cubicBezTo>
                    <a:pt x="10675" y="10441"/>
                    <a:pt x="9974" y="8607"/>
                    <a:pt x="10074" y="7372"/>
                  </a:cubicBezTo>
                  <a:lnTo>
                    <a:pt x="10074" y="7372"/>
                  </a:lnTo>
                  <a:cubicBezTo>
                    <a:pt x="10731" y="7658"/>
                    <a:pt x="11633" y="8188"/>
                    <a:pt x="12423" y="8188"/>
                  </a:cubicBezTo>
                  <a:cubicBezTo>
                    <a:pt x="12555" y="8188"/>
                    <a:pt x="12685" y="8173"/>
                    <a:pt x="12810" y="8140"/>
                  </a:cubicBezTo>
                  <a:cubicBezTo>
                    <a:pt x="13977" y="7806"/>
                    <a:pt x="13744" y="6138"/>
                    <a:pt x="13610" y="5238"/>
                  </a:cubicBezTo>
                  <a:cubicBezTo>
                    <a:pt x="13410" y="3536"/>
                    <a:pt x="12776" y="1802"/>
                    <a:pt x="12643" y="101"/>
                  </a:cubicBezTo>
                  <a:lnTo>
                    <a:pt x="12576" y="101"/>
                  </a:lnTo>
                  <a:cubicBezTo>
                    <a:pt x="11533" y="101"/>
                    <a:pt x="10296" y="30"/>
                    <a:pt x="9083" y="3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1" name="Google Shape;561;p3"/>
            <p:cNvSpPr/>
            <p:nvPr/>
          </p:nvSpPr>
          <p:spPr>
            <a:xfrm>
              <a:off x="3404877" y="3455662"/>
              <a:ext cx="321025" cy="474737"/>
            </a:xfrm>
            <a:custGeom>
              <a:avLst/>
              <a:gdLst/>
              <a:ahLst/>
              <a:cxnLst/>
              <a:rect l="l" t="t" r="r" b="b"/>
              <a:pathLst>
                <a:path w="10716" h="15847" extrusionOk="0">
                  <a:moveTo>
                    <a:pt x="10407" y="0"/>
                  </a:moveTo>
                  <a:cubicBezTo>
                    <a:pt x="10302" y="0"/>
                    <a:pt x="10196" y="59"/>
                    <a:pt x="10156" y="193"/>
                  </a:cubicBezTo>
                  <a:cubicBezTo>
                    <a:pt x="9255" y="3162"/>
                    <a:pt x="7720" y="5998"/>
                    <a:pt x="6019" y="8599"/>
                  </a:cubicBezTo>
                  <a:cubicBezTo>
                    <a:pt x="4385" y="11101"/>
                    <a:pt x="2283" y="13269"/>
                    <a:pt x="182" y="15404"/>
                  </a:cubicBezTo>
                  <a:cubicBezTo>
                    <a:pt x="1" y="15585"/>
                    <a:pt x="180" y="15846"/>
                    <a:pt x="379" y="15846"/>
                  </a:cubicBezTo>
                  <a:cubicBezTo>
                    <a:pt x="437" y="15846"/>
                    <a:pt x="496" y="15824"/>
                    <a:pt x="549" y="15771"/>
                  </a:cubicBezTo>
                  <a:cubicBezTo>
                    <a:pt x="2684" y="13603"/>
                    <a:pt x="4785" y="11401"/>
                    <a:pt x="6486" y="8866"/>
                  </a:cubicBezTo>
                  <a:cubicBezTo>
                    <a:pt x="8187" y="6231"/>
                    <a:pt x="9755" y="3329"/>
                    <a:pt x="10656" y="327"/>
                  </a:cubicBezTo>
                  <a:cubicBezTo>
                    <a:pt x="10716" y="128"/>
                    <a:pt x="10562" y="0"/>
                    <a:pt x="10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2" name="Google Shape;562;p3"/>
            <p:cNvSpPr/>
            <p:nvPr/>
          </p:nvSpPr>
          <p:spPr>
            <a:xfrm>
              <a:off x="3505857" y="3642074"/>
              <a:ext cx="155300" cy="125672"/>
            </a:xfrm>
            <a:custGeom>
              <a:avLst/>
              <a:gdLst/>
              <a:ahLst/>
              <a:cxnLst/>
              <a:rect l="l" t="t" r="r" b="b"/>
              <a:pathLst>
                <a:path w="5184" h="4195" extrusionOk="0">
                  <a:moveTo>
                    <a:pt x="1934" y="1"/>
                  </a:moveTo>
                  <a:cubicBezTo>
                    <a:pt x="1389" y="1"/>
                    <a:pt x="845" y="35"/>
                    <a:pt x="313" y="175"/>
                  </a:cubicBezTo>
                  <a:cubicBezTo>
                    <a:pt x="0" y="237"/>
                    <a:pt x="98" y="681"/>
                    <a:pt x="387" y="681"/>
                  </a:cubicBezTo>
                  <a:cubicBezTo>
                    <a:pt x="406" y="681"/>
                    <a:pt x="426" y="679"/>
                    <a:pt x="447" y="675"/>
                  </a:cubicBezTo>
                  <a:cubicBezTo>
                    <a:pt x="934" y="540"/>
                    <a:pt x="1438" y="503"/>
                    <a:pt x="1947" y="503"/>
                  </a:cubicBezTo>
                  <a:cubicBezTo>
                    <a:pt x="2542" y="503"/>
                    <a:pt x="3144" y="553"/>
                    <a:pt x="3735" y="553"/>
                  </a:cubicBezTo>
                  <a:cubicBezTo>
                    <a:pt x="3821" y="553"/>
                    <a:pt x="3906" y="552"/>
                    <a:pt x="3992" y="550"/>
                  </a:cubicBezTo>
                  <a:lnTo>
                    <a:pt x="3992" y="550"/>
                  </a:lnTo>
                  <a:cubicBezTo>
                    <a:pt x="4231" y="1678"/>
                    <a:pt x="4618" y="2781"/>
                    <a:pt x="4650" y="3944"/>
                  </a:cubicBezTo>
                  <a:cubicBezTo>
                    <a:pt x="4666" y="4111"/>
                    <a:pt x="4800" y="4194"/>
                    <a:pt x="4929" y="4194"/>
                  </a:cubicBezTo>
                  <a:cubicBezTo>
                    <a:pt x="5058" y="4194"/>
                    <a:pt x="5183" y="4111"/>
                    <a:pt x="5183" y="3944"/>
                  </a:cubicBezTo>
                  <a:cubicBezTo>
                    <a:pt x="5117" y="2677"/>
                    <a:pt x="4716" y="1442"/>
                    <a:pt x="4450" y="208"/>
                  </a:cubicBezTo>
                  <a:cubicBezTo>
                    <a:pt x="4416" y="108"/>
                    <a:pt x="4316" y="8"/>
                    <a:pt x="4183" y="8"/>
                  </a:cubicBezTo>
                  <a:cubicBezTo>
                    <a:pt x="3957" y="26"/>
                    <a:pt x="3729" y="32"/>
                    <a:pt x="3499" y="32"/>
                  </a:cubicBezTo>
                  <a:cubicBezTo>
                    <a:pt x="2982" y="32"/>
                    <a:pt x="2457" y="1"/>
                    <a:pt x="1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3" name="Google Shape;563;p3"/>
            <p:cNvSpPr/>
            <p:nvPr/>
          </p:nvSpPr>
          <p:spPr>
            <a:xfrm>
              <a:off x="3517210" y="3702794"/>
              <a:ext cx="89992" cy="89932"/>
            </a:xfrm>
            <a:custGeom>
              <a:avLst/>
              <a:gdLst/>
              <a:ahLst/>
              <a:cxnLst/>
              <a:rect l="l" t="t" r="r" b="b"/>
              <a:pathLst>
                <a:path w="3004" h="3002" extrusionOk="0">
                  <a:moveTo>
                    <a:pt x="2679" y="1"/>
                  </a:moveTo>
                  <a:cubicBezTo>
                    <a:pt x="2654" y="1"/>
                    <a:pt x="2629" y="5"/>
                    <a:pt x="2603" y="16"/>
                  </a:cubicBezTo>
                  <a:cubicBezTo>
                    <a:pt x="1836" y="283"/>
                    <a:pt x="1002" y="316"/>
                    <a:pt x="201" y="450"/>
                  </a:cubicBezTo>
                  <a:cubicBezTo>
                    <a:pt x="68" y="483"/>
                    <a:pt x="1" y="650"/>
                    <a:pt x="34" y="783"/>
                  </a:cubicBezTo>
                  <a:cubicBezTo>
                    <a:pt x="62" y="894"/>
                    <a:pt x="158" y="958"/>
                    <a:pt x="285" y="958"/>
                  </a:cubicBezTo>
                  <a:cubicBezTo>
                    <a:pt x="312" y="958"/>
                    <a:pt x="339" y="956"/>
                    <a:pt x="368" y="950"/>
                  </a:cubicBezTo>
                  <a:cubicBezTo>
                    <a:pt x="1030" y="835"/>
                    <a:pt x="1742" y="794"/>
                    <a:pt x="2418" y="613"/>
                  </a:cubicBezTo>
                  <a:lnTo>
                    <a:pt x="2418" y="613"/>
                  </a:lnTo>
                  <a:cubicBezTo>
                    <a:pt x="2453" y="1312"/>
                    <a:pt x="2503" y="2031"/>
                    <a:pt x="2503" y="2751"/>
                  </a:cubicBezTo>
                  <a:cubicBezTo>
                    <a:pt x="2503" y="2918"/>
                    <a:pt x="2628" y="3001"/>
                    <a:pt x="2753" y="3001"/>
                  </a:cubicBezTo>
                  <a:cubicBezTo>
                    <a:pt x="2878" y="3001"/>
                    <a:pt x="3003" y="2918"/>
                    <a:pt x="3003" y="2751"/>
                  </a:cubicBezTo>
                  <a:cubicBezTo>
                    <a:pt x="3003" y="1917"/>
                    <a:pt x="2970" y="1083"/>
                    <a:pt x="2903" y="249"/>
                  </a:cubicBezTo>
                  <a:cubicBezTo>
                    <a:pt x="2903" y="137"/>
                    <a:pt x="2808" y="1"/>
                    <a:pt x="26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4" name="Google Shape;564;p3"/>
            <p:cNvSpPr/>
            <p:nvPr/>
          </p:nvSpPr>
          <p:spPr>
            <a:xfrm>
              <a:off x="3432196" y="3767648"/>
              <a:ext cx="125222" cy="117284"/>
            </a:xfrm>
            <a:custGeom>
              <a:avLst/>
              <a:gdLst/>
              <a:ahLst/>
              <a:cxnLst/>
              <a:rect l="l" t="t" r="r" b="b"/>
              <a:pathLst>
                <a:path w="4180" h="3915" extrusionOk="0">
                  <a:moveTo>
                    <a:pt x="1463" y="1"/>
                  </a:moveTo>
                  <a:cubicBezTo>
                    <a:pt x="1075" y="1"/>
                    <a:pt x="682" y="30"/>
                    <a:pt x="304" y="119"/>
                  </a:cubicBezTo>
                  <a:cubicBezTo>
                    <a:pt x="0" y="210"/>
                    <a:pt x="83" y="633"/>
                    <a:pt x="352" y="633"/>
                  </a:cubicBezTo>
                  <a:cubicBezTo>
                    <a:pt x="379" y="633"/>
                    <a:pt x="407" y="629"/>
                    <a:pt x="437" y="620"/>
                  </a:cubicBezTo>
                  <a:cubicBezTo>
                    <a:pt x="714" y="546"/>
                    <a:pt x="1011" y="523"/>
                    <a:pt x="1311" y="523"/>
                  </a:cubicBezTo>
                  <a:cubicBezTo>
                    <a:pt x="1554" y="523"/>
                    <a:pt x="1800" y="538"/>
                    <a:pt x="2038" y="553"/>
                  </a:cubicBezTo>
                  <a:cubicBezTo>
                    <a:pt x="2507" y="582"/>
                    <a:pt x="2976" y="637"/>
                    <a:pt x="3445" y="695"/>
                  </a:cubicBezTo>
                  <a:lnTo>
                    <a:pt x="3445" y="695"/>
                  </a:lnTo>
                  <a:cubicBezTo>
                    <a:pt x="3469" y="1697"/>
                    <a:pt x="3452" y="2724"/>
                    <a:pt x="3640" y="3722"/>
                  </a:cubicBezTo>
                  <a:cubicBezTo>
                    <a:pt x="3666" y="3856"/>
                    <a:pt x="3764" y="3915"/>
                    <a:pt x="3867" y="3915"/>
                  </a:cubicBezTo>
                  <a:cubicBezTo>
                    <a:pt x="4018" y="3915"/>
                    <a:pt x="4180" y="3787"/>
                    <a:pt x="4140" y="3588"/>
                  </a:cubicBezTo>
                  <a:cubicBezTo>
                    <a:pt x="3940" y="2554"/>
                    <a:pt x="4006" y="1520"/>
                    <a:pt x="3973" y="486"/>
                  </a:cubicBezTo>
                  <a:cubicBezTo>
                    <a:pt x="3973" y="386"/>
                    <a:pt x="3873" y="253"/>
                    <a:pt x="3773" y="219"/>
                  </a:cubicBezTo>
                  <a:cubicBezTo>
                    <a:pt x="3206" y="119"/>
                    <a:pt x="2605" y="52"/>
                    <a:pt x="2038" y="19"/>
                  </a:cubicBezTo>
                  <a:cubicBezTo>
                    <a:pt x="1849" y="8"/>
                    <a:pt x="1657" y="1"/>
                    <a:pt x="14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5" name="Google Shape;565;p3"/>
            <p:cNvSpPr/>
            <p:nvPr/>
          </p:nvSpPr>
          <p:spPr>
            <a:xfrm>
              <a:off x="3444268" y="3829146"/>
              <a:ext cx="62012" cy="58986"/>
            </a:xfrm>
            <a:custGeom>
              <a:avLst/>
              <a:gdLst/>
              <a:ahLst/>
              <a:cxnLst/>
              <a:rect l="l" t="t" r="r" b="b"/>
              <a:pathLst>
                <a:path w="2070" h="1969" extrusionOk="0">
                  <a:moveTo>
                    <a:pt x="268" y="1"/>
                  </a:moveTo>
                  <a:cubicBezTo>
                    <a:pt x="101" y="1"/>
                    <a:pt x="1" y="134"/>
                    <a:pt x="1" y="268"/>
                  </a:cubicBezTo>
                  <a:cubicBezTo>
                    <a:pt x="1" y="401"/>
                    <a:pt x="101" y="535"/>
                    <a:pt x="268" y="535"/>
                  </a:cubicBezTo>
                  <a:cubicBezTo>
                    <a:pt x="668" y="535"/>
                    <a:pt x="1068" y="608"/>
                    <a:pt x="1469" y="629"/>
                  </a:cubicBezTo>
                  <a:lnTo>
                    <a:pt x="1469" y="629"/>
                  </a:lnTo>
                  <a:cubicBezTo>
                    <a:pt x="1469" y="651"/>
                    <a:pt x="1469" y="668"/>
                    <a:pt x="1469" y="668"/>
                  </a:cubicBezTo>
                  <a:cubicBezTo>
                    <a:pt x="1469" y="701"/>
                    <a:pt x="1469" y="701"/>
                    <a:pt x="1469" y="735"/>
                  </a:cubicBezTo>
                  <a:cubicBezTo>
                    <a:pt x="1469" y="735"/>
                    <a:pt x="1502" y="801"/>
                    <a:pt x="1502" y="801"/>
                  </a:cubicBezTo>
                  <a:cubicBezTo>
                    <a:pt x="1502" y="835"/>
                    <a:pt x="1502" y="868"/>
                    <a:pt x="1502" y="902"/>
                  </a:cubicBezTo>
                  <a:cubicBezTo>
                    <a:pt x="1502" y="935"/>
                    <a:pt x="1502" y="1002"/>
                    <a:pt x="1502" y="1035"/>
                  </a:cubicBezTo>
                  <a:cubicBezTo>
                    <a:pt x="1502" y="1268"/>
                    <a:pt x="1502" y="1502"/>
                    <a:pt x="1502" y="1702"/>
                  </a:cubicBezTo>
                  <a:cubicBezTo>
                    <a:pt x="1502" y="1836"/>
                    <a:pt x="1602" y="1969"/>
                    <a:pt x="1769" y="1969"/>
                  </a:cubicBezTo>
                  <a:cubicBezTo>
                    <a:pt x="1902" y="1969"/>
                    <a:pt x="2002" y="1869"/>
                    <a:pt x="2002" y="1702"/>
                  </a:cubicBezTo>
                  <a:cubicBezTo>
                    <a:pt x="2002" y="1235"/>
                    <a:pt x="2069" y="735"/>
                    <a:pt x="1902" y="301"/>
                  </a:cubicBezTo>
                  <a:cubicBezTo>
                    <a:pt x="1869" y="168"/>
                    <a:pt x="1769" y="101"/>
                    <a:pt x="1669" y="101"/>
                  </a:cubicBezTo>
                  <a:cubicBezTo>
                    <a:pt x="1202" y="101"/>
                    <a:pt x="735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6" name="Google Shape;566;p3"/>
            <p:cNvSpPr/>
            <p:nvPr/>
          </p:nvSpPr>
          <p:spPr>
            <a:xfrm>
              <a:off x="3402301" y="3870754"/>
              <a:ext cx="60005" cy="61353"/>
            </a:xfrm>
            <a:custGeom>
              <a:avLst/>
              <a:gdLst/>
              <a:ahLst/>
              <a:cxnLst/>
              <a:rect l="l" t="t" r="r" b="b"/>
              <a:pathLst>
                <a:path w="2003" h="2048" extrusionOk="0">
                  <a:moveTo>
                    <a:pt x="649" y="0"/>
                  </a:moveTo>
                  <a:cubicBezTo>
                    <a:pt x="520" y="0"/>
                    <a:pt x="393" y="5"/>
                    <a:pt x="268" y="13"/>
                  </a:cubicBezTo>
                  <a:cubicBezTo>
                    <a:pt x="134" y="13"/>
                    <a:pt x="1" y="113"/>
                    <a:pt x="1" y="280"/>
                  </a:cubicBezTo>
                  <a:cubicBezTo>
                    <a:pt x="1" y="413"/>
                    <a:pt x="101" y="547"/>
                    <a:pt x="268" y="547"/>
                  </a:cubicBezTo>
                  <a:cubicBezTo>
                    <a:pt x="385" y="530"/>
                    <a:pt x="501" y="522"/>
                    <a:pt x="622" y="522"/>
                  </a:cubicBezTo>
                  <a:cubicBezTo>
                    <a:pt x="743" y="522"/>
                    <a:pt x="868" y="530"/>
                    <a:pt x="1002" y="547"/>
                  </a:cubicBezTo>
                  <a:lnTo>
                    <a:pt x="1168" y="547"/>
                  </a:lnTo>
                  <a:cubicBezTo>
                    <a:pt x="1202" y="547"/>
                    <a:pt x="1235" y="547"/>
                    <a:pt x="1268" y="580"/>
                  </a:cubicBezTo>
                  <a:lnTo>
                    <a:pt x="1302" y="580"/>
                  </a:lnTo>
                  <a:cubicBezTo>
                    <a:pt x="1370" y="580"/>
                    <a:pt x="1438" y="589"/>
                    <a:pt x="1502" y="597"/>
                  </a:cubicBezTo>
                  <a:lnTo>
                    <a:pt x="1502" y="597"/>
                  </a:lnTo>
                  <a:lnTo>
                    <a:pt x="1502" y="1781"/>
                  </a:lnTo>
                  <a:cubicBezTo>
                    <a:pt x="1502" y="1914"/>
                    <a:pt x="1602" y="2048"/>
                    <a:pt x="1735" y="2048"/>
                  </a:cubicBezTo>
                  <a:cubicBezTo>
                    <a:pt x="1902" y="2014"/>
                    <a:pt x="2002" y="1914"/>
                    <a:pt x="2002" y="1781"/>
                  </a:cubicBezTo>
                  <a:lnTo>
                    <a:pt x="2002" y="380"/>
                  </a:lnTo>
                  <a:cubicBezTo>
                    <a:pt x="2002" y="280"/>
                    <a:pt x="1936" y="146"/>
                    <a:pt x="1836" y="113"/>
                  </a:cubicBezTo>
                  <a:cubicBezTo>
                    <a:pt x="1435" y="38"/>
                    <a:pt x="1035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7" name="Google Shape;567;p3"/>
            <p:cNvSpPr/>
            <p:nvPr/>
          </p:nvSpPr>
          <p:spPr>
            <a:xfrm>
              <a:off x="3395321" y="3762196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8" name="Google Shape;568;p3"/>
            <p:cNvSpPr/>
            <p:nvPr/>
          </p:nvSpPr>
          <p:spPr>
            <a:xfrm>
              <a:off x="3388312" y="378819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69" name="Google Shape;569;p3"/>
            <p:cNvSpPr/>
            <p:nvPr/>
          </p:nvSpPr>
          <p:spPr>
            <a:xfrm>
              <a:off x="3375341" y="3765221"/>
              <a:ext cx="14020" cy="10994"/>
            </a:xfrm>
            <a:custGeom>
              <a:avLst/>
              <a:gdLst/>
              <a:ahLst/>
              <a:cxnLst/>
              <a:rect l="l" t="t" r="r" b="b"/>
              <a:pathLst>
                <a:path w="468" h="367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0" name="Google Shape;570;p3"/>
            <p:cNvSpPr/>
            <p:nvPr/>
          </p:nvSpPr>
          <p:spPr>
            <a:xfrm>
              <a:off x="3388312" y="395606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1" name="Google Shape;571;p3"/>
            <p:cNvSpPr/>
            <p:nvPr/>
          </p:nvSpPr>
          <p:spPr>
            <a:xfrm>
              <a:off x="3378337" y="393408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3365336" y="3962058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1" y="0"/>
                    <a:pt x="1" y="367"/>
                    <a:pt x="234" y="367"/>
                  </a:cubicBezTo>
                  <a:cubicBezTo>
                    <a:pt x="468" y="367"/>
                    <a:pt x="468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3" name="Google Shape;573;p3"/>
            <p:cNvSpPr/>
            <p:nvPr/>
          </p:nvSpPr>
          <p:spPr>
            <a:xfrm>
              <a:off x="3565198" y="3891124"/>
              <a:ext cx="14020" cy="10994"/>
            </a:xfrm>
            <a:custGeom>
              <a:avLst/>
              <a:gdLst/>
              <a:ahLst/>
              <a:cxnLst/>
              <a:rect l="l" t="t" r="r" b="b"/>
              <a:pathLst>
                <a:path w="468" h="367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4" name="Google Shape;574;p3"/>
            <p:cNvSpPr/>
            <p:nvPr/>
          </p:nvSpPr>
          <p:spPr>
            <a:xfrm>
              <a:off x="3559177" y="3918084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5" name="Google Shape;575;p3"/>
            <p:cNvSpPr/>
            <p:nvPr/>
          </p:nvSpPr>
          <p:spPr>
            <a:xfrm>
              <a:off x="3545188" y="3899092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8"/>
                    <a:pt x="234" y="368"/>
                  </a:cubicBezTo>
                  <a:cubicBezTo>
                    <a:pt x="468" y="368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6" name="Google Shape;576;p3"/>
            <p:cNvSpPr/>
            <p:nvPr/>
          </p:nvSpPr>
          <p:spPr>
            <a:xfrm>
              <a:off x="3471258" y="3618320"/>
              <a:ext cx="15009" cy="11024"/>
            </a:xfrm>
            <a:custGeom>
              <a:avLst/>
              <a:gdLst/>
              <a:ahLst/>
              <a:cxnLst/>
              <a:rect l="l" t="t" r="r" b="b"/>
              <a:pathLst>
                <a:path w="501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lnTo>
                    <a:pt x="267" y="367"/>
                  </a:lnTo>
                  <a:cubicBezTo>
                    <a:pt x="501" y="367"/>
                    <a:pt x="501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7" name="Google Shape;577;p3"/>
            <p:cNvSpPr/>
            <p:nvPr/>
          </p:nvSpPr>
          <p:spPr>
            <a:xfrm>
              <a:off x="3460265" y="3646298"/>
              <a:ext cx="15009" cy="11024"/>
            </a:xfrm>
            <a:custGeom>
              <a:avLst/>
              <a:gdLst/>
              <a:ahLst/>
              <a:cxnLst/>
              <a:rect l="l" t="t" r="r" b="b"/>
              <a:pathLst>
                <a:path w="501" h="368" extrusionOk="0">
                  <a:moveTo>
                    <a:pt x="267" y="1"/>
                  </a:moveTo>
                  <a:cubicBezTo>
                    <a:pt x="1" y="1"/>
                    <a:pt x="1" y="367"/>
                    <a:pt x="267" y="367"/>
                  </a:cubicBezTo>
                  <a:cubicBezTo>
                    <a:pt x="501" y="367"/>
                    <a:pt x="501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8" name="Google Shape;578;p3"/>
            <p:cNvSpPr/>
            <p:nvPr/>
          </p:nvSpPr>
          <p:spPr>
            <a:xfrm>
              <a:off x="3445287" y="3621315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0" y="1"/>
                    <a:pt x="0" y="368"/>
                    <a:pt x="234" y="368"/>
                  </a:cubicBezTo>
                  <a:cubicBezTo>
                    <a:pt x="467" y="3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9" name="Google Shape;579;p3"/>
            <p:cNvSpPr/>
            <p:nvPr/>
          </p:nvSpPr>
          <p:spPr>
            <a:xfrm>
              <a:off x="3662104" y="378619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cubicBezTo>
                    <a:pt x="468" y="367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0" name="Google Shape;580;p3"/>
            <p:cNvSpPr/>
            <p:nvPr/>
          </p:nvSpPr>
          <p:spPr>
            <a:xfrm>
              <a:off x="3649133" y="3808177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0"/>
                  </a:moveTo>
                  <a:cubicBezTo>
                    <a:pt x="0" y="0"/>
                    <a:pt x="0" y="367"/>
                    <a:pt x="234" y="367"/>
                  </a:cubicBezTo>
                  <a:cubicBezTo>
                    <a:pt x="467" y="367"/>
                    <a:pt x="467" y="0"/>
                    <a:pt x="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1" name="Google Shape;581;p3"/>
            <p:cNvSpPr/>
            <p:nvPr/>
          </p:nvSpPr>
          <p:spPr>
            <a:xfrm>
              <a:off x="3640116" y="3786190"/>
              <a:ext cx="14020" cy="11024"/>
            </a:xfrm>
            <a:custGeom>
              <a:avLst/>
              <a:gdLst/>
              <a:ahLst/>
              <a:cxnLst/>
              <a:rect l="l" t="t" r="r" b="b"/>
              <a:pathLst>
                <a:path w="468" h="368" extrusionOk="0">
                  <a:moveTo>
                    <a:pt x="234" y="1"/>
                  </a:moveTo>
                  <a:cubicBezTo>
                    <a:pt x="1" y="1"/>
                    <a:pt x="1" y="367"/>
                    <a:pt x="234" y="367"/>
                  </a:cubicBezTo>
                  <a:cubicBezTo>
                    <a:pt x="468" y="367"/>
                    <a:pt x="46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582" name="Google Shape;582;p3"/>
          <p:cNvGrpSpPr/>
          <p:nvPr/>
        </p:nvGrpSpPr>
        <p:grpSpPr>
          <a:xfrm>
            <a:off x="11574439" y="5551670"/>
            <a:ext cx="676163" cy="304156"/>
            <a:chOff x="8502760" y="3542528"/>
            <a:chExt cx="711519" cy="319269"/>
          </a:xfrm>
        </p:grpSpPr>
        <p:sp>
          <p:nvSpPr>
            <p:cNvPr id="583" name="Google Shape;583;p3"/>
            <p:cNvSpPr/>
            <p:nvPr/>
          </p:nvSpPr>
          <p:spPr>
            <a:xfrm>
              <a:off x="8526724" y="3663878"/>
              <a:ext cx="687555" cy="166504"/>
            </a:xfrm>
            <a:custGeom>
              <a:avLst/>
              <a:gdLst/>
              <a:ahLst/>
              <a:cxnLst/>
              <a:rect l="l" t="t" r="r" b="b"/>
              <a:pathLst>
                <a:path w="22951" h="5558" extrusionOk="0">
                  <a:moveTo>
                    <a:pt x="371" y="1"/>
                  </a:moveTo>
                  <a:cubicBezTo>
                    <a:pt x="1" y="1"/>
                    <a:pt x="11" y="603"/>
                    <a:pt x="401" y="636"/>
                  </a:cubicBezTo>
                  <a:cubicBezTo>
                    <a:pt x="2336" y="803"/>
                    <a:pt x="4170" y="1403"/>
                    <a:pt x="5972" y="2070"/>
                  </a:cubicBezTo>
                  <a:cubicBezTo>
                    <a:pt x="7739" y="2704"/>
                    <a:pt x="9541" y="3271"/>
                    <a:pt x="11275" y="3972"/>
                  </a:cubicBezTo>
                  <a:cubicBezTo>
                    <a:pt x="13043" y="4672"/>
                    <a:pt x="14778" y="5272"/>
                    <a:pt x="16679" y="5439"/>
                  </a:cubicBezTo>
                  <a:cubicBezTo>
                    <a:pt x="17549" y="5528"/>
                    <a:pt x="18411" y="5557"/>
                    <a:pt x="19274" y="5557"/>
                  </a:cubicBezTo>
                  <a:cubicBezTo>
                    <a:pt x="20363" y="5557"/>
                    <a:pt x="21451" y="5510"/>
                    <a:pt x="22550" y="5473"/>
                  </a:cubicBezTo>
                  <a:cubicBezTo>
                    <a:pt x="22950" y="5439"/>
                    <a:pt x="22950" y="4839"/>
                    <a:pt x="22550" y="4839"/>
                  </a:cubicBezTo>
                  <a:cubicBezTo>
                    <a:pt x="21467" y="4895"/>
                    <a:pt x="20373" y="4940"/>
                    <a:pt x="19275" y="4940"/>
                  </a:cubicBezTo>
                  <a:cubicBezTo>
                    <a:pt x="18412" y="4940"/>
                    <a:pt x="17546" y="4912"/>
                    <a:pt x="16679" y="4839"/>
                  </a:cubicBezTo>
                  <a:cubicBezTo>
                    <a:pt x="14711" y="4639"/>
                    <a:pt x="12943" y="3972"/>
                    <a:pt x="11075" y="3238"/>
                  </a:cubicBezTo>
                  <a:cubicBezTo>
                    <a:pt x="9341" y="2537"/>
                    <a:pt x="7573" y="1970"/>
                    <a:pt x="5805" y="1336"/>
                  </a:cubicBezTo>
                  <a:cubicBezTo>
                    <a:pt x="4037" y="703"/>
                    <a:pt x="2269" y="169"/>
                    <a:pt x="401" y="2"/>
                  </a:cubicBezTo>
                  <a:cubicBezTo>
                    <a:pt x="391" y="1"/>
                    <a:pt x="381" y="1"/>
                    <a:pt x="37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8656460" y="3580482"/>
              <a:ext cx="187055" cy="259702"/>
            </a:xfrm>
            <a:custGeom>
              <a:avLst/>
              <a:gdLst/>
              <a:ahLst/>
              <a:cxnLst/>
              <a:rect l="l" t="t" r="r" b="b"/>
              <a:pathLst>
                <a:path w="6244" h="8669" extrusionOk="0">
                  <a:moveTo>
                    <a:pt x="1198" y="0"/>
                  </a:moveTo>
                  <a:cubicBezTo>
                    <a:pt x="951" y="0"/>
                    <a:pt x="739" y="310"/>
                    <a:pt x="973" y="518"/>
                  </a:cubicBezTo>
                  <a:cubicBezTo>
                    <a:pt x="2793" y="2018"/>
                    <a:pt x="3941" y="4099"/>
                    <a:pt x="5498" y="5825"/>
                  </a:cubicBezTo>
                  <a:lnTo>
                    <a:pt x="5498" y="5825"/>
                  </a:lnTo>
                  <a:cubicBezTo>
                    <a:pt x="4123" y="7069"/>
                    <a:pt x="2051" y="7518"/>
                    <a:pt x="340" y="8056"/>
                  </a:cubicBezTo>
                  <a:cubicBezTo>
                    <a:pt x="1" y="8149"/>
                    <a:pt x="117" y="8668"/>
                    <a:pt x="426" y="8668"/>
                  </a:cubicBezTo>
                  <a:cubicBezTo>
                    <a:pt x="452" y="8668"/>
                    <a:pt x="478" y="8665"/>
                    <a:pt x="506" y="8657"/>
                  </a:cubicBezTo>
                  <a:cubicBezTo>
                    <a:pt x="2441" y="8056"/>
                    <a:pt x="4676" y="7556"/>
                    <a:pt x="6144" y="6055"/>
                  </a:cubicBezTo>
                  <a:cubicBezTo>
                    <a:pt x="6244" y="5955"/>
                    <a:pt x="6244" y="5755"/>
                    <a:pt x="6144" y="5621"/>
                  </a:cubicBezTo>
                  <a:cubicBezTo>
                    <a:pt x="4476" y="3853"/>
                    <a:pt x="3308" y="1652"/>
                    <a:pt x="1407" y="84"/>
                  </a:cubicBezTo>
                  <a:cubicBezTo>
                    <a:pt x="1341" y="25"/>
                    <a:pt x="1268" y="0"/>
                    <a:pt x="119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5" name="Google Shape;585;p3"/>
            <p:cNvSpPr/>
            <p:nvPr/>
          </p:nvSpPr>
          <p:spPr>
            <a:xfrm>
              <a:off x="8576689" y="3749640"/>
              <a:ext cx="258833" cy="29239"/>
            </a:xfrm>
            <a:custGeom>
              <a:avLst/>
              <a:gdLst/>
              <a:ahLst/>
              <a:cxnLst/>
              <a:rect l="l" t="t" r="r" b="b"/>
              <a:pathLst>
                <a:path w="8640" h="976" extrusionOk="0">
                  <a:moveTo>
                    <a:pt x="7633" y="0"/>
                  </a:moveTo>
                  <a:cubicBezTo>
                    <a:pt x="5209" y="0"/>
                    <a:pt x="2836" y="341"/>
                    <a:pt x="434" y="341"/>
                  </a:cubicBezTo>
                  <a:cubicBezTo>
                    <a:pt x="0" y="341"/>
                    <a:pt x="0" y="975"/>
                    <a:pt x="434" y="975"/>
                  </a:cubicBezTo>
                  <a:cubicBezTo>
                    <a:pt x="2836" y="975"/>
                    <a:pt x="5209" y="634"/>
                    <a:pt x="7633" y="634"/>
                  </a:cubicBezTo>
                  <a:cubicBezTo>
                    <a:pt x="7835" y="634"/>
                    <a:pt x="8037" y="636"/>
                    <a:pt x="8240" y="642"/>
                  </a:cubicBezTo>
                  <a:cubicBezTo>
                    <a:pt x="8640" y="642"/>
                    <a:pt x="8640" y="8"/>
                    <a:pt x="8240" y="8"/>
                  </a:cubicBezTo>
                  <a:cubicBezTo>
                    <a:pt x="8037" y="3"/>
                    <a:pt x="7835" y="0"/>
                    <a:pt x="7633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6" name="Google Shape;586;p3"/>
            <p:cNvSpPr/>
            <p:nvPr/>
          </p:nvSpPr>
          <p:spPr>
            <a:xfrm>
              <a:off x="8619286" y="3621790"/>
              <a:ext cx="206347" cy="133131"/>
            </a:xfrm>
            <a:custGeom>
              <a:avLst/>
              <a:gdLst/>
              <a:ahLst/>
              <a:cxnLst/>
              <a:rect l="l" t="t" r="r" b="b"/>
              <a:pathLst>
                <a:path w="6888" h="4444" extrusionOk="0">
                  <a:moveTo>
                    <a:pt x="486" y="1"/>
                  </a:moveTo>
                  <a:cubicBezTo>
                    <a:pt x="130" y="1"/>
                    <a:pt x="0" y="545"/>
                    <a:pt x="380" y="640"/>
                  </a:cubicBezTo>
                  <a:cubicBezTo>
                    <a:pt x="980" y="740"/>
                    <a:pt x="1514" y="1107"/>
                    <a:pt x="2014" y="1474"/>
                  </a:cubicBezTo>
                  <a:cubicBezTo>
                    <a:pt x="2481" y="1807"/>
                    <a:pt x="2948" y="2108"/>
                    <a:pt x="3449" y="2408"/>
                  </a:cubicBezTo>
                  <a:cubicBezTo>
                    <a:pt x="4416" y="2975"/>
                    <a:pt x="5517" y="3475"/>
                    <a:pt x="6251" y="4342"/>
                  </a:cubicBezTo>
                  <a:cubicBezTo>
                    <a:pt x="6306" y="4414"/>
                    <a:pt x="6375" y="4444"/>
                    <a:pt x="6444" y="4444"/>
                  </a:cubicBezTo>
                  <a:cubicBezTo>
                    <a:pt x="6665" y="4444"/>
                    <a:pt x="6888" y="4138"/>
                    <a:pt x="6684" y="3909"/>
                  </a:cubicBezTo>
                  <a:cubicBezTo>
                    <a:pt x="5917" y="2975"/>
                    <a:pt x="4750" y="2474"/>
                    <a:pt x="3749" y="1874"/>
                  </a:cubicBezTo>
                  <a:cubicBezTo>
                    <a:pt x="3248" y="1574"/>
                    <a:pt x="2781" y="1240"/>
                    <a:pt x="2281" y="907"/>
                  </a:cubicBezTo>
                  <a:cubicBezTo>
                    <a:pt x="1747" y="540"/>
                    <a:pt x="1180" y="173"/>
                    <a:pt x="547" y="6"/>
                  </a:cubicBezTo>
                  <a:cubicBezTo>
                    <a:pt x="526" y="3"/>
                    <a:pt x="505" y="1"/>
                    <a:pt x="486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7" name="Google Shape;587;p3"/>
            <p:cNvSpPr/>
            <p:nvPr/>
          </p:nvSpPr>
          <p:spPr>
            <a:xfrm>
              <a:off x="8663620" y="3542528"/>
              <a:ext cx="60993" cy="55991"/>
            </a:xfrm>
            <a:custGeom>
              <a:avLst/>
              <a:gdLst/>
              <a:ahLst/>
              <a:cxnLst/>
              <a:rect l="l" t="t" r="r" b="b"/>
              <a:pathLst>
                <a:path w="2036" h="1869" extrusionOk="0">
                  <a:moveTo>
                    <a:pt x="951" y="0"/>
                  </a:moveTo>
                  <a:cubicBezTo>
                    <a:pt x="726" y="0"/>
                    <a:pt x="501" y="83"/>
                    <a:pt x="334" y="250"/>
                  </a:cubicBezTo>
                  <a:cubicBezTo>
                    <a:pt x="1" y="584"/>
                    <a:pt x="1" y="1151"/>
                    <a:pt x="334" y="1484"/>
                  </a:cubicBezTo>
                  <a:lnTo>
                    <a:pt x="468" y="1618"/>
                  </a:lnTo>
                  <a:cubicBezTo>
                    <a:pt x="634" y="1785"/>
                    <a:pt x="860" y="1868"/>
                    <a:pt x="1085" y="1868"/>
                  </a:cubicBezTo>
                  <a:cubicBezTo>
                    <a:pt x="1310" y="1868"/>
                    <a:pt x="1535" y="1785"/>
                    <a:pt x="1702" y="1618"/>
                  </a:cubicBezTo>
                  <a:cubicBezTo>
                    <a:pt x="2035" y="1284"/>
                    <a:pt x="2035" y="717"/>
                    <a:pt x="1702" y="350"/>
                  </a:cubicBezTo>
                  <a:lnTo>
                    <a:pt x="1568" y="250"/>
                  </a:lnTo>
                  <a:cubicBezTo>
                    <a:pt x="1402" y="83"/>
                    <a:pt x="1176" y="0"/>
                    <a:pt x="951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8" name="Google Shape;588;p3"/>
            <p:cNvSpPr/>
            <p:nvPr/>
          </p:nvSpPr>
          <p:spPr>
            <a:xfrm>
              <a:off x="8595681" y="3598335"/>
              <a:ext cx="60993" cy="54253"/>
            </a:xfrm>
            <a:custGeom>
              <a:avLst/>
              <a:gdLst/>
              <a:ahLst/>
              <a:cxnLst/>
              <a:rect l="l" t="t" r="r" b="b"/>
              <a:pathLst>
                <a:path w="2036" h="1811" extrusionOk="0">
                  <a:moveTo>
                    <a:pt x="1031" y="1"/>
                  </a:moveTo>
                  <a:cubicBezTo>
                    <a:pt x="966" y="1"/>
                    <a:pt x="900" y="8"/>
                    <a:pt x="834" y="22"/>
                  </a:cubicBezTo>
                  <a:cubicBezTo>
                    <a:pt x="734" y="55"/>
                    <a:pt x="667" y="88"/>
                    <a:pt x="601" y="155"/>
                  </a:cubicBezTo>
                  <a:cubicBezTo>
                    <a:pt x="200" y="322"/>
                    <a:pt x="0" y="756"/>
                    <a:pt x="100" y="1156"/>
                  </a:cubicBezTo>
                  <a:cubicBezTo>
                    <a:pt x="215" y="1557"/>
                    <a:pt x="600" y="1811"/>
                    <a:pt x="1003" y="1811"/>
                  </a:cubicBezTo>
                  <a:cubicBezTo>
                    <a:pt x="1069" y="1811"/>
                    <a:pt x="1135" y="1804"/>
                    <a:pt x="1201" y="1790"/>
                  </a:cubicBezTo>
                  <a:cubicBezTo>
                    <a:pt x="1268" y="1756"/>
                    <a:pt x="1368" y="1723"/>
                    <a:pt x="1435" y="1656"/>
                  </a:cubicBezTo>
                  <a:cubicBezTo>
                    <a:pt x="1802" y="1490"/>
                    <a:pt x="2035" y="1056"/>
                    <a:pt x="1902" y="656"/>
                  </a:cubicBezTo>
                  <a:cubicBezTo>
                    <a:pt x="1787" y="254"/>
                    <a:pt x="1426" y="1"/>
                    <a:pt x="1031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9" name="Google Shape;589;p3"/>
            <p:cNvSpPr/>
            <p:nvPr/>
          </p:nvSpPr>
          <p:spPr>
            <a:xfrm>
              <a:off x="8502760" y="3644946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4" y="0"/>
                  </a:moveTo>
                  <a:cubicBezTo>
                    <a:pt x="0" y="0"/>
                    <a:pt x="0" y="1768"/>
                    <a:pt x="1134" y="1768"/>
                  </a:cubicBezTo>
                  <a:cubicBezTo>
                    <a:pt x="2268" y="1768"/>
                    <a:pt x="2268" y="0"/>
                    <a:pt x="1134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0" name="Google Shape;590;p3"/>
            <p:cNvSpPr/>
            <p:nvPr/>
          </p:nvSpPr>
          <p:spPr>
            <a:xfrm>
              <a:off x="8548711" y="3744847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35" y="1"/>
                  </a:moveTo>
                  <a:cubicBezTo>
                    <a:pt x="0" y="1"/>
                    <a:pt x="0" y="1769"/>
                    <a:pt x="1135" y="1769"/>
                  </a:cubicBezTo>
                  <a:cubicBezTo>
                    <a:pt x="2235" y="1769"/>
                    <a:pt x="2235" y="1"/>
                    <a:pt x="1135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1" name="Google Shape;591;p3"/>
            <p:cNvSpPr/>
            <p:nvPr/>
          </p:nvSpPr>
          <p:spPr>
            <a:xfrm>
              <a:off x="8630639" y="3809820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36" y="1735"/>
                    <a:pt x="2236" y="0"/>
                    <a:pt x="1135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592" name="Google Shape;592;p3"/>
          <p:cNvGrpSpPr/>
          <p:nvPr/>
        </p:nvGrpSpPr>
        <p:grpSpPr>
          <a:xfrm>
            <a:off x="10961476" y="89741"/>
            <a:ext cx="1497513" cy="1121769"/>
            <a:chOff x="7809743" y="1407245"/>
            <a:chExt cx="1427565" cy="1066727"/>
          </a:xfrm>
        </p:grpSpPr>
        <p:sp>
          <p:nvSpPr>
            <p:cNvPr id="593" name="Google Shape;593;p3"/>
            <p:cNvSpPr/>
            <p:nvPr/>
          </p:nvSpPr>
          <p:spPr>
            <a:xfrm>
              <a:off x="7809743" y="1407245"/>
              <a:ext cx="1427565" cy="1066727"/>
            </a:xfrm>
            <a:custGeom>
              <a:avLst/>
              <a:gdLst/>
              <a:ahLst/>
              <a:cxnLst/>
              <a:rect l="l" t="t" r="r" b="b"/>
              <a:pathLst>
                <a:path w="47653" h="35608" extrusionOk="0">
                  <a:moveTo>
                    <a:pt x="10687" y="0"/>
                  </a:moveTo>
                  <a:cubicBezTo>
                    <a:pt x="9318" y="0"/>
                    <a:pt x="8106" y="427"/>
                    <a:pt x="7557" y="1782"/>
                  </a:cubicBezTo>
                  <a:cubicBezTo>
                    <a:pt x="6156" y="5285"/>
                    <a:pt x="11960" y="7853"/>
                    <a:pt x="14062" y="9021"/>
                  </a:cubicBezTo>
                  <a:cubicBezTo>
                    <a:pt x="19199" y="12490"/>
                    <a:pt x="25270" y="14358"/>
                    <a:pt x="30407" y="17861"/>
                  </a:cubicBezTo>
                  <a:cubicBezTo>
                    <a:pt x="28067" y="17276"/>
                    <a:pt x="16214" y="14414"/>
                    <a:pt x="8199" y="14414"/>
                  </a:cubicBezTo>
                  <a:cubicBezTo>
                    <a:pt x="3417" y="14414"/>
                    <a:pt x="0" y="15432"/>
                    <a:pt x="786" y="18561"/>
                  </a:cubicBezTo>
                  <a:cubicBezTo>
                    <a:pt x="2187" y="24399"/>
                    <a:pt x="24569" y="22998"/>
                    <a:pt x="29706" y="24632"/>
                  </a:cubicBezTo>
                  <a:cubicBezTo>
                    <a:pt x="29466" y="24623"/>
                    <a:pt x="29220" y="24619"/>
                    <a:pt x="28971" y="24619"/>
                  </a:cubicBezTo>
                  <a:cubicBezTo>
                    <a:pt x="22677" y="24619"/>
                    <a:pt x="13625" y="27407"/>
                    <a:pt x="8491" y="30937"/>
                  </a:cubicBezTo>
                  <a:cubicBezTo>
                    <a:pt x="3921" y="34058"/>
                    <a:pt x="5815" y="35607"/>
                    <a:pt x="9677" y="35607"/>
                  </a:cubicBezTo>
                  <a:cubicBezTo>
                    <a:pt x="12129" y="35607"/>
                    <a:pt x="15376" y="34982"/>
                    <a:pt x="18265" y="33739"/>
                  </a:cubicBezTo>
                  <a:cubicBezTo>
                    <a:pt x="27138" y="29869"/>
                    <a:pt x="37379" y="29069"/>
                    <a:pt x="46952" y="29069"/>
                  </a:cubicBezTo>
                  <a:lnTo>
                    <a:pt x="47653" y="29069"/>
                  </a:lnTo>
                  <a:lnTo>
                    <a:pt x="47653" y="18328"/>
                  </a:lnTo>
                  <a:cubicBezTo>
                    <a:pt x="37612" y="12490"/>
                    <a:pt x="26204" y="3650"/>
                    <a:pt x="14996" y="848"/>
                  </a:cubicBezTo>
                  <a:cubicBezTo>
                    <a:pt x="13790" y="487"/>
                    <a:pt x="12149" y="0"/>
                    <a:pt x="106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4" name="Google Shape;594;p3"/>
            <p:cNvSpPr/>
            <p:nvPr/>
          </p:nvSpPr>
          <p:spPr>
            <a:xfrm>
              <a:off x="8923422" y="2140105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5" name="Google Shape;595;p3"/>
            <p:cNvSpPr/>
            <p:nvPr/>
          </p:nvSpPr>
          <p:spPr>
            <a:xfrm>
              <a:off x="8804500" y="2063149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6" name="Google Shape;596;p3"/>
            <p:cNvSpPr/>
            <p:nvPr/>
          </p:nvSpPr>
          <p:spPr>
            <a:xfrm>
              <a:off x="8700585" y="2224040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02" y="0"/>
                  </a:moveTo>
                  <a:cubicBezTo>
                    <a:pt x="1" y="0"/>
                    <a:pt x="1" y="1735"/>
                    <a:pt x="1102" y="1735"/>
                  </a:cubicBezTo>
                  <a:cubicBezTo>
                    <a:pt x="2236" y="1735"/>
                    <a:pt x="2236" y="0"/>
                    <a:pt x="11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7" name="Google Shape;597;p3"/>
            <p:cNvSpPr/>
            <p:nvPr/>
          </p:nvSpPr>
          <p:spPr>
            <a:xfrm>
              <a:off x="8518726" y="2182072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36" y="1735"/>
                    <a:pt x="2236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8" name="Google Shape;598;p3"/>
            <p:cNvSpPr/>
            <p:nvPr/>
          </p:nvSpPr>
          <p:spPr>
            <a:xfrm>
              <a:off x="8406813" y="2292967"/>
              <a:ext cx="68004" cy="52995"/>
            </a:xfrm>
            <a:custGeom>
              <a:avLst/>
              <a:gdLst/>
              <a:ahLst/>
              <a:cxnLst/>
              <a:rect l="l" t="t" r="r" b="b"/>
              <a:pathLst>
                <a:path w="2270" h="1769" extrusionOk="0">
                  <a:moveTo>
                    <a:pt x="1135" y="1"/>
                  </a:moveTo>
                  <a:cubicBezTo>
                    <a:pt x="1" y="1"/>
                    <a:pt x="1" y="1769"/>
                    <a:pt x="1135" y="1769"/>
                  </a:cubicBezTo>
                  <a:cubicBezTo>
                    <a:pt x="2269" y="1769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9" name="Google Shape;599;p3"/>
            <p:cNvSpPr/>
            <p:nvPr/>
          </p:nvSpPr>
          <p:spPr>
            <a:xfrm>
              <a:off x="8259942" y="2264989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4" y="1"/>
                  </a:moveTo>
                  <a:cubicBezTo>
                    <a:pt x="0" y="1"/>
                    <a:pt x="0" y="1769"/>
                    <a:pt x="1134" y="1769"/>
                  </a:cubicBezTo>
                  <a:cubicBezTo>
                    <a:pt x="2269" y="1769"/>
                    <a:pt x="2269" y="1"/>
                    <a:pt x="113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0" name="Google Shape;600;p3"/>
            <p:cNvSpPr/>
            <p:nvPr/>
          </p:nvSpPr>
          <p:spPr>
            <a:xfrm>
              <a:off x="8378834" y="2021182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1" name="Google Shape;601;p3"/>
            <p:cNvSpPr/>
            <p:nvPr/>
          </p:nvSpPr>
          <p:spPr>
            <a:xfrm>
              <a:off x="8294900" y="1909268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2" name="Google Shape;602;p3"/>
            <p:cNvSpPr/>
            <p:nvPr/>
          </p:nvSpPr>
          <p:spPr>
            <a:xfrm>
              <a:off x="8128048" y="2021182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0" y="1"/>
                    <a:pt x="0" y="1735"/>
                    <a:pt x="1101" y="1735"/>
                  </a:cubicBezTo>
                  <a:cubicBezTo>
                    <a:pt x="2235" y="1735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3" name="Google Shape;603;p3"/>
            <p:cNvSpPr/>
            <p:nvPr/>
          </p:nvSpPr>
          <p:spPr>
            <a:xfrm>
              <a:off x="8051093" y="1881290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1" y="1"/>
                    <a:pt x="1" y="1735"/>
                    <a:pt x="1101" y="1735"/>
                  </a:cubicBezTo>
                  <a:cubicBezTo>
                    <a:pt x="2236" y="1735"/>
                    <a:pt x="2236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4" name="Google Shape;604;p3"/>
            <p:cNvSpPr/>
            <p:nvPr/>
          </p:nvSpPr>
          <p:spPr>
            <a:xfrm>
              <a:off x="7904222" y="1930267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35" y="1735"/>
                    <a:pt x="2235" y="0"/>
                    <a:pt x="11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5" name="Google Shape;605;p3"/>
            <p:cNvSpPr/>
            <p:nvPr/>
          </p:nvSpPr>
          <p:spPr>
            <a:xfrm>
              <a:off x="8881455" y="1944256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8364845" y="1553548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35" y="1"/>
                  </a:moveTo>
                  <a:cubicBezTo>
                    <a:pt x="1" y="1"/>
                    <a:pt x="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8196976" y="1581526"/>
              <a:ext cx="68004" cy="52006"/>
            </a:xfrm>
            <a:custGeom>
              <a:avLst/>
              <a:gdLst/>
              <a:ahLst/>
              <a:cxnLst/>
              <a:rect l="l" t="t" r="r" b="b"/>
              <a:pathLst>
                <a:path w="2270" h="1736" extrusionOk="0">
                  <a:moveTo>
                    <a:pt x="1103" y="0"/>
                  </a:moveTo>
                  <a:cubicBezTo>
                    <a:pt x="1" y="0"/>
                    <a:pt x="11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ubicBezTo>
                    <a:pt x="1124" y="0"/>
                    <a:pt x="1114" y="0"/>
                    <a:pt x="1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8" name="Google Shape;608;p3"/>
            <p:cNvSpPr/>
            <p:nvPr/>
          </p:nvSpPr>
          <p:spPr>
            <a:xfrm>
              <a:off x="8114059" y="1455623"/>
              <a:ext cx="66985" cy="52006"/>
            </a:xfrm>
            <a:custGeom>
              <a:avLst/>
              <a:gdLst/>
              <a:ahLst/>
              <a:cxnLst/>
              <a:rect l="l" t="t" r="r" b="b"/>
              <a:pathLst>
                <a:path w="2236" h="1736" extrusionOk="0">
                  <a:moveTo>
                    <a:pt x="1101" y="1"/>
                  </a:moveTo>
                  <a:cubicBezTo>
                    <a:pt x="0" y="1"/>
                    <a:pt x="0" y="1735"/>
                    <a:pt x="1101" y="1735"/>
                  </a:cubicBezTo>
                  <a:cubicBezTo>
                    <a:pt x="2235" y="1735"/>
                    <a:pt x="2235" y="1"/>
                    <a:pt x="11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9" name="Google Shape;609;p3"/>
            <p:cNvSpPr/>
            <p:nvPr/>
          </p:nvSpPr>
          <p:spPr>
            <a:xfrm>
              <a:off x="9127268" y="1974721"/>
              <a:ext cx="51976" cy="55991"/>
            </a:xfrm>
            <a:custGeom>
              <a:avLst/>
              <a:gdLst/>
              <a:ahLst/>
              <a:cxnLst/>
              <a:rect l="l" t="t" r="r" b="b"/>
              <a:pathLst>
                <a:path w="1735" h="1869" extrusionOk="0">
                  <a:moveTo>
                    <a:pt x="868" y="1"/>
                  </a:moveTo>
                  <a:cubicBezTo>
                    <a:pt x="434" y="1"/>
                    <a:pt x="0" y="284"/>
                    <a:pt x="0" y="851"/>
                  </a:cubicBezTo>
                  <a:lnTo>
                    <a:pt x="0" y="1018"/>
                  </a:lnTo>
                  <a:cubicBezTo>
                    <a:pt x="0" y="1585"/>
                    <a:pt x="434" y="1869"/>
                    <a:pt x="868" y="1869"/>
                  </a:cubicBezTo>
                  <a:cubicBezTo>
                    <a:pt x="1301" y="1869"/>
                    <a:pt x="1735" y="1585"/>
                    <a:pt x="1735" y="1018"/>
                  </a:cubicBezTo>
                  <a:lnTo>
                    <a:pt x="1735" y="851"/>
                  </a:lnTo>
                  <a:cubicBezTo>
                    <a:pt x="1735" y="284"/>
                    <a:pt x="1301" y="1"/>
                    <a:pt x="8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0" name="Google Shape;610;p3"/>
            <p:cNvSpPr/>
            <p:nvPr/>
          </p:nvSpPr>
          <p:spPr>
            <a:xfrm>
              <a:off x="9119270" y="2161074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5" y="1"/>
                  </a:moveTo>
                  <a:cubicBezTo>
                    <a:pt x="0" y="1"/>
                    <a:pt x="0" y="1735"/>
                    <a:pt x="1135" y="1735"/>
                  </a:cubicBezTo>
                  <a:cubicBezTo>
                    <a:pt x="2269" y="1735"/>
                    <a:pt x="2269" y="1"/>
                    <a:pt x="11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611" name="Google Shape;611;p3"/>
          <p:cNvGrpSpPr/>
          <p:nvPr/>
        </p:nvGrpSpPr>
        <p:grpSpPr>
          <a:xfrm>
            <a:off x="-37862" y="6108585"/>
            <a:ext cx="1038618" cy="1013705"/>
            <a:chOff x="-181020" y="4253777"/>
            <a:chExt cx="1117161" cy="1087511"/>
          </a:xfrm>
        </p:grpSpPr>
        <p:sp>
          <p:nvSpPr>
            <p:cNvPr id="612" name="Google Shape;612;p3"/>
            <p:cNvSpPr/>
            <p:nvPr/>
          </p:nvSpPr>
          <p:spPr>
            <a:xfrm>
              <a:off x="-181020" y="4348975"/>
              <a:ext cx="1040274" cy="992312"/>
            </a:xfrm>
            <a:custGeom>
              <a:avLst/>
              <a:gdLst/>
              <a:ahLst/>
              <a:cxnLst/>
              <a:rect l="l" t="t" r="r" b="b"/>
              <a:pathLst>
                <a:path w="34725" h="33124" extrusionOk="0">
                  <a:moveTo>
                    <a:pt x="34408" y="0"/>
                  </a:moveTo>
                  <a:cubicBezTo>
                    <a:pt x="34250" y="0"/>
                    <a:pt x="34091" y="100"/>
                    <a:pt x="34091" y="300"/>
                  </a:cubicBezTo>
                  <a:cubicBezTo>
                    <a:pt x="34091" y="4103"/>
                    <a:pt x="33557" y="8006"/>
                    <a:pt x="31356" y="11208"/>
                  </a:cubicBezTo>
                  <a:cubicBezTo>
                    <a:pt x="29555" y="13844"/>
                    <a:pt x="26819" y="15645"/>
                    <a:pt x="23884" y="16912"/>
                  </a:cubicBezTo>
                  <a:cubicBezTo>
                    <a:pt x="17713" y="19548"/>
                    <a:pt x="10608" y="19648"/>
                    <a:pt x="5004" y="23717"/>
                  </a:cubicBezTo>
                  <a:cubicBezTo>
                    <a:pt x="3603" y="24718"/>
                    <a:pt x="2369" y="25952"/>
                    <a:pt x="1468" y="27453"/>
                  </a:cubicBezTo>
                  <a:cubicBezTo>
                    <a:pt x="501" y="29088"/>
                    <a:pt x="34" y="30922"/>
                    <a:pt x="0" y="32824"/>
                  </a:cubicBezTo>
                  <a:cubicBezTo>
                    <a:pt x="0" y="33024"/>
                    <a:pt x="150" y="33124"/>
                    <a:pt x="305" y="33124"/>
                  </a:cubicBezTo>
                  <a:cubicBezTo>
                    <a:pt x="459" y="33124"/>
                    <a:pt x="617" y="33024"/>
                    <a:pt x="634" y="32824"/>
                  </a:cubicBezTo>
                  <a:cubicBezTo>
                    <a:pt x="701" y="29355"/>
                    <a:pt x="2435" y="26419"/>
                    <a:pt x="5171" y="24351"/>
                  </a:cubicBezTo>
                  <a:cubicBezTo>
                    <a:pt x="7872" y="22350"/>
                    <a:pt x="11108" y="21215"/>
                    <a:pt x="14310" y="20348"/>
                  </a:cubicBezTo>
                  <a:cubicBezTo>
                    <a:pt x="17613" y="19481"/>
                    <a:pt x="20948" y="18847"/>
                    <a:pt x="24084" y="17479"/>
                  </a:cubicBezTo>
                  <a:cubicBezTo>
                    <a:pt x="26953" y="16279"/>
                    <a:pt x="29621" y="14544"/>
                    <a:pt x="31523" y="12042"/>
                  </a:cubicBezTo>
                  <a:cubicBezTo>
                    <a:pt x="34091" y="8673"/>
                    <a:pt x="34725" y="4403"/>
                    <a:pt x="34725" y="300"/>
                  </a:cubicBezTo>
                  <a:cubicBezTo>
                    <a:pt x="34725" y="100"/>
                    <a:pt x="34567" y="0"/>
                    <a:pt x="344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3" name="Google Shape;613;p3"/>
            <p:cNvSpPr/>
            <p:nvPr/>
          </p:nvSpPr>
          <p:spPr>
            <a:xfrm>
              <a:off x="75757" y="4879546"/>
              <a:ext cx="68004" cy="129596"/>
            </a:xfrm>
            <a:custGeom>
              <a:avLst/>
              <a:gdLst/>
              <a:ahLst/>
              <a:cxnLst/>
              <a:rect l="l" t="t" r="r" b="b"/>
              <a:pathLst>
                <a:path w="2270" h="4326" extrusionOk="0">
                  <a:moveTo>
                    <a:pt x="1369" y="1"/>
                  </a:moveTo>
                  <a:cubicBezTo>
                    <a:pt x="701" y="1"/>
                    <a:pt x="468" y="1068"/>
                    <a:pt x="368" y="1502"/>
                  </a:cubicBezTo>
                  <a:cubicBezTo>
                    <a:pt x="168" y="2303"/>
                    <a:pt x="1" y="3270"/>
                    <a:pt x="101" y="4071"/>
                  </a:cubicBezTo>
                  <a:cubicBezTo>
                    <a:pt x="118" y="4242"/>
                    <a:pt x="258" y="4325"/>
                    <a:pt x="391" y="4325"/>
                  </a:cubicBezTo>
                  <a:cubicBezTo>
                    <a:pt x="516" y="4325"/>
                    <a:pt x="635" y="4250"/>
                    <a:pt x="635" y="4104"/>
                  </a:cubicBezTo>
                  <a:cubicBezTo>
                    <a:pt x="701" y="4104"/>
                    <a:pt x="735" y="4071"/>
                    <a:pt x="768" y="3970"/>
                  </a:cubicBezTo>
                  <a:cubicBezTo>
                    <a:pt x="1135" y="3137"/>
                    <a:pt x="1769" y="2436"/>
                    <a:pt x="2069" y="1569"/>
                  </a:cubicBezTo>
                  <a:cubicBezTo>
                    <a:pt x="2269" y="968"/>
                    <a:pt x="2169" y="1"/>
                    <a:pt x="13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4" name="Google Shape;614;p3"/>
            <p:cNvSpPr/>
            <p:nvPr/>
          </p:nvSpPr>
          <p:spPr>
            <a:xfrm>
              <a:off x="165473" y="4973486"/>
              <a:ext cx="105181" cy="98380"/>
            </a:xfrm>
            <a:custGeom>
              <a:avLst/>
              <a:gdLst/>
              <a:ahLst/>
              <a:cxnLst/>
              <a:rect l="l" t="t" r="r" b="b"/>
              <a:pathLst>
                <a:path w="3511" h="3284" extrusionOk="0">
                  <a:moveTo>
                    <a:pt x="328" y="0"/>
                  </a:moveTo>
                  <a:cubicBezTo>
                    <a:pt x="173" y="0"/>
                    <a:pt x="1" y="129"/>
                    <a:pt x="41" y="334"/>
                  </a:cubicBezTo>
                  <a:cubicBezTo>
                    <a:pt x="187" y="1149"/>
                    <a:pt x="1196" y="3284"/>
                    <a:pt x="2314" y="3284"/>
                  </a:cubicBezTo>
                  <a:cubicBezTo>
                    <a:pt x="2478" y="3284"/>
                    <a:pt x="2644" y="3238"/>
                    <a:pt x="2810" y="3136"/>
                  </a:cubicBezTo>
                  <a:cubicBezTo>
                    <a:pt x="3511" y="2669"/>
                    <a:pt x="3444" y="1768"/>
                    <a:pt x="2877" y="1235"/>
                  </a:cubicBezTo>
                  <a:cubicBezTo>
                    <a:pt x="2310" y="668"/>
                    <a:pt x="1442" y="468"/>
                    <a:pt x="709" y="167"/>
                  </a:cubicBezTo>
                  <a:cubicBezTo>
                    <a:pt x="686" y="156"/>
                    <a:pt x="664" y="152"/>
                    <a:pt x="643" y="152"/>
                  </a:cubicBezTo>
                  <a:cubicBezTo>
                    <a:pt x="601" y="152"/>
                    <a:pt x="564" y="167"/>
                    <a:pt x="542" y="167"/>
                  </a:cubicBezTo>
                  <a:cubicBezTo>
                    <a:pt x="516" y="51"/>
                    <a:pt x="426" y="0"/>
                    <a:pt x="3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5" name="Google Shape;615;p3"/>
            <p:cNvSpPr/>
            <p:nvPr/>
          </p:nvSpPr>
          <p:spPr>
            <a:xfrm>
              <a:off x="262618" y="4842671"/>
              <a:ext cx="69981" cy="100807"/>
            </a:xfrm>
            <a:custGeom>
              <a:avLst/>
              <a:gdLst/>
              <a:ahLst/>
              <a:cxnLst/>
              <a:rect l="l" t="t" r="r" b="b"/>
              <a:pathLst>
                <a:path w="2336" h="3365" extrusionOk="0">
                  <a:moveTo>
                    <a:pt x="1353" y="1"/>
                  </a:moveTo>
                  <a:cubicBezTo>
                    <a:pt x="899" y="1"/>
                    <a:pt x="477" y="371"/>
                    <a:pt x="301" y="798"/>
                  </a:cubicBezTo>
                  <a:cubicBezTo>
                    <a:pt x="1" y="1532"/>
                    <a:pt x="1" y="2399"/>
                    <a:pt x="101" y="3167"/>
                  </a:cubicBezTo>
                  <a:cubicBezTo>
                    <a:pt x="124" y="3306"/>
                    <a:pt x="228" y="3365"/>
                    <a:pt x="335" y="3365"/>
                  </a:cubicBezTo>
                  <a:cubicBezTo>
                    <a:pt x="381" y="3365"/>
                    <a:pt x="427" y="3354"/>
                    <a:pt x="468" y="3333"/>
                  </a:cubicBezTo>
                  <a:cubicBezTo>
                    <a:pt x="534" y="3333"/>
                    <a:pt x="635" y="3333"/>
                    <a:pt x="735" y="3267"/>
                  </a:cubicBezTo>
                  <a:cubicBezTo>
                    <a:pt x="1168" y="2900"/>
                    <a:pt x="1502" y="2199"/>
                    <a:pt x="1769" y="1699"/>
                  </a:cubicBezTo>
                  <a:cubicBezTo>
                    <a:pt x="1969" y="1299"/>
                    <a:pt x="2336" y="431"/>
                    <a:pt x="1802" y="131"/>
                  </a:cubicBezTo>
                  <a:cubicBezTo>
                    <a:pt x="1654" y="41"/>
                    <a:pt x="1502" y="1"/>
                    <a:pt x="13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6" name="Google Shape;616;p3"/>
            <p:cNvSpPr/>
            <p:nvPr/>
          </p:nvSpPr>
          <p:spPr>
            <a:xfrm>
              <a:off x="393523" y="4912197"/>
              <a:ext cx="106948" cy="91910"/>
            </a:xfrm>
            <a:custGeom>
              <a:avLst/>
              <a:gdLst/>
              <a:ahLst/>
              <a:cxnLst/>
              <a:rect l="l" t="t" r="r" b="b"/>
              <a:pathLst>
                <a:path w="3570" h="3068" extrusionOk="0">
                  <a:moveTo>
                    <a:pt x="255" y="0"/>
                  </a:moveTo>
                  <a:cubicBezTo>
                    <a:pt x="131" y="0"/>
                    <a:pt x="1" y="82"/>
                    <a:pt x="1" y="245"/>
                  </a:cubicBezTo>
                  <a:cubicBezTo>
                    <a:pt x="1" y="1012"/>
                    <a:pt x="534" y="1713"/>
                    <a:pt x="1068" y="2213"/>
                  </a:cubicBezTo>
                  <a:cubicBezTo>
                    <a:pt x="1368" y="2540"/>
                    <a:pt x="1979" y="3068"/>
                    <a:pt x="2521" y="3068"/>
                  </a:cubicBezTo>
                  <a:cubicBezTo>
                    <a:pt x="2642" y="3068"/>
                    <a:pt x="2759" y="3042"/>
                    <a:pt x="2869" y="2981"/>
                  </a:cubicBezTo>
                  <a:cubicBezTo>
                    <a:pt x="3570" y="2580"/>
                    <a:pt x="3303" y="1580"/>
                    <a:pt x="2903" y="1079"/>
                  </a:cubicBezTo>
                  <a:cubicBezTo>
                    <a:pt x="2415" y="500"/>
                    <a:pt x="1454" y="32"/>
                    <a:pt x="655" y="32"/>
                  </a:cubicBezTo>
                  <a:cubicBezTo>
                    <a:pt x="580" y="32"/>
                    <a:pt x="506" y="36"/>
                    <a:pt x="434" y="45"/>
                  </a:cubicBezTo>
                  <a:lnTo>
                    <a:pt x="401" y="45"/>
                  </a:lnTo>
                  <a:cubicBezTo>
                    <a:pt x="361" y="15"/>
                    <a:pt x="309" y="0"/>
                    <a:pt x="2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7" name="Google Shape;617;p3"/>
            <p:cNvSpPr/>
            <p:nvPr/>
          </p:nvSpPr>
          <p:spPr>
            <a:xfrm>
              <a:off x="452415" y="4773294"/>
              <a:ext cx="62042" cy="109315"/>
            </a:xfrm>
            <a:custGeom>
              <a:avLst/>
              <a:gdLst/>
              <a:ahLst/>
              <a:cxnLst/>
              <a:rect l="l" t="t" r="r" b="b"/>
              <a:pathLst>
                <a:path w="2071" h="3649" extrusionOk="0">
                  <a:moveTo>
                    <a:pt x="1060" y="1"/>
                  </a:moveTo>
                  <a:cubicBezTo>
                    <a:pt x="0" y="1"/>
                    <a:pt x="456" y="2949"/>
                    <a:pt x="736" y="3448"/>
                  </a:cubicBezTo>
                  <a:cubicBezTo>
                    <a:pt x="770" y="3548"/>
                    <a:pt x="870" y="3581"/>
                    <a:pt x="970" y="3581"/>
                  </a:cubicBezTo>
                  <a:cubicBezTo>
                    <a:pt x="1003" y="3615"/>
                    <a:pt x="1037" y="3648"/>
                    <a:pt x="1137" y="3648"/>
                  </a:cubicBezTo>
                  <a:cubicBezTo>
                    <a:pt x="1737" y="3615"/>
                    <a:pt x="1837" y="2414"/>
                    <a:pt x="1904" y="2014"/>
                  </a:cubicBezTo>
                  <a:cubicBezTo>
                    <a:pt x="2004" y="1346"/>
                    <a:pt x="2071" y="312"/>
                    <a:pt x="1304" y="45"/>
                  </a:cubicBezTo>
                  <a:cubicBezTo>
                    <a:pt x="1215" y="15"/>
                    <a:pt x="1133" y="1"/>
                    <a:pt x="10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8" name="Google Shape;618;p3"/>
            <p:cNvSpPr/>
            <p:nvPr/>
          </p:nvSpPr>
          <p:spPr>
            <a:xfrm>
              <a:off x="559386" y="4847733"/>
              <a:ext cx="101975" cy="74145"/>
            </a:xfrm>
            <a:custGeom>
              <a:avLst/>
              <a:gdLst/>
              <a:ahLst/>
              <a:cxnLst/>
              <a:rect l="l" t="t" r="r" b="b"/>
              <a:pathLst>
                <a:path w="3404" h="2475" extrusionOk="0">
                  <a:moveTo>
                    <a:pt x="312" y="0"/>
                  </a:moveTo>
                  <a:cubicBezTo>
                    <a:pt x="160" y="0"/>
                    <a:pt x="0" y="127"/>
                    <a:pt x="68" y="329"/>
                  </a:cubicBezTo>
                  <a:cubicBezTo>
                    <a:pt x="234" y="966"/>
                    <a:pt x="1433" y="2475"/>
                    <a:pt x="2351" y="2475"/>
                  </a:cubicBezTo>
                  <a:cubicBezTo>
                    <a:pt x="2540" y="2475"/>
                    <a:pt x="2716" y="2411"/>
                    <a:pt x="2870" y="2264"/>
                  </a:cubicBezTo>
                  <a:cubicBezTo>
                    <a:pt x="3403" y="1797"/>
                    <a:pt x="3203" y="996"/>
                    <a:pt x="2703" y="629"/>
                  </a:cubicBezTo>
                  <a:cubicBezTo>
                    <a:pt x="2136" y="229"/>
                    <a:pt x="1368" y="62"/>
                    <a:pt x="668" y="62"/>
                  </a:cubicBezTo>
                  <a:cubicBezTo>
                    <a:pt x="601" y="62"/>
                    <a:pt x="568" y="62"/>
                    <a:pt x="501" y="96"/>
                  </a:cubicBezTo>
                  <a:cubicBezTo>
                    <a:pt x="458" y="30"/>
                    <a:pt x="386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9" name="Google Shape;619;p3"/>
            <p:cNvSpPr/>
            <p:nvPr/>
          </p:nvSpPr>
          <p:spPr>
            <a:xfrm>
              <a:off x="616361" y="4692145"/>
              <a:ext cx="58986" cy="117134"/>
            </a:xfrm>
            <a:custGeom>
              <a:avLst/>
              <a:gdLst/>
              <a:ahLst/>
              <a:cxnLst/>
              <a:rect l="l" t="t" r="r" b="b"/>
              <a:pathLst>
                <a:path w="1969" h="3910" extrusionOk="0">
                  <a:moveTo>
                    <a:pt x="1121" y="0"/>
                  </a:moveTo>
                  <a:cubicBezTo>
                    <a:pt x="597" y="0"/>
                    <a:pt x="190" y="706"/>
                    <a:pt x="134" y="1153"/>
                  </a:cubicBezTo>
                  <a:cubicBezTo>
                    <a:pt x="0" y="2021"/>
                    <a:pt x="300" y="2988"/>
                    <a:pt x="701" y="3789"/>
                  </a:cubicBezTo>
                  <a:cubicBezTo>
                    <a:pt x="736" y="3878"/>
                    <a:pt x="801" y="3910"/>
                    <a:pt x="874" y="3910"/>
                  </a:cubicBezTo>
                  <a:cubicBezTo>
                    <a:pt x="937" y="3910"/>
                    <a:pt x="1006" y="3886"/>
                    <a:pt x="1068" y="3855"/>
                  </a:cubicBezTo>
                  <a:cubicBezTo>
                    <a:pt x="1168" y="3855"/>
                    <a:pt x="1268" y="3822"/>
                    <a:pt x="1301" y="3722"/>
                  </a:cubicBezTo>
                  <a:cubicBezTo>
                    <a:pt x="1668" y="3188"/>
                    <a:pt x="1768" y="2454"/>
                    <a:pt x="1835" y="1820"/>
                  </a:cubicBezTo>
                  <a:cubicBezTo>
                    <a:pt x="1902" y="1287"/>
                    <a:pt x="1968" y="419"/>
                    <a:pt x="1435" y="86"/>
                  </a:cubicBezTo>
                  <a:cubicBezTo>
                    <a:pt x="1327" y="27"/>
                    <a:pt x="1222" y="0"/>
                    <a:pt x="1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0" name="Google Shape;620;p3"/>
            <p:cNvSpPr/>
            <p:nvPr/>
          </p:nvSpPr>
          <p:spPr>
            <a:xfrm>
              <a:off x="711289" y="4724497"/>
              <a:ext cx="130195" cy="74085"/>
            </a:xfrm>
            <a:custGeom>
              <a:avLst/>
              <a:gdLst/>
              <a:ahLst/>
              <a:cxnLst/>
              <a:rect l="l" t="t" r="r" b="b"/>
              <a:pathLst>
                <a:path w="4346" h="2473" extrusionOk="0">
                  <a:moveTo>
                    <a:pt x="1526" y="1"/>
                  </a:moveTo>
                  <a:cubicBezTo>
                    <a:pt x="928" y="1"/>
                    <a:pt x="389" y="143"/>
                    <a:pt x="134" y="440"/>
                  </a:cubicBezTo>
                  <a:cubicBezTo>
                    <a:pt x="0" y="607"/>
                    <a:pt x="67" y="807"/>
                    <a:pt x="200" y="874"/>
                  </a:cubicBezTo>
                  <a:cubicBezTo>
                    <a:pt x="636" y="1563"/>
                    <a:pt x="1974" y="2473"/>
                    <a:pt x="2950" y="2473"/>
                  </a:cubicBezTo>
                  <a:cubicBezTo>
                    <a:pt x="3392" y="2473"/>
                    <a:pt x="3759" y="2286"/>
                    <a:pt x="3936" y="1808"/>
                  </a:cubicBezTo>
                  <a:cubicBezTo>
                    <a:pt x="4345" y="649"/>
                    <a:pt x="2803" y="1"/>
                    <a:pt x="15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1" name="Google Shape;621;p3"/>
            <p:cNvSpPr/>
            <p:nvPr/>
          </p:nvSpPr>
          <p:spPr>
            <a:xfrm>
              <a:off x="719257" y="4548688"/>
              <a:ext cx="76991" cy="108266"/>
            </a:xfrm>
            <a:custGeom>
              <a:avLst/>
              <a:gdLst/>
              <a:ahLst/>
              <a:cxnLst/>
              <a:rect l="l" t="t" r="r" b="b"/>
              <a:pathLst>
                <a:path w="2570" h="3614" extrusionOk="0">
                  <a:moveTo>
                    <a:pt x="973" y="1"/>
                  </a:moveTo>
                  <a:cubicBezTo>
                    <a:pt x="949" y="1"/>
                    <a:pt x="926" y="2"/>
                    <a:pt x="902" y="5"/>
                  </a:cubicBezTo>
                  <a:cubicBezTo>
                    <a:pt x="101" y="71"/>
                    <a:pt x="1" y="972"/>
                    <a:pt x="234" y="1539"/>
                  </a:cubicBezTo>
                  <a:cubicBezTo>
                    <a:pt x="601" y="2340"/>
                    <a:pt x="1302" y="3207"/>
                    <a:pt x="2069" y="3574"/>
                  </a:cubicBezTo>
                  <a:cubicBezTo>
                    <a:pt x="2117" y="3601"/>
                    <a:pt x="2163" y="3613"/>
                    <a:pt x="2207" y="3613"/>
                  </a:cubicBezTo>
                  <a:cubicBezTo>
                    <a:pt x="2375" y="3613"/>
                    <a:pt x="2496" y="3433"/>
                    <a:pt x="2469" y="3274"/>
                  </a:cubicBezTo>
                  <a:cubicBezTo>
                    <a:pt x="2503" y="3240"/>
                    <a:pt x="2503" y="3174"/>
                    <a:pt x="2536" y="3140"/>
                  </a:cubicBezTo>
                  <a:cubicBezTo>
                    <a:pt x="2569" y="2540"/>
                    <a:pt x="2303" y="1806"/>
                    <a:pt x="2102" y="1239"/>
                  </a:cubicBezTo>
                  <a:cubicBezTo>
                    <a:pt x="1910" y="790"/>
                    <a:pt x="1563" y="1"/>
                    <a:pt x="9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2" name="Google Shape;622;p3"/>
            <p:cNvSpPr/>
            <p:nvPr/>
          </p:nvSpPr>
          <p:spPr>
            <a:xfrm>
              <a:off x="810681" y="4525563"/>
              <a:ext cx="103473" cy="71808"/>
            </a:xfrm>
            <a:custGeom>
              <a:avLst/>
              <a:gdLst/>
              <a:ahLst/>
              <a:cxnLst/>
              <a:rect l="l" t="t" r="r" b="b"/>
              <a:pathLst>
                <a:path w="3454" h="2397" extrusionOk="0">
                  <a:moveTo>
                    <a:pt x="2697" y="1"/>
                  </a:moveTo>
                  <a:cubicBezTo>
                    <a:pt x="1870" y="1"/>
                    <a:pt x="587" y="907"/>
                    <a:pt x="251" y="1377"/>
                  </a:cubicBezTo>
                  <a:cubicBezTo>
                    <a:pt x="151" y="1544"/>
                    <a:pt x="251" y="1677"/>
                    <a:pt x="385" y="1744"/>
                  </a:cubicBezTo>
                  <a:cubicBezTo>
                    <a:pt x="351" y="1744"/>
                    <a:pt x="285" y="1777"/>
                    <a:pt x="251" y="1844"/>
                  </a:cubicBezTo>
                  <a:cubicBezTo>
                    <a:pt x="0" y="2288"/>
                    <a:pt x="386" y="2397"/>
                    <a:pt x="814" y="2397"/>
                  </a:cubicBezTo>
                  <a:cubicBezTo>
                    <a:pt x="1125" y="2397"/>
                    <a:pt x="1459" y="2339"/>
                    <a:pt x="1586" y="2311"/>
                  </a:cubicBezTo>
                  <a:cubicBezTo>
                    <a:pt x="2386" y="2178"/>
                    <a:pt x="3454" y="1811"/>
                    <a:pt x="3420" y="810"/>
                  </a:cubicBezTo>
                  <a:cubicBezTo>
                    <a:pt x="3398" y="218"/>
                    <a:pt x="3102" y="1"/>
                    <a:pt x="26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3" name="Google Shape;623;p3"/>
            <p:cNvSpPr/>
            <p:nvPr/>
          </p:nvSpPr>
          <p:spPr>
            <a:xfrm>
              <a:off x="723691" y="4397893"/>
              <a:ext cx="124533" cy="86038"/>
            </a:xfrm>
            <a:custGeom>
              <a:avLst/>
              <a:gdLst/>
              <a:ahLst/>
              <a:cxnLst/>
              <a:rect l="l" t="t" r="r" b="b"/>
              <a:pathLst>
                <a:path w="4157" h="2872" extrusionOk="0">
                  <a:moveTo>
                    <a:pt x="1799" y="1"/>
                  </a:moveTo>
                  <a:cubicBezTo>
                    <a:pt x="1617" y="1"/>
                    <a:pt x="1444" y="61"/>
                    <a:pt x="1287" y="202"/>
                  </a:cubicBezTo>
                  <a:cubicBezTo>
                    <a:pt x="1" y="1390"/>
                    <a:pt x="2695" y="2871"/>
                    <a:pt x="3722" y="2871"/>
                  </a:cubicBezTo>
                  <a:cubicBezTo>
                    <a:pt x="3734" y="2871"/>
                    <a:pt x="3745" y="2871"/>
                    <a:pt x="3756" y="2870"/>
                  </a:cubicBezTo>
                  <a:cubicBezTo>
                    <a:pt x="3923" y="2870"/>
                    <a:pt x="4023" y="2704"/>
                    <a:pt x="3989" y="2537"/>
                  </a:cubicBezTo>
                  <a:cubicBezTo>
                    <a:pt x="4089" y="2504"/>
                    <a:pt x="4156" y="2403"/>
                    <a:pt x="4123" y="2270"/>
                  </a:cubicBezTo>
                  <a:cubicBezTo>
                    <a:pt x="3899" y="1627"/>
                    <a:pt x="2739" y="1"/>
                    <a:pt x="17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4" name="Google Shape;624;p3"/>
            <p:cNvSpPr/>
            <p:nvPr/>
          </p:nvSpPr>
          <p:spPr>
            <a:xfrm>
              <a:off x="842164" y="4366529"/>
              <a:ext cx="93977" cy="72947"/>
            </a:xfrm>
            <a:custGeom>
              <a:avLst/>
              <a:gdLst/>
              <a:ahLst/>
              <a:cxnLst/>
              <a:rect l="l" t="t" r="r" b="b"/>
              <a:pathLst>
                <a:path w="3137" h="2435" extrusionOk="0">
                  <a:moveTo>
                    <a:pt x="2242" y="1"/>
                  </a:moveTo>
                  <a:cubicBezTo>
                    <a:pt x="2025" y="1"/>
                    <a:pt x="1803" y="50"/>
                    <a:pt x="1635" y="115"/>
                  </a:cubicBezTo>
                  <a:cubicBezTo>
                    <a:pt x="935" y="382"/>
                    <a:pt x="435" y="1015"/>
                    <a:pt x="201" y="1716"/>
                  </a:cubicBezTo>
                  <a:cubicBezTo>
                    <a:pt x="168" y="1749"/>
                    <a:pt x="101" y="1816"/>
                    <a:pt x="68" y="1849"/>
                  </a:cubicBezTo>
                  <a:cubicBezTo>
                    <a:pt x="1" y="1983"/>
                    <a:pt x="68" y="2150"/>
                    <a:pt x="201" y="2216"/>
                  </a:cubicBezTo>
                  <a:cubicBezTo>
                    <a:pt x="201" y="2325"/>
                    <a:pt x="268" y="2434"/>
                    <a:pt x="401" y="2434"/>
                  </a:cubicBezTo>
                  <a:cubicBezTo>
                    <a:pt x="431" y="2434"/>
                    <a:pt x="465" y="2429"/>
                    <a:pt x="501" y="2416"/>
                  </a:cubicBezTo>
                  <a:cubicBezTo>
                    <a:pt x="1035" y="2216"/>
                    <a:pt x="1602" y="2216"/>
                    <a:pt x="2102" y="1983"/>
                  </a:cubicBezTo>
                  <a:cubicBezTo>
                    <a:pt x="2669" y="1749"/>
                    <a:pt x="3136" y="1115"/>
                    <a:pt x="3003" y="515"/>
                  </a:cubicBezTo>
                  <a:cubicBezTo>
                    <a:pt x="2921" y="126"/>
                    <a:pt x="2588" y="1"/>
                    <a:pt x="2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5" name="Google Shape;625;p3"/>
            <p:cNvSpPr/>
            <p:nvPr/>
          </p:nvSpPr>
          <p:spPr>
            <a:xfrm>
              <a:off x="781235" y="4253777"/>
              <a:ext cx="91400" cy="115396"/>
            </a:xfrm>
            <a:custGeom>
              <a:avLst/>
              <a:gdLst/>
              <a:ahLst/>
              <a:cxnLst/>
              <a:rect l="l" t="t" r="r" b="b"/>
              <a:pathLst>
                <a:path w="3051" h="3852" extrusionOk="0">
                  <a:moveTo>
                    <a:pt x="1657" y="0"/>
                  </a:moveTo>
                  <a:cubicBezTo>
                    <a:pt x="1557" y="0"/>
                    <a:pt x="1450" y="14"/>
                    <a:pt x="1334" y="43"/>
                  </a:cubicBezTo>
                  <a:cubicBezTo>
                    <a:pt x="0" y="376"/>
                    <a:pt x="1434" y="3245"/>
                    <a:pt x="1968" y="3779"/>
                  </a:cubicBezTo>
                  <a:cubicBezTo>
                    <a:pt x="2032" y="3830"/>
                    <a:pt x="2096" y="3851"/>
                    <a:pt x="2156" y="3851"/>
                  </a:cubicBezTo>
                  <a:cubicBezTo>
                    <a:pt x="2253" y="3851"/>
                    <a:pt x="2340" y="3794"/>
                    <a:pt x="2402" y="3712"/>
                  </a:cubicBezTo>
                  <a:cubicBezTo>
                    <a:pt x="2469" y="3679"/>
                    <a:pt x="2569" y="3645"/>
                    <a:pt x="2602" y="3545"/>
                  </a:cubicBezTo>
                  <a:cubicBezTo>
                    <a:pt x="2913" y="2673"/>
                    <a:pt x="3050" y="0"/>
                    <a:pt x="16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626" name="Google Shape;626;p3"/>
          <p:cNvGrpSpPr/>
          <p:nvPr/>
        </p:nvGrpSpPr>
        <p:grpSpPr>
          <a:xfrm>
            <a:off x="-25810" y="5847949"/>
            <a:ext cx="821955" cy="1105383"/>
            <a:chOff x="-168050" y="4195214"/>
            <a:chExt cx="719519" cy="965231"/>
          </a:xfrm>
        </p:grpSpPr>
        <p:sp>
          <p:nvSpPr>
            <p:cNvPr id="627" name="Google Shape;627;p3"/>
            <p:cNvSpPr/>
            <p:nvPr/>
          </p:nvSpPr>
          <p:spPr>
            <a:xfrm>
              <a:off x="-168050" y="4195214"/>
              <a:ext cx="719519" cy="965231"/>
            </a:xfrm>
            <a:custGeom>
              <a:avLst/>
              <a:gdLst/>
              <a:ahLst/>
              <a:cxnLst/>
              <a:rect l="l" t="t" r="r" b="b"/>
              <a:pathLst>
                <a:path w="24018" h="32220" extrusionOk="0">
                  <a:moveTo>
                    <a:pt x="11911" y="0"/>
                  </a:moveTo>
                  <a:cubicBezTo>
                    <a:pt x="10245" y="0"/>
                    <a:pt x="8091" y="4375"/>
                    <a:pt x="6872" y="6468"/>
                  </a:cubicBezTo>
                  <a:cubicBezTo>
                    <a:pt x="5371" y="9236"/>
                    <a:pt x="3870" y="12138"/>
                    <a:pt x="2936" y="15174"/>
                  </a:cubicBezTo>
                  <a:cubicBezTo>
                    <a:pt x="1669" y="19377"/>
                    <a:pt x="1" y="26282"/>
                    <a:pt x="701" y="30718"/>
                  </a:cubicBezTo>
                  <a:lnTo>
                    <a:pt x="1502" y="32219"/>
                  </a:lnTo>
                  <a:cubicBezTo>
                    <a:pt x="1635" y="29084"/>
                    <a:pt x="4204" y="26182"/>
                    <a:pt x="6305" y="24314"/>
                  </a:cubicBezTo>
                  <a:cubicBezTo>
                    <a:pt x="11175" y="20111"/>
                    <a:pt x="17146" y="17542"/>
                    <a:pt x="21550" y="12639"/>
                  </a:cubicBezTo>
                  <a:cubicBezTo>
                    <a:pt x="22383" y="11705"/>
                    <a:pt x="24018" y="9503"/>
                    <a:pt x="21683" y="9136"/>
                  </a:cubicBezTo>
                  <a:cubicBezTo>
                    <a:pt x="21615" y="9124"/>
                    <a:pt x="21544" y="9118"/>
                    <a:pt x="21471" y="9118"/>
                  </a:cubicBezTo>
                  <a:cubicBezTo>
                    <a:pt x="20146" y="9118"/>
                    <a:pt x="18032" y="11041"/>
                    <a:pt x="17146" y="11705"/>
                  </a:cubicBezTo>
                  <a:cubicBezTo>
                    <a:pt x="13644" y="14507"/>
                    <a:pt x="10842" y="18710"/>
                    <a:pt x="6872" y="20811"/>
                  </a:cubicBezTo>
                  <a:cubicBezTo>
                    <a:pt x="7239" y="20211"/>
                    <a:pt x="7706" y="19644"/>
                    <a:pt x="8040" y="19043"/>
                  </a:cubicBezTo>
                  <a:cubicBezTo>
                    <a:pt x="10141" y="16275"/>
                    <a:pt x="12109" y="13339"/>
                    <a:pt x="14211" y="10437"/>
                  </a:cubicBezTo>
                  <a:cubicBezTo>
                    <a:pt x="15378" y="8903"/>
                    <a:pt x="16446" y="7168"/>
                    <a:pt x="17613" y="5534"/>
                  </a:cubicBezTo>
                  <a:cubicBezTo>
                    <a:pt x="18303" y="4441"/>
                    <a:pt x="19265" y="2978"/>
                    <a:pt x="18025" y="2978"/>
                  </a:cubicBezTo>
                  <a:cubicBezTo>
                    <a:pt x="17826" y="2978"/>
                    <a:pt x="17569" y="3015"/>
                    <a:pt x="17246" y="3098"/>
                  </a:cubicBezTo>
                  <a:cubicBezTo>
                    <a:pt x="14911" y="3565"/>
                    <a:pt x="12576" y="7635"/>
                    <a:pt x="11309" y="9503"/>
                  </a:cubicBezTo>
                  <a:cubicBezTo>
                    <a:pt x="9541" y="12305"/>
                    <a:pt x="6372" y="16575"/>
                    <a:pt x="4537" y="19077"/>
                  </a:cubicBezTo>
                  <a:cubicBezTo>
                    <a:pt x="5371" y="16041"/>
                    <a:pt x="6872" y="13106"/>
                    <a:pt x="8173" y="10304"/>
                  </a:cubicBezTo>
                  <a:cubicBezTo>
                    <a:pt x="9074" y="8469"/>
                    <a:pt x="14111" y="1697"/>
                    <a:pt x="12243" y="63"/>
                  </a:cubicBezTo>
                  <a:cubicBezTo>
                    <a:pt x="12135" y="21"/>
                    <a:pt x="12024" y="0"/>
                    <a:pt x="11911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8" name="Google Shape;628;p3"/>
            <p:cNvSpPr/>
            <p:nvPr/>
          </p:nvSpPr>
          <p:spPr>
            <a:xfrm>
              <a:off x="-69107" y="486058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29" name="Google Shape;629;p3"/>
            <p:cNvSpPr/>
            <p:nvPr/>
          </p:nvSpPr>
          <p:spPr>
            <a:xfrm>
              <a:off x="-32142" y="478464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0" name="Google Shape;630;p3"/>
            <p:cNvSpPr/>
            <p:nvPr/>
          </p:nvSpPr>
          <p:spPr>
            <a:xfrm>
              <a:off x="16805" y="4768651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1" name="Google Shape;631;p3"/>
            <p:cNvSpPr/>
            <p:nvPr/>
          </p:nvSpPr>
          <p:spPr>
            <a:xfrm>
              <a:off x="58772" y="4690707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2" name="Google Shape;632;p3"/>
            <p:cNvSpPr/>
            <p:nvPr/>
          </p:nvSpPr>
          <p:spPr>
            <a:xfrm>
              <a:off x="100740" y="467171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3" name="Google Shape;633;p3"/>
            <p:cNvSpPr/>
            <p:nvPr/>
          </p:nvSpPr>
          <p:spPr>
            <a:xfrm>
              <a:off x="111733" y="459877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4" name="Google Shape;634;p3"/>
            <p:cNvSpPr/>
            <p:nvPr/>
          </p:nvSpPr>
          <p:spPr>
            <a:xfrm>
              <a:off x="158703" y="458277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5" name="Google Shape;635;p3"/>
            <p:cNvSpPr/>
            <p:nvPr/>
          </p:nvSpPr>
          <p:spPr>
            <a:xfrm>
              <a:off x="166701" y="4509836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6" name="Google Shape;636;p3"/>
            <p:cNvSpPr/>
            <p:nvPr/>
          </p:nvSpPr>
          <p:spPr>
            <a:xfrm>
              <a:off x="210676" y="450183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701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7" name="Google Shape;637;p3"/>
            <p:cNvSpPr/>
            <p:nvPr/>
          </p:nvSpPr>
          <p:spPr>
            <a:xfrm>
              <a:off x="208669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8" name="Google Shape;638;p3"/>
            <p:cNvSpPr/>
            <p:nvPr/>
          </p:nvSpPr>
          <p:spPr>
            <a:xfrm>
              <a:off x="260641" y="443389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39" name="Google Shape;639;p3"/>
            <p:cNvSpPr/>
            <p:nvPr/>
          </p:nvSpPr>
          <p:spPr>
            <a:xfrm>
              <a:off x="260641" y="43759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0" name="Google Shape;640;p3"/>
            <p:cNvSpPr/>
            <p:nvPr/>
          </p:nvSpPr>
          <p:spPr>
            <a:xfrm>
              <a:off x="305604" y="437096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1" name="Google Shape;641;p3"/>
            <p:cNvSpPr/>
            <p:nvPr/>
          </p:nvSpPr>
          <p:spPr>
            <a:xfrm>
              <a:off x="318700" y="430079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2" name="Google Shape;642;p3"/>
            <p:cNvSpPr/>
            <p:nvPr/>
          </p:nvSpPr>
          <p:spPr>
            <a:xfrm>
              <a:off x="357672" y="42847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3" name="Google Shape;643;p3"/>
            <p:cNvSpPr/>
            <p:nvPr/>
          </p:nvSpPr>
          <p:spPr>
            <a:xfrm>
              <a:off x="-1168" y="487055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4" name="Google Shape;644;p3"/>
            <p:cNvSpPr/>
            <p:nvPr/>
          </p:nvSpPr>
          <p:spPr>
            <a:xfrm>
              <a:off x="58772" y="4818617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5" name="Google Shape;645;p3"/>
            <p:cNvSpPr/>
            <p:nvPr/>
          </p:nvSpPr>
          <p:spPr>
            <a:xfrm>
              <a:off x="116736" y="481361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6" name="Google Shape;646;p3"/>
            <p:cNvSpPr/>
            <p:nvPr/>
          </p:nvSpPr>
          <p:spPr>
            <a:xfrm>
              <a:off x="137734" y="476364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7" name="Google Shape;647;p3"/>
            <p:cNvSpPr/>
            <p:nvPr/>
          </p:nvSpPr>
          <p:spPr>
            <a:xfrm>
              <a:off x="205673" y="475565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8" name="Google Shape;648;p3"/>
            <p:cNvSpPr/>
            <p:nvPr/>
          </p:nvSpPr>
          <p:spPr>
            <a:xfrm>
              <a:off x="213671" y="470568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49" name="Google Shape;649;p3"/>
            <p:cNvSpPr/>
            <p:nvPr/>
          </p:nvSpPr>
          <p:spPr>
            <a:xfrm>
              <a:off x="268609" y="4700712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0" name="Google Shape;650;p3"/>
            <p:cNvSpPr/>
            <p:nvPr/>
          </p:nvSpPr>
          <p:spPr>
            <a:xfrm>
              <a:off x="271605" y="4640741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1" name="Google Shape;651;p3"/>
            <p:cNvSpPr/>
            <p:nvPr/>
          </p:nvSpPr>
          <p:spPr>
            <a:xfrm>
              <a:off x="328580" y="4650746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2" name="Google Shape;652;p3"/>
            <p:cNvSpPr/>
            <p:nvPr/>
          </p:nvSpPr>
          <p:spPr>
            <a:xfrm>
              <a:off x="334571" y="459377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3" name="Google Shape;653;p3"/>
            <p:cNvSpPr/>
            <p:nvPr/>
          </p:nvSpPr>
          <p:spPr>
            <a:xfrm>
              <a:off x="394511" y="4595778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4" name="Google Shape;654;p3"/>
            <p:cNvSpPr/>
            <p:nvPr/>
          </p:nvSpPr>
          <p:spPr>
            <a:xfrm>
              <a:off x="386543" y="4538833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5" name="Google Shape;655;p3"/>
            <p:cNvSpPr/>
            <p:nvPr/>
          </p:nvSpPr>
          <p:spPr>
            <a:xfrm>
              <a:off x="441481" y="4553811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6" name="Google Shape;656;p3"/>
            <p:cNvSpPr/>
            <p:nvPr/>
          </p:nvSpPr>
          <p:spPr>
            <a:xfrm>
              <a:off x="465476" y="4493870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7" name="Google Shape;657;p3"/>
            <p:cNvSpPr/>
            <p:nvPr/>
          </p:nvSpPr>
          <p:spPr>
            <a:xfrm>
              <a:off x="-59132" y="4711676"/>
              <a:ext cx="21030" cy="15039"/>
            </a:xfrm>
            <a:custGeom>
              <a:avLst/>
              <a:gdLst/>
              <a:ahLst/>
              <a:cxnLst/>
              <a:rect l="l" t="t" r="r" b="b"/>
              <a:pathLst>
                <a:path w="702" h="502" extrusionOk="0">
                  <a:moveTo>
                    <a:pt x="368" y="1"/>
                  </a:moveTo>
                  <a:cubicBezTo>
                    <a:pt x="1" y="1"/>
                    <a:pt x="1" y="501"/>
                    <a:pt x="368" y="501"/>
                  </a:cubicBezTo>
                  <a:cubicBezTo>
                    <a:pt x="701" y="501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8" name="Google Shape;658;p3"/>
            <p:cNvSpPr/>
            <p:nvPr/>
          </p:nvSpPr>
          <p:spPr>
            <a:xfrm>
              <a:off x="-64135" y="4637746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59" name="Google Shape;659;p3"/>
            <p:cNvSpPr/>
            <p:nvPr/>
          </p:nvSpPr>
          <p:spPr>
            <a:xfrm>
              <a:off x="-14169" y="461677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0" name="Google Shape;660;p3"/>
            <p:cNvSpPr/>
            <p:nvPr/>
          </p:nvSpPr>
          <p:spPr>
            <a:xfrm>
              <a:off x="-25163" y="454380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5"/>
                    <a:pt x="368" y="535"/>
                  </a:cubicBezTo>
                  <a:cubicBezTo>
                    <a:pt x="701" y="535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1" name="Google Shape;661;p3"/>
            <p:cNvSpPr/>
            <p:nvPr/>
          </p:nvSpPr>
          <p:spPr>
            <a:xfrm>
              <a:off x="24803" y="4522837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2" name="Google Shape;662;p3"/>
            <p:cNvSpPr/>
            <p:nvPr/>
          </p:nvSpPr>
          <p:spPr>
            <a:xfrm>
              <a:off x="11832" y="44628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3" name="Google Shape;663;p3"/>
            <p:cNvSpPr/>
            <p:nvPr/>
          </p:nvSpPr>
          <p:spPr>
            <a:xfrm>
              <a:off x="66770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4" name="Google Shape;664;p3"/>
            <p:cNvSpPr/>
            <p:nvPr/>
          </p:nvSpPr>
          <p:spPr>
            <a:xfrm>
              <a:off x="56795" y="438093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5" name="Google Shape;665;p3"/>
            <p:cNvSpPr/>
            <p:nvPr/>
          </p:nvSpPr>
          <p:spPr>
            <a:xfrm>
              <a:off x="106761" y="437893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6" name="Google Shape;666;p3"/>
            <p:cNvSpPr/>
            <p:nvPr/>
          </p:nvSpPr>
          <p:spPr>
            <a:xfrm>
              <a:off x="103860" y="4287794"/>
              <a:ext cx="20042" cy="15039"/>
            </a:xfrm>
            <a:custGeom>
              <a:avLst/>
              <a:gdLst/>
              <a:ahLst/>
              <a:cxnLst/>
              <a:rect l="l" t="t" r="r" b="b"/>
              <a:pathLst>
                <a:path w="669" h="502" extrusionOk="0">
                  <a:moveTo>
                    <a:pt x="335" y="1"/>
                  </a:moveTo>
                  <a:cubicBezTo>
                    <a:pt x="1" y="1"/>
                    <a:pt x="1" y="501"/>
                    <a:pt x="335" y="501"/>
                  </a:cubicBezTo>
                  <a:cubicBezTo>
                    <a:pt x="668" y="501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7" name="Google Shape;667;p3"/>
            <p:cNvSpPr/>
            <p:nvPr/>
          </p:nvSpPr>
          <p:spPr>
            <a:xfrm>
              <a:off x="155833" y="428180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8" name="Google Shape;668;p3"/>
            <p:cNvSpPr/>
            <p:nvPr/>
          </p:nvSpPr>
          <p:spPr>
            <a:xfrm>
              <a:off x="168833" y="4208861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69" name="Google Shape;669;p3"/>
            <p:cNvSpPr/>
            <p:nvPr/>
          </p:nvSpPr>
          <p:spPr>
            <a:xfrm>
              <a:off x="-80101" y="4766644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0" name="Google Shape;670;p3"/>
            <p:cNvSpPr/>
            <p:nvPr/>
          </p:nvSpPr>
          <p:spPr>
            <a:xfrm>
              <a:off x="-59132" y="492852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1" name="Google Shape;671;p3"/>
            <p:cNvSpPr/>
            <p:nvPr/>
          </p:nvSpPr>
          <p:spPr>
            <a:xfrm>
              <a:off x="-129078" y="489754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2" name="Google Shape;672;p3"/>
            <p:cNvSpPr/>
            <p:nvPr/>
          </p:nvSpPr>
          <p:spPr>
            <a:xfrm>
              <a:off x="-108079" y="497549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3" name="Google Shape;673;p3"/>
            <p:cNvSpPr/>
            <p:nvPr/>
          </p:nvSpPr>
          <p:spPr>
            <a:xfrm>
              <a:off x="-135069" y="50044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674" name="Google Shape;674;p3"/>
          <p:cNvGrpSpPr/>
          <p:nvPr/>
        </p:nvGrpSpPr>
        <p:grpSpPr>
          <a:xfrm>
            <a:off x="10996602" y="-268136"/>
            <a:ext cx="1171469" cy="1204359"/>
            <a:chOff x="7973149" y="-201092"/>
            <a:chExt cx="1116750" cy="1145263"/>
          </a:xfrm>
        </p:grpSpPr>
        <p:sp>
          <p:nvSpPr>
            <p:cNvPr id="675" name="Google Shape;675;p3"/>
            <p:cNvSpPr/>
            <p:nvPr/>
          </p:nvSpPr>
          <p:spPr>
            <a:xfrm>
              <a:off x="8049086" y="-201092"/>
              <a:ext cx="1040813" cy="992342"/>
            </a:xfrm>
            <a:custGeom>
              <a:avLst/>
              <a:gdLst/>
              <a:ahLst/>
              <a:cxnLst/>
              <a:rect l="l" t="t" r="r" b="b"/>
              <a:pathLst>
                <a:path w="34743" h="33125" extrusionOk="0">
                  <a:moveTo>
                    <a:pt x="34434" y="0"/>
                  </a:moveTo>
                  <a:cubicBezTo>
                    <a:pt x="34275" y="0"/>
                    <a:pt x="34109" y="100"/>
                    <a:pt x="34092" y="301"/>
                  </a:cubicBezTo>
                  <a:cubicBezTo>
                    <a:pt x="34025" y="3770"/>
                    <a:pt x="32291" y="6705"/>
                    <a:pt x="29555" y="8740"/>
                  </a:cubicBezTo>
                  <a:cubicBezTo>
                    <a:pt x="26853" y="10741"/>
                    <a:pt x="23618" y="11909"/>
                    <a:pt x="20415" y="12743"/>
                  </a:cubicBezTo>
                  <a:cubicBezTo>
                    <a:pt x="17113" y="13610"/>
                    <a:pt x="13777" y="14277"/>
                    <a:pt x="10642" y="15611"/>
                  </a:cubicBezTo>
                  <a:cubicBezTo>
                    <a:pt x="7773" y="16846"/>
                    <a:pt x="5105" y="18580"/>
                    <a:pt x="3203" y="21049"/>
                  </a:cubicBezTo>
                  <a:cubicBezTo>
                    <a:pt x="635" y="24418"/>
                    <a:pt x="1" y="28688"/>
                    <a:pt x="1" y="32824"/>
                  </a:cubicBezTo>
                  <a:cubicBezTo>
                    <a:pt x="1" y="33024"/>
                    <a:pt x="159" y="33124"/>
                    <a:pt x="318" y="33124"/>
                  </a:cubicBezTo>
                  <a:cubicBezTo>
                    <a:pt x="476" y="33124"/>
                    <a:pt x="635" y="33024"/>
                    <a:pt x="635" y="32824"/>
                  </a:cubicBezTo>
                  <a:cubicBezTo>
                    <a:pt x="635" y="29021"/>
                    <a:pt x="1168" y="25118"/>
                    <a:pt x="3370" y="21916"/>
                  </a:cubicBezTo>
                  <a:cubicBezTo>
                    <a:pt x="5171" y="19247"/>
                    <a:pt x="7907" y="17446"/>
                    <a:pt x="10842" y="16212"/>
                  </a:cubicBezTo>
                  <a:cubicBezTo>
                    <a:pt x="17013" y="13543"/>
                    <a:pt x="24118" y="13443"/>
                    <a:pt x="29722" y="9407"/>
                  </a:cubicBezTo>
                  <a:cubicBezTo>
                    <a:pt x="31123" y="8373"/>
                    <a:pt x="32357" y="7139"/>
                    <a:pt x="33258" y="5671"/>
                  </a:cubicBezTo>
                  <a:cubicBezTo>
                    <a:pt x="34225" y="4037"/>
                    <a:pt x="34692" y="2169"/>
                    <a:pt x="34726" y="301"/>
                  </a:cubicBezTo>
                  <a:cubicBezTo>
                    <a:pt x="34742" y="100"/>
                    <a:pt x="34592" y="0"/>
                    <a:pt x="34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6" name="Google Shape;676;p3"/>
            <p:cNvSpPr/>
            <p:nvPr/>
          </p:nvSpPr>
          <p:spPr>
            <a:xfrm>
              <a:off x="8764539" y="130006"/>
              <a:ext cx="67974" cy="130585"/>
            </a:xfrm>
            <a:custGeom>
              <a:avLst/>
              <a:gdLst/>
              <a:ahLst/>
              <a:cxnLst/>
              <a:rect l="l" t="t" r="r" b="b"/>
              <a:pathLst>
                <a:path w="2269" h="4359" extrusionOk="0">
                  <a:moveTo>
                    <a:pt x="1879" y="1"/>
                  </a:moveTo>
                  <a:cubicBezTo>
                    <a:pt x="1754" y="1"/>
                    <a:pt x="1635" y="76"/>
                    <a:pt x="1635" y="222"/>
                  </a:cubicBezTo>
                  <a:cubicBezTo>
                    <a:pt x="1602" y="255"/>
                    <a:pt x="1535" y="289"/>
                    <a:pt x="1502" y="355"/>
                  </a:cubicBezTo>
                  <a:cubicBezTo>
                    <a:pt x="1135" y="1189"/>
                    <a:pt x="534" y="1890"/>
                    <a:pt x="201" y="2791"/>
                  </a:cubicBezTo>
                  <a:cubicBezTo>
                    <a:pt x="1" y="3358"/>
                    <a:pt x="101" y="4325"/>
                    <a:pt x="901" y="4358"/>
                  </a:cubicBezTo>
                  <a:cubicBezTo>
                    <a:pt x="1568" y="4358"/>
                    <a:pt x="1802" y="3291"/>
                    <a:pt x="1935" y="2824"/>
                  </a:cubicBezTo>
                  <a:cubicBezTo>
                    <a:pt x="2135" y="2023"/>
                    <a:pt x="2269" y="1089"/>
                    <a:pt x="2169" y="255"/>
                  </a:cubicBezTo>
                  <a:cubicBezTo>
                    <a:pt x="2152" y="84"/>
                    <a:pt x="2012" y="1"/>
                    <a:pt x="18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7" name="Google Shape;677;p3"/>
            <p:cNvSpPr/>
            <p:nvPr/>
          </p:nvSpPr>
          <p:spPr>
            <a:xfrm>
              <a:off x="8637648" y="67938"/>
              <a:ext cx="105151" cy="98500"/>
            </a:xfrm>
            <a:custGeom>
              <a:avLst/>
              <a:gdLst/>
              <a:ahLst/>
              <a:cxnLst/>
              <a:rect l="l" t="t" r="r" b="b"/>
              <a:pathLst>
                <a:path w="3510" h="3288" extrusionOk="0">
                  <a:moveTo>
                    <a:pt x="1215" y="0"/>
                  </a:moveTo>
                  <a:cubicBezTo>
                    <a:pt x="1045" y="0"/>
                    <a:pt x="872" y="49"/>
                    <a:pt x="701" y="159"/>
                  </a:cubicBezTo>
                  <a:cubicBezTo>
                    <a:pt x="0" y="593"/>
                    <a:pt x="67" y="1527"/>
                    <a:pt x="634" y="2027"/>
                  </a:cubicBezTo>
                  <a:cubicBezTo>
                    <a:pt x="1201" y="2594"/>
                    <a:pt x="2068" y="2794"/>
                    <a:pt x="2802" y="3095"/>
                  </a:cubicBezTo>
                  <a:cubicBezTo>
                    <a:pt x="2836" y="3111"/>
                    <a:pt x="2869" y="3120"/>
                    <a:pt x="2898" y="3120"/>
                  </a:cubicBezTo>
                  <a:cubicBezTo>
                    <a:pt x="2927" y="3120"/>
                    <a:pt x="2952" y="3111"/>
                    <a:pt x="2969" y="3095"/>
                  </a:cubicBezTo>
                  <a:cubicBezTo>
                    <a:pt x="2996" y="3229"/>
                    <a:pt x="3094" y="3288"/>
                    <a:pt x="3196" y="3288"/>
                  </a:cubicBezTo>
                  <a:cubicBezTo>
                    <a:pt x="3347" y="3288"/>
                    <a:pt x="3509" y="3160"/>
                    <a:pt x="3469" y="2961"/>
                  </a:cubicBezTo>
                  <a:cubicBezTo>
                    <a:pt x="3354" y="2122"/>
                    <a:pt x="2333" y="0"/>
                    <a:pt x="1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8" name="Google Shape;678;p3"/>
            <p:cNvSpPr/>
            <p:nvPr/>
          </p:nvSpPr>
          <p:spPr>
            <a:xfrm>
              <a:off x="8575701" y="196387"/>
              <a:ext cx="70969" cy="100657"/>
            </a:xfrm>
            <a:custGeom>
              <a:avLst/>
              <a:gdLst/>
              <a:ahLst/>
              <a:cxnLst/>
              <a:rect l="l" t="t" r="r" b="b"/>
              <a:pathLst>
                <a:path w="2369" h="3360" extrusionOk="0">
                  <a:moveTo>
                    <a:pt x="2030" y="1"/>
                  </a:moveTo>
                  <a:cubicBezTo>
                    <a:pt x="1975" y="1"/>
                    <a:pt x="1917" y="16"/>
                    <a:pt x="1868" y="41"/>
                  </a:cubicBezTo>
                  <a:cubicBezTo>
                    <a:pt x="1841" y="27"/>
                    <a:pt x="1807" y="19"/>
                    <a:pt x="1770" y="19"/>
                  </a:cubicBezTo>
                  <a:cubicBezTo>
                    <a:pt x="1719" y="19"/>
                    <a:pt x="1660" y="35"/>
                    <a:pt x="1601" y="74"/>
                  </a:cubicBezTo>
                  <a:cubicBezTo>
                    <a:pt x="1168" y="441"/>
                    <a:pt x="834" y="1175"/>
                    <a:pt x="567" y="1675"/>
                  </a:cubicBezTo>
                  <a:cubicBezTo>
                    <a:pt x="367" y="2076"/>
                    <a:pt x="0" y="2943"/>
                    <a:pt x="534" y="3243"/>
                  </a:cubicBezTo>
                  <a:cubicBezTo>
                    <a:pt x="679" y="3324"/>
                    <a:pt x="828" y="3359"/>
                    <a:pt x="973" y="3359"/>
                  </a:cubicBezTo>
                  <a:cubicBezTo>
                    <a:pt x="1431" y="3359"/>
                    <a:pt x="1858" y="3006"/>
                    <a:pt x="2035" y="2576"/>
                  </a:cubicBezTo>
                  <a:cubicBezTo>
                    <a:pt x="2335" y="1842"/>
                    <a:pt x="2368" y="941"/>
                    <a:pt x="2235" y="174"/>
                  </a:cubicBezTo>
                  <a:cubicBezTo>
                    <a:pt x="2214" y="47"/>
                    <a:pt x="2126" y="1"/>
                    <a:pt x="2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79" name="Google Shape;679;p3"/>
            <p:cNvSpPr/>
            <p:nvPr/>
          </p:nvSpPr>
          <p:spPr>
            <a:xfrm>
              <a:off x="8407831" y="135937"/>
              <a:ext cx="107937" cy="91221"/>
            </a:xfrm>
            <a:custGeom>
              <a:avLst/>
              <a:gdLst/>
              <a:ahLst/>
              <a:cxnLst/>
              <a:rect l="l" t="t" r="r" b="b"/>
              <a:pathLst>
                <a:path w="3603" h="3045" extrusionOk="0">
                  <a:moveTo>
                    <a:pt x="1062" y="0"/>
                  </a:moveTo>
                  <a:cubicBezTo>
                    <a:pt x="936" y="0"/>
                    <a:pt x="814" y="28"/>
                    <a:pt x="701" y="91"/>
                  </a:cubicBezTo>
                  <a:cubicBezTo>
                    <a:pt x="0" y="458"/>
                    <a:pt x="267" y="1492"/>
                    <a:pt x="701" y="1992"/>
                  </a:cubicBezTo>
                  <a:cubicBezTo>
                    <a:pt x="1186" y="2568"/>
                    <a:pt x="2139" y="3006"/>
                    <a:pt x="2935" y="3006"/>
                  </a:cubicBezTo>
                  <a:cubicBezTo>
                    <a:pt x="3015" y="3006"/>
                    <a:pt x="3093" y="3002"/>
                    <a:pt x="3169" y="2993"/>
                  </a:cubicBezTo>
                  <a:cubicBezTo>
                    <a:pt x="3214" y="3026"/>
                    <a:pt x="3277" y="3045"/>
                    <a:pt x="3341" y="3045"/>
                  </a:cubicBezTo>
                  <a:cubicBezTo>
                    <a:pt x="3469" y="3045"/>
                    <a:pt x="3603" y="2971"/>
                    <a:pt x="3603" y="2793"/>
                  </a:cubicBezTo>
                  <a:cubicBezTo>
                    <a:pt x="3603" y="2025"/>
                    <a:pt x="3036" y="1358"/>
                    <a:pt x="2535" y="825"/>
                  </a:cubicBezTo>
                  <a:cubicBezTo>
                    <a:pt x="2211" y="500"/>
                    <a:pt x="1601" y="0"/>
                    <a:pt x="1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0" name="Google Shape;680;p3"/>
            <p:cNvSpPr/>
            <p:nvPr/>
          </p:nvSpPr>
          <p:spPr>
            <a:xfrm>
              <a:off x="8393842" y="257556"/>
              <a:ext cx="62042" cy="109285"/>
            </a:xfrm>
            <a:custGeom>
              <a:avLst/>
              <a:gdLst/>
              <a:ahLst/>
              <a:cxnLst/>
              <a:rect l="l" t="t" r="r" b="b"/>
              <a:pathLst>
                <a:path w="2071" h="3648" extrusionOk="0">
                  <a:moveTo>
                    <a:pt x="934" y="0"/>
                  </a:moveTo>
                  <a:cubicBezTo>
                    <a:pt x="367" y="34"/>
                    <a:pt x="234" y="1201"/>
                    <a:pt x="167" y="1635"/>
                  </a:cubicBezTo>
                  <a:cubicBezTo>
                    <a:pt x="100" y="2269"/>
                    <a:pt x="0" y="3336"/>
                    <a:pt x="767" y="3603"/>
                  </a:cubicBezTo>
                  <a:cubicBezTo>
                    <a:pt x="856" y="3633"/>
                    <a:pt x="937" y="3648"/>
                    <a:pt x="1011" y="3648"/>
                  </a:cubicBezTo>
                  <a:cubicBezTo>
                    <a:pt x="2071" y="3648"/>
                    <a:pt x="1615" y="697"/>
                    <a:pt x="1334" y="167"/>
                  </a:cubicBezTo>
                  <a:cubicBezTo>
                    <a:pt x="1309" y="92"/>
                    <a:pt x="1247" y="54"/>
                    <a:pt x="1189" y="54"/>
                  </a:cubicBezTo>
                  <a:cubicBezTo>
                    <a:pt x="1170" y="54"/>
                    <a:pt x="1151" y="59"/>
                    <a:pt x="1134" y="67"/>
                  </a:cubicBezTo>
                  <a:cubicBezTo>
                    <a:pt x="1068" y="0"/>
                    <a:pt x="1034" y="0"/>
                    <a:pt x="9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1" name="Google Shape;681;p3"/>
            <p:cNvSpPr/>
            <p:nvPr/>
          </p:nvSpPr>
          <p:spPr>
            <a:xfrm>
              <a:off x="8247930" y="217326"/>
              <a:ext cx="101316" cy="74115"/>
            </a:xfrm>
            <a:custGeom>
              <a:avLst/>
              <a:gdLst/>
              <a:ahLst/>
              <a:cxnLst/>
              <a:rect l="l" t="t" r="r" b="b"/>
              <a:pathLst>
                <a:path w="3382" h="2474" extrusionOk="0">
                  <a:moveTo>
                    <a:pt x="1013" y="0"/>
                  </a:moveTo>
                  <a:cubicBezTo>
                    <a:pt x="827" y="0"/>
                    <a:pt x="653" y="63"/>
                    <a:pt x="501" y="209"/>
                  </a:cubicBezTo>
                  <a:cubicBezTo>
                    <a:pt x="1" y="709"/>
                    <a:pt x="168" y="1477"/>
                    <a:pt x="668" y="1844"/>
                  </a:cubicBezTo>
                  <a:cubicBezTo>
                    <a:pt x="1235" y="2277"/>
                    <a:pt x="2036" y="2444"/>
                    <a:pt x="2703" y="2444"/>
                  </a:cubicBezTo>
                  <a:cubicBezTo>
                    <a:pt x="2770" y="2444"/>
                    <a:pt x="2836" y="2411"/>
                    <a:pt x="2870" y="2377"/>
                  </a:cubicBezTo>
                  <a:cubicBezTo>
                    <a:pt x="2914" y="2444"/>
                    <a:pt x="2988" y="2474"/>
                    <a:pt x="3065" y="2474"/>
                  </a:cubicBezTo>
                  <a:cubicBezTo>
                    <a:pt x="3218" y="2474"/>
                    <a:pt x="3381" y="2355"/>
                    <a:pt x="3337" y="2177"/>
                  </a:cubicBezTo>
                  <a:cubicBezTo>
                    <a:pt x="3142" y="1539"/>
                    <a:pt x="1933" y="0"/>
                    <a:pt x="10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2" name="Google Shape;682;p3"/>
            <p:cNvSpPr/>
            <p:nvPr/>
          </p:nvSpPr>
          <p:spPr>
            <a:xfrm>
              <a:off x="8232952" y="330437"/>
              <a:ext cx="58986" cy="116984"/>
            </a:xfrm>
            <a:custGeom>
              <a:avLst/>
              <a:gdLst/>
              <a:ahLst/>
              <a:cxnLst/>
              <a:rect l="l" t="t" r="r" b="b"/>
              <a:pathLst>
                <a:path w="1969" h="3905" extrusionOk="0">
                  <a:moveTo>
                    <a:pt x="1087" y="1"/>
                  </a:moveTo>
                  <a:cubicBezTo>
                    <a:pt x="1024" y="1"/>
                    <a:pt x="960" y="25"/>
                    <a:pt x="901" y="69"/>
                  </a:cubicBezTo>
                  <a:cubicBezTo>
                    <a:pt x="835" y="69"/>
                    <a:pt x="734" y="102"/>
                    <a:pt x="668" y="202"/>
                  </a:cubicBezTo>
                  <a:cubicBezTo>
                    <a:pt x="301" y="736"/>
                    <a:pt x="201" y="1470"/>
                    <a:pt x="134" y="2070"/>
                  </a:cubicBezTo>
                  <a:cubicBezTo>
                    <a:pt x="67" y="2604"/>
                    <a:pt x="1" y="3471"/>
                    <a:pt x="534" y="3805"/>
                  </a:cubicBezTo>
                  <a:cubicBezTo>
                    <a:pt x="650" y="3874"/>
                    <a:pt x="762" y="3905"/>
                    <a:pt x="870" y="3905"/>
                  </a:cubicBezTo>
                  <a:cubicBezTo>
                    <a:pt x="1383" y="3905"/>
                    <a:pt x="1780" y="3212"/>
                    <a:pt x="1835" y="2771"/>
                  </a:cubicBezTo>
                  <a:cubicBezTo>
                    <a:pt x="1969" y="1904"/>
                    <a:pt x="1668" y="903"/>
                    <a:pt x="1302" y="136"/>
                  </a:cubicBezTo>
                  <a:cubicBezTo>
                    <a:pt x="1245" y="42"/>
                    <a:pt x="1168" y="1"/>
                    <a:pt x="10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3" name="Google Shape;683;p3"/>
            <p:cNvSpPr/>
            <p:nvPr/>
          </p:nvSpPr>
          <p:spPr>
            <a:xfrm>
              <a:off x="8067179" y="341311"/>
              <a:ext cx="129836" cy="73815"/>
            </a:xfrm>
            <a:custGeom>
              <a:avLst/>
              <a:gdLst/>
              <a:ahLst/>
              <a:cxnLst/>
              <a:rect l="l" t="t" r="r" b="b"/>
              <a:pathLst>
                <a:path w="4334" h="2464" extrusionOk="0">
                  <a:moveTo>
                    <a:pt x="1418" y="1"/>
                  </a:moveTo>
                  <a:cubicBezTo>
                    <a:pt x="970" y="1"/>
                    <a:pt x="599" y="189"/>
                    <a:pt x="431" y="673"/>
                  </a:cubicBezTo>
                  <a:cubicBezTo>
                    <a:pt x="0" y="1807"/>
                    <a:pt x="1527" y="2463"/>
                    <a:pt x="2811" y="2463"/>
                  </a:cubicBezTo>
                  <a:cubicBezTo>
                    <a:pt x="3416" y="2463"/>
                    <a:pt x="3967" y="2317"/>
                    <a:pt x="4234" y="2008"/>
                  </a:cubicBezTo>
                  <a:cubicBezTo>
                    <a:pt x="4334" y="1874"/>
                    <a:pt x="4267" y="1674"/>
                    <a:pt x="4134" y="1574"/>
                  </a:cubicBezTo>
                  <a:cubicBezTo>
                    <a:pt x="3723" y="889"/>
                    <a:pt x="2389" y="1"/>
                    <a:pt x="1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4" name="Google Shape;684;p3"/>
            <p:cNvSpPr/>
            <p:nvPr/>
          </p:nvSpPr>
          <p:spPr>
            <a:xfrm>
              <a:off x="8112052" y="482671"/>
              <a:ext cx="76961" cy="108776"/>
            </a:xfrm>
            <a:custGeom>
              <a:avLst/>
              <a:gdLst/>
              <a:ahLst/>
              <a:cxnLst/>
              <a:rect l="l" t="t" r="r" b="b"/>
              <a:pathLst>
                <a:path w="2569" h="3631" extrusionOk="0">
                  <a:moveTo>
                    <a:pt x="389" y="0"/>
                  </a:moveTo>
                  <a:cubicBezTo>
                    <a:pt x="208" y="0"/>
                    <a:pt x="73" y="190"/>
                    <a:pt x="100" y="358"/>
                  </a:cubicBezTo>
                  <a:cubicBezTo>
                    <a:pt x="67" y="391"/>
                    <a:pt x="67" y="424"/>
                    <a:pt x="34" y="491"/>
                  </a:cubicBezTo>
                  <a:cubicBezTo>
                    <a:pt x="0" y="1091"/>
                    <a:pt x="267" y="1825"/>
                    <a:pt x="501" y="2359"/>
                  </a:cubicBezTo>
                  <a:cubicBezTo>
                    <a:pt x="661" y="2840"/>
                    <a:pt x="1007" y="3630"/>
                    <a:pt x="1627" y="3630"/>
                  </a:cubicBezTo>
                  <a:cubicBezTo>
                    <a:pt x="1651" y="3630"/>
                    <a:pt x="1676" y="3629"/>
                    <a:pt x="1702" y="3627"/>
                  </a:cubicBezTo>
                  <a:cubicBezTo>
                    <a:pt x="2469" y="3560"/>
                    <a:pt x="2569" y="2659"/>
                    <a:pt x="2335" y="2059"/>
                  </a:cubicBezTo>
                  <a:cubicBezTo>
                    <a:pt x="1968" y="1292"/>
                    <a:pt x="1268" y="424"/>
                    <a:pt x="501" y="24"/>
                  </a:cubicBezTo>
                  <a:cubicBezTo>
                    <a:pt x="462" y="7"/>
                    <a:pt x="425" y="0"/>
                    <a:pt x="3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5" name="Google Shape;685;p3"/>
            <p:cNvSpPr/>
            <p:nvPr/>
          </p:nvSpPr>
          <p:spPr>
            <a:xfrm>
              <a:off x="7994148" y="541833"/>
              <a:ext cx="103593" cy="72228"/>
            </a:xfrm>
            <a:custGeom>
              <a:avLst/>
              <a:gdLst/>
              <a:ahLst/>
              <a:cxnLst/>
              <a:rect l="l" t="t" r="r" b="b"/>
              <a:pathLst>
                <a:path w="3458" h="2411" extrusionOk="0">
                  <a:moveTo>
                    <a:pt x="2635" y="0"/>
                  </a:moveTo>
                  <a:cubicBezTo>
                    <a:pt x="2331" y="0"/>
                    <a:pt x="2006" y="56"/>
                    <a:pt x="1868" y="84"/>
                  </a:cubicBezTo>
                  <a:cubicBezTo>
                    <a:pt x="1068" y="251"/>
                    <a:pt x="0" y="617"/>
                    <a:pt x="34" y="1585"/>
                  </a:cubicBezTo>
                  <a:cubicBezTo>
                    <a:pt x="56" y="2190"/>
                    <a:pt x="357" y="2410"/>
                    <a:pt x="767" y="2410"/>
                  </a:cubicBezTo>
                  <a:cubicBezTo>
                    <a:pt x="1602" y="2410"/>
                    <a:pt x="2890" y="1498"/>
                    <a:pt x="3203" y="1051"/>
                  </a:cubicBezTo>
                  <a:cubicBezTo>
                    <a:pt x="3303" y="884"/>
                    <a:pt x="3203" y="718"/>
                    <a:pt x="3069" y="684"/>
                  </a:cubicBezTo>
                  <a:cubicBezTo>
                    <a:pt x="3136" y="651"/>
                    <a:pt x="3169" y="617"/>
                    <a:pt x="3203" y="584"/>
                  </a:cubicBezTo>
                  <a:cubicBezTo>
                    <a:pt x="3457" y="114"/>
                    <a:pt x="3067" y="0"/>
                    <a:pt x="2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6" name="Google Shape;686;p3"/>
            <p:cNvSpPr/>
            <p:nvPr/>
          </p:nvSpPr>
          <p:spPr>
            <a:xfrm>
              <a:off x="8060080" y="655214"/>
              <a:ext cx="124533" cy="86367"/>
            </a:xfrm>
            <a:custGeom>
              <a:avLst/>
              <a:gdLst/>
              <a:ahLst/>
              <a:cxnLst/>
              <a:rect l="l" t="t" r="r" b="b"/>
              <a:pathLst>
                <a:path w="4157" h="2883" extrusionOk="0">
                  <a:moveTo>
                    <a:pt x="466" y="1"/>
                  </a:moveTo>
                  <a:cubicBezTo>
                    <a:pt x="455" y="1"/>
                    <a:pt x="445" y="1"/>
                    <a:pt x="434" y="1"/>
                  </a:cubicBezTo>
                  <a:cubicBezTo>
                    <a:pt x="234" y="1"/>
                    <a:pt x="134" y="202"/>
                    <a:pt x="168" y="335"/>
                  </a:cubicBezTo>
                  <a:cubicBezTo>
                    <a:pt x="68" y="402"/>
                    <a:pt x="1" y="502"/>
                    <a:pt x="68" y="635"/>
                  </a:cubicBezTo>
                  <a:cubicBezTo>
                    <a:pt x="262" y="1248"/>
                    <a:pt x="1410" y="2883"/>
                    <a:pt x="2347" y="2883"/>
                  </a:cubicBezTo>
                  <a:cubicBezTo>
                    <a:pt x="2532" y="2883"/>
                    <a:pt x="2710" y="2819"/>
                    <a:pt x="2870" y="2670"/>
                  </a:cubicBezTo>
                  <a:cubicBezTo>
                    <a:pt x="4157" y="1515"/>
                    <a:pt x="1461" y="1"/>
                    <a:pt x="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7" name="Google Shape;687;p3"/>
            <p:cNvSpPr/>
            <p:nvPr/>
          </p:nvSpPr>
          <p:spPr>
            <a:xfrm>
              <a:off x="7973149" y="700567"/>
              <a:ext cx="92958" cy="72767"/>
            </a:xfrm>
            <a:custGeom>
              <a:avLst/>
              <a:gdLst/>
              <a:ahLst/>
              <a:cxnLst/>
              <a:rect l="l" t="t" r="r" b="b"/>
              <a:pathLst>
                <a:path w="3103" h="2429" extrusionOk="0">
                  <a:moveTo>
                    <a:pt x="2718" y="1"/>
                  </a:moveTo>
                  <a:cubicBezTo>
                    <a:pt x="2684" y="1"/>
                    <a:pt x="2645" y="8"/>
                    <a:pt x="2603" y="22"/>
                  </a:cubicBezTo>
                  <a:cubicBezTo>
                    <a:pt x="2102" y="222"/>
                    <a:pt x="1502" y="189"/>
                    <a:pt x="1001" y="422"/>
                  </a:cubicBezTo>
                  <a:cubicBezTo>
                    <a:pt x="434" y="689"/>
                    <a:pt x="1" y="1323"/>
                    <a:pt x="101" y="1923"/>
                  </a:cubicBezTo>
                  <a:cubicBezTo>
                    <a:pt x="185" y="2302"/>
                    <a:pt x="535" y="2429"/>
                    <a:pt x="890" y="2429"/>
                  </a:cubicBezTo>
                  <a:cubicBezTo>
                    <a:pt x="1098" y="2429"/>
                    <a:pt x="1308" y="2385"/>
                    <a:pt x="1468" y="2324"/>
                  </a:cubicBezTo>
                  <a:cubicBezTo>
                    <a:pt x="2169" y="2057"/>
                    <a:pt x="2669" y="1423"/>
                    <a:pt x="2936" y="722"/>
                  </a:cubicBezTo>
                  <a:cubicBezTo>
                    <a:pt x="2970" y="656"/>
                    <a:pt x="3003" y="622"/>
                    <a:pt x="3036" y="589"/>
                  </a:cubicBezTo>
                  <a:cubicBezTo>
                    <a:pt x="3103" y="456"/>
                    <a:pt x="3036" y="289"/>
                    <a:pt x="2936" y="222"/>
                  </a:cubicBezTo>
                  <a:cubicBezTo>
                    <a:pt x="2910" y="91"/>
                    <a:pt x="2843" y="1"/>
                    <a:pt x="27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8" name="Google Shape;688;p3"/>
            <p:cNvSpPr/>
            <p:nvPr/>
          </p:nvSpPr>
          <p:spPr>
            <a:xfrm>
              <a:off x="8035666" y="770962"/>
              <a:ext cx="91400" cy="114438"/>
            </a:xfrm>
            <a:custGeom>
              <a:avLst/>
              <a:gdLst/>
              <a:ahLst/>
              <a:cxnLst/>
              <a:rect l="l" t="t" r="r" b="b"/>
              <a:pathLst>
                <a:path w="3051" h="3820" extrusionOk="0">
                  <a:moveTo>
                    <a:pt x="897" y="1"/>
                  </a:moveTo>
                  <a:cubicBezTo>
                    <a:pt x="803" y="1"/>
                    <a:pt x="724" y="58"/>
                    <a:pt x="682" y="140"/>
                  </a:cubicBezTo>
                  <a:cubicBezTo>
                    <a:pt x="582" y="140"/>
                    <a:pt x="516" y="207"/>
                    <a:pt x="449" y="307"/>
                  </a:cubicBezTo>
                  <a:cubicBezTo>
                    <a:pt x="138" y="1178"/>
                    <a:pt x="1" y="3819"/>
                    <a:pt x="1391" y="3819"/>
                  </a:cubicBezTo>
                  <a:cubicBezTo>
                    <a:pt x="1491" y="3819"/>
                    <a:pt x="1600" y="3805"/>
                    <a:pt x="1716" y="3776"/>
                  </a:cubicBezTo>
                  <a:cubicBezTo>
                    <a:pt x="3051" y="3443"/>
                    <a:pt x="1616" y="574"/>
                    <a:pt x="1083" y="74"/>
                  </a:cubicBezTo>
                  <a:cubicBezTo>
                    <a:pt x="1019" y="23"/>
                    <a:pt x="955" y="1"/>
                    <a:pt x="8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89" name="Google Shape;689;p3"/>
            <p:cNvSpPr/>
            <p:nvPr/>
          </p:nvSpPr>
          <p:spPr>
            <a:xfrm>
              <a:off x="8357866" y="-21239"/>
              <a:ext cx="718531" cy="965410"/>
            </a:xfrm>
            <a:custGeom>
              <a:avLst/>
              <a:gdLst/>
              <a:ahLst/>
              <a:cxnLst/>
              <a:rect l="l" t="t" r="r" b="b"/>
              <a:pathLst>
                <a:path w="23985" h="32226" extrusionOk="0">
                  <a:moveTo>
                    <a:pt x="22483" y="1"/>
                  </a:moveTo>
                  <a:cubicBezTo>
                    <a:pt x="22350" y="3136"/>
                    <a:pt x="19814" y="6072"/>
                    <a:pt x="17713" y="7940"/>
                  </a:cubicBezTo>
                  <a:cubicBezTo>
                    <a:pt x="12809" y="12143"/>
                    <a:pt x="6872" y="14711"/>
                    <a:pt x="2435" y="19581"/>
                  </a:cubicBezTo>
                  <a:cubicBezTo>
                    <a:pt x="1601" y="20515"/>
                    <a:pt x="0" y="22750"/>
                    <a:pt x="2302" y="23084"/>
                  </a:cubicBezTo>
                  <a:cubicBezTo>
                    <a:pt x="2370" y="23096"/>
                    <a:pt x="2440" y="23102"/>
                    <a:pt x="2514" y="23102"/>
                  </a:cubicBezTo>
                  <a:cubicBezTo>
                    <a:pt x="3843" y="23102"/>
                    <a:pt x="5987" y="21179"/>
                    <a:pt x="6872" y="20515"/>
                  </a:cubicBezTo>
                  <a:cubicBezTo>
                    <a:pt x="10341" y="17713"/>
                    <a:pt x="13143" y="13510"/>
                    <a:pt x="17112" y="11442"/>
                  </a:cubicBezTo>
                  <a:lnTo>
                    <a:pt x="17112" y="11442"/>
                  </a:lnTo>
                  <a:cubicBezTo>
                    <a:pt x="16779" y="12009"/>
                    <a:pt x="16312" y="12576"/>
                    <a:pt x="15945" y="13177"/>
                  </a:cubicBezTo>
                  <a:cubicBezTo>
                    <a:pt x="13843" y="15979"/>
                    <a:pt x="11875" y="18881"/>
                    <a:pt x="9774" y="21816"/>
                  </a:cubicBezTo>
                  <a:cubicBezTo>
                    <a:pt x="8606" y="23317"/>
                    <a:pt x="7572" y="25052"/>
                    <a:pt x="6405" y="26686"/>
                  </a:cubicBezTo>
                  <a:cubicBezTo>
                    <a:pt x="5683" y="27813"/>
                    <a:pt x="4710" y="29265"/>
                    <a:pt x="5980" y="29265"/>
                  </a:cubicBezTo>
                  <a:cubicBezTo>
                    <a:pt x="6176" y="29265"/>
                    <a:pt x="6426" y="29231"/>
                    <a:pt x="6738" y="29155"/>
                  </a:cubicBezTo>
                  <a:cubicBezTo>
                    <a:pt x="9073" y="28688"/>
                    <a:pt x="11408" y="24585"/>
                    <a:pt x="12676" y="22717"/>
                  </a:cubicBezTo>
                  <a:cubicBezTo>
                    <a:pt x="14444" y="19948"/>
                    <a:pt x="17613" y="15645"/>
                    <a:pt x="19448" y="13177"/>
                  </a:cubicBezTo>
                  <a:lnTo>
                    <a:pt x="19448" y="13177"/>
                  </a:lnTo>
                  <a:cubicBezTo>
                    <a:pt x="18647" y="16212"/>
                    <a:pt x="17112" y="19114"/>
                    <a:pt x="15845" y="21916"/>
                  </a:cubicBezTo>
                  <a:cubicBezTo>
                    <a:pt x="14911" y="23784"/>
                    <a:pt x="9874" y="30556"/>
                    <a:pt x="11742" y="32157"/>
                  </a:cubicBezTo>
                  <a:cubicBezTo>
                    <a:pt x="11854" y="32203"/>
                    <a:pt x="11970" y="32225"/>
                    <a:pt x="12088" y="32225"/>
                  </a:cubicBezTo>
                  <a:cubicBezTo>
                    <a:pt x="13756" y="32225"/>
                    <a:pt x="15929" y="27842"/>
                    <a:pt x="17112" y="25786"/>
                  </a:cubicBezTo>
                  <a:cubicBezTo>
                    <a:pt x="18647" y="22984"/>
                    <a:pt x="20115" y="20082"/>
                    <a:pt x="21049" y="17079"/>
                  </a:cubicBezTo>
                  <a:cubicBezTo>
                    <a:pt x="22316" y="12876"/>
                    <a:pt x="23984" y="5938"/>
                    <a:pt x="23284" y="1502"/>
                  </a:cubicBezTo>
                  <a:lnTo>
                    <a:pt x="22483" y="1"/>
                  </a:ln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0" name="Google Shape;690;p3"/>
            <p:cNvSpPr/>
            <p:nvPr/>
          </p:nvSpPr>
          <p:spPr>
            <a:xfrm>
              <a:off x="8957392" y="26354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1" name="Google Shape;691;p3"/>
            <p:cNvSpPr/>
            <p:nvPr/>
          </p:nvSpPr>
          <p:spPr>
            <a:xfrm>
              <a:off x="8920427" y="33948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2" name="Google Shape;692;p3"/>
            <p:cNvSpPr/>
            <p:nvPr/>
          </p:nvSpPr>
          <p:spPr>
            <a:xfrm>
              <a:off x="8871450" y="355480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3" name="Google Shape;693;p3"/>
            <p:cNvSpPr/>
            <p:nvPr/>
          </p:nvSpPr>
          <p:spPr>
            <a:xfrm>
              <a:off x="8829482" y="43342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4" name="Google Shape;694;p3"/>
            <p:cNvSpPr/>
            <p:nvPr/>
          </p:nvSpPr>
          <p:spPr>
            <a:xfrm>
              <a:off x="8787515" y="45139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34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5" name="Google Shape;695;p3"/>
            <p:cNvSpPr/>
            <p:nvPr/>
          </p:nvSpPr>
          <p:spPr>
            <a:xfrm>
              <a:off x="8776521" y="525327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6" name="Google Shape;696;p3"/>
            <p:cNvSpPr/>
            <p:nvPr/>
          </p:nvSpPr>
          <p:spPr>
            <a:xfrm>
              <a:off x="8729581" y="541324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7" name="Google Shape;697;p3"/>
            <p:cNvSpPr/>
            <p:nvPr/>
          </p:nvSpPr>
          <p:spPr>
            <a:xfrm>
              <a:off x="8721583" y="61426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8" name="Google Shape;698;p3"/>
            <p:cNvSpPr/>
            <p:nvPr/>
          </p:nvSpPr>
          <p:spPr>
            <a:xfrm>
              <a:off x="8677609" y="62226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99" name="Google Shape;699;p3"/>
            <p:cNvSpPr/>
            <p:nvPr/>
          </p:nvSpPr>
          <p:spPr>
            <a:xfrm>
              <a:off x="8679616" y="680227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0" name="Google Shape;700;p3"/>
            <p:cNvSpPr/>
            <p:nvPr/>
          </p:nvSpPr>
          <p:spPr>
            <a:xfrm>
              <a:off x="8627643" y="6902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1" name="Google Shape;701;p3"/>
            <p:cNvSpPr/>
            <p:nvPr/>
          </p:nvSpPr>
          <p:spPr>
            <a:xfrm>
              <a:off x="8627643" y="7481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2" name="Google Shape;702;p3"/>
            <p:cNvSpPr/>
            <p:nvPr/>
          </p:nvSpPr>
          <p:spPr>
            <a:xfrm>
              <a:off x="8582680" y="75316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3" name="Google Shape;703;p3"/>
            <p:cNvSpPr/>
            <p:nvPr/>
          </p:nvSpPr>
          <p:spPr>
            <a:xfrm>
              <a:off x="8569680" y="808137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4" name="Google Shape;704;p3"/>
            <p:cNvSpPr/>
            <p:nvPr/>
          </p:nvSpPr>
          <p:spPr>
            <a:xfrm>
              <a:off x="8530738" y="82410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5" name="Google Shape;705;p3"/>
            <p:cNvSpPr/>
            <p:nvPr/>
          </p:nvSpPr>
          <p:spPr>
            <a:xfrm>
              <a:off x="8889453" y="25255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6" name="Google Shape;706;p3"/>
            <p:cNvSpPr/>
            <p:nvPr/>
          </p:nvSpPr>
          <p:spPr>
            <a:xfrm>
              <a:off x="8829482" y="305514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7" name="Google Shape;707;p3"/>
            <p:cNvSpPr/>
            <p:nvPr/>
          </p:nvSpPr>
          <p:spPr>
            <a:xfrm>
              <a:off x="8771549" y="31051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8" name="Google Shape;708;p3"/>
            <p:cNvSpPr/>
            <p:nvPr/>
          </p:nvSpPr>
          <p:spPr>
            <a:xfrm>
              <a:off x="8750550" y="36048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09" name="Google Shape;709;p3"/>
            <p:cNvSpPr/>
            <p:nvPr/>
          </p:nvSpPr>
          <p:spPr>
            <a:xfrm>
              <a:off x="8682611" y="36845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0" name="Google Shape;710;p3"/>
            <p:cNvSpPr/>
            <p:nvPr/>
          </p:nvSpPr>
          <p:spPr>
            <a:xfrm>
              <a:off x="8674613" y="41742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1" name="Google Shape;711;p3"/>
            <p:cNvSpPr/>
            <p:nvPr/>
          </p:nvSpPr>
          <p:spPr>
            <a:xfrm>
              <a:off x="8619645" y="42341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2" name="Google Shape;712;p3"/>
            <p:cNvSpPr/>
            <p:nvPr/>
          </p:nvSpPr>
          <p:spPr>
            <a:xfrm>
              <a:off x="8616650" y="4833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3" name="Google Shape;713;p3"/>
            <p:cNvSpPr/>
            <p:nvPr/>
          </p:nvSpPr>
          <p:spPr>
            <a:xfrm>
              <a:off x="8559705" y="47239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4" name="Google Shape;714;p3"/>
            <p:cNvSpPr/>
            <p:nvPr/>
          </p:nvSpPr>
          <p:spPr>
            <a:xfrm>
              <a:off x="8553714" y="530330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5" name="Google Shape;715;p3"/>
            <p:cNvSpPr/>
            <p:nvPr/>
          </p:nvSpPr>
          <p:spPr>
            <a:xfrm>
              <a:off x="8493743" y="5273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6" name="Google Shape;716;p3"/>
            <p:cNvSpPr/>
            <p:nvPr/>
          </p:nvSpPr>
          <p:spPr>
            <a:xfrm>
              <a:off x="8501741" y="5852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7" name="Google Shape;717;p3"/>
            <p:cNvSpPr/>
            <p:nvPr/>
          </p:nvSpPr>
          <p:spPr>
            <a:xfrm>
              <a:off x="8446803" y="5693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8" name="Google Shape;718;p3"/>
            <p:cNvSpPr/>
            <p:nvPr/>
          </p:nvSpPr>
          <p:spPr>
            <a:xfrm>
              <a:off x="8422809" y="630261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701" y="501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19" name="Google Shape;719;p3"/>
            <p:cNvSpPr/>
            <p:nvPr/>
          </p:nvSpPr>
          <p:spPr>
            <a:xfrm>
              <a:off x="8947416" y="41242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0" name="Google Shape;720;p3"/>
            <p:cNvSpPr/>
            <p:nvPr/>
          </p:nvSpPr>
          <p:spPr>
            <a:xfrm>
              <a:off x="8952389" y="486385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0"/>
                    <a:pt x="334" y="500"/>
                  </a:cubicBezTo>
                  <a:cubicBezTo>
                    <a:pt x="668" y="500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1" name="Google Shape;721;p3"/>
            <p:cNvSpPr/>
            <p:nvPr/>
          </p:nvSpPr>
          <p:spPr>
            <a:xfrm>
              <a:off x="8902424" y="506366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34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2" name="Google Shape;722;p3"/>
            <p:cNvSpPr/>
            <p:nvPr/>
          </p:nvSpPr>
          <p:spPr>
            <a:xfrm>
              <a:off x="8912429" y="580296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1" y="1"/>
                    <a:pt x="1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3" name="Google Shape;723;p3"/>
            <p:cNvSpPr/>
            <p:nvPr/>
          </p:nvSpPr>
          <p:spPr>
            <a:xfrm>
              <a:off x="8863452" y="601294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4" name="Google Shape;724;p3"/>
            <p:cNvSpPr/>
            <p:nvPr/>
          </p:nvSpPr>
          <p:spPr>
            <a:xfrm>
              <a:off x="8876452" y="6612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5" name="Google Shape;725;p3"/>
            <p:cNvSpPr/>
            <p:nvPr/>
          </p:nvSpPr>
          <p:spPr>
            <a:xfrm>
              <a:off x="8821484" y="680227"/>
              <a:ext cx="20042" cy="15009"/>
            </a:xfrm>
            <a:custGeom>
              <a:avLst/>
              <a:gdLst/>
              <a:ahLst/>
              <a:cxnLst/>
              <a:rect l="l" t="t" r="r" b="b"/>
              <a:pathLst>
                <a:path w="669" h="501" extrusionOk="0">
                  <a:moveTo>
                    <a:pt x="335" y="0"/>
                  </a:moveTo>
                  <a:cubicBezTo>
                    <a:pt x="1" y="0"/>
                    <a:pt x="1" y="501"/>
                    <a:pt x="335" y="501"/>
                  </a:cubicBezTo>
                  <a:cubicBezTo>
                    <a:pt x="668" y="501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6" name="Google Shape;726;p3"/>
            <p:cNvSpPr/>
            <p:nvPr/>
          </p:nvSpPr>
          <p:spPr>
            <a:xfrm>
              <a:off x="8831489" y="74217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7" name="Google Shape;727;p3"/>
            <p:cNvSpPr/>
            <p:nvPr/>
          </p:nvSpPr>
          <p:spPr>
            <a:xfrm>
              <a:off x="8781524" y="74517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4"/>
                    <a:pt x="368" y="534"/>
                  </a:cubicBezTo>
                  <a:cubicBezTo>
                    <a:pt x="701" y="534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8" name="Google Shape;728;p3"/>
            <p:cNvSpPr/>
            <p:nvPr/>
          </p:nvSpPr>
          <p:spPr>
            <a:xfrm>
              <a:off x="8784519" y="82110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29" name="Google Shape;729;p3"/>
            <p:cNvSpPr/>
            <p:nvPr/>
          </p:nvSpPr>
          <p:spPr>
            <a:xfrm>
              <a:off x="8732577" y="826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0" name="Google Shape;730;p3"/>
            <p:cNvSpPr/>
            <p:nvPr/>
          </p:nvSpPr>
          <p:spPr>
            <a:xfrm>
              <a:off x="8718588" y="900040"/>
              <a:ext cx="21000" cy="15039"/>
            </a:xfrm>
            <a:custGeom>
              <a:avLst/>
              <a:gdLst/>
              <a:ahLst/>
              <a:cxnLst/>
              <a:rect l="l" t="t" r="r" b="b"/>
              <a:pathLst>
                <a:path w="701" h="502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1" name="Google Shape;731;p3"/>
            <p:cNvSpPr/>
            <p:nvPr/>
          </p:nvSpPr>
          <p:spPr>
            <a:xfrm>
              <a:off x="8967397" y="357457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5"/>
                    <a:pt x="367" y="535"/>
                  </a:cubicBezTo>
                  <a:cubicBezTo>
                    <a:pt x="701" y="535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2" name="Google Shape;732;p3"/>
            <p:cNvSpPr/>
            <p:nvPr/>
          </p:nvSpPr>
          <p:spPr>
            <a:xfrm>
              <a:off x="8947416" y="195608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0"/>
                    <a:pt x="334" y="500"/>
                  </a:cubicBezTo>
                  <a:cubicBezTo>
                    <a:pt x="667" y="500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3" name="Google Shape;733;p3"/>
            <p:cNvSpPr/>
            <p:nvPr/>
          </p:nvSpPr>
          <p:spPr>
            <a:xfrm>
              <a:off x="9017362" y="226582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4" name="Google Shape;734;p3"/>
            <p:cNvSpPr/>
            <p:nvPr/>
          </p:nvSpPr>
          <p:spPr>
            <a:xfrm>
              <a:off x="8996363" y="147619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5" name="Google Shape;735;p3"/>
            <p:cNvSpPr/>
            <p:nvPr/>
          </p:nvSpPr>
          <p:spPr>
            <a:xfrm>
              <a:off x="9023353" y="11964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736" name="Google Shape;736;p3"/>
          <p:cNvGrpSpPr/>
          <p:nvPr/>
        </p:nvGrpSpPr>
        <p:grpSpPr>
          <a:xfrm>
            <a:off x="11435741" y="1092366"/>
            <a:ext cx="979210" cy="575503"/>
            <a:chOff x="8365864" y="2993835"/>
            <a:chExt cx="933472" cy="547264"/>
          </a:xfrm>
        </p:grpSpPr>
        <p:sp>
          <p:nvSpPr>
            <p:cNvPr id="737" name="Google Shape;737;p3"/>
            <p:cNvSpPr/>
            <p:nvPr/>
          </p:nvSpPr>
          <p:spPr>
            <a:xfrm>
              <a:off x="8365864" y="2993835"/>
              <a:ext cx="721496" cy="547264"/>
            </a:xfrm>
            <a:custGeom>
              <a:avLst/>
              <a:gdLst/>
              <a:ahLst/>
              <a:cxnLst/>
              <a:rect l="l" t="t" r="r" b="b"/>
              <a:pathLst>
                <a:path w="24084" h="18268" extrusionOk="0">
                  <a:moveTo>
                    <a:pt x="14332" y="1"/>
                  </a:moveTo>
                  <a:cubicBezTo>
                    <a:pt x="13719" y="1"/>
                    <a:pt x="13112" y="37"/>
                    <a:pt x="12542" y="87"/>
                  </a:cubicBezTo>
                  <a:cubicBezTo>
                    <a:pt x="10541" y="254"/>
                    <a:pt x="8740" y="321"/>
                    <a:pt x="7172" y="1655"/>
                  </a:cubicBezTo>
                  <a:cubicBezTo>
                    <a:pt x="6471" y="2289"/>
                    <a:pt x="6238" y="2489"/>
                    <a:pt x="7172" y="2823"/>
                  </a:cubicBezTo>
                  <a:cubicBezTo>
                    <a:pt x="8006" y="3190"/>
                    <a:pt x="8906" y="3190"/>
                    <a:pt x="9740" y="3590"/>
                  </a:cubicBezTo>
                  <a:cubicBezTo>
                    <a:pt x="8973" y="4524"/>
                    <a:pt x="7872" y="5158"/>
                    <a:pt x="7005" y="5925"/>
                  </a:cubicBezTo>
                  <a:cubicBezTo>
                    <a:pt x="5771" y="6892"/>
                    <a:pt x="5004" y="8126"/>
                    <a:pt x="4070" y="9361"/>
                  </a:cubicBezTo>
                  <a:cubicBezTo>
                    <a:pt x="3136" y="10528"/>
                    <a:pt x="2235" y="11796"/>
                    <a:pt x="1535" y="13130"/>
                  </a:cubicBezTo>
                  <a:cubicBezTo>
                    <a:pt x="1068" y="13831"/>
                    <a:pt x="0" y="15665"/>
                    <a:pt x="167" y="16399"/>
                  </a:cubicBezTo>
                  <a:cubicBezTo>
                    <a:pt x="2802" y="16166"/>
                    <a:pt x="5437" y="15932"/>
                    <a:pt x="8006" y="15298"/>
                  </a:cubicBezTo>
                  <a:cubicBezTo>
                    <a:pt x="10508" y="14731"/>
                    <a:pt x="12476" y="13564"/>
                    <a:pt x="14811" y="12496"/>
                  </a:cubicBezTo>
                  <a:cubicBezTo>
                    <a:pt x="15344" y="14298"/>
                    <a:pt x="15178" y="16599"/>
                    <a:pt x="16112" y="18267"/>
                  </a:cubicBezTo>
                  <a:cubicBezTo>
                    <a:pt x="18313" y="16599"/>
                    <a:pt x="20014" y="13197"/>
                    <a:pt x="21182" y="10762"/>
                  </a:cubicBezTo>
                  <a:cubicBezTo>
                    <a:pt x="21749" y="9427"/>
                    <a:pt x="22450" y="8060"/>
                    <a:pt x="22917" y="6692"/>
                  </a:cubicBezTo>
                  <a:cubicBezTo>
                    <a:pt x="23317" y="5458"/>
                    <a:pt x="24084" y="3890"/>
                    <a:pt x="24084" y="2522"/>
                  </a:cubicBezTo>
                  <a:cubicBezTo>
                    <a:pt x="23550" y="2189"/>
                    <a:pt x="22450" y="1789"/>
                    <a:pt x="21849" y="1555"/>
                  </a:cubicBezTo>
                  <a:cubicBezTo>
                    <a:pt x="20348" y="888"/>
                    <a:pt x="18880" y="855"/>
                    <a:pt x="17246" y="388"/>
                  </a:cubicBezTo>
                  <a:cubicBezTo>
                    <a:pt x="16355" y="98"/>
                    <a:pt x="15336" y="1"/>
                    <a:pt x="143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8" name="Google Shape;738;p3"/>
            <p:cNvSpPr/>
            <p:nvPr/>
          </p:nvSpPr>
          <p:spPr>
            <a:xfrm>
              <a:off x="8415260" y="3054554"/>
              <a:ext cx="884076" cy="395139"/>
            </a:xfrm>
            <a:custGeom>
              <a:avLst/>
              <a:gdLst/>
              <a:ahLst/>
              <a:cxnLst/>
              <a:rect l="l" t="t" r="r" b="b"/>
              <a:pathLst>
                <a:path w="29511" h="13190" extrusionOk="0">
                  <a:moveTo>
                    <a:pt x="26842" y="0"/>
                  </a:moveTo>
                  <a:cubicBezTo>
                    <a:pt x="23844" y="0"/>
                    <a:pt x="20859" y="1428"/>
                    <a:pt x="18165" y="2564"/>
                  </a:cubicBezTo>
                  <a:cubicBezTo>
                    <a:pt x="14096" y="4265"/>
                    <a:pt x="10059" y="6099"/>
                    <a:pt x="6357" y="8468"/>
                  </a:cubicBezTo>
                  <a:cubicBezTo>
                    <a:pt x="4255" y="9802"/>
                    <a:pt x="2221" y="11270"/>
                    <a:pt x="219" y="12704"/>
                  </a:cubicBezTo>
                  <a:cubicBezTo>
                    <a:pt x="0" y="12868"/>
                    <a:pt x="118" y="13189"/>
                    <a:pt x="333" y="13189"/>
                  </a:cubicBezTo>
                  <a:cubicBezTo>
                    <a:pt x="380" y="13189"/>
                    <a:pt x="432" y="13174"/>
                    <a:pt x="486" y="13138"/>
                  </a:cubicBezTo>
                  <a:cubicBezTo>
                    <a:pt x="3955" y="10669"/>
                    <a:pt x="7424" y="8201"/>
                    <a:pt x="11227" y="6300"/>
                  </a:cubicBezTo>
                  <a:cubicBezTo>
                    <a:pt x="13162" y="5332"/>
                    <a:pt x="15130" y="4432"/>
                    <a:pt x="17098" y="3598"/>
                  </a:cubicBezTo>
                  <a:cubicBezTo>
                    <a:pt x="18933" y="2797"/>
                    <a:pt x="20767" y="1930"/>
                    <a:pt x="22669" y="1329"/>
                  </a:cubicBezTo>
                  <a:cubicBezTo>
                    <a:pt x="24025" y="885"/>
                    <a:pt x="25485" y="529"/>
                    <a:pt x="26931" y="529"/>
                  </a:cubicBezTo>
                  <a:cubicBezTo>
                    <a:pt x="27654" y="529"/>
                    <a:pt x="28373" y="618"/>
                    <a:pt x="29073" y="829"/>
                  </a:cubicBezTo>
                  <a:cubicBezTo>
                    <a:pt x="29100" y="838"/>
                    <a:pt x="29126" y="842"/>
                    <a:pt x="29151" y="842"/>
                  </a:cubicBezTo>
                  <a:cubicBezTo>
                    <a:pt x="29399" y="842"/>
                    <a:pt x="29510" y="420"/>
                    <a:pt x="29207" y="329"/>
                  </a:cubicBezTo>
                  <a:cubicBezTo>
                    <a:pt x="28421" y="99"/>
                    <a:pt x="27631" y="0"/>
                    <a:pt x="268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39" name="Google Shape;739;p3"/>
            <p:cNvSpPr/>
            <p:nvPr/>
          </p:nvSpPr>
          <p:spPr>
            <a:xfrm>
              <a:off x="8854106" y="3057220"/>
              <a:ext cx="149278" cy="223004"/>
            </a:xfrm>
            <a:custGeom>
              <a:avLst/>
              <a:gdLst/>
              <a:ahLst/>
              <a:cxnLst/>
              <a:rect l="l" t="t" r="r" b="b"/>
              <a:pathLst>
                <a:path w="4983" h="7444" extrusionOk="0">
                  <a:moveTo>
                    <a:pt x="387" y="0"/>
                  </a:moveTo>
                  <a:cubicBezTo>
                    <a:pt x="98" y="0"/>
                    <a:pt x="0" y="444"/>
                    <a:pt x="313" y="507"/>
                  </a:cubicBezTo>
                  <a:cubicBezTo>
                    <a:pt x="1777" y="793"/>
                    <a:pt x="3150" y="1595"/>
                    <a:pt x="4373" y="2393"/>
                  </a:cubicBezTo>
                  <a:lnTo>
                    <a:pt x="4373" y="2393"/>
                  </a:lnTo>
                  <a:cubicBezTo>
                    <a:pt x="3748" y="3939"/>
                    <a:pt x="3318" y="5569"/>
                    <a:pt x="2548" y="7045"/>
                  </a:cubicBezTo>
                  <a:cubicBezTo>
                    <a:pt x="2433" y="7252"/>
                    <a:pt x="2620" y="7443"/>
                    <a:pt x="2790" y="7443"/>
                  </a:cubicBezTo>
                  <a:cubicBezTo>
                    <a:pt x="2867" y="7443"/>
                    <a:pt x="2940" y="7404"/>
                    <a:pt x="2982" y="7311"/>
                  </a:cubicBezTo>
                  <a:cubicBezTo>
                    <a:pt x="3849" y="5744"/>
                    <a:pt x="4283" y="4009"/>
                    <a:pt x="4950" y="2341"/>
                  </a:cubicBezTo>
                  <a:cubicBezTo>
                    <a:pt x="4983" y="2241"/>
                    <a:pt x="4916" y="2108"/>
                    <a:pt x="4816" y="2074"/>
                  </a:cubicBezTo>
                  <a:cubicBezTo>
                    <a:pt x="3515" y="1207"/>
                    <a:pt x="2014" y="306"/>
                    <a:pt x="446" y="6"/>
                  </a:cubicBezTo>
                  <a:cubicBezTo>
                    <a:pt x="426" y="2"/>
                    <a:pt x="406" y="0"/>
                    <a:pt x="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0" name="Google Shape;740;p3"/>
            <p:cNvSpPr/>
            <p:nvPr/>
          </p:nvSpPr>
          <p:spPr>
            <a:xfrm>
              <a:off x="8712926" y="3114285"/>
              <a:ext cx="159584" cy="218001"/>
            </a:xfrm>
            <a:custGeom>
              <a:avLst/>
              <a:gdLst/>
              <a:ahLst/>
              <a:cxnLst/>
              <a:rect l="l" t="t" r="r" b="b"/>
              <a:pathLst>
                <a:path w="5327" h="7277" extrusionOk="0">
                  <a:moveTo>
                    <a:pt x="394" y="0"/>
                  </a:moveTo>
                  <a:cubicBezTo>
                    <a:pt x="156" y="0"/>
                    <a:pt x="0" y="361"/>
                    <a:pt x="256" y="503"/>
                  </a:cubicBezTo>
                  <a:cubicBezTo>
                    <a:pt x="1660" y="1332"/>
                    <a:pt x="3186" y="1979"/>
                    <a:pt x="4746" y="2501"/>
                  </a:cubicBezTo>
                  <a:lnTo>
                    <a:pt x="4746" y="2501"/>
                  </a:lnTo>
                  <a:cubicBezTo>
                    <a:pt x="4467" y="4011"/>
                    <a:pt x="3968" y="5492"/>
                    <a:pt x="3558" y="6974"/>
                  </a:cubicBezTo>
                  <a:cubicBezTo>
                    <a:pt x="3498" y="7156"/>
                    <a:pt x="3670" y="7277"/>
                    <a:pt x="3830" y="7277"/>
                  </a:cubicBezTo>
                  <a:cubicBezTo>
                    <a:pt x="3934" y="7277"/>
                    <a:pt x="4032" y="7226"/>
                    <a:pt x="4059" y="7108"/>
                  </a:cubicBezTo>
                  <a:cubicBezTo>
                    <a:pt x="4492" y="5540"/>
                    <a:pt x="5026" y="3972"/>
                    <a:pt x="5293" y="2371"/>
                  </a:cubicBezTo>
                  <a:cubicBezTo>
                    <a:pt x="5326" y="2237"/>
                    <a:pt x="5259" y="2104"/>
                    <a:pt x="5093" y="2071"/>
                  </a:cubicBezTo>
                  <a:cubicBezTo>
                    <a:pt x="3525" y="1537"/>
                    <a:pt x="1957" y="903"/>
                    <a:pt x="523" y="36"/>
                  </a:cubicBezTo>
                  <a:cubicBezTo>
                    <a:pt x="478" y="11"/>
                    <a:pt x="435" y="0"/>
                    <a:pt x="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1" name="Google Shape;741;p3"/>
            <p:cNvSpPr/>
            <p:nvPr/>
          </p:nvSpPr>
          <p:spPr>
            <a:xfrm>
              <a:off x="8610569" y="3209873"/>
              <a:ext cx="124024" cy="171327"/>
            </a:xfrm>
            <a:custGeom>
              <a:avLst/>
              <a:gdLst/>
              <a:ahLst/>
              <a:cxnLst/>
              <a:rect l="l" t="t" r="r" b="b"/>
              <a:pathLst>
                <a:path w="4140" h="5719" extrusionOk="0">
                  <a:moveTo>
                    <a:pt x="352" y="1"/>
                  </a:moveTo>
                  <a:cubicBezTo>
                    <a:pt x="84" y="1"/>
                    <a:pt x="0" y="426"/>
                    <a:pt x="304" y="548"/>
                  </a:cubicBezTo>
                  <a:cubicBezTo>
                    <a:pt x="1350" y="978"/>
                    <a:pt x="2425" y="1381"/>
                    <a:pt x="3555" y="1545"/>
                  </a:cubicBezTo>
                  <a:lnTo>
                    <a:pt x="3555" y="1545"/>
                  </a:lnTo>
                  <a:cubicBezTo>
                    <a:pt x="3325" y="2843"/>
                    <a:pt x="3013" y="4114"/>
                    <a:pt x="2672" y="5384"/>
                  </a:cubicBezTo>
                  <a:cubicBezTo>
                    <a:pt x="2611" y="5589"/>
                    <a:pt x="2776" y="5718"/>
                    <a:pt x="2935" y="5718"/>
                  </a:cubicBezTo>
                  <a:cubicBezTo>
                    <a:pt x="3036" y="5718"/>
                    <a:pt x="3134" y="5667"/>
                    <a:pt x="3173" y="5551"/>
                  </a:cubicBezTo>
                  <a:cubicBezTo>
                    <a:pt x="3539" y="4183"/>
                    <a:pt x="3873" y="2782"/>
                    <a:pt x="4107" y="1415"/>
                  </a:cubicBezTo>
                  <a:cubicBezTo>
                    <a:pt x="4140" y="1215"/>
                    <a:pt x="4040" y="1081"/>
                    <a:pt x="3840" y="1081"/>
                  </a:cubicBezTo>
                  <a:cubicBezTo>
                    <a:pt x="2672" y="948"/>
                    <a:pt x="1538" y="481"/>
                    <a:pt x="437" y="14"/>
                  </a:cubicBezTo>
                  <a:cubicBezTo>
                    <a:pt x="407" y="5"/>
                    <a:pt x="379" y="1"/>
                    <a:pt x="3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2" name="Google Shape;742;p3"/>
            <p:cNvSpPr/>
            <p:nvPr/>
          </p:nvSpPr>
          <p:spPr>
            <a:xfrm>
              <a:off x="8502760" y="3299170"/>
              <a:ext cx="98950" cy="129476"/>
            </a:xfrm>
            <a:custGeom>
              <a:avLst/>
              <a:gdLst/>
              <a:ahLst/>
              <a:cxnLst/>
              <a:rect l="l" t="t" r="r" b="b"/>
              <a:pathLst>
                <a:path w="3303" h="4322" extrusionOk="0">
                  <a:moveTo>
                    <a:pt x="426" y="0"/>
                  </a:moveTo>
                  <a:cubicBezTo>
                    <a:pt x="395" y="0"/>
                    <a:pt x="365" y="1"/>
                    <a:pt x="334" y="2"/>
                  </a:cubicBezTo>
                  <a:cubicBezTo>
                    <a:pt x="0" y="35"/>
                    <a:pt x="0" y="535"/>
                    <a:pt x="334" y="535"/>
                  </a:cubicBezTo>
                  <a:cubicBezTo>
                    <a:pt x="386" y="531"/>
                    <a:pt x="438" y="530"/>
                    <a:pt x="490" y="530"/>
                  </a:cubicBezTo>
                  <a:cubicBezTo>
                    <a:pt x="1249" y="530"/>
                    <a:pt x="1983" y="921"/>
                    <a:pt x="2694" y="1161"/>
                  </a:cubicBezTo>
                  <a:lnTo>
                    <a:pt x="2694" y="1161"/>
                  </a:lnTo>
                  <a:cubicBezTo>
                    <a:pt x="2419" y="2104"/>
                    <a:pt x="2149" y="3026"/>
                    <a:pt x="1935" y="4004"/>
                  </a:cubicBezTo>
                  <a:cubicBezTo>
                    <a:pt x="1894" y="4188"/>
                    <a:pt x="2065" y="4322"/>
                    <a:pt x="2227" y="4322"/>
                  </a:cubicBezTo>
                  <a:cubicBezTo>
                    <a:pt x="2330" y="4322"/>
                    <a:pt x="2430" y="4268"/>
                    <a:pt x="2468" y="4138"/>
                  </a:cubicBezTo>
                  <a:cubicBezTo>
                    <a:pt x="2702" y="3104"/>
                    <a:pt x="2969" y="2070"/>
                    <a:pt x="3269" y="1036"/>
                  </a:cubicBezTo>
                  <a:cubicBezTo>
                    <a:pt x="3302" y="902"/>
                    <a:pt x="3236" y="735"/>
                    <a:pt x="3102" y="702"/>
                  </a:cubicBezTo>
                  <a:cubicBezTo>
                    <a:pt x="2198" y="476"/>
                    <a:pt x="1357" y="0"/>
                    <a:pt x="4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3" name="Google Shape;743;p3"/>
            <p:cNvSpPr/>
            <p:nvPr/>
          </p:nvSpPr>
          <p:spPr>
            <a:xfrm>
              <a:off x="8446593" y="3356775"/>
              <a:ext cx="72168" cy="99609"/>
            </a:xfrm>
            <a:custGeom>
              <a:avLst/>
              <a:gdLst/>
              <a:ahLst/>
              <a:cxnLst/>
              <a:rect l="l" t="t" r="r" b="b"/>
              <a:pathLst>
                <a:path w="2409" h="3325" extrusionOk="0">
                  <a:moveTo>
                    <a:pt x="1942" y="781"/>
                  </a:moveTo>
                  <a:cubicBezTo>
                    <a:pt x="1932" y="801"/>
                    <a:pt x="1922" y="822"/>
                    <a:pt x="1913" y="843"/>
                  </a:cubicBezTo>
                  <a:lnTo>
                    <a:pt x="1913" y="843"/>
                  </a:lnTo>
                  <a:cubicBezTo>
                    <a:pt x="1918" y="819"/>
                    <a:pt x="1926" y="796"/>
                    <a:pt x="1942" y="781"/>
                  </a:cubicBezTo>
                  <a:close/>
                  <a:moveTo>
                    <a:pt x="330" y="0"/>
                  </a:moveTo>
                  <a:cubicBezTo>
                    <a:pt x="87" y="0"/>
                    <a:pt x="1" y="423"/>
                    <a:pt x="274" y="514"/>
                  </a:cubicBezTo>
                  <a:cubicBezTo>
                    <a:pt x="794" y="687"/>
                    <a:pt x="1339" y="835"/>
                    <a:pt x="1844" y="1024"/>
                  </a:cubicBezTo>
                  <a:lnTo>
                    <a:pt x="1844" y="1024"/>
                  </a:lnTo>
                  <a:cubicBezTo>
                    <a:pt x="1635" y="1657"/>
                    <a:pt x="1726" y="2336"/>
                    <a:pt x="1608" y="3015"/>
                  </a:cubicBezTo>
                  <a:cubicBezTo>
                    <a:pt x="1608" y="3149"/>
                    <a:pt x="1642" y="3282"/>
                    <a:pt x="1808" y="3316"/>
                  </a:cubicBezTo>
                  <a:cubicBezTo>
                    <a:pt x="1826" y="3321"/>
                    <a:pt x="1846" y="3324"/>
                    <a:pt x="1867" y="3324"/>
                  </a:cubicBezTo>
                  <a:cubicBezTo>
                    <a:pt x="1971" y="3324"/>
                    <a:pt x="2109" y="3259"/>
                    <a:pt x="2109" y="3149"/>
                  </a:cubicBezTo>
                  <a:cubicBezTo>
                    <a:pt x="2175" y="2715"/>
                    <a:pt x="2175" y="2315"/>
                    <a:pt x="2209" y="1881"/>
                  </a:cubicBezTo>
                  <a:cubicBezTo>
                    <a:pt x="2209" y="1715"/>
                    <a:pt x="2242" y="1514"/>
                    <a:pt x="2275" y="1314"/>
                  </a:cubicBezTo>
                  <a:cubicBezTo>
                    <a:pt x="2342" y="1181"/>
                    <a:pt x="2409" y="1014"/>
                    <a:pt x="2409" y="847"/>
                  </a:cubicBezTo>
                  <a:cubicBezTo>
                    <a:pt x="2409" y="714"/>
                    <a:pt x="2342" y="647"/>
                    <a:pt x="2209" y="614"/>
                  </a:cubicBezTo>
                  <a:cubicBezTo>
                    <a:pt x="1642" y="380"/>
                    <a:pt x="1008" y="213"/>
                    <a:pt x="407" y="13"/>
                  </a:cubicBezTo>
                  <a:cubicBezTo>
                    <a:pt x="380" y="4"/>
                    <a:pt x="355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744" name="Google Shape;744;p3"/>
          <p:cNvGrpSpPr/>
          <p:nvPr/>
        </p:nvGrpSpPr>
        <p:grpSpPr>
          <a:xfrm rot="-5400000">
            <a:off x="10055649" y="98813"/>
            <a:ext cx="215884" cy="194073"/>
            <a:chOff x="7737341" y="1046941"/>
            <a:chExt cx="161913" cy="145916"/>
          </a:xfrm>
        </p:grpSpPr>
        <p:sp>
          <p:nvSpPr>
            <p:cNvPr id="745" name="Google Shape;745;p3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6" name="Google Shape;746;p3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47" name="Google Shape;747;p3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</p:spTree>
    <p:extLst>
      <p:ext uri="{BB962C8B-B14F-4D97-AF65-F5344CB8AC3E}">
        <p14:creationId xmlns:p14="http://schemas.microsoft.com/office/powerpoint/2010/main" val="3536710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950410" y="1344833"/>
            <a:ext cx="10251376" cy="47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56057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596"/>
            </a:lvl1pPr>
            <a:lvl2pPr marL="1216152" lvl="1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/>
            </a:lvl2pPr>
            <a:lvl3pPr marL="1824228" lvl="2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/>
            </a:lvl3pPr>
            <a:lvl4pPr marL="2432304" lvl="3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/>
            </a:lvl4pPr>
            <a:lvl5pPr marL="3040380" lvl="4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/>
            </a:lvl5pPr>
            <a:lvl6pPr marL="3648456" lvl="5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/>
            </a:lvl6pPr>
            <a:lvl7pPr marL="4256532" lvl="6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/>
            </a:lvl7pPr>
            <a:lvl8pPr marL="4864608" lvl="7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/>
            </a:lvl8pPr>
            <a:lvl9pPr marL="5472684" lvl="8" indent="-42227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/>
          <p:nvPr/>
        </p:nvSpPr>
        <p:spPr>
          <a:xfrm rot="6085008">
            <a:off x="10127873" y="2956577"/>
            <a:ext cx="5370403" cy="3024395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0" name="Google Shape;30;p4"/>
          <p:cNvSpPr/>
          <p:nvPr/>
        </p:nvSpPr>
        <p:spPr>
          <a:xfrm>
            <a:off x="-991284" y="-2237621"/>
            <a:ext cx="4973462" cy="3416964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1" name="Google Shape;31;p4"/>
          <p:cNvSpPr/>
          <p:nvPr/>
        </p:nvSpPr>
        <p:spPr>
          <a:xfrm>
            <a:off x="-53634" y="6386100"/>
            <a:ext cx="2571622" cy="139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2225015" y="4424633"/>
            <a:ext cx="3526055" cy="9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2980142" y="3900483"/>
            <a:ext cx="2015801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66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ubTitle" idx="2"/>
          </p:nvPr>
        </p:nvSpPr>
        <p:spPr>
          <a:xfrm>
            <a:off x="6410768" y="4424633"/>
            <a:ext cx="3526055" cy="9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 idx="3"/>
          </p:nvPr>
        </p:nvSpPr>
        <p:spPr>
          <a:xfrm>
            <a:off x="7165895" y="3900483"/>
            <a:ext cx="2015801" cy="5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26"/>
            </a:lvl9pPr>
          </a:lstStyle>
          <a:p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10235516" y="5919988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8" name="Google Shape;38;p5"/>
          <p:cNvSpPr/>
          <p:nvPr/>
        </p:nvSpPr>
        <p:spPr>
          <a:xfrm rot="-9695874">
            <a:off x="-1114098" y="5820607"/>
            <a:ext cx="5903194" cy="3417144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9" name="Google Shape;39;p5"/>
          <p:cNvSpPr/>
          <p:nvPr/>
        </p:nvSpPr>
        <p:spPr>
          <a:xfrm rot="8885774">
            <a:off x="-994736" y="-824120"/>
            <a:ext cx="4443046" cy="2677055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0" name="Google Shape;40;p5"/>
          <p:cNvSpPr/>
          <p:nvPr/>
        </p:nvSpPr>
        <p:spPr>
          <a:xfrm>
            <a:off x="10235516" y="-2631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 idx="4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body" idx="1"/>
          </p:nvPr>
        </p:nvSpPr>
        <p:spPr>
          <a:xfrm>
            <a:off x="6209201" y="2332500"/>
            <a:ext cx="4759795" cy="36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6152" lvl="1" indent="-371602"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○"/>
              <a:defRPr sz="1596"/>
            </a:lvl2pPr>
            <a:lvl3pPr marL="1824228" lvl="2" indent="-371602"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■"/>
              <a:defRPr sz="1596"/>
            </a:lvl3pPr>
            <a:lvl4pPr marL="2432304" lvl="3" indent="-371602"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●"/>
              <a:defRPr sz="1596"/>
            </a:lvl4pPr>
            <a:lvl5pPr marL="3040380" lvl="4" indent="-422275"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Char char="○"/>
              <a:defRPr sz="1596"/>
            </a:lvl5pPr>
            <a:lvl6pPr marL="3648456" lvl="5" indent="-422275">
              <a:spcBef>
                <a:spcPts val="0"/>
              </a:spcBef>
              <a:spcAft>
                <a:spcPts val="0"/>
              </a:spcAft>
              <a:buSzPts val="1400"/>
              <a:buFont typeface="Open Sans"/>
              <a:buChar char="■"/>
              <a:defRPr sz="1596"/>
            </a:lvl6pPr>
            <a:lvl7pPr marL="4256532" lvl="6" indent="-363157">
              <a:spcBef>
                <a:spcPts val="0"/>
              </a:spcBef>
              <a:spcAft>
                <a:spcPts val="0"/>
              </a:spcAft>
              <a:buSzPts val="700"/>
              <a:buFont typeface="Open Sans"/>
              <a:buChar char="●"/>
              <a:defRPr sz="1596"/>
            </a:lvl7pPr>
            <a:lvl8pPr marL="4864608" lvl="7" indent="-363157">
              <a:spcBef>
                <a:spcPts val="0"/>
              </a:spcBef>
              <a:spcAft>
                <a:spcPts val="0"/>
              </a:spcAft>
              <a:buSzPts val="700"/>
              <a:buFont typeface="Open Sans"/>
              <a:buChar char="○"/>
              <a:defRPr sz="1596"/>
            </a:lvl8pPr>
            <a:lvl9pPr marL="5472684" lvl="8" indent="-354711">
              <a:spcBef>
                <a:spcPts val="0"/>
              </a:spcBef>
              <a:spcAft>
                <a:spcPts val="0"/>
              </a:spcAft>
              <a:buSzPts val="600"/>
              <a:buFont typeface="Open Sans"/>
              <a:buChar char="■"/>
              <a:defRPr sz="1596"/>
            </a:lvl9pPr>
          </a:lstStyle>
          <a:p>
            <a:endParaRPr/>
          </a:p>
        </p:txBody>
      </p:sp>
      <p:sp>
        <p:nvSpPr>
          <p:cNvPr id="51" name="Google Shape;51;p7"/>
          <p:cNvSpPr/>
          <p:nvPr/>
        </p:nvSpPr>
        <p:spPr>
          <a:xfrm>
            <a:off x="10113905" y="6048553"/>
            <a:ext cx="3313004" cy="277590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52" name="Google Shape;52;p7"/>
          <p:cNvSpPr/>
          <p:nvPr/>
        </p:nvSpPr>
        <p:spPr>
          <a:xfrm>
            <a:off x="10441638" y="-5661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53" name="Google Shape;53;p7"/>
          <p:cNvSpPr/>
          <p:nvPr/>
        </p:nvSpPr>
        <p:spPr>
          <a:xfrm>
            <a:off x="-861365" y="6437703"/>
            <a:ext cx="4382741" cy="199763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54" name="Google Shape;54;p7"/>
          <p:cNvSpPr/>
          <p:nvPr/>
        </p:nvSpPr>
        <p:spPr>
          <a:xfrm rot="-3863648">
            <a:off x="-2571080" y="178721"/>
            <a:ext cx="4400988" cy="247841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55" name="Google Shape;55;p7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3119464" y="2173084"/>
            <a:ext cx="5922911" cy="15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768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ubTitle" idx="1"/>
          </p:nvPr>
        </p:nvSpPr>
        <p:spPr>
          <a:xfrm>
            <a:off x="2867688" y="3795084"/>
            <a:ext cx="6426462" cy="8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62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/>
          <p:nvPr/>
        </p:nvSpPr>
        <p:spPr>
          <a:xfrm>
            <a:off x="10670891" y="4887507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66" name="Google Shape;66;p9"/>
          <p:cNvSpPr/>
          <p:nvPr/>
        </p:nvSpPr>
        <p:spPr>
          <a:xfrm>
            <a:off x="-1392518" y="5229268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67" name="Google Shape;67;p9"/>
          <p:cNvSpPr/>
          <p:nvPr/>
        </p:nvSpPr>
        <p:spPr>
          <a:xfrm rot="10800000">
            <a:off x="10851920" y="-144612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68" name="Google Shape;68;p9"/>
          <p:cNvSpPr/>
          <p:nvPr/>
        </p:nvSpPr>
        <p:spPr>
          <a:xfrm rot="-2426310">
            <a:off x="-2515472" y="-1352793"/>
            <a:ext cx="4973583" cy="3417047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69" name="Google Shape;69;p9"/>
          <p:cNvSpPr/>
          <p:nvPr/>
        </p:nvSpPr>
        <p:spPr>
          <a:xfrm>
            <a:off x="2777339" y="6218772"/>
            <a:ext cx="5357260" cy="244181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0" name="Google Shape;70;p9"/>
          <p:cNvSpPr/>
          <p:nvPr/>
        </p:nvSpPr>
        <p:spPr>
          <a:xfrm rot="803305">
            <a:off x="2901746" y="-2322627"/>
            <a:ext cx="5357252" cy="3031965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/>
          <p:nvPr/>
        </p:nvSpPr>
        <p:spPr>
          <a:xfrm rot="-4809157">
            <a:off x="370618" y="-621119"/>
            <a:ext cx="3327872" cy="545858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3" name="Google Shape;73;p10"/>
          <p:cNvSpPr/>
          <p:nvPr/>
        </p:nvSpPr>
        <p:spPr>
          <a:xfrm rot="10297315">
            <a:off x="8533803" y="4452508"/>
            <a:ext cx="4049486" cy="3392992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4" name="Google Shape;74;p10"/>
          <p:cNvSpPr/>
          <p:nvPr/>
        </p:nvSpPr>
        <p:spPr>
          <a:xfrm rot="362433" flipH="1">
            <a:off x="8946635" y="-1045413"/>
            <a:ext cx="3443609" cy="194899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5" name="Google Shape;75;p10"/>
          <p:cNvSpPr txBox="1">
            <a:spLocks noGrp="1"/>
          </p:cNvSpPr>
          <p:nvPr>
            <p:ph type="body" idx="1"/>
          </p:nvPr>
        </p:nvSpPr>
        <p:spPr>
          <a:xfrm>
            <a:off x="878421" y="1066800"/>
            <a:ext cx="3423909" cy="14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3040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58">
                <a:latin typeface="Chewy"/>
                <a:ea typeface="Chewy"/>
                <a:cs typeface="Chewy"/>
                <a:sym typeface="Chewy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">
  <p:cSld name="CUSTOM_19_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 hasCustomPrompt="1"/>
          </p:nvPr>
        </p:nvSpPr>
        <p:spPr>
          <a:xfrm>
            <a:off x="1304864" y="2368991"/>
            <a:ext cx="1797143" cy="5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6384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2" hasCustomPrompt="1"/>
          </p:nvPr>
        </p:nvSpPr>
        <p:spPr>
          <a:xfrm>
            <a:off x="1304864" y="4605061"/>
            <a:ext cx="1797143" cy="5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6384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title" idx="3" hasCustomPrompt="1"/>
          </p:nvPr>
        </p:nvSpPr>
        <p:spPr>
          <a:xfrm>
            <a:off x="6100803" y="2368991"/>
            <a:ext cx="1797143" cy="5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6384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2" name="Google Shape;92;p13"/>
          <p:cNvSpPr txBox="1">
            <a:spLocks noGrp="1"/>
          </p:cNvSpPr>
          <p:nvPr>
            <p:ph type="title" idx="4" hasCustomPrompt="1"/>
          </p:nvPr>
        </p:nvSpPr>
        <p:spPr>
          <a:xfrm>
            <a:off x="6100803" y="4605061"/>
            <a:ext cx="1797143" cy="5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6384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None/>
              <a:defRPr sz="1596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3" name="Google Shape;93;p13"/>
          <p:cNvSpPr txBox="1">
            <a:spLocks noGrp="1"/>
          </p:cNvSpPr>
          <p:nvPr>
            <p:ph type="subTitle" idx="1"/>
          </p:nvPr>
        </p:nvSpPr>
        <p:spPr>
          <a:xfrm>
            <a:off x="2963517" y="2584067"/>
            <a:ext cx="3097518" cy="6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2" b="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5"/>
          </p:nvPr>
        </p:nvSpPr>
        <p:spPr>
          <a:xfrm>
            <a:off x="2963517" y="1961805"/>
            <a:ext cx="3097518" cy="5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Signika"/>
              <a:buNone/>
              <a:defRPr sz="3192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subTitle" idx="6"/>
          </p:nvPr>
        </p:nvSpPr>
        <p:spPr>
          <a:xfrm>
            <a:off x="2963517" y="4847533"/>
            <a:ext cx="3097518" cy="6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2" b="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subTitle" idx="7"/>
          </p:nvPr>
        </p:nvSpPr>
        <p:spPr>
          <a:xfrm>
            <a:off x="2963517" y="4211296"/>
            <a:ext cx="3097518" cy="5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Signika"/>
              <a:buNone/>
              <a:defRPr sz="3192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endParaRPr/>
          </a:p>
        </p:txBody>
      </p:sp>
      <p:sp>
        <p:nvSpPr>
          <p:cNvPr id="97" name="Google Shape;97;p13"/>
          <p:cNvSpPr txBox="1">
            <a:spLocks noGrp="1"/>
          </p:cNvSpPr>
          <p:nvPr>
            <p:ph type="subTitle" idx="8"/>
          </p:nvPr>
        </p:nvSpPr>
        <p:spPr>
          <a:xfrm>
            <a:off x="7759456" y="2584051"/>
            <a:ext cx="3097518" cy="6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2" b="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subTitle" idx="9"/>
          </p:nvPr>
        </p:nvSpPr>
        <p:spPr>
          <a:xfrm>
            <a:off x="7759456" y="1961805"/>
            <a:ext cx="3097518" cy="5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Signika"/>
              <a:buNone/>
              <a:defRPr sz="3192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subTitle" idx="13"/>
          </p:nvPr>
        </p:nvSpPr>
        <p:spPr>
          <a:xfrm>
            <a:off x="7759456" y="4847525"/>
            <a:ext cx="3097518" cy="6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2" b="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subTitle" idx="14"/>
          </p:nvPr>
        </p:nvSpPr>
        <p:spPr>
          <a:xfrm>
            <a:off x="7759456" y="4211296"/>
            <a:ext cx="3097518" cy="5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Signika"/>
              <a:buNone/>
              <a:defRPr sz="3192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Signika"/>
              <a:buNone/>
              <a:defRPr b="1"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endParaRPr/>
          </a:p>
        </p:txBody>
      </p:sp>
      <p:sp>
        <p:nvSpPr>
          <p:cNvPr id="101" name="Google Shape;101;p13"/>
          <p:cNvSpPr/>
          <p:nvPr/>
        </p:nvSpPr>
        <p:spPr>
          <a:xfrm rot="1356523" flipH="1">
            <a:off x="9788364" y="-138396"/>
            <a:ext cx="15482" cy="46096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2" name="Google Shape;102;p13"/>
          <p:cNvSpPr/>
          <p:nvPr/>
        </p:nvSpPr>
        <p:spPr>
          <a:xfrm rot="-332990" flipH="1">
            <a:off x="8027361" y="6282074"/>
            <a:ext cx="4959101" cy="27464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3" name="Google Shape;103;p13"/>
          <p:cNvSpPr/>
          <p:nvPr/>
        </p:nvSpPr>
        <p:spPr>
          <a:xfrm>
            <a:off x="-1790897" y="4981402"/>
            <a:ext cx="2439108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4" name="Google Shape;104;p13"/>
          <p:cNvSpPr/>
          <p:nvPr/>
        </p:nvSpPr>
        <p:spPr>
          <a:xfrm>
            <a:off x="-2380995" y="-1733833"/>
            <a:ext cx="5357258" cy="3031921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5" name="Google Shape;105;p13"/>
          <p:cNvSpPr/>
          <p:nvPr/>
        </p:nvSpPr>
        <p:spPr>
          <a:xfrm rot="-1551527">
            <a:off x="11266813" y="-1270294"/>
            <a:ext cx="1809548" cy="47828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idx="15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/>
          <p:nvPr/>
        </p:nvSpPr>
        <p:spPr>
          <a:xfrm rot="-5400000">
            <a:off x="11557563" y="7148925"/>
            <a:ext cx="107667" cy="30524"/>
          </a:xfrm>
          <a:custGeom>
            <a:avLst/>
            <a:gdLst/>
            <a:ahLst/>
            <a:cxnLst/>
            <a:rect l="l" t="t" r="r" b="b"/>
            <a:pathLst>
              <a:path w="2470" h="702" extrusionOk="0">
                <a:moveTo>
                  <a:pt x="1" y="1"/>
                </a:moveTo>
                <a:lnTo>
                  <a:pt x="1" y="701"/>
                </a:lnTo>
                <a:lnTo>
                  <a:pt x="2469" y="701"/>
                </a:lnTo>
                <a:lnTo>
                  <a:pt x="246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9" name="Google Shape;109;p14"/>
          <p:cNvSpPr/>
          <p:nvPr/>
        </p:nvSpPr>
        <p:spPr>
          <a:xfrm rot="-5400000">
            <a:off x="10811872" y="7043644"/>
            <a:ext cx="109105" cy="30480"/>
          </a:xfrm>
          <a:custGeom>
            <a:avLst/>
            <a:gdLst/>
            <a:ahLst/>
            <a:cxnLst/>
            <a:rect l="l" t="t" r="r" b="b"/>
            <a:pathLst>
              <a:path w="2503" h="701" extrusionOk="0">
                <a:moveTo>
                  <a:pt x="1" y="0"/>
                </a:moveTo>
                <a:lnTo>
                  <a:pt x="1" y="701"/>
                </a:lnTo>
                <a:lnTo>
                  <a:pt x="2502" y="701"/>
                </a:lnTo>
                <a:lnTo>
                  <a:pt x="250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0" name="Google Shape;110;p14"/>
          <p:cNvSpPr/>
          <p:nvPr/>
        </p:nvSpPr>
        <p:spPr>
          <a:xfrm rot="8999889">
            <a:off x="10197480" y="5047604"/>
            <a:ext cx="3313037" cy="2775933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1" name="Google Shape;111;p14"/>
          <p:cNvSpPr/>
          <p:nvPr/>
        </p:nvSpPr>
        <p:spPr>
          <a:xfrm>
            <a:off x="10684236" y="-7282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2" name="Google Shape;112;p14"/>
          <p:cNvSpPr/>
          <p:nvPr/>
        </p:nvSpPr>
        <p:spPr>
          <a:xfrm>
            <a:off x="-68897" y="6356803"/>
            <a:ext cx="4382741" cy="199763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3" name="Google Shape;113;p14"/>
          <p:cNvSpPr/>
          <p:nvPr/>
        </p:nvSpPr>
        <p:spPr>
          <a:xfrm rot="-3863648">
            <a:off x="-2716619" y="113888"/>
            <a:ext cx="4400988" cy="247841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4" name="Google Shape;114;p14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FFFFD">
            <a:alpha val="7124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03962" y="303967"/>
            <a:ext cx="9348016" cy="6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03962" y="2488933"/>
            <a:ext cx="5896177" cy="23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9" r:id="rId8"/>
    <p:sldLayoutId id="2147483660" r:id="rId9"/>
    <p:sldLayoutId id="2147483663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70" r:id="rId16"/>
    <p:sldLayoutId id="2147483673" r:id="rId17"/>
    <p:sldLayoutId id="2147483674" r:id="rId18"/>
    <p:sldLayoutId id="2147483677" r:id="rId19"/>
    <p:sldLayoutId id="2147483681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35"/>
          <p:cNvGrpSpPr/>
          <p:nvPr/>
        </p:nvGrpSpPr>
        <p:grpSpPr>
          <a:xfrm>
            <a:off x="790908" y="3146712"/>
            <a:ext cx="2871095" cy="3745448"/>
            <a:chOff x="517131" y="1513337"/>
            <a:chExt cx="2158662" cy="2816053"/>
          </a:xfrm>
        </p:grpSpPr>
        <p:sp>
          <p:nvSpPr>
            <p:cNvPr id="306" name="Google Shape;306;p35"/>
            <p:cNvSpPr/>
            <p:nvPr/>
          </p:nvSpPr>
          <p:spPr>
            <a:xfrm rot="2868544">
              <a:off x="851449" y="3508729"/>
              <a:ext cx="755267" cy="478374"/>
            </a:xfrm>
            <a:custGeom>
              <a:avLst/>
              <a:gdLst/>
              <a:ahLst/>
              <a:cxnLst/>
              <a:rect l="l" t="t" r="r" b="b"/>
              <a:pathLst>
                <a:path w="9228" h="5845" extrusionOk="0">
                  <a:moveTo>
                    <a:pt x="2657" y="1"/>
                  </a:moveTo>
                  <a:lnTo>
                    <a:pt x="2287" y="175"/>
                  </a:lnTo>
                  <a:lnTo>
                    <a:pt x="625" y="966"/>
                  </a:lnTo>
                  <a:lnTo>
                    <a:pt x="0" y="1264"/>
                  </a:lnTo>
                  <a:cubicBezTo>
                    <a:pt x="0" y="1264"/>
                    <a:pt x="225" y="1446"/>
                    <a:pt x="610" y="1743"/>
                  </a:cubicBezTo>
                  <a:cubicBezTo>
                    <a:pt x="1235" y="2208"/>
                    <a:pt x="2273" y="2963"/>
                    <a:pt x="3485" y="3703"/>
                  </a:cubicBezTo>
                  <a:cubicBezTo>
                    <a:pt x="5118" y="4691"/>
                    <a:pt x="7144" y="5634"/>
                    <a:pt x="8835" y="5845"/>
                  </a:cubicBezTo>
                  <a:lnTo>
                    <a:pt x="9227" y="4066"/>
                  </a:lnTo>
                  <a:lnTo>
                    <a:pt x="9227" y="4066"/>
                  </a:lnTo>
                  <a:cubicBezTo>
                    <a:pt x="9223" y="4077"/>
                    <a:pt x="9206" y="4082"/>
                    <a:pt x="9179" y="4082"/>
                  </a:cubicBezTo>
                  <a:cubicBezTo>
                    <a:pt x="8850" y="4082"/>
                    <a:pt x="6952" y="3340"/>
                    <a:pt x="5191" y="2208"/>
                  </a:cubicBezTo>
                  <a:cubicBezTo>
                    <a:pt x="4422" y="1707"/>
                    <a:pt x="3674" y="1141"/>
                    <a:pt x="3093" y="524"/>
                  </a:cubicBezTo>
                  <a:cubicBezTo>
                    <a:pt x="2933" y="349"/>
                    <a:pt x="2788" y="182"/>
                    <a:pt x="2657" y="1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07" name="Google Shape;307;p35"/>
            <p:cNvSpPr/>
            <p:nvPr/>
          </p:nvSpPr>
          <p:spPr>
            <a:xfrm rot="2868544">
              <a:off x="1280664" y="4051955"/>
              <a:ext cx="130134" cy="274257"/>
            </a:xfrm>
            <a:custGeom>
              <a:avLst/>
              <a:gdLst/>
              <a:ahLst/>
              <a:cxnLst/>
              <a:rect l="l" t="t" r="r" b="b"/>
              <a:pathLst>
                <a:path w="1590" h="3351" extrusionOk="0">
                  <a:moveTo>
                    <a:pt x="827" y="1"/>
                  </a:moveTo>
                  <a:cubicBezTo>
                    <a:pt x="587" y="1"/>
                    <a:pt x="341" y="277"/>
                    <a:pt x="341" y="277"/>
                  </a:cubicBezTo>
                  <a:lnTo>
                    <a:pt x="189" y="996"/>
                  </a:lnTo>
                  <a:lnTo>
                    <a:pt x="0" y="1932"/>
                  </a:lnTo>
                  <a:cubicBezTo>
                    <a:pt x="0" y="1932"/>
                    <a:pt x="407" y="2578"/>
                    <a:pt x="777" y="3000"/>
                  </a:cubicBezTo>
                  <a:cubicBezTo>
                    <a:pt x="954" y="3203"/>
                    <a:pt x="1124" y="3350"/>
                    <a:pt x="1234" y="3350"/>
                  </a:cubicBezTo>
                  <a:cubicBezTo>
                    <a:pt x="1242" y="3350"/>
                    <a:pt x="1249" y="3349"/>
                    <a:pt x="1256" y="3348"/>
                  </a:cubicBezTo>
                  <a:cubicBezTo>
                    <a:pt x="1590" y="3290"/>
                    <a:pt x="1350" y="538"/>
                    <a:pt x="1082" y="146"/>
                  </a:cubicBezTo>
                  <a:cubicBezTo>
                    <a:pt x="1007" y="40"/>
                    <a:pt x="917" y="1"/>
                    <a:pt x="8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08" name="Google Shape;308;p35"/>
            <p:cNvSpPr/>
            <p:nvPr/>
          </p:nvSpPr>
          <p:spPr>
            <a:xfrm rot="2868773">
              <a:off x="1289626" y="4054914"/>
              <a:ext cx="79150" cy="222844"/>
            </a:xfrm>
            <a:custGeom>
              <a:avLst/>
              <a:gdLst/>
              <a:ahLst/>
              <a:cxnLst/>
              <a:rect l="l" t="t" r="r" b="b"/>
              <a:pathLst>
                <a:path w="937" h="2723" extrusionOk="0">
                  <a:moveTo>
                    <a:pt x="341" y="0"/>
                  </a:moveTo>
                  <a:lnTo>
                    <a:pt x="0" y="1655"/>
                  </a:lnTo>
                  <a:cubicBezTo>
                    <a:pt x="0" y="1655"/>
                    <a:pt x="44" y="1728"/>
                    <a:pt x="123" y="1837"/>
                  </a:cubicBezTo>
                  <a:cubicBezTo>
                    <a:pt x="189" y="1946"/>
                    <a:pt x="290" y="2091"/>
                    <a:pt x="399" y="2243"/>
                  </a:cubicBezTo>
                  <a:cubicBezTo>
                    <a:pt x="516" y="2403"/>
                    <a:pt x="646" y="2577"/>
                    <a:pt x="777" y="2723"/>
                  </a:cubicBezTo>
                  <a:cubicBezTo>
                    <a:pt x="929" y="2606"/>
                    <a:pt x="937" y="2236"/>
                    <a:pt x="878" y="1808"/>
                  </a:cubicBezTo>
                  <a:cubicBezTo>
                    <a:pt x="849" y="1634"/>
                    <a:pt x="813" y="1452"/>
                    <a:pt x="777" y="1278"/>
                  </a:cubicBezTo>
                  <a:cubicBezTo>
                    <a:pt x="646" y="733"/>
                    <a:pt x="465" y="203"/>
                    <a:pt x="341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09" name="Google Shape;309;p35"/>
            <p:cNvSpPr/>
            <p:nvPr/>
          </p:nvSpPr>
          <p:spPr>
            <a:xfrm rot="2868617">
              <a:off x="1270088" y="4165646"/>
              <a:ext cx="70922" cy="78580"/>
            </a:xfrm>
            <a:custGeom>
              <a:avLst/>
              <a:gdLst/>
              <a:ahLst/>
              <a:cxnLst/>
              <a:rect l="l" t="t" r="r" b="b"/>
              <a:pathLst>
                <a:path w="763" h="960" extrusionOk="0">
                  <a:moveTo>
                    <a:pt x="661" y="1"/>
                  </a:moveTo>
                  <a:cubicBezTo>
                    <a:pt x="356" y="102"/>
                    <a:pt x="116" y="393"/>
                    <a:pt x="0" y="560"/>
                  </a:cubicBezTo>
                  <a:cubicBezTo>
                    <a:pt x="73" y="669"/>
                    <a:pt x="174" y="814"/>
                    <a:pt x="276" y="959"/>
                  </a:cubicBezTo>
                  <a:cubicBezTo>
                    <a:pt x="349" y="799"/>
                    <a:pt x="574" y="632"/>
                    <a:pt x="762" y="531"/>
                  </a:cubicBezTo>
                  <a:cubicBezTo>
                    <a:pt x="733" y="357"/>
                    <a:pt x="697" y="175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0" name="Google Shape;310;p35"/>
            <p:cNvSpPr/>
            <p:nvPr/>
          </p:nvSpPr>
          <p:spPr>
            <a:xfrm rot="2868544">
              <a:off x="1337025" y="3351317"/>
              <a:ext cx="533713" cy="448092"/>
            </a:xfrm>
            <a:custGeom>
              <a:avLst/>
              <a:gdLst/>
              <a:ahLst/>
              <a:cxnLst/>
              <a:rect l="l" t="t" r="r" b="b"/>
              <a:pathLst>
                <a:path w="6521" h="5475" extrusionOk="0">
                  <a:moveTo>
                    <a:pt x="4952" y="1"/>
                  </a:moveTo>
                  <a:cubicBezTo>
                    <a:pt x="4952" y="1"/>
                    <a:pt x="4546" y="1220"/>
                    <a:pt x="4074" y="2084"/>
                  </a:cubicBezTo>
                  <a:cubicBezTo>
                    <a:pt x="3810" y="2556"/>
                    <a:pt x="3533" y="2921"/>
                    <a:pt x="3287" y="2921"/>
                  </a:cubicBezTo>
                  <a:cubicBezTo>
                    <a:pt x="3276" y="2921"/>
                    <a:pt x="3265" y="2921"/>
                    <a:pt x="3253" y="2919"/>
                  </a:cubicBezTo>
                  <a:cubicBezTo>
                    <a:pt x="2556" y="2817"/>
                    <a:pt x="1366" y="1961"/>
                    <a:pt x="1366" y="1961"/>
                  </a:cubicBezTo>
                  <a:lnTo>
                    <a:pt x="1" y="4523"/>
                  </a:lnTo>
                  <a:cubicBezTo>
                    <a:pt x="1" y="4523"/>
                    <a:pt x="2354" y="5474"/>
                    <a:pt x="3816" y="5474"/>
                  </a:cubicBezTo>
                  <a:cubicBezTo>
                    <a:pt x="3827" y="5474"/>
                    <a:pt x="3838" y="5474"/>
                    <a:pt x="3849" y="5474"/>
                  </a:cubicBezTo>
                  <a:cubicBezTo>
                    <a:pt x="4270" y="5474"/>
                    <a:pt x="4604" y="5387"/>
                    <a:pt x="4792" y="5184"/>
                  </a:cubicBezTo>
                  <a:cubicBezTo>
                    <a:pt x="5649" y="4247"/>
                    <a:pt x="6520" y="625"/>
                    <a:pt x="6520" y="625"/>
                  </a:cubicBezTo>
                  <a:lnTo>
                    <a:pt x="4952" y="1"/>
                  </a:ln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1" name="Google Shape;311;p35"/>
            <p:cNvSpPr/>
            <p:nvPr/>
          </p:nvSpPr>
          <p:spPr>
            <a:xfrm rot="2868544">
              <a:off x="1796181" y="3546210"/>
              <a:ext cx="296607" cy="118509"/>
            </a:xfrm>
            <a:custGeom>
              <a:avLst/>
              <a:gdLst/>
              <a:ahLst/>
              <a:cxnLst/>
              <a:rect l="l" t="t" r="r" b="b"/>
              <a:pathLst>
                <a:path w="3624" h="1448" extrusionOk="0">
                  <a:moveTo>
                    <a:pt x="1084" y="0"/>
                  </a:moveTo>
                  <a:cubicBezTo>
                    <a:pt x="779" y="0"/>
                    <a:pt x="540" y="21"/>
                    <a:pt x="436" y="69"/>
                  </a:cubicBezTo>
                  <a:cubicBezTo>
                    <a:pt x="0" y="265"/>
                    <a:pt x="429" y="816"/>
                    <a:pt x="429" y="816"/>
                  </a:cubicBezTo>
                  <a:lnTo>
                    <a:pt x="1118" y="1092"/>
                  </a:lnTo>
                  <a:lnTo>
                    <a:pt x="2004" y="1448"/>
                  </a:lnTo>
                  <a:cubicBezTo>
                    <a:pt x="2004" y="1448"/>
                    <a:pt x="2708" y="1165"/>
                    <a:pt x="3187" y="874"/>
                  </a:cubicBezTo>
                  <a:cubicBezTo>
                    <a:pt x="3434" y="729"/>
                    <a:pt x="3623" y="577"/>
                    <a:pt x="3623" y="461"/>
                  </a:cubicBezTo>
                  <a:cubicBezTo>
                    <a:pt x="3623" y="207"/>
                    <a:pt x="2037" y="0"/>
                    <a:pt x="10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2" name="Google Shape;312;p35"/>
            <p:cNvSpPr/>
            <p:nvPr/>
          </p:nvSpPr>
          <p:spPr>
            <a:xfrm rot="2868643">
              <a:off x="1810659" y="3586731"/>
              <a:ext cx="226855" cy="72239"/>
            </a:xfrm>
            <a:custGeom>
              <a:avLst/>
              <a:gdLst/>
              <a:ahLst/>
              <a:cxnLst/>
              <a:rect l="l" t="t" r="r" b="b"/>
              <a:pathLst>
                <a:path w="2760" h="838" extrusionOk="0">
                  <a:moveTo>
                    <a:pt x="1730" y="0"/>
                  </a:moveTo>
                  <a:cubicBezTo>
                    <a:pt x="1681" y="0"/>
                    <a:pt x="1632" y="1"/>
                    <a:pt x="1583" y="3"/>
                  </a:cubicBezTo>
                  <a:cubicBezTo>
                    <a:pt x="952" y="10"/>
                    <a:pt x="255" y="112"/>
                    <a:pt x="1" y="206"/>
                  </a:cubicBezTo>
                  <a:lnTo>
                    <a:pt x="1576" y="838"/>
                  </a:lnTo>
                  <a:cubicBezTo>
                    <a:pt x="1576" y="838"/>
                    <a:pt x="1620" y="823"/>
                    <a:pt x="1692" y="794"/>
                  </a:cubicBezTo>
                  <a:cubicBezTo>
                    <a:pt x="1823" y="736"/>
                    <a:pt x="2048" y="635"/>
                    <a:pt x="2280" y="526"/>
                  </a:cubicBezTo>
                  <a:cubicBezTo>
                    <a:pt x="2440" y="439"/>
                    <a:pt x="2614" y="351"/>
                    <a:pt x="2759" y="264"/>
                  </a:cubicBezTo>
                  <a:cubicBezTo>
                    <a:pt x="2694" y="134"/>
                    <a:pt x="2455" y="54"/>
                    <a:pt x="2150" y="25"/>
                  </a:cubicBezTo>
                  <a:cubicBezTo>
                    <a:pt x="2019" y="8"/>
                    <a:pt x="1876" y="0"/>
                    <a:pt x="1730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3" name="Google Shape;313;p35"/>
            <p:cNvSpPr/>
            <p:nvPr/>
          </p:nvSpPr>
          <p:spPr>
            <a:xfrm rot="2868184">
              <a:off x="1937064" y="3620928"/>
              <a:ext cx="57124" cy="73193"/>
            </a:xfrm>
            <a:custGeom>
              <a:avLst/>
              <a:gdLst/>
              <a:ahLst/>
              <a:cxnLst/>
              <a:rect l="l" t="t" r="r" b="b"/>
              <a:pathLst>
                <a:path w="698" h="795" extrusionOk="0">
                  <a:moveTo>
                    <a:pt x="147" y="0"/>
                  </a:moveTo>
                  <a:cubicBezTo>
                    <a:pt x="98" y="0"/>
                    <a:pt x="49" y="1"/>
                    <a:pt x="0" y="3"/>
                  </a:cubicBezTo>
                  <a:cubicBezTo>
                    <a:pt x="117" y="250"/>
                    <a:pt x="117" y="635"/>
                    <a:pt x="109" y="794"/>
                  </a:cubicBezTo>
                  <a:cubicBezTo>
                    <a:pt x="240" y="736"/>
                    <a:pt x="465" y="635"/>
                    <a:pt x="697" y="526"/>
                  </a:cubicBezTo>
                  <a:cubicBezTo>
                    <a:pt x="683" y="373"/>
                    <a:pt x="625" y="177"/>
                    <a:pt x="567" y="25"/>
                  </a:cubicBezTo>
                  <a:cubicBezTo>
                    <a:pt x="436" y="8"/>
                    <a:pt x="293" y="0"/>
                    <a:pt x="1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4" name="Google Shape;314;p35"/>
            <p:cNvSpPr/>
            <p:nvPr/>
          </p:nvSpPr>
          <p:spPr>
            <a:xfrm rot="2868544">
              <a:off x="990658" y="3076361"/>
              <a:ext cx="666138" cy="757624"/>
            </a:xfrm>
            <a:custGeom>
              <a:avLst/>
              <a:gdLst/>
              <a:ahLst/>
              <a:cxnLst/>
              <a:rect l="l" t="t" r="r" b="b"/>
              <a:pathLst>
                <a:path w="8139" h="9257" extrusionOk="0">
                  <a:moveTo>
                    <a:pt x="7624" y="0"/>
                  </a:moveTo>
                  <a:lnTo>
                    <a:pt x="4023" y="1387"/>
                  </a:lnTo>
                  <a:lnTo>
                    <a:pt x="1" y="5692"/>
                  </a:lnTo>
                  <a:lnTo>
                    <a:pt x="2513" y="9256"/>
                  </a:lnTo>
                  <a:cubicBezTo>
                    <a:pt x="2513" y="9256"/>
                    <a:pt x="2898" y="8516"/>
                    <a:pt x="3899" y="8189"/>
                  </a:cubicBezTo>
                  <a:cubicBezTo>
                    <a:pt x="4901" y="7863"/>
                    <a:pt x="5526" y="7630"/>
                    <a:pt x="5903" y="6846"/>
                  </a:cubicBezTo>
                  <a:cubicBezTo>
                    <a:pt x="6281" y="6062"/>
                    <a:pt x="6629" y="5365"/>
                    <a:pt x="7108" y="4922"/>
                  </a:cubicBezTo>
                  <a:cubicBezTo>
                    <a:pt x="7580" y="4480"/>
                    <a:pt x="8139" y="3942"/>
                    <a:pt x="7907" y="3137"/>
                  </a:cubicBezTo>
                  <a:cubicBezTo>
                    <a:pt x="7674" y="2323"/>
                    <a:pt x="7464" y="1910"/>
                    <a:pt x="7696" y="1438"/>
                  </a:cubicBezTo>
                  <a:cubicBezTo>
                    <a:pt x="7921" y="959"/>
                    <a:pt x="7972" y="472"/>
                    <a:pt x="7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5" name="Google Shape;315;p35"/>
            <p:cNvSpPr/>
            <p:nvPr/>
          </p:nvSpPr>
          <p:spPr>
            <a:xfrm rot="-2699926">
              <a:off x="495827" y="2836663"/>
              <a:ext cx="935089" cy="327049"/>
            </a:xfrm>
            <a:custGeom>
              <a:avLst/>
              <a:gdLst/>
              <a:ahLst/>
              <a:cxnLst/>
              <a:rect l="l" t="t" r="r" b="b"/>
              <a:pathLst>
                <a:path w="11425" h="3996" extrusionOk="0">
                  <a:moveTo>
                    <a:pt x="1748" y="1"/>
                  </a:moveTo>
                  <a:cubicBezTo>
                    <a:pt x="1479" y="1"/>
                    <a:pt x="1610" y="560"/>
                    <a:pt x="1733" y="923"/>
                  </a:cubicBezTo>
                  <a:cubicBezTo>
                    <a:pt x="1516" y="734"/>
                    <a:pt x="1291" y="560"/>
                    <a:pt x="1051" y="408"/>
                  </a:cubicBezTo>
                  <a:cubicBezTo>
                    <a:pt x="943" y="339"/>
                    <a:pt x="738" y="174"/>
                    <a:pt x="574" y="174"/>
                  </a:cubicBezTo>
                  <a:cubicBezTo>
                    <a:pt x="528" y="174"/>
                    <a:pt x="485" y="187"/>
                    <a:pt x="448" y="219"/>
                  </a:cubicBezTo>
                  <a:cubicBezTo>
                    <a:pt x="296" y="357"/>
                    <a:pt x="427" y="545"/>
                    <a:pt x="536" y="647"/>
                  </a:cubicBezTo>
                  <a:cubicBezTo>
                    <a:pt x="724" y="836"/>
                    <a:pt x="942" y="1017"/>
                    <a:pt x="1167" y="1170"/>
                  </a:cubicBezTo>
                  <a:cubicBezTo>
                    <a:pt x="1130" y="1174"/>
                    <a:pt x="1093" y="1176"/>
                    <a:pt x="1056" y="1176"/>
                  </a:cubicBezTo>
                  <a:cubicBezTo>
                    <a:pt x="797" y="1176"/>
                    <a:pt x="521" y="1079"/>
                    <a:pt x="267" y="1054"/>
                  </a:cubicBezTo>
                  <a:cubicBezTo>
                    <a:pt x="254" y="1053"/>
                    <a:pt x="240" y="1052"/>
                    <a:pt x="226" y="1052"/>
                  </a:cubicBezTo>
                  <a:cubicBezTo>
                    <a:pt x="132" y="1052"/>
                    <a:pt x="27" y="1079"/>
                    <a:pt x="27" y="1199"/>
                  </a:cubicBezTo>
                  <a:cubicBezTo>
                    <a:pt x="20" y="1359"/>
                    <a:pt x="274" y="1475"/>
                    <a:pt x="390" y="1525"/>
                  </a:cubicBezTo>
                  <a:cubicBezTo>
                    <a:pt x="543" y="1598"/>
                    <a:pt x="703" y="1649"/>
                    <a:pt x="862" y="1692"/>
                  </a:cubicBezTo>
                  <a:cubicBezTo>
                    <a:pt x="835" y="1692"/>
                    <a:pt x="805" y="1691"/>
                    <a:pt x="773" y="1691"/>
                  </a:cubicBezTo>
                  <a:cubicBezTo>
                    <a:pt x="464" y="1691"/>
                    <a:pt x="0" y="1732"/>
                    <a:pt x="93" y="1976"/>
                  </a:cubicBezTo>
                  <a:cubicBezTo>
                    <a:pt x="151" y="2121"/>
                    <a:pt x="405" y="2164"/>
                    <a:pt x="536" y="2193"/>
                  </a:cubicBezTo>
                  <a:cubicBezTo>
                    <a:pt x="681" y="2222"/>
                    <a:pt x="819" y="2237"/>
                    <a:pt x="964" y="2244"/>
                  </a:cubicBezTo>
                  <a:cubicBezTo>
                    <a:pt x="666" y="2288"/>
                    <a:pt x="93" y="2389"/>
                    <a:pt x="260" y="2629"/>
                  </a:cubicBezTo>
                  <a:cubicBezTo>
                    <a:pt x="347" y="2760"/>
                    <a:pt x="608" y="2774"/>
                    <a:pt x="739" y="2781"/>
                  </a:cubicBezTo>
                  <a:cubicBezTo>
                    <a:pt x="828" y="2791"/>
                    <a:pt x="918" y="2795"/>
                    <a:pt x="1007" y="2795"/>
                  </a:cubicBezTo>
                  <a:cubicBezTo>
                    <a:pt x="1186" y="2795"/>
                    <a:pt x="1363" y="2779"/>
                    <a:pt x="1537" y="2760"/>
                  </a:cubicBezTo>
                  <a:cubicBezTo>
                    <a:pt x="1545" y="2760"/>
                    <a:pt x="1545" y="2767"/>
                    <a:pt x="1552" y="2774"/>
                  </a:cubicBezTo>
                  <a:cubicBezTo>
                    <a:pt x="1700" y="2875"/>
                    <a:pt x="1872" y="2925"/>
                    <a:pt x="2050" y="2925"/>
                  </a:cubicBezTo>
                  <a:cubicBezTo>
                    <a:pt x="2116" y="2925"/>
                    <a:pt x="2182" y="2919"/>
                    <a:pt x="2249" y="2905"/>
                  </a:cubicBezTo>
                  <a:cubicBezTo>
                    <a:pt x="2263" y="2905"/>
                    <a:pt x="2271" y="2898"/>
                    <a:pt x="2278" y="2890"/>
                  </a:cubicBezTo>
                  <a:cubicBezTo>
                    <a:pt x="2875" y="3150"/>
                    <a:pt x="5012" y="3996"/>
                    <a:pt x="7387" y="3996"/>
                  </a:cubicBezTo>
                  <a:cubicBezTo>
                    <a:pt x="8736" y="3996"/>
                    <a:pt x="10162" y="3722"/>
                    <a:pt x="11425" y="2912"/>
                  </a:cubicBezTo>
                  <a:lnTo>
                    <a:pt x="9850" y="1003"/>
                  </a:lnTo>
                  <a:cubicBezTo>
                    <a:pt x="9850" y="1003"/>
                    <a:pt x="7725" y="1775"/>
                    <a:pt x="5621" y="1775"/>
                  </a:cubicBezTo>
                  <a:cubicBezTo>
                    <a:pt x="5337" y="1775"/>
                    <a:pt x="5053" y="1761"/>
                    <a:pt x="4775" y="1729"/>
                  </a:cubicBezTo>
                  <a:cubicBezTo>
                    <a:pt x="3193" y="1547"/>
                    <a:pt x="2568" y="1373"/>
                    <a:pt x="2343" y="1300"/>
                  </a:cubicBezTo>
                  <a:cubicBezTo>
                    <a:pt x="2278" y="967"/>
                    <a:pt x="2183" y="640"/>
                    <a:pt x="2046" y="328"/>
                  </a:cubicBezTo>
                  <a:cubicBezTo>
                    <a:pt x="1995" y="226"/>
                    <a:pt x="1900" y="8"/>
                    <a:pt x="1748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6" name="Google Shape;316;p35"/>
            <p:cNvSpPr/>
            <p:nvPr/>
          </p:nvSpPr>
          <p:spPr>
            <a:xfrm rot="2868544">
              <a:off x="880486" y="2778930"/>
              <a:ext cx="700595" cy="565128"/>
            </a:xfrm>
            <a:custGeom>
              <a:avLst/>
              <a:gdLst/>
              <a:ahLst/>
              <a:cxnLst/>
              <a:rect l="l" t="t" r="r" b="b"/>
              <a:pathLst>
                <a:path w="8560" h="6905" extrusionOk="0">
                  <a:moveTo>
                    <a:pt x="3297" y="1"/>
                  </a:moveTo>
                  <a:lnTo>
                    <a:pt x="1" y="1366"/>
                  </a:lnTo>
                  <a:cubicBezTo>
                    <a:pt x="1" y="1366"/>
                    <a:pt x="197" y="1809"/>
                    <a:pt x="596" y="2477"/>
                  </a:cubicBezTo>
                  <a:cubicBezTo>
                    <a:pt x="799" y="2825"/>
                    <a:pt x="1053" y="3232"/>
                    <a:pt x="1365" y="3660"/>
                  </a:cubicBezTo>
                  <a:cubicBezTo>
                    <a:pt x="1482" y="3820"/>
                    <a:pt x="1605" y="3987"/>
                    <a:pt x="1736" y="4154"/>
                  </a:cubicBezTo>
                  <a:cubicBezTo>
                    <a:pt x="1983" y="4480"/>
                    <a:pt x="2266" y="4821"/>
                    <a:pt x="2571" y="5155"/>
                  </a:cubicBezTo>
                  <a:cubicBezTo>
                    <a:pt x="2716" y="5308"/>
                    <a:pt x="2861" y="5460"/>
                    <a:pt x="3013" y="5613"/>
                  </a:cubicBezTo>
                  <a:cubicBezTo>
                    <a:pt x="3384" y="5983"/>
                    <a:pt x="3790" y="6339"/>
                    <a:pt x="4226" y="6680"/>
                  </a:cubicBezTo>
                  <a:cubicBezTo>
                    <a:pt x="4327" y="6752"/>
                    <a:pt x="4429" y="6832"/>
                    <a:pt x="4538" y="6905"/>
                  </a:cubicBezTo>
                  <a:cubicBezTo>
                    <a:pt x="4538" y="6905"/>
                    <a:pt x="7768" y="6012"/>
                    <a:pt x="8560" y="2607"/>
                  </a:cubicBezTo>
                  <a:cubicBezTo>
                    <a:pt x="8560" y="2607"/>
                    <a:pt x="8465" y="2571"/>
                    <a:pt x="8284" y="2513"/>
                  </a:cubicBezTo>
                  <a:cubicBezTo>
                    <a:pt x="8059" y="2433"/>
                    <a:pt x="7696" y="2310"/>
                    <a:pt x="7275" y="2157"/>
                  </a:cubicBezTo>
                  <a:cubicBezTo>
                    <a:pt x="7130" y="2099"/>
                    <a:pt x="6977" y="2041"/>
                    <a:pt x="6825" y="1983"/>
                  </a:cubicBezTo>
                  <a:cubicBezTo>
                    <a:pt x="6425" y="1823"/>
                    <a:pt x="5990" y="1649"/>
                    <a:pt x="5569" y="1453"/>
                  </a:cubicBezTo>
                  <a:cubicBezTo>
                    <a:pt x="5453" y="1402"/>
                    <a:pt x="5336" y="1351"/>
                    <a:pt x="5220" y="1293"/>
                  </a:cubicBezTo>
                  <a:cubicBezTo>
                    <a:pt x="4727" y="1061"/>
                    <a:pt x="4262" y="807"/>
                    <a:pt x="3906" y="553"/>
                  </a:cubicBezTo>
                  <a:cubicBezTo>
                    <a:pt x="3638" y="364"/>
                    <a:pt x="3427" y="182"/>
                    <a:pt x="32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7" name="Google Shape;317;p35"/>
            <p:cNvSpPr/>
            <p:nvPr/>
          </p:nvSpPr>
          <p:spPr>
            <a:xfrm rot="2868544">
              <a:off x="1031245" y="2902305"/>
              <a:ext cx="416592" cy="302493"/>
            </a:xfrm>
            <a:custGeom>
              <a:avLst/>
              <a:gdLst/>
              <a:ahLst/>
              <a:cxnLst/>
              <a:rect l="l" t="t" r="r" b="b"/>
              <a:pathLst>
                <a:path w="5090" h="3696" extrusionOk="0">
                  <a:moveTo>
                    <a:pt x="3834" y="0"/>
                  </a:moveTo>
                  <a:cubicBezTo>
                    <a:pt x="2759" y="1285"/>
                    <a:pt x="1090" y="2200"/>
                    <a:pt x="1" y="2694"/>
                  </a:cubicBezTo>
                  <a:cubicBezTo>
                    <a:pt x="248" y="3027"/>
                    <a:pt x="531" y="3361"/>
                    <a:pt x="836" y="3695"/>
                  </a:cubicBezTo>
                  <a:cubicBezTo>
                    <a:pt x="2672" y="3056"/>
                    <a:pt x="4342" y="1365"/>
                    <a:pt x="5090" y="523"/>
                  </a:cubicBezTo>
                  <a:cubicBezTo>
                    <a:pt x="4690" y="370"/>
                    <a:pt x="4255" y="189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8" name="Google Shape;318;p35"/>
            <p:cNvSpPr/>
            <p:nvPr/>
          </p:nvSpPr>
          <p:spPr>
            <a:xfrm rot="2868544">
              <a:off x="1031612" y="3012733"/>
              <a:ext cx="432061" cy="370177"/>
            </a:xfrm>
            <a:custGeom>
              <a:avLst/>
              <a:gdLst/>
              <a:ahLst/>
              <a:cxnLst/>
              <a:rect l="l" t="t" r="r" b="b"/>
              <a:pathLst>
                <a:path w="5279" h="4523" extrusionOk="0">
                  <a:moveTo>
                    <a:pt x="4262" y="0"/>
                  </a:moveTo>
                  <a:cubicBezTo>
                    <a:pt x="3362" y="1140"/>
                    <a:pt x="1823" y="2781"/>
                    <a:pt x="0" y="3456"/>
                  </a:cubicBezTo>
                  <a:cubicBezTo>
                    <a:pt x="371" y="3826"/>
                    <a:pt x="777" y="4189"/>
                    <a:pt x="1213" y="4523"/>
                  </a:cubicBezTo>
                  <a:cubicBezTo>
                    <a:pt x="2353" y="4029"/>
                    <a:pt x="4298" y="2860"/>
                    <a:pt x="5278" y="356"/>
                  </a:cubicBezTo>
                  <a:cubicBezTo>
                    <a:pt x="5046" y="276"/>
                    <a:pt x="4683" y="153"/>
                    <a:pt x="4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9" name="Google Shape;319;p35"/>
            <p:cNvSpPr/>
            <p:nvPr/>
          </p:nvSpPr>
          <p:spPr>
            <a:xfrm rot="2868544">
              <a:off x="1067961" y="2713067"/>
              <a:ext cx="232359" cy="191186"/>
            </a:xfrm>
            <a:custGeom>
              <a:avLst/>
              <a:gdLst/>
              <a:ahLst/>
              <a:cxnLst/>
              <a:rect l="l" t="t" r="r" b="b"/>
              <a:pathLst>
                <a:path w="2839" h="2336" extrusionOk="0">
                  <a:moveTo>
                    <a:pt x="2519" y="1"/>
                  </a:moveTo>
                  <a:lnTo>
                    <a:pt x="0" y="683"/>
                  </a:lnTo>
                  <a:cubicBezTo>
                    <a:pt x="0" y="683"/>
                    <a:pt x="731" y="2336"/>
                    <a:pt x="1716" y="2336"/>
                  </a:cubicBezTo>
                  <a:cubicBezTo>
                    <a:pt x="1746" y="2336"/>
                    <a:pt x="1777" y="2334"/>
                    <a:pt x="1808" y="2331"/>
                  </a:cubicBezTo>
                  <a:cubicBezTo>
                    <a:pt x="2839" y="2215"/>
                    <a:pt x="2520" y="1"/>
                    <a:pt x="251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0" name="Google Shape;320;p35"/>
            <p:cNvSpPr/>
            <p:nvPr/>
          </p:nvSpPr>
          <p:spPr>
            <a:xfrm rot="2868544">
              <a:off x="831567" y="2190617"/>
              <a:ext cx="285885" cy="228916"/>
            </a:xfrm>
            <a:custGeom>
              <a:avLst/>
              <a:gdLst/>
              <a:ahLst/>
              <a:cxnLst/>
              <a:rect l="l" t="t" r="r" b="b"/>
              <a:pathLst>
                <a:path w="3493" h="2797" extrusionOk="0">
                  <a:moveTo>
                    <a:pt x="1699" y="1"/>
                  </a:moveTo>
                  <a:cubicBezTo>
                    <a:pt x="820" y="1"/>
                    <a:pt x="92" y="556"/>
                    <a:pt x="44" y="1290"/>
                  </a:cubicBezTo>
                  <a:cubicBezTo>
                    <a:pt x="0" y="2059"/>
                    <a:pt x="719" y="2727"/>
                    <a:pt x="1655" y="2792"/>
                  </a:cubicBezTo>
                  <a:cubicBezTo>
                    <a:pt x="1699" y="2795"/>
                    <a:pt x="1743" y="2796"/>
                    <a:pt x="1786" y="2796"/>
                  </a:cubicBezTo>
                  <a:cubicBezTo>
                    <a:pt x="2665" y="2796"/>
                    <a:pt x="3393" y="2241"/>
                    <a:pt x="3441" y="1507"/>
                  </a:cubicBezTo>
                  <a:cubicBezTo>
                    <a:pt x="3492" y="738"/>
                    <a:pt x="2773" y="63"/>
                    <a:pt x="1830" y="5"/>
                  </a:cubicBezTo>
                  <a:cubicBezTo>
                    <a:pt x="1786" y="2"/>
                    <a:pt x="1742" y="1"/>
                    <a:pt x="169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1" name="Google Shape;321;p35"/>
            <p:cNvSpPr/>
            <p:nvPr/>
          </p:nvSpPr>
          <p:spPr>
            <a:xfrm rot="2868544">
              <a:off x="888771" y="2269683"/>
              <a:ext cx="149204" cy="42804"/>
            </a:xfrm>
            <a:custGeom>
              <a:avLst/>
              <a:gdLst/>
              <a:ahLst/>
              <a:cxnLst/>
              <a:rect l="l" t="t" r="r" b="b"/>
              <a:pathLst>
                <a:path w="1823" h="523" extrusionOk="0">
                  <a:moveTo>
                    <a:pt x="769" y="1"/>
                  </a:moveTo>
                  <a:cubicBezTo>
                    <a:pt x="305" y="1"/>
                    <a:pt x="19" y="278"/>
                    <a:pt x="15" y="283"/>
                  </a:cubicBezTo>
                  <a:cubicBezTo>
                    <a:pt x="0" y="304"/>
                    <a:pt x="0" y="333"/>
                    <a:pt x="15" y="348"/>
                  </a:cubicBezTo>
                  <a:cubicBezTo>
                    <a:pt x="27" y="356"/>
                    <a:pt x="39" y="362"/>
                    <a:pt x="51" y="362"/>
                  </a:cubicBezTo>
                  <a:cubicBezTo>
                    <a:pt x="60" y="362"/>
                    <a:pt x="70" y="358"/>
                    <a:pt x="80" y="348"/>
                  </a:cubicBezTo>
                  <a:cubicBezTo>
                    <a:pt x="85" y="344"/>
                    <a:pt x="343" y="93"/>
                    <a:pt x="767" y="93"/>
                  </a:cubicBezTo>
                  <a:cubicBezTo>
                    <a:pt x="1034" y="93"/>
                    <a:pt x="1367" y="192"/>
                    <a:pt x="1743" y="515"/>
                  </a:cubicBezTo>
                  <a:cubicBezTo>
                    <a:pt x="1750" y="522"/>
                    <a:pt x="1764" y="522"/>
                    <a:pt x="1772" y="522"/>
                  </a:cubicBezTo>
                  <a:cubicBezTo>
                    <a:pt x="1786" y="522"/>
                    <a:pt x="1801" y="515"/>
                    <a:pt x="1808" y="508"/>
                  </a:cubicBezTo>
                  <a:cubicBezTo>
                    <a:pt x="1822" y="486"/>
                    <a:pt x="1822" y="457"/>
                    <a:pt x="1801" y="442"/>
                  </a:cubicBezTo>
                  <a:cubicBezTo>
                    <a:pt x="1406" y="105"/>
                    <a:pt x="1054" y="1"/>
                    <a:pt x="76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2" name="Google Shape;322;p35"/>
            <p:cNvSpPr/>
            <p:nvPr/>
          </p:nvSpPr>
          <p:spPr>
            <a:xfrm rot="2868544">
              <a:off x="920488" y="2270084"/>
              <a:ext cx="53609" cy="75132"/>
            </a:xfrm>
            <a:custGeom>
              <a:avLst/>
              <a:gdLst/>
              <a:ahLst/>
              <a:cxnLst/>
              <a:rect l="l" t="t" r="r" b="b"/>
              <a:pathLst>
                <a:path w="655" h="918" extrusionOk="0">
                  <a:moveTo>
                    <a:pt x="608" y="0"/>
                  </a:moveTo>
                  <a:cubicBezTo>
                    <a:pt x="602" y="0"/>
                    <a:pt x="596" y="1"/>
                    <a:pt x="589" y="3"/>
                  </a:cubicBezTo>
                  <a:cubicBezTo>
                    <a:pt x="320" y="83"/>
                    <a:pt x="160" y="206"/>
                    <a:pt x="95" y="380"/>
                  </a:cubicBezTo>
                  <a:cubicBezTo>
                    <a:pt x="1" y="634"/>
                    <a:pt x="168" y="888"/>
                    <a:pt x="175" y="896"/>
                  </a:cubicBezTo>
                  <a:cubicBezTo>
                    <a:pt x="182" y="910"/>
                    <a:pt x="197" y="917"/>
                    <a:pt x="211" y="917"/>
                  </a:cubicBezTo>
                  <a:cubicBezTo>
                    <a:pt x="226" y="917"/>
                    <a:pt x="233" y="917"/>
                    <a:pt x="240" y="910"/>
                  </a:cubicBezTo>
                  <a:cubicBezTo>
                    <a:pt x="262" y="896"/>
                    <a:pt x="269" y="867"/>
                    <a:pt x="255" y="845"/>
                  </a:cubicBezTo>
                  <a:cubicBezTo>
                    <a:pt x="248" y="845"/>
                    <a:pt x="102" y="620"/>
                    <a:pt x="182" y="416"/>
                  </a:cubicBezTo>
                  <a:cubicBezTo>
                    <a:pt x="233" y="264"/>
                    <a:pt x="378" y="155"/>
                    <a:pt x="618" y="90"/>
                  </a:cubicBezTo>
                  <a:cubicBezTo>
                    <a:pt x="640" y="83"/>
                    <a:pt x="654" y="53"/>
                    <a:pt x="647" y="32"/>
                  </a:cubicBezTo>
                  <a:cubicBezTo>
                    <a:pt x="641" y="10"/>
                    <a:pt x="627" y="0"/>
                    <a:pt x="608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3" name="Google Shape;323;p35"/>
            <p:cNvSpPr/>
            <p:nvPr/>
          </p:nvSpPr>
          <p:spPr>
            <a:xfrm rot="2868544">
              <a:off x="879414" y="1828990"/>
              <a:ext cx="1134374" cy="1053733"/>
            </a:xfrm>
            <a:custGeom>
              <a:avLst/>
              <a:gdLst/>
              <a:ahLst/>
              <a:cxnLst/>
              <a:rect l="l" t="t" r="r" b="b"/>
              <a:pathLst>
                <a:path w="13860" h="12875" extrusionOk="0">
                  <a:moveTo>
                    <a:pt x="7885" y="0"/>
                  </a:moveTo>
                  <a:cubicBezTo>
                    <a:pt x="6872" y="0"/>
                    <a:pt x="5806" y="252"/>
                    <a:pt x="4763" y="792"/>
                  </a:cubicBezTo>
                  <a:cubicBezTo>
                    <a:pt x="2171" y="2127"/>
                    <a:pt x="1" y="4697"/>
                    <a:pt x="2208" y="9126"/>
                  </a:cubicBezTo>
                  <a:cubicBezTo>
                    <a:pt x="2462" y="9634"/>
                    <a:pt x="2563" y="10207"/>
                    <a:pt x="2571" y="10788"/>
                  </a:cubicBezTo>
                  <a:cubicBezTo>
                    <a:pt x="2571" y="11035"/>
                    <a:pt x="2621" y="11282"/>
                    <a:pt x="2723" y="11507"/>
                  </a:cubicBezTo>
                  <a:cubicBezTo>
                    <a:pt x="3115" y="12405"/>
                    <a:pt x="4214" y="12874"/>
                    <a:pt x="5605" y="12874"/>
                  </a:cubicBezTo>
                  <a:cubicBezTo>
                    <a:pt x="6609" y="12874"/>
                    <a:pt x="7765" y="12629"/>
                    <a:pt x="8916" y="12124"/>
                  </a:cubicBezTo>
                  <a:cubicBezTo>
                    <a:pt x="10622" y="11369"/>
                    <a:pt x="11914" y="10222"/>
                    <a:pt x="12487" y="9089"/>
                  </a:cubicBezTo>
                  <a:cubicBezTo>
                    <a:pt x="12582" y="8901"/>
                    <a:pt x="12683" y="8705"/>
                    <a:pt x="12799" y="8523"/>
                  </a:cubicBezTo>
                  <a:cubicBezTo>
                    <a:pt x="13859" y="6926"/>
                    <a:pt x="13787" y="5053"/>
                    <a:pt x="13025" y="3311"/>
                  </a:cubicBezTo>
                  <a:cubicBezTo>
                    <a:pt x="12114" y="1235"/>
                    <a:pt x="10129" y="0"/>
                    <a:pt x="7885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4" name="Google Shape;324;p35"/>
            <p:cNvSpPr/>
            <p:nvPr/>
          </p:nvSpPr>
          <p:spPr>
            <a:xfrm rot="2868544">
              <a:off x="1629551" y="2532200"/>
              <a:ext cx="948995" cy="683146"/>
            </a:xfrm>
            <a:custGeom>
              <a:avLst/>
              <a:gdLst/>
              <a:ahLst/>
              <a:cxnLst/>
              <a:rect l="l" t="t" r="r" b="b"/>
              <a:pathLst>
                <a:path w="11595" h="8347" extrusionOk="0">
                  <a:moveTo>
                    <a:pt x="2384" y="1"/>
                  </a:moveTo>
                  <a:cubicBezTo>
                    <a:pt x="2198" y="1"/>
                    <a:pt x="2013" y="21"/>
                    <a:pt x="1830" y="63"/>
                  </a:cubicBezTo>
                  <a:cubicBezTo>
                    <a:pt x="1112" y="222"/>
                    <a:pt x="480" y="730"/>
                    <a:pt x="153" y="1391"/>
                  </a:cubicBezTo>
                  <a:cubicBezTo>
                    <a:pt x="23" y="1660"/>
                    <a:pt x="1" y="1950"/>
                    <a:pt x="37" y="2255"/>
                  </a:cubicBezTo>
                  <a:cubicBezTo>
                    <a:pt x="132" y="2923"/>
                    <a:pt x="531" y="3627"/>
                    <a:pt x="720" y="4230"/>
                  </a:cubicBezTo>
                  <a:cubicBezTo>
                    <a:pt x="937" y="4854"/>
                    <a:pt x="1075" y="5798"/>
                    <a:pt x="1620" y="6226"/>
                  </a:cubicBezTo>
                  <a:cubicBezTo>
                    <a:pt x="1874" y="6429"/>
                    <a:pt x="2193" y="6545"/>
                    <a:pt x="2469" y="6712"/>
                  </a:cubicBezTo>
                  <a:cubicBezTo>
                    <a:pt x="2868" y="6966"/>
                    <a:pt x="3246" y="7235"/>
                    <a:pt x="3667" y="7453"/>
                  </a:cubicBezTo>
                  <a:cubicBezTo>
                    <a:pt x="4495" y="7888"/>
                    <a:pt x="5395" y="8201"/>
                    <a:pt x="6331" y="8310"/>
                  </a:cubicBezTo>
                  <a:cubicBezTo>
                    <a:pt x="6553" y="8334"/>
                    <a:pt x="6778" y="8347"/>
                    <a:pt x="7002" y="8347"/>
                  </a:cubicBezTo>
                  <a:cubicBezTo>
                    <a:pt x="8224" y="8347"/>
                    <a:pt x="9456" y="7975"/>
                    <a:pt x="10382" y="7184"/>
                  </a:cubicBezTo>
                  <a:cubicBezTo>
                    <a:pt x="10999" y="6662"/>
                    <a:pt x="11478" y="5943"/>
                    <a:pt x="11595" y="5152"/>
                  </a:cubicBezTo>
                  <a:lnTo>
                    <a:pt x="11595" y="5152"/>
                  </a:lnTo>
                  <a:cubicBezTo>
                    <a:pt x="10919" y="5645"/>
                    <a:pt x="10172" y="5921"/>
                    <a:pt x="9344" y="5957"/>
                  </a:cubicBezTo>
                  <a:cubicBezTo>
                    <a:pt x="9787" y="5682"/>
                    <a:pt x="10128" y="5246"/>
                    <a:pt x="10302" y="4752"/>
                  </a:cubicBezTo>
                  <a:lnTo>
                    <a:pt x="10302" y="4752"/>
                  </a:lnTo>
                  <a:cubicBezTo>
                    <a:pt x="9817" y="5220"/>
                    <a:pt x="9143" y="5454"/>
                    <a:pt x="8469" y="5454"/>
                  </a:cubicBezTo>
                  <a:cubicBezTo>
                    <a:pt x="7791" y="5454"/>
                    <a:pt x="7113" y="5218"/>
                    <a:pt x="6622" y="4745"/>
                  </a:cubicBezTo>
                  <a:cubicBezTo>
                    <a:pt x="5613" y="3772"/>
                    <a:pt x="5511" y="2168"/>
                    <a:pt x="4625" y="1079"/>
                  </a:cubicBezTo>
                  <a:cubicBezTo>
                    <a:pt x="4083" y="418"/>
                    <a:pt x="3233" y="1"/>
                    <a:pt x="23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5" name="Google Shape;325;p35"/>
            <p:cNvSpPr/>
            <p:nvPr/>
          </p:nvSpPr>
          <p:spPr>
            <a:xfrm rot="2868544">
              <a:off x="1646222" y="2179752"/>
              <a:ext cx="377634" cy="716620"/>
            </a:xfrm>
            <a:custGeom>
              <a:avLst/>
              <a:gdLst/>
              <a:ahLst/>
              <a:cxnLst/>
              <a:rect l="l" t="t" r="r" b="b"/>
              <a:pathLst>
                <a:path w="4614" h="8756" extrusionOk="0">
                  <a:moveTo>
                    <a:pt x="1450" y="1"/>
                  </a:moveTo>
                  <a:cubicBezTo>
                    <a:pt x="1044" y="1"/>
                    <a:pt x="717" y="355"/>
                    <a:pt x="574" y="1204"/>
                  </a:cubicBezTo>
                  <a:cubicBezTo>
                    <a:pt x="0" y="4608"/>
                    <a:pt x="2555" y="8754"/>
                    <a:pt x="2555" y="8754"/>
                  </a:cubicBezTo>
                  <a:cubicBezTo>
                    <a:pt x="2555" y="8754"/>
                    <a:pt x="2571" y="8755"/>
                    <a:pt x="2600" y="8755"/>
                  </a:cubicBezTo>
                  <a:cubicBezTo>
                    <a:pt x="2860" y="8755"/>
                    <a:pt x="4178" y="8614"/>
                    <a:pt x="4407" y="5777"/>
                  </a:cubicBezTo>
                  <a:cubicBezTo>
                    <a:pt x="4614" y="3210"/>
                    <a:pt x="2673" y="1"/>
                    <a:pt x="14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6" name="Google Shape;326;p35"/>
            <p:cNvSpPr/>
            <p:nvPr/>
          </p:nvSpPr>
          <p:spPr>
            <a:xfrm rot="2868544">
              <a:off x="1457818" y="2735242"/>
              <a:ext cx="304955" cy="235545"/>
            </a:xfrm>
            <a:custGeom>
              <a:avLst/>
              <a:gdLst/>
              <a:ahLst/>
              <a:cxnLst/>
              <a:rect l="l" t="t" r="r" b="b"/>
              <a:pathLst>
                <a:path w="3726" h="2878" extrusionOk="0">
                  <a:moveTo>
                    <a:pt x="2076" y="0"/>
                  </a:moveTo>
                  <a:cubicBezTo>
                    <a:pt x="1847" y="0"/>
                    <a:pt x="1609" y="42"/>
                    <a:pt x="1373" y="128"/>
                  </a:cubicBezTo>
                  <a:cubicBezTo>
                    <a:pt x="495" y="462"/>
                    <a:pt x="1" y="1312"/>
                    <a:pt x="270" y="2031"/>
                  </a:cubicBezTo>
                  <a:cubicBezTo>
                    <a:pt x="467" y="2563"/>
                    <a:pt x="1024" y="2877"/>
                    <a:pt x="1654" y="2877"/>
                  </a:cubicBezTo>
                  <a:cubicBezTo>
                    <a:pt x="1882" y="2877"/>
                    <a:pt x="2120" y="2836"/>
                    <a:pt x="2353" y="2749"/>
                  </a:cubicBezTo>
                  <a:cubicBezTo>
                    <a:pt x="3232" y="2415"/>
                    <a:pt x="3725" y="1566"/>
                    <a:pt x="3457" y="847"/>
                  </a:cubicBezTo>
                  <a:cubicBezTo>
                    <a:pt x="3259" y="314"/>
                    <a:pt x="2706" y="0"/>
                    <a:pt x="207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7" name="Google Shape;327;p35"/>
            <p:cNvSpPr/>
            <p:nvPr/>
          </p:nvSpPr>
          <p:spPr>
            <a:xfrm rot="2868544">
              <a:off x="1553268" y="2833507"/>
              <a:ext cx="139710" cy="68667"/>
            </a:xfrm>
            <a:custGeom>
              <a:avLst/>
              <a:gdLst/>
              <a:ahLst/>
              <a:cxnLst/>
              <a:rect l="l" t="t" r="r" b="b"/>
              <a:pathLst>
                <a:path w="1707" h="839" extrusionOk="0">
                  <a:moveTo>
                    <a:pt x="1204" y="1"/>
                  </a:moveTo>
                  <a:cubicBezTo>
                    <a:pt x="873" y="1"/>
                    <a:pt x="418" y="145"/>
                    <a:pt x="15" y="773"/>
                  </a:cubicBezTo>
                  <a:cubicBezTo>
                    <a:pt x="1" y="788"/>
                    <a:pt x="8" y="817"/>
                    <a:pt x="30" y="831"/>
                  </a:cubicBezTo>
                  <a:cubicBezTo>
                    <a:pt x="37" y="839"/>
                    <a:pt x="44" y="839"/>
                    <a:pt x="59" y="839"/>
                  </a:cubicBezTo>
                  <a:cubicBezTo>
                    <a:pt x="73" y="839"/>
                    <a:pt x="88" y="831"/>
                    <a:pt x="95" y="817"/>
                  </a:cubicBezTo>
                  <a:cubicBezTo>
                    <a:pt x="476" y="223"/>
                    <a:pt x="898" y="86"/>
                    <a:pt x="1203" y="86"/>
                  </a:cubicBezTo>
                  <a:cubicBezTo>
                    <a:pt x="1450" y="86"/>
                    <a:pt x="1621" y="175"/>
                    <a:pt x="1634" y="185"/>
                  </a:cubicBezTo>
                  <a:cubicBezTo>
                    <a:pt x="1640" y="187"/>
                    <a:pt x="1645" y="188"/>
                    <a:pt x="1651" y="188"/>
                  </a:cubicBezTo>
                  <a:cubicBezTo>
                    <a:pt x="1669" y="188"/>
                    <a:pt x="1689" y="180"/>
                    <a:pt x="1699" y="163"/>
                  </a:cubicBezTo>
                  <a:cubicBezTo>
                    <a:pt x="1707" y="142"/>
                    <a:pt x="1699" y="113"/>
                    <a:pt x="1678" y="105"/>
                  </a:cubicBezTo>
                  <a:cubicBezTo>
                    <a:pt x="1674" y="102"/>
                    <a:pt x="1482" y="1"/>
                    <a:pt x="1204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8" name="Google Shape;328;p35"/>
            <p:cNvSpPr/>
            <p:nvPr/>
          </p:nvSpPr>
          <p:spPr>
            <a:xfrm rot="2868544">
              <a:off x="1577188" y="2847738"/>
              <a:ext cx="64903" cy="63101"/>
            </a:xfrm>
            <a:custGeom>
              <a:avLst/>
              <a:gdLst/>
              <a:ahLst/>
              <a:cxnLst/>
              <a:rect l="l" t="t" r="r" b="b"/>
              <a:pathLst>
                <a:path w="793" h="771" extrusionOk="0">
                  <a:moveTo>
                    <a:pt x="52" y="1"/>
                  </a:moveTo>
                  <a:cubicBezTo>
                    <a:pt x="23" y="1"/>
                    <a:pt x="1" y="22"/>
                    <a:pt x="1" y="44"/>
                  </a:cubicBezTo>
                  <a:cubicBezTo>
                    <a:pt x="1" y="73"/>
                    <a:pt x="23" y="88"/>
                    <a:pt x="44" y="88"/>
                  </a:cubicBezTo>
                  <a:lnTo>
                    <a:pt x="52" y="88"/>
                  </a:lnTo>
                  <a:cubicBezTo>
                    <a:pt x="298" y="88"/>
                    <a:pt x="465" y="153"/>
                    <a:pt x="560" y="276"/>
                  </a:cubicBezTo>
                  <a:cubicBezTo>
                    <a:pt x="690" y="458"/>
                    <a:pt x="618" y="712"/>
                    <a:pt x="618" y="712"/>
                  </a:cubicBezTo>
                  <a:cubicBezTo>
                    <a:pt x="611" y="734"/>
                    <a:pt x="618" y="763"/>
                    <a:pt x="647" y="770"/>
                  </a:cubicBezTo>
                  <a:lnTo>
                    <a:pt x="661" y="770"/>
                  </a:lnTo>
                  <a:cubicBezTo>
                    <a:pt x="676" y="770"/>
                    <a:pt x="698" y="763"/>
                    <a:pt x="705" y="741"/>
                  </a:cubicBezTo>
                  <a:cubicBezTo>
                    <a:pt x="705" y="726"/>
                    <a:pt x="792" y="443"/>
                    <a:pt x="632" y="226"/>
                  </a:cubicBezTo>
                  <a:cubicBezTo>
                    <a:pt x="523" y="73"/>
                    <a:pt x="327" y="1"/>
                    <a:pt x="5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9" name="Google Shape;329;p35"/>
            <p:cNvSpPr/>
            <p:nvPr/>
          </p:nvSpPr>
          <p:spPr>
            <a:xfrm rot="2868544">
              <a:off x="1086337" y="1676381"/>
              <a:ext cx="848489" cy="921392"/>
            </a:xfrm>
            <a:custGeom>
              <a:avLst/>
              <a:gdLst/>
              <a:ahLst/>
              <a:cxnLst/>
              <a:rect l="l" t="t" r="r" b="b"/>
              <a:pathLst>
                <a:path w="10367" h="11258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26"/>
                    <a:pt x="545" y="8514"/>
                  </a:cubicBezTo>
                  <a:cubicBezTo>
                    <a:pt x="1118" y="10147"/>
                    <a:pt x="2134" y="11258"/>
                    <a:pt x="2134" y="11258"/>
                  </a:cubicBezTo>
                  <a:cubicBezTo>
                    <a:pt x="2134" y="11258"/>
                    <a:pt x="1125" y="7926"/>
                    <a:pt x="1605" y="6793"/>
                  </a:cubicBezTo>
                  <a:cubicBezTo>
                    <a:pt x="1605" y="6793"/>
                    <a:pt x="4828" y="5515"/>
                    <a:pt x="6556" y="4339"/>
                  </a:cubicBezTo>
                  <a:lnTo>
                    <a:pt x="6556" y="4339"/>
                  </a:lnTo>
                  <a:cubicBezTo>
                    <a:pt x="6512" y="4390"/>
                    <a:pt x="5801" y="5254"/>
                    <a:pt x="4980" y="5748"/>
                  </a:cubicBezTo>
                  <a:cubicBezTo>
                    <a:pt x="4980" y="5748"/>
                    <a:pt x="8959" y="5552"/>
                    <a:pt x="10338" y="2561"/>
                  </a:cubicBezTo>
                  <a:cubicBezTo>
                    <a:pt x="10367" y="2495"/>
                    <a:pt x="10316" y="1820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0" name="Google Shape;330;p35"/>
            <p:cNvSpPr/>
            <p:nvPr/>
          </p:nvSpPr>
          <p:spPr>
            <a:xfrm rot="2868544">
              <a:off x="1174988" y="1700944"/>
              <a:ext cx="815260" cy="696814"/>
            </a:xfrm>
            <a:custGeom>
              <a:avLst/>
              <a:gdLst/>
              <a:ahLst/>
              <a:cxnLst/>
              <a:rect l="l" t="t" r="r" b="b"/>
              <a:pathLst>
                <a:path w="9961" h="8514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34"/>
                    <a:pt x="545" y="8514"/>
                  </a:cubicBezTo>
                  <a:cubicBezTo>
                    <a:pt x="363" y="6750"/>
                    <a:pt x="987" y="4564"/>
                    <a:pt x="3695" y="2488"/>
                  </a:cubicBezTo>
                  <a:cubicBezTo>
                    <a:pt x="5333" y="1238"/>
                    <a:pt x="6911" y="911"/>
                    <a:pt x="8114" y="911"/>
                  </a:cubicBezTo>
                  <a:cubicBezTo>
                    <a:pt x="8943" y="911"/>
                    <a:pt x="9593" y="1066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1" name="Google Shape;331;p35"/>
            <p:cNvSpPr/>
            <p:nvPr/>
          </p:nvSpPr>
          <p:spPr>
            <a:xfrm rot="2868544">
              <a:off x="1335429" y="254244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14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1" y="903"/>
                    <a:pt x="411" y="902"/>
                    <a:pt x="421" y="899"/>
                  </a:cubicBezTo>
                  <a:cubicBezTo>
                    <a:pt x="537" y="862"/>
                    <a:pt x="559" y="637"/>
                    <a:pt x="479" y="390"/>
                  </a:cubicBezTo>
                  <a:cubicBezTo>
                    <a:pt x="413" y="166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2" name="Google Shape;332;p35"/>
            <p:cNvSpPr/>
            <p:nvPr/>
          </p:nvSpPr>
          <p:spPr>
            <a:xfrm rot="2868544">
              <a:off x="1052304" y="231149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21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2" y="903"/>
                    <a:pt x="412" y="902"/>
                    <a:pt x="421" y="899"/>
                  </a:cubicBezTo>
                  <a:cubicBezTo>
                    <a:pt x="537" y="862"/>
                    <a:pt x="559" y="637"/>
                    <a:pt x="487" y="390"/>
                  </a:cubicBezTo>
                  <a:cubicBezTo>
                    <a:pt x="414" y="165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3" name="Google Shape;333;p35"/>
            <p:cNvSpPr/>
            <p:nvPr/>
          </p:nvSpPr>
          <p:spPr>
            <a:xfrm rot="2868544">
              <a:off x="1439726" y="2369262"/>
              <a:ext cx="162299" cy="51807"/>
            </a:xfrm>
            <a:custGeom>
              <a:avLst/>
              <a:gdLst/>
              <a:ahLst/>
              <a:cxnLst/>
              <a:rect l="l" t="t" r="r" b="b"/>
              <a:pathLst>
                <a:path w="1983" h="633" extrusionOk="0">
                  <a:moveTo>
                    <a:pt x="1024" y="1"/>
                  </a:moveTo>
                  <a:cubicBezTo>
                    <a:pt x="698" y="1"/>
                    <a:pt x="218" y="233"/>
                    <a:pt x="37" y="487"/>
                  </a:cubicBezTo>
                  <a:cubicBezTo>
                    <a:pt x="1" y="523"/>
                    <a:pt x="15" y="581"/>
                    <a:pt x="51" y="610"/>
                  </a:cubicBezTo>
                  <a:cubicBezTo>
                    <a:pt x="66" y="625"/>
                    <a:pt x="88" y="632"/>
                    <a:pt x="110" y="632"/>
                  </a:cubicBezTo>
                  <a:cubicBezTo>
                    <a:pt x="131" y="632"/>
                    <a:pt x="160" y="618"/>
                    <a:pt x="175" y="596"/>
                  </a:cubicBezTo>
                  <a:cubicBezTo>
                    <a:pt x="335" y="385"/>
                    <a:pt x="748" y="182"/>
                    <a:pt x="1032" y="182"/>
                  </a:cubicBezTo>
                  <a:cubicBezTo>
                    <a:pt x="1286" y="182"/>
                    <a:pt x="1641" y="298"/>
                    <a:pt x="1808" y="516"/>
                  </a:cubicBezTo>
                  <a:cubicBezTo>
                    <a:pt x="1829" y="537"/>
                    <a:pt x="1856" y="549"/>
                    <a:pt x="1882" y="549"/>
                  </a:cubicBezTo>
                  <a:cubicBezTo>
                    <a:pt x="1901" y="549"/>
                    <a:pt x="1921" y="543"/>
                    <a:pt x="1939" y="531"/>
                  </a:cubicBezTo>
                  <a:cubicBezTo>
                    <a:pt x="1975" y="502"/>
                    <a:pt x="1983" y="443"/>
                    <a:pt x="1954" y="400"/>
                  </a:cubicBezTo>
                  <a:cubicBezTo>
                    <a:pt x="1750" y="139"/>
                    <a:pt x="1336" y="1"/>
                    <a:pt x="103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4" name="Google Shape;334;p35"/>
            <p:cNvSpPr/>
            <p:nvPr/>
          </p:nvSpPr>
          <p:spPr>
            <a:xfrm rot="2868544">
              <a:off x="1130848" y="2098941"/>
              <a:ext cx="120640" cy="69076"/>
            </a:xfrm>
            <a:custGeom>
              <a:avLst/>
              <a:gdLst/>
              <a:ahLst/>
              <a:cxnLst/>
              <a:rect l="l" t="t" r="r" b="b"/>
              <a:pathLst>
                <a:path w="1474" h="844" extrusionOk="0">
                  <a:moveTo>
                    <a:pt x="672" y="1"/>
                  </a:moveTo>
                  <a:cubicBezTo>
                    <a:pt x="613" y="1"/>
                    <a:pt x="551" y="10"/>
                    <a:pt x="487" y="31"/>
                  </a:cubicBezTo>
                  <a:cubicBezTo>
                    <a:pt x="58" y="169"/>
                    <a:pt x="0" y="568"/>
                    <a:pt x="29" y="764"/>
                  </a:cubicBezTo>
                  <a:cubicBezTo>
                    <a:pt x="37" y="808"/>
                    <a:pt x="73" y="844"/>
                    <a:pt x="116" y="844"/>
                  </a:cubicBezTo>
                  <a:lnTo>
                    <a:pt x="131" y="844"/>
                  </a:lnTo>
                  <a:cubicBezTo>
                    <a:pt x="182" y="837"/>
                    <a:pt x="211" y="793"/>
                    <a:pt x="204" y="742"/>
                  </a:cubicBezTo>
                  <a:cubicBezTo>
                    <a:pt x="204" y="721"/>
                    <a:pt x="153" y="329"/>
                    <a:pt x="537" y="205"/>
                  </a:cubicBezTo>
                  <a:cubicBezTo>
                    <a:pt x="581" y="191"/>
                    <a:pt x="623" y="184"/>
                    <a:pt x="665" y="184"/>
                  </a:cubicBezTo>
                  <a:cubicBezTo>
                    <a:pt x="1018" y="184"/>
                    <a:pt x="1285" y="655"/>
                    <a:pt x="1285" y="655"/>
                  </a:cubicBezTo>
                  <a:cubicBezTo>
                    <a:pt x="1305" y="685"/>
                    <a:pt x="1335" y="705"/>
                    <a:pt x="1366" y="705"/>
                  </a:cubicBezTo>
                  <a:cubicBezTo>
                    <a:pt x="1381" y="705"/>
                    <a:pt x="1395" y="701"/>
                    <a:pt x="1409" y="692"/>
                  </a:cubicBezTo>
                  <a:cubicBezTo>
                    <a:pt x="1452" y="670"/>
                    <a:pt x="1474" y="612"/>
                    <a:pt x="1445" y="568"/>
                  </a:cubicBezTo>
                  <a:cubicBezTo>
                    <a:pt x="1432" y="542"/>
                    <a:pt x="1124" y="1"/>
                    <a:pt x="67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5" name="Google Shape;335;p35"/>
            <p:cNvSpPr/>
            <p:nvPr/>
          </p:nvSpPr>
          <p:spPr>
            <a:xfrm rot="2868544">
              <a:off x="1072961" y="2419780"/>
              <a:ext cx="41741" cy="50579"/>
            </a:xfrm>
            <a:custGeom>
              <a:avLst/>
              <a:gdLst/>
              <a:ahLst/>
              <a:cxnLst/>
              <a:rect l="l" t="t" r="r" b="b"/>
              <a:pathLst>
                <a:path w="510" h="618" extrusionOk="0">
                  <a:moveTo>
                    <a:pt x="436" y="1"/>
                  </a:moveTo>
                  <a:cubicBezTo>
                    <a:pt x="422" y="1"/>
                    <a:pt x="81" y="8"/>
                    <a:pt x="44" y="269"/>
                  </a:cubicBezTo>
                  <a:cubicBezTo>
                    <a:pt x="1" y="538"/>
                    <a:pt x="436" y="611"/>
                    <a:pt x="451" y="618"/>
                  </a:cubicBezTo>
                  <a:lnTo>
                    <a:pt x="458" y="618"/>
                  </a:lnTo>
                  <a:cubicBezTo>
                    <a:pt x="480" y="618"/>
                    <a:pt x="502" y="596"/>
                    <a:pt x="509" y="574"/>
                  </a:cubicBezTo>
                  <a:cubicBezTo>
                    <a:pt x="509" y="553"/>
                    <a:pt x="495" y="531"/>
                    <a:pt x="465" y="524"/>
                  </a:cubicBezTo>
                  <a:cubicBezTo>
                    <a:pt x="465" y="524"/>
                    <a:pt x="102" y="465"/>
                    <a:pt x="132" y="284"/>
                  </a:cubicBezTo>
                  <a:cubicBezTo>
                    <a:pt x="161" y="95"/>
                    <a:pt x="436" y="88"/>
                    <a:pt x="444" y="88"/>
                  </a:cubicBezTo>
                  <a:cubicBezTo>
                    <a:pt x="465" y="88"/>
                    <a:pt x="487" y="66"/>
                    <a:pt x="487" y="44"/>
                  </a:cubicBezTo>
                  <a:cubicBezTo>
                    <a:pt x="487" y="15"/>
                    <a:pt x="465" y="1"/>
                    <a:pt x="436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6" name="Google Shape;336;p35"/>
            <p:cNvSpPr/>
            <p:nvPr/>
          </p:nvSpPr>
          <p:spPr>
            <a:xfrm rot="2868544">
              <a:off x="1084918" y="2511954"/>
              <a:ext cx="197411" cy="166960"/>
            </a:xfrm>
            <a:custGeom>
              <a:avLst/>
              <a:gdLst/>
              <a:ahLst/>
              <a:cxnLst/>
              <a:rect l="l" t="t" r="r" b="b"/>
              <a:pathLst>
                <a:path w="2412" h="2040" extrusionOk="0">
                  <a:moveTo>
                    <a:pt x="2005" y="0"/>
                  </a:moveTo>
                  <a:cubicBezTo>
                    <a:pt x="1997" y="8"/>
                    <a:pt x="1997" y="15"/>
                    <a:pt x="1990" y="22"/>
                  </a:cubicBezTo>
                  <a:cubicBezTo>
                    <a:pt x="1750" y="392"/>
                    <a:pt x="473" y="1169"/>
                    <a:pt x="103" y="1285"/>
                  </a:cubicBezTo>
                  <a:cubicBezTo>
                    <a:pt x="73" y="1293"/>
                    <a:pt x="52" y="1296"/>
                    <a:pt x="35" y="1296"/>
                  </a:cubicBezTo>
                  <a:cubicBezTo>
                    <a:pt x="19" y="1296"/>
                    <a:pt x="8" y="1293"/>
                    <a:pt x="1" y="1285"/>
                  </a:cubicBezTo>
                  <a:lnTo>
                    <a:pt x="1" y="1285"/>
                  </a:lnTo>
                  <a:cubicBezTo>
                    <a:pt x="30" y="1336"/>
                    <a:pt x="429" y="1968"/>
                    <a:pt x="1054" y="2033"/>
                  </a:cubicBezTo>
                  <a:cubicBezTo>
                    <a:pt x="1089" y="2037"/>
                    <a:pt x="1125" y="2039"/>
                    <a:pt x="1161" y="2039"/>
                  </a:cubicBezTo>
                  <a:cubicBezTo>
                    <a:pt x="1328" y="2039"/>
                    <a:pt x="1509" y="1996"/>
                    <a:pt x="1700" y="1895"/>
                  </a:cubicBezTo>
                  <a:cubicBezTo>
                    <a:pt x="2353" y="1554"/>
                    <a:pt x="2411" y="1046"/>
                    <a:pt x="2317" y="647"/>
                  </a:cubicBezTo>
                  <a:cubicBezTo>
                    <a:pt x="2237" y="305"/>
                    <a:pt x="2048" y="44"/>
                    <a:pt x="2019" y="15"/>
                  </a:cubicBezTo>
                  <a:cubicBezTo>
                    <a:pt x="2012" y="0"/>
                    <a:pt x="2005" y="0"/>
                    <a:pt x="2005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7" name="Google Shape;337;p35"/>
            <p:cNvSpPr/>
            <p:nvPr/>
          </p:nvSpPr>
          <p:spPr>
            <a:xfrm rot="2868544">
              <a:off x="1137361" y="2588071"/>
              <a:ext cx="111228" cy="114090"/>
            </a:xfrm>
            <a:custGeom>
              <a:avLst/>
              <a:gdLst/>
              <a:ahLst/>
              <a:cxnLst/>
              <a:rect l="l" t="t" r="r" b="b"/>
              <a:pathLst>
                <a:path w="1359" h="1394" extrusionOk="0">
                  <a:moveTo>
                    <a:pt x="1264" y="1"/>
                  </a:moveTo>
                  <a:lnTo>
                    <a:pt x="1264" y="1"/>
                  </a:lnTo>
                  <a:cubicBezTo>
                    <a:pt x="1162" y="30"/>
                    <a:pt x="1053" y="80"/>
                    <a:pt x="959" y="138"/>
                  </a:cubicBezTo>
                  <a:cubicBezTo>
                    <a:pt x="567" y="385"/>
                    <a:pt x="298" y="785"/>
                    <a:pt x="88" y="1198"/>
                  </a:cubicBezTo>
                  <a:cubicBezTo>
                    <a:pt x="59" y="1264"/>
                    <a:pt x="30" y="1322"/>
                    <a:pt x="1" y="1387"/>
                  </a:cubicBezTo>
                  <a:cubicBezTo>
                    <a:pt x="36" y="1391"/>
                    <a:pt x="72" y="1393"/>
                    <a:pt x="108" y="1393"/>
                  </a:cubicBezTo>
                  <a:cubicBezTo>
                    <a:pt x="275" y="1393"/>
                    <a:pt x="456" y="1350"/>
                    <a:pt x="647" y="1249"/>
                  </a:cubicBezTo>
                  <a:cubicBezTo>
                    <a:pt x="1300" y="908"/>
                    <a:pt x="1358" y="400"/>
                    <a:pt x="1264" y="1"/>
                  </a:cubicBezTo>
                  <a:close/>
                </a:path>
              </a:pathLst>
            </a:custGeom>
            <a:solidFill>
              <a:srgbClr val="EB6377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8" name="Google Shape;338;p35"/>
            <p:cNvSpPr/>
            <p:nvPr/>
          </p:nvSpPr>
          <p:spPr>
            <a:xfrm rot="2868544">
              <a:off x="1117789" y="2513015"/>
              <a:ext cx="154524" cy="108770"/>
            </a:xfrm>
            <a:custGeom>
              <a:avLst/>
              <a:gdLst/>
              <a:ahLst/>
              <a:cxnLst/>
              <a:rect l="l" t="t" r="r" b="b"/>
              <a:pathLst>
                <a:path w="1888" h="1329" extrusionOk="0">
                  <a:moveTo>
                    <a:pt x="1888" y="0"/>
                  </a:moveTo>
                  <a:lnTo>
                    <a:pt x="1888" y="0"/>
                  </a:lnTo>
                  <a:cubicBezTo>
                    <a:pt x="1648" y="370"/>
                    <a:pt x="371" y="1147"/>
                    <a:pt x="1" y="1263"/>
                  </a:cubicBezTo>
                  <a:cubicBezTo>
                    <a:pt x="109" y="1306"/>
                    <a:pt x="231" y="1328"/>
                    <a:pt x="352" y="1328"/>
                  </a:cubicBezTo>
                  <a:cubicBezTo>
                    <a:pt x="458" y="1328"/>
                    <a:pt x="563" y="1312"/>
                    <a:pt x="661" y="1278"/>
                  </a:cubicBezTo>
                  <a:cubicBezTo>
                    <a:pt x="973" y="1176"/>
                    <a:pt x="1227" y="959"/>
                    <a:pt x="1452" y="726"/>
                  </a:cubicBezTo>
                  <a:cubicBezTo>
                    <a:pt x="1648" y="516"/>
                    <a:pt x="1830" y="269"/>
                    <a:pt x="18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9" name="Google Shape;339;p35"/>
            <p:cNvSpPr/>
            <p:nvPr/>
          </p:nvSpPr>
          <p:spPr>
            <a:xfrm rot="2868544">
              <a:off x="1279834" y="2632536"/>
              <a:ext cx="208623" cy="178991"/>
            </a:xfrm>
            <a:custGeom>
              <a:avLst/>
              <a:gdLst/>
              <a:ahLst/>
              <a:cxnLst/>
              <a:rect l="l" t="t" r="r" b="b"/>
              <a:pathLst>
                <a:path w="2549" h="2187" extrusionOk="0">
                  <a:moveTo>
                    <a:pt x="1312" y="0"/>
                  </a:moveTo>
                  <a:cubicBezTo>
                    <a:pt x="1190" y="0"/>
                    <a:pt x="1066" y="19"/>
                    <a:pt x="944" y="59"/>
                  </a:cubicBezTo>
                  <a:cubicBezTo>
                    <a:pt x="341" y="248"/>
                    <a:pt x="0" y="872"/>
                    <a:pt x="182" y="1446"/>
                  </a:cubicBezTo>
                  <a:cubicBezTo>
                    <a:pt x="326" y="1897"/>
                    <a:pt x="761" y="2187"/>
                    <a:pt x="1237" y="2187"/>
                  </a:cubicBezTo>
                  <a:cubicBezTo>
                    <a:pt x="1358" y="2187"/>
                    <a:pt x="1482" y="2168"/>
                    <a:pt x="1605" y="2128"/>
                  </a:cubicBezTo>
                  <a:cubicBezTo>
                    <a:pt x="2207" y="1939"/>
                    <a:pt x="2548" y="1315"/>
                    <a:pt x="2367" y="742"/>
                  </a:cubicBezTo>
                  <a:cubicBezTo>
                    <a:pt x="2222" y="290"/>
                    <a:pt x="1787" y="0"/>
                    <a:pt x="1312" y="0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0" name="Google Shape;340;p35"/>
            <p:cNvSpPr/>
            <p:nvPr/>
          </p:nvSpPr>
          <p:spPr>
            <a:xfrm rot="2868544">
              <a:off x="911185" y="2312842"/>
              <a:ext cx="130789" cy="156239"/>
            </a:xfrm>
            <a:custGeom>
              <a:avLst/>
              <a:gdLst/>
              <a:ahLst/>
              <a:cxnLst/>
              <a:rect l="l" t="t" r="r" b="b"/>
              <a:pathLst>
                <a:path w="1598" h="1909" extrusionOk="0">
                  <a:moveTo>
                    <a:pt x="642" y="1"/>
                  </a:moveTo>
                  <a:cubicBezTo>
                    <a:pt x="595" y="1"/>
                    <a:pt x="548" y="7"/>
                    <a:pt x="501" y="22"/>
                  </a:cubicBezTo>
                  <a:cubicBezTo>
                    <a:pt x="153" y="138"/>
                    <a:pt x="0" y="646"/>
                    <a:pt x="167" y="1161"/>
                  </a:cubicBezTo>
                  <a:cubicBezTo>
                    <a:pt x="306" y="1603"/>
                    <a:pt x="643" y="1908"/>
                    <a:pt x="958" y="1908"/>
                  </a:cubicBezTo>
                  <a:cubicBezTo>
                    <a:pt x="1005" y="1908"/>
                    <a:pt x="1051" y="1901"/>
                    <a:pt x="1097" y="1887"/>
                  </a:cubicBezTo>
                  <a:cubicBezTo>
                    <a:pt x="1452" y="1771"/>
                    <a:pt x="1598" y="1263"/>
                    <a:pt x="1438" y="755"/>
                  </a:cubicBezTo>
                  <a:cubicBezTo>
                    <a:pt x="1293" y="306"/>
                    <a:pt x="960" y="1"/>
                    <a:pt x="642" y="1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1" name="Google Shape;341;p35"/>
            <p:cNvSpPr/>
            <p:nvPr/>
          </p:nvSpPr>
          <p:spPr>
            <a:xfrm rot="2868544">
              <a:off x="1261450" y="2908244"/>
              <a:ext cx="852090" cy="391948"/>
            </a:xfrm>
            <a:custGeom>
              <a:avLst/>
              <a:gdLst/>
              <a:ahLst/>
              <a:cxnLst/>
              <a:rect l="l" t="t" r="r" b="b"/>
              <a:pathLst>
                <a:path w="10411" h="4789" extrusionOk="0">
                  <a:moveTo>
                    <a:pt x="9396" y="0"/>
                  </a:moveTo>
                  <a:cubicBezTo>
                    <a:pt x="9124" y="0"/>
                    <a:pt x="8797" y="766"/>
                    <a:pt x="8690" y="1006"/>
                  </a:cubicBezTo>
                  <a:cubicBezTo>
                    <a:pt x="8654" y="805"/>
                    <a:pt x="8607" y="257"/>
                    <a:pt x="8417" y="257"/>
                  </a:cubicBezTo>
                  <a:cubicBezTo>
                    <a:pt x="8381" y="257"/>
                    <a:pt x="8339" y="277"/>
                    <a:pt x="8291" y="324"/>
                  </a:cubicBezTo>
                  <a:cubicBezTo>
                    <a:pt x="8167" y="447"/>
                    <a:pt x="8175" y="694"/>
                    <a:pt x="8160" y="854"/>
                  </a:cubicBezTo>
                  <a:cubicBezTo>
                    <a:pt x="8146" y="1115"/>
                    <a:pt x="8160" y="1384"/>
                    <a:pt x="8182" y="1645"/>
                  </a:cubicBezTo>
                  <a:cubicBezTo>
                    <a:pt x="6370" y="2663"/>
                    <a:pt x="3242" y="2808"/>
                    <a:pt x="1609" y="2808"/>
                  </a:cubicBezTo>
                  <a:cubicBezTo>
                    <a:pt x="958" y="2808"/>
                    <a:pt x="545" y="2785"/>
                    <a:pt x="545" y="2785"/>
                  </a:cubicBezTo>
                  <a:lnTo>
                    <a:pt x="0" y="3104"/>
                  </a:lnTo>
                  <a:cubicBezTo>
                    <a:pt x="291" y="4179"/>
                    <a:pt x="2657" y="4789"/>
                    <a:pt x="2657" y="4789"/>
                  </a:cubicBezTo>
                  <a:cubicBezTo>
                    <a:pt x="6084" y="4658"/>
                    <a:pt x="8385" y="2988"/>
                    <a:pt x="8683" y="2756"/>
                  </a:cubicBezTo>
                  <a:cubicBezTo>
                    <a:pt x="8806" y="2879"/>
                    <a:pt x="8922" y="3003"/>
                    <a:pt x="9053" y="3119"/>
                  </a:cubicBezTo>
                  <a:cubicBezTo>
                    <a:pt x="9127" y="3187"/>
                    <a:pt x="9241" y="3300"/>
                    <a:pt x="9354" y="3300"/>
                  </a:cubicBezTo>
                  <a:cubicBezTo>
                    <a:pt x="9385" y="3300"/>
                    <a:pt x="9415" y="3292"/>
                    <a:pt x="9445" y="3271"/>
                  </a:cubicBezTo>
                  <a:cubicBezTo>
                    <a:pt x="9554" y="3199"/>
                    <a:pt x="9540" y="3032"/>
                    <a:pt x="9496" y="2923"/>
                  </a:cubicBezTo>
                  <a:cubicBezTo>
                    <a:pt x="9467" y="2836"/>
                    <a:pt x="9409" y="2763"/>
                    <a:pt x="9351" y="2698"/>
                  </a:cubicBezTo>
                  <a:cubicBezTo>
                    <a:pt x="9271" y="2604"/>
                    <a:pt x="9213" y="2509"/>
                    <a:pt x="9148" y="2408"/>
                  </a:cubicBezTo>
                  <a:cubicBezTo>
                    <a:pt x="9452" y="2255"/>
                    <a:pt x="9743" y="2074"/>
                    <a:pt x="10026" y="1870"/>
                  </a:cubicBezTo>
                  <a:cubicBezTo>
                    <a:pt x="10135" y="1798"/>
                    <a:pt x="10411" y="1660"/>
                    <a:pt x="10411" y="1493"/>
                  </a:cubicBezTo>
                  <a:cubicBezTo>
                    <a:pt x="10408" y="1358"/>
                    <a:pt x="10334" y="1310"/>
                    <a:pt x="10230" y="1310"/>
                  </a:cubicBezTo>
                  <a:cubicBezTo>
                    <a:pt x="10069" y="1310"/>
                    <a:pt x="9836" y="1425"/>
                    <a:pt x="9677" y="1522"/>
                  </a:cubicBezTo>
                  <a:cubicBezTo>
                    <a:pt x="9794" y="1391"/>
                    <a:pt x="9903" y="1253"/>
                    <a:pt x="9975" y="1094"/>
                  </a:cubicBezTo>
                  <a:cubicBezTo>
                    <a:pt x="10033" y="992"/>
                    <a:pt x="10142" y="781"/>
                    <a:pt x="10048" y="665"/>
                  </a:cubicBezTo>
                  <a:cubicBezTo>
                    <a:pt x="10015" y="626"/>
                    <a:pt x="9976" y="609"/>
                    <a:pt x="9933" y="609"/>
                  </a:cubicBezTo>
                  <a:cubicBezTo>
                    <a:pt x="9738" y="609"/>
                    <a:pt x="9461" y="961"/>
                    <a:pt x="9336" y="1152"/>
                  </a:cubicBezTo>
                  <a:lnTo>
                    <a:pt x="9322" y="1152"/>
                  </a:lnTo>
                  <a:cubicBezTo>
                    <a:pt x="9351" y="1043"/>
                    <a:pt x="9431" y="890"/>
                    <a:pt x="9445" y="847"/>
                  </a:cubicBezTo>
                  <a:cubicBezTo>
                    <a:pt x="9481" y="731"/>
                    <a:pt x="9511" y="614"/>
                    <a:pt x="9532" y="498"/>
                  </a:cubicBezTo>
                  <a:cubicBezTo>
                    <a:pt x="9547" y="382"/>
                    <a:pt x="9605" y="92"/>
                    <a:pt x="9467" y="19"/>
                  </a:cubicBezTo>
                  <a:cubicBezTo>
                    <a:pt x="9444" y="6"/>
                    <a:pt x="9420" y="0"/>
                    <a:pt x="939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2B2B5BA4-E42A-7508-3CC2-DE6960DD73DA}"/>
              </a:ext>
            </a:extLst>
          </p:cNvPr>
          <p:cNvGrpSpPr/>
          <p:nvPr/>
        </p:nvGrpSpPr>
        <p:grpSpPr>
          <a:xfrm>
            <a:off x="10384669" y="3818319"/>
            <a:ext cx="1351705" cy="2823340"/>
            <a:chOff x="9234149" y="2280090"/>
            <a:chExt cx="1649488" cy="3445327"/>
          </a:xfrm>
        </p:grpSpPr>
        <p:sp>
          <p:nvSpPr>
            <p:cNvPr id="342" name="Google Shape;342;p35"/>
            <p:cNvSpPr/>
            <p:nvPr/>
          </p:nvSpPr>
          <p:spPr>
            <a:xfrm>
              <a:off x="9234149" y="5045994"/>
              <a:ext cx="596055" cy="679238"/>
            </a:xfrm>
            <a:custGeom>
              <a:avLst/>
              <a:gdLst/>
              <a:ahLst/>
              <a:cxnLst/>
              <a:rect l="l" t="t" r="r" b="b"/>
              <a:pathLst>
                <a:path w="5882" h="6702" extrusionOk="0">
                  <a:moveTo>
                    <a:pt x="2934" y="1"/>
                  </a:moveTo>
                  <a:cubicBezTo>
                    <a:pt x="2360" y="1656"/>
                    <a:pt x="1641" y="3297"/>
                    <a:pt x="458" y="4582"/>
                  </a:cubicBezTo>
                  <a:lnTo>
                    <a:pt x="436" y="4582"/>
                  </a:lnTo>
                  <a:cubicBezTo>
                    <a:pt x="226" y="4669"/>
                    <a:pt x="1" y="4966"/>
                    <a:pt x="15" y="5199"/>
                  </a:cubicBezTo>
                  <a:cubicBezTo>
                    <a:pt x="37" y="5431"/>
                    <a:pt x="240" y="5627"/>
                    <a:pt x="415" y="5772"/>
                  </a:cubicBezTo>
                  <a:cubicBezTo>
                    <a:pt x="821" y="6121"/>
                    <a:pt x="1474" y="6556"/>
                    <a:pt x="2041" y="6665"/>
                  </a:cubicBezTo>
                  <a:cubicBezTo>
                    <a:pt x="2138" y="6685"/>
                    <a:pt x="2210" y="6702"/>
                    <a:pt x="2270" y="6702"/>
                  </a:cubicBezTo>
                  <a:cubicBezTo>
                    <a:pt x="2363" y="6702"/>
                    <a:pt x="2426" y="6662"/>
                    <a:pt x="2505" y="6534"/>
                  </a:cubicBezTo>
                  <a:cubicBezTo>
                    <a:pt x="2614" y="6353"/>
                    <a:pt x="2440" y="6019"/>
                    <a:pt x="2353" y="5830"/>
                  </a:cubicBezTo>
                  <a:cubicBezTo>
                    <a:pt x="2244" y="5605"/>
                    <a:pt x="2113" y="5431"/>
                    <a:pt x="1961" y="5279"/>
                  </a:cubicBezTo>
                  <a:cubicBezTo>
                    <a:pt x="3594" y="4313"/>
                    <a:pt x="4923" y="2759"/>
                    <a:pt x="5881" y="1286"/>
                  </a:cubicBezTo>
                  <a:cubicBezTo>
                    <a:pt x="4886" y="886"/>
                    <a:pt x="3899" y="465"/>
                    <a:pt x="2934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3" name="Google Shape;343;p35"/>
            <p:cNvSpPr/>
            <p:nvPr/>
          </p:nvSpPr>
          <p:spPr>
            <a:xfrm>
              <a:off x="9234150" y="5499207"/>
              <a:ext cx="264992" cy="226210"/>
            </a:xfrm>
            <a:custGeom>
              <a:avLst/>
              <a:gdLst/>
              <a:ahLst/>
              <a:cxnLst/>
              <a:rect l="l" t="t" r="r" b="b"/>
              <a:pathLst>
                <a:path w="2615" h="2232" extrusionOk="0">
                  <a:moveTo>
                    <a:pt x="552" y="1"/>
                  </a:moveTo>
                  <a:cubicBezTo>
                    <a:pt x="523" y="37"/>
                    <a:pt x="487" y="73"/>
                    <a:pt x="458" y="110"/>
                  </a:cubicBezTo>
                  <a:lnTo>
                    <a:pt x="436" y="110"/>
                  </a:lnTo>
                  <a:cubicBezTo>
                    <a:pt x="226" y="197"/>
                    <a:pt x="1" y="494"/>
                    <a:pt x="15" y="727"/>
                  </a:cubicBezTo>
                  <a:cubicBezTo>
                    <a:pt x="37" y="959"/>
                    <a:pt x="240" y="1155"/>
                    <a:pt x="415" y="1300"/>
                  </a:cubicBezTo>
                  <a:cubicBezTo>
                    <a:pt x="821" y="1656"/>
                    <a:pt x="1474" y="2084"/>
                    <a:pt x="2041" y="2200"/>
                  </a:cubicBezTo>
                  <a:cubicBezTo>
                    <a:pt x="2135" y="2217"/>
                    <a:pt x="2205" y="2231"/>
                    <a:pt x="2264" y="2231"/>
                  </a:cubicBezTo>
                  <a:cubicBezTo>
                    <a:pt x="2360" y="2231"/>
                    <a:pt x="2424" y="2193"/>
                    <a:pt x="2505" y="2062"/>
                  </a:cubicBezTo>
                  <a:cubicBezTo>
                    <a:pt x="2614" y="1881"/>
                    <a:pt x="2440" y="1540"/>
                    <a:pt x="2346" y="1358"/>
                  </a:cubicBezTo>
                  <a:cubicBezTo>
                    <a:pt x="2244" y="1133"/>
                    <a:pt x="2113" y="959"/>
                    <a:pt x="1961" y="807"/>
                  </a:cubicBezTo>
                  <a:cubicBezTo>
                    <a:pt x="2062" y="748"/>
                    <a:pt x="2164" y="683"/>
                    <a:pt x="2266" y="618"/>
                  </a:cubicBezTo>
                  <a:cubicBezTo>
                    <a:pt x="1678" y="523"/>
                    <a:pt x="1104" y="284"/>
                    <a:pt x="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4" name="Google Shape;344;p35"/>
            <p:cNvSpPr/>
            <p:nvPr/>
          </p:nvSpPr>
          <p:spPr>
            <a:xfrm>
              <a:off x="9504911" y="4456677"/>
              <a:ext cx="625340" cy="725555"/>
            </a:xfrm>
            <a:custGeom>
              <a:avLst/>
              <a:gdLst/>
              <a:ahLst/>
              <a:cxnLst/>
              <a:rect l="l" t="t" r="r" b="b"/>
              <a:pathLst>
                <a:path w="6171" h="7159" extrusionOk="0">
                  <a:moveTo>
                    <a:pt x="2563" y="1"/>
                  </a:moveTo>
                  <a:cubicBezTo>
                    <a:pt x="1576" y="1678"/>
                    <a:pt x="915" y="3195"/>
                    <a:pt x="298" y="5046"/>
                  </a:cubicBezTo>
                  <a:cubicBezTo>
                    <a:pt x="254" y="5191"/>
                    <a:pt x="51" y="5649"/>
                    <a:pt x="0" y="5794"/>
                  </a:cubicBezTo>
                  <a:cubicBezTo>
                    <a:pt x="973" y="6259"/>
                    <a:pt x="2244" y="6760"/>
                    <a:pt x="3238" y="7159"/>
                  </a:cubicBezTo>
                  <a:cubicBezTo>
                    <a:pt x="4443" y="5496"/>
                    <a:pt x="5438" y="3681"/>
                    <a:pt x="6171" y="1758"/>
                  </a:cubicBezTo>
                  <a:cubicBezTo>
                    <a:pt x="4915" y="1293"/>
                    <a:pt x="3703" y="705"/>
                    <a:pt x="2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5" name="Google Shape;345;p35"/>
            <p:cNvSpPr/>
            <p:nvPr/>
          </p:nvSpPr>
          <p:spPr>
            <a:xfrm>
              <a:off x="9575541" y="4724734"/>
              <a:ext cx="150888" cy="339011"/>
            </a:xfrm>
            <a:custGeom>
              <a:avLst/>
              <a:gdLst/>
              <a:ahLst/>
              <a:cxnLst/>
              <a:rect l="l" t="t" r="r" b="b"/>
              <a:pathLst>
                <a:path w="1489" h="3345" extrusionOk="0">
                  <a:moveTo>
                    <a:pt x="1407" y="1"/>
                  </a:moveTo>
                  <a:cubicBezTo>
                    <a:pt x="1379" y="1"/>
                    <a:pt x="1355" y="19"/>
                    <a:pt x="1343" y="42"/>
                  </a:cubicBezTo>
                  <a:lnTo>
                    <a:pt x="15" y="3251"/>
                  </a:lnTo>
                  <a:cubicBezTo>
                    <a:pt x="0" y="3287"/>
                    <a:pt x="15" y="3323"/>
                    <a:pt x="51" y="3338"/>
                  </a:cubicBezTo>
                  <a:cubicBezTo>
                    <a:pt x="58" y="3345"/>
                    <a:pt x="66" y="3345"/>
                    <a:pt x="80" y="3345"/>
                  </a:cubicBezTo>
                  <a:cubicBezTo>
                    <a:pt x="102" y="3345"/>
                    <a:pt x="131" y="3330"/>
                    <a:pt x="138" y="3301"/>
                  </a:cubicBezTo>
                  <a:lnTo>
                    <a:pt x="1467" y="100"/>
                  </a:lnTo>
                  <a:cubicBezTo>
                    <a:pt x="1488" y="64"/>
                    <a:pt x="1467" y="20"/>
                    <a:pt x="1430" y="6"/>
                  </a:cubicBezTo>
                  <a:cubicBezTo>
                    <a:pt x="1422" y="2"/>
                    <a:pt x="1414" y="1"/>
                    <a:pt x="14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6" name="Google Shape;346;p35"/>
            <p:cNvSpPr/>
            <p:nvPr/>
          </p:nvSpPr>
          <p:spPr>
            <a:xfrm>
              <a:off x="9542405" y="4974344"/>
              <a:ext cx="337041" cy="148274"/>
            </a:xfrm>
            <a:custGeom>
              <a:avLst/>
              <a:gdLst/>
              <a:ahLst/>
              <a:cxnLst/>
              <a:rect l="l" t="t" r="r" b="b"/>
              <a:pathLst>
                <a:path w="3326" h="1463" extrusionOk="0">
                  <a:moveTo>
                    <a:pt x="81" y="1"/>
                  </a:moveTo>
                  <a:cubicBezTo>
                    <a:pt x="55" y="1"/>
                    <a:pt x="32" y="15"/>
                    <a:pt x="22" y="40"/>
                  </a:cubicBezTo>
                  <a:cubicBezTo>
                    <a:pt x="1" y="76"/>
                    <a:pt x="15" y="112"/>
                    <a:pt x="51" y="134"/>
                  </a:cubicBezTo>
                  <a:cubicBezTo>
                    <a:pt x="1068" y="657"/>
                    <a:pt x="2135" y="1107"/>
                    <a:pt x="3224" y="1463"/>
                  </a:cubicBezTo>
                  <a:lnTo>
                    <a:pt x="3246" y="1463"/>
                  </a:lnTo>
                  <a:cubicBezTo>
                    <a:pt x="3275" y="1463"/>
                    <a:pt x="3304" y="1448"/>
                    <a:pt x="3318" y="1419"/>
                  </a:cubicBezTo>
                  <a:cubicBezTo>
                    <a:pt x="3325" y="1383"/>
                    <a:pt x="3304" y="1339"/>
                    <a:pt x="3267" y="1332"/>
                  </a:cubicBezTo>
                  <a:cubicBezTo>
                    <a:pt x="2186" y="976"/>
                    <a:pt x="1126" y="534"/>
                    <a:pt x="117" y="11"/>
                  </a:cubicBezTo>
                  <a:cubicBezTo>
                    <a:pt x="105" y="4"/>
                    <a:pt x="93" y="1"/>
                    <a:pt x="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7" name="Google Shape;347;p35"/>
            <p:cNvSpPr/>
            <p:nvPr/>
          </p:nvSpPr>
          <p:spPr>
            <a:xfrm>
              <a:off x="10231674" y="5005558"/>
              <a:ext cx="520965" cy="680861"/>
            </a:xfrm>
            <a:custGeom>
              <a:avLst/>
              <a:gdLst/>
              <a:ahLst/>
              <a:cxnLst/>
              <a:rect l="l" t="t" r="r" b="b"/>
              <a:pathLst>
                <a:path w="5141" h="6718" extrusionOk="0">
                  <a:moveTo>
                    <a:pt x="2513" y="0"/>
                  </a:moveTo>
                  <a:cubicBezTo>
                    <a:pt x="1729" y="523"/>
                    <a:pt x="886" y="973"/>
                    <a:pt x="1" y="1344"/>
                  </a:cubicBezTo>
                  <a:cubicBezTo>
                    <a:pt x="1162" y="2795"/>
                    <a:pt x="2077" y="4458"/>
                    <a:pt x="2687" y="6237"/>
                  </a:cubicBezTo>
                  <a:cubicBezTo>
                    <a:pt x="2687" y="6345"/>
                    <a:pt x="2709" y="6454"/>
                    <a:pt x="2781" y="6541"/>
                  </a:cubicBezTo>
                  <a:cubicBezTo>
                    <a:pt x="2885" y="6675"/>
                    <a:pt x="3052" y="6717"/>
                    <a:pt x="3226" y="6717"/>
                  </a:cubicBezTo>
                  <a:cubicBezTo>
                    <a:pt x="3308" y="6717"/>
                    <a:pt x="3392" y="6708"/>
                    <a:pt x="3471" y="6694"/>
                  </a:cubicBezTo>
                  <a:cubicBezTo>
                    <a:pt x="3965" y="6592"/>
                    <a:pt x="4415" y="6345"/>
                    <a:pt x="4850" y="6099"/>
                  </a:cubicBezTo>
                  <a:cubicBezTo>
                    <a:pt x="4981" y="6026"/>
                    <a:pt x="5119" y="5932"/>
                    <a:pt x="5133" y="5786"/>
                  </a:cubicBezTo>
                  <a:cubicBezTo>
                    <a:pt x="5141" y="5678"/>
                    <a:pt x="5068" y="5576"/>
                    <a:pt x="4966" y="5518"/>
                  </a:cubicBezTo>
                  <a:cubicBezTo>
                    <a:pt x="4872" y="5467"/>
                    <a:pt x="4756" y="5452"/>
                    <a:pt x="4647" y="5438"/>
                  </a:cubicBezTo>
                  <a:cubicBezTo>
                    <a:pt x="4393" y="5409"/>
                    <a:pt x="4139" y="5402"/>
                    <a:pt x="3892" y="5402"/>
                  </a:cubicBezTo>
                  <a:cubicBezTo>
                    <a:pt x="3776" y="3536"/>
                    <a:pt x="3297" y="1692"/>
                    <a:pt x="2513" y="0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8" name="Google Shape;348;p35"/>
            <p:cNvSpPr/>
            <p:nvPr/>
          </p:nvSpPr>
          <p:spPr>
            <a:xfrm>
              <a:off x="10495039" y="5538224"/>
              <a:ext cx="257594" cy="147969"/>
            </a:xfrm>
            <a:custGeom>
              <a:avLst/>
              <a:gdLst/>
              <a:ahLst/>
              <a:cxnLst/>
              <a:rect l="l" t="t" r="r" b="b"/>
              <a:pathLst>
                <a:path w="2542" h="1460" extrusionOk="0">
                  <a:moveTo>
                    <a:pt x="1278" y="0"/>
                  </a:moveTo>
                  <a:cubicBezTo>
                    <a:pt x="952" y="378"/>
                    <a:pt x="509" y="654"/>
                    <a:pt x="1" y="748"/>
                  </a:cubicBezTo>
                  <a:cubicBezTo>
                    <a:pt x="30" y="828"/>
                    <a:pt x="59" y="908"/>
                    <a:pt x="81" y="981"/>
                  </a:cubicBezTo>
                  <a:cubicBezTo>
                    <a:pt x="88" y="1089"/>
                    <a:pt x="110" y="1198"/>
                    <a:pt x="182" y="1285"/>
                  </a:cubicBezTo>
                  <a:cubicBezTo>
                    <a:pt x="288" y="1416"/>
                    <a:pt x="460" y="1460"/>
                    <a:pt x="635" y="1460"/>
                  </a:cubicBezTo>
                  <a:cubicBezTo>
                    <a:pt x="713" y="1460"/>
                    <a:pt x="791" y="1451"/>
                    <a:pt x="865" y="1438"/>
                  </a:cubicBezTo>
                  <a:cubicBezTo>
                    <a:pt x="1366" y="1336"/>
                    <a:pt x="1816" y="1089"/>
                    <a:pt x="2251" y="843"/>
                  </a:cubicBezTo>
                  <a:cubicBezTo>
                    <a:pt x="2382" y="770"/>
                    <a:pt x="2520" y="676"/>
                    <a:pt x="2534" y="530"/>
                  </a:cubicBezTo>
                  <a:cubicBezTo>
                    <a:pt x="2542" y="422"/>
                    <a:pt x="2469" y="320"/>
                    <a:pt x="2367" y="262"/>
                  </a:cubicBezTo>
                  <a:cubicBezTo>
                    <a:pt x="2273" y="211"/>
                    <a:pt x="2157" y="196"/>
                    <a:pt x="2048" y="182"/>
                  </a:cubicBezTo>
                  <a:cubicBezTo>
                    <a:pt x="1794" y="153"/>
                    <a:pt x="1540" y="146"/>
                    <a:pt x="1293" y="146"/>
                  </a:cubicBezTo>
                  <a:cubicBezTo>
                    <a:pt x="1286" y="95"/>
                    <a:pt x="1286" y="44"/>
                    <a:pt x="12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9" name="Google Shape;349;p35"/>
            <p:cNvSpPr/>
            <p:nvPr/>
          </p:nvSpPr>
          <p:spPr>
            <a:xfrm>
              <a:off x="9749834" y="4488296"/>
              <a:ext cx="743903" cy="688056"/>
            </a:xfrm>
            <a:custGeom>
              <a:avLst/>
              <a:gdLst/>
              <a:ahLst/>
              <a:cxnLst/>
              <a:rect l="l" t="t" r="r" b="b"/>
              <a:pathLst>
                <a:path w="7341" h="6789" extrusionOk="0">
                  <a:moveTo>
                    <a:pt x="3376" y="1"/>
                  </a:moveTo>
                  <a:cubicBezTo>
                    <a:pt x="2324" y="908"/>
                    <a:pt x="1191" y="1729"/>
                    <a:pt x="1" y="2440"/>
                  </a:cubicBezTo>
                  <a:cubicBezTo>
                    <a:pt x="1845" y="3406"/>
                    <a:pt x="3478" y="5112"/>
                    <a:pt x="4814" y="6789"/>
                  </a:cubicBezTo>
                  <a:cubicBezTo>
                    <a:pt x="5700" y="6418"/>
                    <a:pt x="6563" y="5663"/>
                    <a:pt x="7340" y="5141"/>
                  </a:cubicBezTo>
                  <a:cubicBezTo>
                    <a:pt x="6411" y="3137"/>
                    <a:pt x="5053" y="1351"/>
                    <a:pt x="3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0" name="Google Shape;350;p35"/>
            <p:cNvSpPr/>
            <p:nvPr/>
          </p:nvSpPr>
          <p:spPr>
            <a:xfrm>
              <a:off x="10200767" y="4946171"/>
              <a:ext cx="264283" cy="188204"/>
            </a:xfrm>
            <a:custGeom>
              <a:avLst/>
              <a:gdLst/>
              <a:ahLst/>
              <a:cxnLst/>
              <a:rect l="l" t="t" r="r" b="b"/>
              <a:pathLst>
                <a:path w="2608" h="1857" extrusionOk="0">
                  <a:moveTo>
                    <a:pt x="2530" y="0"/>
                  </a:moveTo>
                  <a:cubicBezTo>
                    <a:pt x="2516" y="0"/>
                    <a:pt x="2502" y="4"/>
                    <a:pt x="2491" y="13"/>
                  </a:cubicBezTo>
                  <a:lnTo>
                    <a:pt x="37" y="1726"/>
                  </a:lnTo>
                  <a:cubicBezTo>
                    <a:pt x="8" y="1748"/>
                    <a:pt x="1" y="1792"/>
                    <a:pt x="23" y="1821"/>
                  </a:cubicBezTo>
                  <a:cubicBezTo>
                    <a:pt x="37" y="1842"/>
                    <a:pt x="59" y="1857"/>
                    <a:pt x="81" y="1857"/>
                  </a:cubicBezTo>
                  <a:cubicBezTo>
                    <a:pt x="88" y="1857"/>
                    <a:pt x="103" y="1850"/>
                    <a:pt x="117" y="1842"/>
                  </a:cubicBezTo>
                  <a:lnTo>
                    <a:pt x="2571" y="129"/>
                  </a:lnTo>
                  <a:cubicBezTo>
                    <a:pt x="2600" y="107"/>
                    <a:pt x="2607" y="64"/>
                    <a:pt x="2585" y="27"/>
                  </a:cubicBezTo>
                  <a:cubicBezTo>
                    <a:pt x="2572" y="10"/>
                    <a:pt x="2551" y="0"/>
                    <a:pt x="25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1" name="Google Shape;351;p35"/>
            <p:cNvSpPr/>
            <p:nvPr/>
          </p:nvSpPr>
          <p:spPr>
            <a:xfrm>
              <a:off x="10030831" y="4861649"/>
              <a:ext cx="270870" cy="274959"/>
            </a:xfrm>
            <a:custGeom>
              <a:avLst/>
              <a:gdLst/>
              <a:ahLst/>
              <a:cxnLst/>
              <a:rect l="l" t="t" r="r" b="b"/>
              <a:pathLst>
                <a:path w="2673" h="2713" extrusionOk="0">
                  <a:moveTo>
                    <a:pt x="80" y="1"/>
                  </a:moveTo>
                  <a:cubicBezTo>
                    <a:pt x="60" y="1"/>
                    <a:pt x="39" y="10"/>
                    <a:pt x="23" y="27"/>
                  </a:cubicBezTo>
                  <a:cubicBezTo>
                    <a:pt x="1" y="56"/>
                    <a:pt x="8" y="99"/>
                    <a:pt x="37" y="121"/>
                  </a:cubicBezTo>
                  <a:cubicBezTo>
                    <a:pt x="1075" y="1014"/>
                    <a:pt x="1823" y="1783"/>
                    <a:pt x="2535" y="2684"/>
                  </a:cubicBezTo>
                  <a:cubicBezTo>
                    <a:pt x="2549" y="2705"/>
                    <a:pt x="2571" y="2713"/>
                    <a:pt x="2593" y="2713"/>
                  </a:cubicBezTo>
                  <a:cubicBezTo>
                    <a:pt x="2607" y="2713"/>
                    <a:pt x="2622" y="2705"/>
                    <a:pt x="2636" y="2698"/>
                  </a:cubicBezTo>
                  <a:cubicBezTo>
                    <a:pt x="2665" y="2676"/>
                    <a:pt x="2672" y="2633"/>
                    <a:pt x="2643" y="2604"/>
                  </a:cubicBezTo>
                  <a:cubicBezTo>
                    <a:pt x="1925" y="1689"/>
                    <a:pt x="1170" y="912"/>
                    <a:pt x="124" y="19"/>
                  </a:cubicBezTo>
                  <a:cubicBezTo>
                    <a:pt x="112" y="7"/>
                    <a:pt x="96" y="1"/>
                    <a:pt x="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2" name="Google Shape;352;p35"/>
            <p:cNvSpPr/>
            <p:nvPr/>
          </p:nvSpPr>
          <p:spPr>
            <a:xfrm rot="4264189">
              <a:off x="9890716" y="3829431"/>
              <a:ext cx="884363" cy="785540"/>
            </a:xfrm>
            <a:custGeom>
              <a:avLst/>
              <a:gdLst/>
              <a:ahLst/>
              <a:cxnLst/>
              <a:rect l="l" t="t" r="r" b="b"/>
              <a:pathLst>
                <a:path w="8727" h="7751" extrusionOk="0">
                  <a:moveTo>
                    <a:pt x="7793" y="0"/>
                  </a:moveTo>
                  <a:cubicBezTo>
                    <a:pt x="7771" y="0"/>
                    <a:pt x="7750" y="4"/>
                    <a:pt x="7732" y="12"/>
                  </a:cubicBezTo>
                  <a:cubicBezTo>
                    <a:pt x="7674" y="34"/>
                    <a:pt x="7630" y="77"/>
                    <a:pt x="7587" y="121"/>
                  </a:cubicBezTo>
                  <a:cubicBezTo>
                    <a:pt x="7427" y="288"/>
                    <a:pt x="7289" y="469"/>
                    <a:pt x="7144" y="651"/>
                  </a:cubicBezTo>
                  <a:cubicBezTo>
                    <a:pt x="7129" y="651"/>
                    <a:pt x="7115" y="644"/>
                    <a:pt x="7100" y="644"/>
                  </a:cubicBezTo>
                  <a:cubicBezTo>
                    <a:pt x="7071" y="636"/>
                    <a:pt x="7042" y="633"/>
                    <a:pt x="7013" y="633"/>
                  </a:cubicBezTo>
                  <a:cubicBezTo>
                    <a:pt x="6984" y="633"/>
                    <a:pt x="6955" y="636"/>
                    <a:pt x="6926" y="644"/>
                  </a:cubicBezTo>
                  <a:cubicBezTo>
                    <a:pt x="6912" y="484"/>
                    <a:pt x="6832" y="331"/>
                    <a:pt x="6715" y="230"/>
                  </a:cubicBezTo>
                  <a:cubicBezTo>
                    <a:pt x="6672" y="194"/>
                    <a:pt x="6636" y="165"/>
                    <a:pt x="6585" y="157"/>
                  </a:cubicBezTo>
                  <a:cubicBezTo>
                    <a:pt x="6573" y="156"/>
                    <a:pt x="6562" y="155"/>
                    <a:pt x="6551" y="155"/>
                  </a:cubicBezTo>
                  <a:cubicBezTo>
                    <a:pt x="6512" y="155"/>
                    <a:pt x="6475" y="165"/>
                    <a:pt x="6447" y="194"/>
                  </a:cubicBezTo>
                  <a:cubicBezTo>
                    <a:pt x="6425" y="215"/>
                    <a:pt x="6418" y="244"/>
                    <a:pt x="6403" y="273"/>
                  </a:cubicBezTo>
                  <a:cubicBezTo>
                    <a:pt x="6389" y="317"/>
                    <a:pt x="6382" y="361"/>
                    <a:pt x="6374" y="404"/>
                  </a:cubicBezTo>
                  <a:cubicBezTo>
                    <a:pt x="6374" y="527"/>
                    <a:pt x="6440" y="629"/>
                    <a:pt x="6476" y="745"/>
                  </a:cubicBezTo>
                  <a:cubicBezTo>
                    <a:pt x="6512" y="847"/>
                    <a:pt x="6527" y="956"/>
                    <a:pt x="6527" y="1072"/>
                  </a:cubicBezTo>
                  <a:cubicBezTo>
                    <a:pt x="6469" y="1232"/>
                    <a:pt x="6418" y="1399"/>
                    <a:pt x="6403" y="1566"/>
                  </a:cubicBezTo>
                  <a:cubicBezTo>
                    <a:pt x="4915" y="3577"/>
                    <a:pt x="2498" y="4876"/>
                    <a:pt x="0" y="4999"/>
                  </a:cubicBezTo>
                  <a:cubicBezTo>
                    <a:pt x="559" y="5914"/>
                    <a:pt x="857" y="6727"/>
                    <a:pt x="1147" y="7751"/>
                  </a:cubicBezTo>
                  <a:cubicBezTo>
                    <a:pt x="3703" y="6676"/>
                    <a:pt x="5975" y="4767"/>
                    <a:pt x="7209" y="2350"/>
                  </a:cubicBezTo>
                  <a:cubicBezTo>
                    <a:pt x="7441" y="2328"/>
                    <a:pt x="7667" y="2212"/>
                    <a:pt x="7826" y="2037"/>
                  </a:cubicBezTo>
                  <a:lnTo>
                    <a:pt x="8211" y="1972"/>
                  </a:lnTo>
                  <a:cubicBezTo>
                    <a:pt x="8298" y="1958"/>
                    <a:pt x="8385" y="1936"/>
                    <a:pt x="8465" y="1900"/>
                  </a:cubicBezTo>
                  <a:cubicBezTo>
                    <a:pt x="8516" y="1878"/>
                    <a:pt x="8574" y="1841"/>
                    <a:pt x="8574" y="1783"/>
                  </a:cubicBezTo>
                  <a:cubicBezTo>
                    <a:pt x="8581" y="1733"/>
                    <a:pt x="8545" y="1689"/>
                    <a:pt x="8501" y="1667"/>
                  </a:cubicBezTo>
                  <a:cubicBezTo>
                    <a:pt x="8451" y="1645"/>
                    <a:pt x="8400" y="1638"/>
                    <a:pt x="8349" y="1638"/>
                  </a:cubicBezTo>
                  <a:cubicBezTo>
                    <a:pt x="8247" y="1638"/>
                    <a:pt x="8138" y="1645"/>
                    <a:pt x="8037" y="1653"/>
                  </a:cubicBezTo>
                  <a:cubicBezTo>
                    <a:pt x="8037" y="1631"/>
                    <a:pt x="8044" y="1616"/>
                    <a:pt x="8044" y="1595"/>
                  </a:cubicBezTo>
                  <a:lnTo>
                    <a:pt x="8349" y="1479"/>
                  </a:lnTo>
                  <a:cubicBezTo>
                    <a:pt x="8443" y="1442"/>
                    <a:pt x="8538" y="1406"/>
                    <a:pt x="8618" y="1348"/>
                  </a:cubicBezTo>
                  <a:cubicBezTo>
                    <a:pt x="8676" y="1312"/>
                    <a:pt x="8726" y="1253"/>
                    <a:pt x="8719" y="1188"/>
                  </a:cubicBezTo>
                  <a:cubicBezTo>
                    <a:pt x="8712" y="1137"/>
                    <a:pt x="8661" y="1094"/>
                    <a:pt x="8603" y="1079"/>
                  </a:cubicBezTo>
                  <a:cubicBezTo>
                    <a:pt x="8578" y="1073"/>
                    <a:pt x="8554" y="1071"/>
                    <a:pt x="8530" y="1071"/>
                  </a:cubicBezTo>
                  <a:cubicBezTo>
                    <a:pt x="8497" y="1071"/>
                    <a:pt x="8465" y="1075"/>
                    <a:pt x="8436" y="1079"/>
                  </a:cubicBezTo>
                  <a:cubicBezTo>
                    <a:pt x="8262" y="1116"/>
                    <a:pt x="8095" y="1159"/>
                    <a:pt x="7928" y="1203"/>
                  </a:cubicBezTo>
                  <a:cubicBezTo>
                    <a:pt x="7928" y="1195"/>
                    <a:pt x="7921" y="1195"/>
                    <a:pt x="7921" y="1188"/>
                  </a:cubicBezTo>
                  <a:cubicBezTo>
                    <a:pt x="8037" y="1094"/>
                    <a:pt x="8160" y="999"/>
                    <a:pt x="8276" y="905"/>
                  </a:cubicBezTo>
                  <a:cubicBezTo>
                    <a:pt x="8371" y="832"/>
                    <a:pt x="8465" y="753"/>
                    <a:pt x="8538" y="665"/>
                  </a:cubicBezTo>
                  <a:cubicBezTo>
                    <a:pt x="8581" y="600"/>
                    <a:pt x="8618" y="520"/>
                    <a:pt x="8588" y="455"/>
                  </a:cubicBezTo>
                  <a:cubicBezTo>
                    <a:pt x="8562" y="396"/>
                    <a:pt x="8501" y="367"/>
                    <a:pt x="8441" y="367"/>
                  </a:cubicBezTo>
                  <a:cubicBezTo>
                    <a:pt x="8435" y="367"/>
                    <a:pt x="8428" y="367"/>
                    <a:pt x="8422" y="368"/>
                  </a:cubicBezTo>
                  <a:cubicBezTo>
                    <a:pt x="8356" y="368"/>
                    <a:pt x="8291" y="397"/>
                    <a:pt x="8233" y="433"/>
                  </a:cubicBezTo>
                  <a:cubicBezTo>
                    <a:pt x="8000" y="557"/>
                    <a:pt x="7775" y="702"/>
                    <a:pt x="7558" y="854"/>
                  </a:cubicBezTo>
                  <a:cubicBezTo>
                    <a:pt x="7550" y="847"/>
                    <a:pt x="7543" y="847"/>
                    <a:pt x="7543" y="840"/>
                  </a:cubicBezTo>
                  <a:cubicBezTo>
                    <a:pt x="7616" y="731"/>
                    <a:pt x="7688" y="615"/>
                    <a:pt x="7761" y="506"/>
                  </a:cubicBezTo>
                  <a:cubicBezTo>
                    <a:pt x="7819" y="419"/>
                    <a:pt x="7877" y="331"/>
                    <a:pt x="7913" y="230"/>
                  </a:cubicBezTo>
                  <a:cubicBezTo>
                    <a:pt x="7935" y="172"/>
                    <a:pt x="7942" y="92"/>
                    <a:pt x="7899" y="41"/>
                  </a:cubicBezTo>
                  <a:cubicBezTo>
                    <a:pt x="7871" y="13"/>
                    <a:pt x="7831" y="0"/>
                    <a:pt x="7793" y="0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3" name="Google Shape;353;p35"/>
            <p:cNvSpPr/>
            <p:nvPr/>
          </p:nvSpPr>
          <p:spPr>
            <a:xfrm>
              <a:off x="9590235" y="3828342"/>
              <a:ext cx="755658" cy="898557"/>
            </a:xfrm>
            <a:custGeom>
              <a:avLst/>
              <a:gdLst/>
              <a:ahLst/>
              <a:cxnLst/>
              <a:rect l="l" t="t" r="r" b="b"/>
              <a:pathLst>
                <a:path w="7457" h="8866" extrusionOk="0">
                  <a:moveTo>
                    <a:pt x="4414" y="0"/>
                  </a:moveTo>
                  <a:cubicBezTo>
                    <a:pt x="4400" y="0"/>
                    <a:pt x="4385" y="0"/>
                    <a:pt x="4371" y="1"/>
                  </a:cubicBezTo>
                  <a:cubicBezTo>
                    <a:pt x="3616" y="23"/>
                    <a:pt x="2861" y="52"/>
                    <a:pt x="2113" y="81"/>
                  </a:cubicBezTo>
                  <a:cubicBezTo>
                    <a:pt x="1692" y="95"/>
                    <a:pt x="1336" y="313"/>
                    <a:pt x="1060" y="618"/>
                  </a:cubicBezTo>
                  <a:cubicBezTo>
                    <a:pt x="951" y="734"/>
                    <a:pt x="850" y="872"/>
                    <a:pt x="763" y="1017"/>
                  </a:cubicBezTo>
                  <a:cubicBezTo>
                    <a:pt x="44" y="2208"/>
                    <a:pt x="58" y="3667"/>
                    <a:pt x="22" y="5417"/>
                  </a:cubicBezTo>
                  <a:cubicBezTo>
                    <a:pt x="0" y="6535"/>
                    <a:pt x="44" y="7696"/>
                    <a:pt x="29" y="8865"/>
                  </a:cubicBezTo>
                  <a:lnTo>
                    <a:pt x="7456" y="8720"/>
                  </a:lnTo>
                  <a:cubicBezTo>
                    <a:pt x="7369" y="7595"/>
                    <a:pt x="7412" y="6469"/>
                    <a:pt x="7347" y="5351"/>
                  </a:cubicBezTo>
                  <a:cubicBezTo>
                    <a:pt x="7289" y="4233"/>
                    <a:pt x="7108" y="3108"/>
                    <a:pt x="6650" y="2085"/>
                  </a:cubicBezTo>
                  <a:cubicBezTo>
                    <a:pt x="6418" y="1569"/>
                    <a:pt x="6113" y="1090"/>
                    <a:pt x="5736" y="676"/>
                  </a:cubicBezTo>
                  <a:cubicBezTo>
                    <a:pt x="5432" y="345"/>
                    <a:pt x="4897" y="0"/>
                    <a:pt x="44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4" name="Google Shape;354;p35"/>
            <p:cNvSpPr/>
            <p:nvPr/>
          </p:nvSpPr>
          <p:spPr>
            <a:xfrm>
              <a:off x="9602698" y="3942961"/>
              <a:ext cx="332684" cy="504615"/>
            </a:xfrm>
            <a:custGeom>
              <a:avLst/>
              <a:gdLst/>
              <a:ahLst/>
              <a:cxnLst/>
              <a:rect l="l" t="t" r="r" b="b"/>
              <a:pathLst>
                <a:path w="3283" h="4979" extrusionOk="0">
                  <a:moveTo>
                    <a:pt x="1256" y="1"/>
                  </a:moveTo>
                  <a:cubicBezTo>
                    <a:pt x="1139" y="1"/>
                    <a:pt x="1022" y="23"/>
                    <a:pt x="916" y="75"/>
                  </a:cubicBezTo>
                  <a:cubicBezTo>
                    <a:pt x="720" y="169"/>
                    <a:pt x="574" y="344"/>
                    <a:pt x="458" y="532"/>
                  </a:cubicBezTo>
                  <a:cubicBezTo>
                    <a:pt x="1" y="1295"/>
                    <a:pt x="37" y="2253"/>
                    <a:pt x="211" y="3124"/>
                  </a:cubicBezTo>
                  <a:cubicBezTo>
                    <a:pt x="291" y="3531"/>
                    <a:pt x="407" y="3937"/>
                    <a:pt x="632" y="4278"/>
                  </a:cubicBezTo>
                  <a:cubicBezTo>
                    <a:pt x="857" y="4627"/>
                    <a:pt x="1206" y="4910"/>
                    <a:pt x="1612" y="4968"/>
                  </a:cubicBezTo>
                  <a:cubicBezTo>
                    <a:pt x="1663" y="4975"/>
                    <a:pt x="1714" y="4979"/>
                    <a:pt x="1765" y="4979"/>
                  </a:cubicBezTo>
                  <a:cubicBezTo>
                    <a:pt x="2235" y="4979"/>
                    <a:pt x="2685" y="4685"/>
                    <a:pt x="2934" y="4286"/>
                  </a:cubicBezTo>
                  <a:cubicBezTo>
                    <a:pt x="3217" y="3843"/>
                    <a:pt x="3282" y="3291"/>
                    <a:pt x="3239" y="2776"/>
                  </a:cubicBezTo>
                  <a:cubicBezTo>
                    <a:pt x="3166" y="1970"/>
                    <a:pt x="2832" y="1193"/>
                    <a:pt x="2302" y="591"/>
                  </a:cubicBezTo>
                  <a:cubicBezTo>
                    <a:pt x="2128" y="387"/>
                    <a:pt x="1925" y="206"/>
                    <a:pt x="1685" y="97"/>
                  </a:cubicBezTo>
                  <a:cubicBezTo>
                    <a:pt x="1552" y="36"/>
                    <a:pt x="1403" y="1"/>
                    <a:pt x="1256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5" name="Google Shape;355;p35"/>
            <p:cNvSpPr/>
            <p:nvPr/>
          </p:nvSpPr>
          <p:spPr>
            <a:xfrm>
              <a:off x="9615974" y="3940125"/>
              <a:ext cx="305425" cy="463365"/>
            </a:xfrm>
            <a:custGeom>
              <a:avLst/>
              <a:gdLst/>
              <a:ahLst/>
              <a:cxnLst/>
              <a:rect l="l" t="t" r="r" b="b"/>
              <a:pathLst>
                <a:path w="3014" h="4572" extrusionOk="0">
                  <a:moveTo>
                    <a:pt x="1152" y="1"/>
                  </a:moveTo>
                  <a:cubicBezTo>
                    <a:pt x="1044" y="1"/>
                    <a:pt x="936" y="21"/>
                    <a:pt x="835" y="67"/>
                  </a:cubicBezTo>
                  <a:cubicBezTo>
                    <a:pt x="654" y="154"/>
                    <a:pt x="523" y="314"/>
                    <a:pt x="422" y="488"/>
                  </a:cubicBezTo>
                  <a:cubicBezTo>
                    <a:pt x="0" y="1185"/>
                    <a:pt x="30" y="2070"/>
                    <a:pt x="189" y="2869"/>
                  </a:cubicBezTo>
                  <a:cubicBezTo>
                    <a:pt x="269" y="3239"/>
                    <a:pt x="371" y="3617"/>
                    <a:pt x="574" y="3936"/>
                  </a:cubicBezTo>
                  <a:cubicBezTo>
                    <a:pt x="785" y="4248"/>
                    <a:pt x="1104" y="4510"/>
                    <a:pt x="1481" y="4561"/>
                  </a:cubicBezTo>
                  <a:cubicBezTo>
                    <a:pt x="1531" y="4568"/>
                    <a:pt x="1581" y="4572"/>
                    <a:pt x="1630" y="4572"/>
                  </a:cubicBezTo>
                  <a:cubicBezTo>
                    <a:pt x="2058" y="4572"/>
                    <a:pt x="2466" y="4301"/>
                    <a:pt x="2694" y="3936"/>
                  </a:cubicBezTo>
                  <a:cubicBezTo>
                    <a:pt x="2955" y="3530"/>
                    <a:pt x="3013" y="3029"/>
                    <a:pt x="2970" y="2550"/>
                  </a:cubicBezTo>
                  <a:cubicBezTo>
                    <a:pt x="2904" y="1809"/>
                    <a:pt x="2599" y="1098"/>
                    <a:pt x="2113" y="539"/>
                  </a:cubicBezTo>
                  <a:cubicBezTo>
                    <a:pt x="1953" y="357"/>
                    <a:pt x="1765" y="190"/>
                    <a:pt x="1547" y="89"/>
                  </a:cubicBezTo>
                  <a:cubicBezTo>
                    <a:pt x="1422" y="32"/>
                    <a:pt x="1287" y="1"/>
                    <a:pt x="1152" y="1"/>
                  </a:cubicBezTo>
                  <a:close/>
                </a:path>
              </a:pathLst>
            </a:custGeom>
            <a:solidFill>
              <a:srgbClr val="000000">
                <a:alpha val="6700"/>
              </a:srgbClr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6" name="Google Shape;356;p35"/>
            <p:cNvSpPr/>
            <p:nvPr/>
          </p:nvSpPr>
          <p:spPr>
            <a:xfrm>
              <a:off x="9592463" y="4664939"/>
              <a:ext cx="751909" cy="36080"/>
            </a:xfrm>
            <a:custGeom>
              <a:avLst/>
              <a:gdLst/>
              <a:ahLst/>
              <a:cxnLst/>
              <a:rect l="l" t="t" r="r" b="b"/>
              <a:pathLst>
                <a:path w="7420" h="356" extrusionOk="0">
                  <a:moveTo>
                    <a:pt x="7347" y="0"/>
                  </a:moveTo>
                  <a:cubicBezTo>
                    <a:pt x="4929" y="8"/>
                    <a:pt x="2483" y="80"/>
                    <a:pt x="66" y="218"/>
                  </a:cubicBezTo>
                  <a:cubicBezTo>
                    <a:pt x="29" y="225"/>
                    <a:pt x="0" y="254"/>
                    <a:pt x="0" y="291"/>
                  </a:cubicBezTo>
                  <a:cubicBezTo>
                    <a:pt x="7" y="327"/>
                    <a:pt x="36" y="356"/>
                    <a:pt x="73" y="356"/>
                  </a:cubicBezTo>
                  <a:cubicBezTo>
                    <a:pt x="2483" y="218"/>
                    <a:pt x="4929" y="145"/>
                    <a:pt x="7347" y="138"/>
                  </a:cubicBezTo>
                  <a:cubicBezTo>
                    <a:pt x="7390" y="138"/>
                    <a:pt x="7420" y="109"/>
                    <a:pt x="7420" y="66"/>
                  </a:cubicBezTo>
                  <a:cubicBezTo>
                    <a:pt x="7420" y="29"/>
                    <a:pt x="7383" y="0"/>
                    <a:pt x="7347" y="0"/>
                  </a:cubicBezTo>
                  <a:close/>
                </a:path>
              </a:pathLst>
            </a:custGeom>
            <a:solidFill>
              <a:srgbClr val="324958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7" name="Google Shape;357;p35"/>
            <p:cNvSpPr/>
            <p:nvPr/>
          </p:nvSpPr>
          <p:spPr>
            <a:xfrm>
              <a:off x="9788138" y="3664366"/>
              <a:ext cx="384872" cy="406408"/>
            </a:xfrm>
            <a:custGeom>
              <a:avLst/>
              <a:gdLst/>
              <a:ahLst/>
              <a:cxnLst/>
              <a:rect l="l" t="t" r="r" b="b"/>
              <a:pathLst>
                <a:path w="3798" h="4010" extrusionOk="0">
                  <a:moveTo>
                    <a:pt x="813" y="0"/>
                  </a:moveTo>
                  <a:lnTo>
                    <a:pt x="813" y="1779"/>
                  </a:lnTo>
                  <a:cubicBezTo>
                    <a:pt x="683" y="1786"/>
                    <a:pt x="552" y="1801"/>
                    <a:pt x="429" y="1822"/>
                  </a:cubicBezTo>
                  <a:cubicBezTo>
                    <a:pt x="327" y="1837"/>
                    <a:pt x="233" y="1851"/>
                    <a:pt x="153" y="1895"/>
                  </a:cubicBezTo>
                  <a:cubicBezTo>
                    <a:pt x="66" y="1946"/>
                    <a:pt x="0" y="2033"/>
                    <a:pt x="0" y="2127"/>
                  </a:cubicBezTo>
                  <a:cubicBezTo>
                    <a:pt x="0" y="2229"/>
                    <a:pt x="80" y="2316"/>
                    <a:pt x="153" y="2389"/>
                  </a:cubicBezTo>
                  <a:cubicBezTo>
                    <a:pt x="625" y="2860"/>
                    <a:pt x="1140" y="3274"/>
                    <a:pt x="1699" y="3644"/>
                  </a:cubicBezTo>
                  <a:cubicBezTo>
                    <a:pt x="1946" y="3804"/>
                    <a:pt x="2207" y="3957"/>
                    <a:pt x="2498" y="4000"/>
                  </a:cubicBezTo>
                  <a:cubicBezTo>
                    <a:pt x="2545" y="4007"/>
                    <a:pt x="2593" y="4010"/>
                    <a:pt x="2640" y="4010"/>
                  </a:cubicBezTo>
                  <a:cubicBezTo>
                    <a:pt x="3066" y="4010"/>
                    <a:pt x="3483" y="3754"/>
                    <a:pt x="3659" y="3369"/>
                  </a:cubicBezTo>
                  <a:cubicBezTo>
                    <a:pt x="3797" y="3056"/>
                    <a:pt x="3790" y="2679"/>
                    <a:pt x="3601" y="2396"/>
                  </a:cubicBezTo>
                  <a:cubicBezTo>
                    <a:pt x="3340" y="1982"/>
                    <a:pt x="2810" y="1844"/>
                    <a:pt x="2323" y="1793"/>
                  </a:cubicBezTo>
                  <a:lnTo>
                    <a:pt x="2309" y="1793"/>
                  </a:lnTo>
                  <a:lnTo>
                    <a:pt x="2309" y="0"/>
                  </a:ln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8" name="Google Shape;358;p35"/>
            <p:cNvSpPr/>
            <p:nvPr/>
          </p:nvSpPr>
          <p:spPr>
            <a:xfrm>
              <a:off x="9870522" y="3664367"/>
              <a:ext cx="151597" cy="170772"/>
            </a:xfrm>
            <a:custGeom>
              <a:avLst/>
              <a:gdLst/>
              <a:ahLst/>
              <a:cxnLst/>
              <a:rect l="l" t="t" r="r" b="b"/>
              <a:pathLst>
                <a:path w="1496" h="1685" extrusionOk="0">
                  <a:moveTo>
                    <a:pt x="0" y="0"/>
                  </a:moveTo>
                  <a:lnTo>
                    <a:pt x="0" y="1024"/>
                  </a:lnTo>
                  <a:cubicBezTo>
                    <a:pt x="385" y="1416"/>
                    <a:pt x="930" y="1634"/>
                    <a:pt x="1496" y="1684"/>
                  </a:cubicBezTo>
                  <a:lnTo>
                    <a:pt x="1496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9" name="Google Shape;359;p35"/>
            <p:cNvSpPr/>
            <p:nvPr/>
          </p:nvSpPr>
          <p:spPr>
            <a:xfrm rot="2981798">
              <a:off x="9364985" y="4160994"/>
              <a:ext cx="1006467" cy="559147"/>
            </a:xfrm>
            <a:custGeom>
              <a:avLst/>
              <a:gdLst/>
              <a:ahLst/>
              <a:cxnLst/>
              <a:rect l="l" t="t" r="r" b="b"/>
              <a:pathLst>
                <a:path w="9932" h="5517" extrusionOk="0">
                  <a:moveTo>
                    <a:pt x="1243" y="0"/>
                  </a:moveTo>
                  <a:cubicBezTo>
                    <a:pt x="1024" y="0"/>
                    <a:pt x="813" y="76"/>
                    <a:pt x="603" y="237"/>
                  </a:cubicBezTo>
                  <a:cubicBezTo>
                    <a:pt x="385" y="404"/>
                    <a:pt x="262" y="818"/>
                    <a:pt x="175" y="1080"/>
                  </a:cubicBezTo>
                  <a:cubicBezTo>
                    <a:pt x="1" y="1580"/>
                    <a:pt x="146" y="2139"/>
                    <a:pt x="378" y="2619"/>
                  </a:cubicBezTo>
                  <a:cubicBezTo>
                    <a:pt x="923" y="3773"/>
                    <a:pt x="1932" y="4702"/>
                    <a:pt x="3130" y="5152"/>
                  </a:cubicBezTo>
                  <a:cubicBezTo>
                    <a:pt x="3840" y="5417"/>
                    <a:pt x="4594" y="5516"/>
                    <a:pt x="5355" y="5516"/>
                  </a:cubicBezTo>
                  <a:cubicBezTo>
                    <a:pt x="5907" y="5516"/>
                    <a:pt x="6462" y="5464"/>
                    <a:pt x="7006" y="5384"/>
                  </a:cubicBezTo>
                  <a:cubicBezTo>
                    <a:pt x="7297" y="5341"/>
                    <a:pt x="7594" y="5283"/>
                    <a:pt x="7841" y="5130"/>
                  </a:cubicBezTo>
                  <a:cubicBezTo>
                    <a:pt x="7870" y="5181"/>
                    <a:pt x="7906" y="5225"/>
                    <a:pt x="7964" y="5261"/>
                  </a:cubicBezTo>
                  <a:cubicBezTo>
                    <a:pt x="8071" y="5334"/>
                    <a:pt x="8208" y="5371"/>
                    <a:pt x="8342" y="5371"/>
                  </a:cubicBezTo>
                  <a:cubicBezTo>
                    <a:pt x="8354" y="5371"/>
                    <a:pt x="8366" y="5371"/>
                    <a:pt x="8378" y="5370"/>
                  </a:cubicBezTo>
                  <a:cubicBezTo>
                    <a:pt x="8545" y="5370"/>
                    <a:pt x="8792" y="5305"/>
                    <a:pt x="8894" y="5167"/>
                  </a:cubicBezTo>
                  <a:cubicBezTo>
                    <a:pt x="8960" y="5073"/>
                    <a:pt x="9031" y="5040"/>
                    <a:pt x="9107" y="5040"/>
                  </a:cubicBezTo>
                  <a:cubicBezTo>
                    <a:pt x="9172" y="5040"/>
                    <a:pt x="9241" y="5064"/>
                    <a:pt x="9315" y="5094"/>
                  </a:cubicBezTo>
                  <a:cubicBezTo>
                    <a:pt x="9393" y="5120"/>
                    <a:pt x="9460" y="5154"/>
                    <a:pt x="9519" y="5154"/>
                  </a:cubicBezTo>
                  <a:cubicBezTo>
                    <a:pt x="9559" y="5154"/>
                    <a:pt x="9595" y="5138"/>
                    <a:pt x="9627" y="5094"/>
                  </a:cubicBezTo>
                  <a:cubicBezTo>
                    <a:pt x="9707" y="5000"/>
                    <a:pt x="9598" y="4876"/>
                    <a:pt x="9503" y="4782"/>
                  </a:cubicBezTo>
                  <a:lnTo>
                    <a:pt x="9503" y="4782"/>
                  </a:lnTo>
                  <a:cubicBezTo>
                    <a:pt x="9555" y="4794"/>
                    <a:pt x="9618" y="4805"/>
                    <a:pt x="9678" y="4805"/>
                  </a:cubicBezTo>
                  <a:cubicBezTo>
                    <a:pt x="9760" y="4805"/>
                    <a:pt x="9834" y="4784"/>
                    <a:pt x="9859" y="4717"/>
                  </a:cubicBezTo>
                  <a:cubicBezTo>
                    <a:pt x="9895" y="4600"/>
                    <a:pt x="9750" y="4506"/>
                    <a:pt x="9605" y="4463"/>
                  </a:cubicBezTo>
                  <a:cubicBezTo>
                    <a:pt x="9653" y="4463"/>
                    <a:pt x="9702" y="4469"/>
                    <a:pt x="9746" y="4469"/>
                  </a:cubicBezTo>
                  <a:cubicBezTo>
                    <a:pt x="9768" y="4469"/>
                    <a:pt x="9789" y="4467"/>
                    <a:pt x="9808" y="4463"/>
                  </a:cubicBezTo>
                  <a:cubicBezTo>
                    <a:pt x="9903" y="4441"/>
                    <a:pt x="9932" y="4325"/>
                    <a:pt x="9866" y="4259"/>
                  </a:cubicBezTo>
                  <a:cubicBezTo>
                    <a:pt x="9743" y="4121"/>
                    <a:pt x="9562" y="4041"/>
                    <a:pt x="9380" y="4020"/>
                  </a:cubicBezTo>
                  <a:cubicBezTo>
                    <a:pt x="9341" y="4016"/>
                    <a:pt x="9303" y="4015"/>
                    <a:pt x="9264" y="4015"/>
                  </a:cubicBezTo>
                  <a:cubicBezTo>
                    <a:pt x="9065" y="4015"/>
                    <a:pt x="8871" y="4058"/>
                    <a:pt x="8676" y="4107"/>
                  </a:cubicBezTo>
                  <a:cubicBezTo>
                    <a:pt x="8647" y="4110"/>
                    <a:pt x="8616" y="4116"/>
                    <a:pt x="8587" y="4116"/>
                  </a:cubicBezTo>
                  <a:cubicBezTo>
                    <a:pt x="8558" y="4116"/>
                    <a:pt x="8531" y="4110"/>
                    <a:pt x="8509" y="4092"/>
                  </a:cubicBezTo>
                  <a:cubicBezTo>
                    <a:pt x="8451" y="4049"/>
                    <a:pt x="8465" y="3954"/>
                    <a:pt x="8509" y="3904"/>
                  </a:cubicBezTo>
                  <a:cubicBezTo>
                    <a:pt x="8560" y="3853"/>
                    <a:pt x="8625" y="3824"/>
                    <a:pt x="8690" y="3795"/>
                  </a:cubicBezTo>
                  <a:cubicBezTo>
                    <a:pt x="8756" y="3758"/>
                    <a:pt x="8821" y="3715"/>
                    <a:pt x="8836" y="3649"/>
                  </a:cubicBezTo>
                  <a:cubicBezTo>
                    <a:pt x="8865" y="3555"/>
                    <a:pt x="8777" y="3453"/>
                    <a:pt x="8683" y="3432"/>
                  </a:cubicBezTo>
                  <a:cubicBezTo>
                    <a:pt x="8664" y="3427"/>
                    <a:pt x="8645" y="3425"/>
                    <a:pt x="8625" y="3425"/>
                  </a:cubicBezTo>
                  <a:cubicBezTo>
                    <a:pt x="8548" y="3425"/>
                    <a:pt x="8471" y="3456"/>
                    <a:pt x="8407" y="3497"/>
                  </a:cubicBezTo>
                  <a:cubicBezTo>
                    <a:pt x="8211" y="3613"/>
                    <a:pt x="8066" y="3809"/>
                    <a:pt x="7979" y="4005"/>
                  </a:cubicBezTo>
                  <a:cubicBezTo>
                    <a:pt x="7935" y="4100"/>
                    <a:pt x="7899" y="4194"/>
                    <a:pt x="7863" y="4281"/>
                  </a:cubicBezTo>
                  <a:cubicBezTo>
                    <a:pt x="7784" y="4285"/>
                    <a:pt x="7705" y="4287"/>
                    <a:pt x="7626" y="4287"/>
                  </a:cubicBezTo>
                  <a:cubicBezTo>
                    <a:pt x="6215" y="4287"/>
                    <a:pt x="4804" y="3678"/>
                    <a:pt x="3855" y="2626"/>
                  </a:cubicBezTo>
                  <a:cubicBezTo>
                    <a:pt x="3405" y="2125"/>
                    <a:pt x="3064" y="1544"/>
                    <a:pt x="2701" y="985"/>
                  </a:cubicBezTo>
                  <a:cubicBezTo>
                    <a:pt x="2512" y="695"/>
                    <a:pt x="2099" y="303"/>
                    <a:pt x="1786" y="143"/>
                  </a:cubicBezTo>
                  <a:cubicBezTo>
                    <a:pt x="1599" y="49"/>
                    <a:pt x="1419" y="0"/>
                    <a:pt x="1243" y="0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0" name="Google Shape;360;p35"/>
            <p:cNvSpPr/>
            <p:nvPr/>
          </p:nvSpPr>
          <p:spPr>
            <a:xfrm rot="524525">
              <a:off x="9332660" y="2280090"/>
              <a:ext cx="1550977" cy="991917"/>
            </a:xfrm>
            <a:custGeom>
              <a:avLst/>
              <a:gdLst/>
              <a:ahLst/>
              <a:cxnLst/>
              <a:rect l="l" t="t" r="r" b="b"/>
              <a:pathLst>
                <a:path w="8748" h="6509" extrusionOk="0">
                  <a:moveTo>
                    <a:pt x="5129" y="1"/>
                  </a:moveTo>
                  <a:cubicBezTo>
                    <a:pt x="4305" y="1"/>
                    <a:pt x="3450" y="243"/>
                    <a:pt x="3093" y="1011"/>
                  </a:cubicBezTo>
                  <a:cubicBezTo>
                    <a:pt x="2838" y="788"/>
                    <a:pt x="2642" y="731"/>
                    <a:pt x="2419" y="731"/>
                  </a:cubicBezTo>
                  <a:cubicBezTo>
                    <a:pt x="2235" y="731"/>
                    <a:pt x="2033" y="770"/>
                    <a:pt x="1764" y="786"/>
                  </a:cubicBezTo>
                  <a:cubicBezTo>
                    <a:pt x="1662" y="793"/>
                    <a:pt x="1401" y="902"/>
                    <a:pt x="1365" y="1004"/>
                  </a:cubicBezTo>
                  <a:cubicBezTo>
                    <a:pt x="1322" y="1154"/>
                    <a:pt x="1498" y="1262"/>
                    <a:pt x="1642" y="1300"/>
                  </a:cubicBezTo>
                  <a:lnTo>
                    <a:pt x="1642" y="1300"/>
                  </a:lnTo>
                  <a:cubicBezTo>
                    <a:pt x="1544" y="1275"/>
                    <a:pt x="1444" y="1263"/>
                    <a:pt x="1344" y="1263"/>
                  </a:cubicBezTo>
                  <a:cubicBezTo>
                    <a:pt x="1045" y="1263"/>
                    <a:pt x="748" y="1372"/>
                    <a:pt x="515" y="1577"/>
                  </a:cubicBezTo>
                  <a:cubicBezTo>
                    <a:pt x="203" y="1846"/>
                    <a:pt x="7" y="2274"/>
                    <a:pt x="7" y="2710"/>
                  </a:cubicBezTo>
                  <a:cubicBezTo>
                    <a:pt x="227" y="2585"/>
                    <a:pt x="472" y="2519"/>
                    <a:pt x="716" y="2519"/>
                  </a:cubicBezTo>
                  <a:cubicBezTo>
                    <a:pt x="771" y="2519"/>
                    <a:pt x="825" y="2522"/>
                    <a:pt x="878" y="2528"/>
                  </a:cubicBezTo>
                  <a:cubicBezTo>
                    <a:pt x="508" y="2797"/>
                    <a:pt x="109" y="3116"/>
                    <a:pt x="29" y="3588"/>
                  </a:cubicBezTo>
                  <a:cubicBezTo>
                    <a:pt x="0" y="3799"/>
                    <a:pt x="36" y="4017"/>
                    <a:pt x="80" y="4227"/>
                  </a:cubicBezTo>
                  <a:cubicBezTo>
                    <a:pt x="240" y="4989"/>
                    <a:pt x="436" y="5744"/>
                    <a:pt x="675" y="6478"/>
                  </a:cubicBezTo>
                  <a:cubicBezTo>
                    <a:pt x="1371" y="6497"/>
                    <a:pt x="2037" y="6509"/>
                    <a:pt x="2688" y="6509"/>
                  </a:cubicBezTo>
                  <a:cubicBezTo>
                    <a:pt x="4447" y="6509"/>
                    <a:pt x="6101" y="6424"/>
                    <a:pt x="7971" y="6180"/>
                  </a:cubicBezTo>
                  <a:cubicBezTo>
                    <a:pt x="7949" y="5381"/>
                    <a:pt x="8465" y="4474"/>
                    <a:pt x="8654" y="3697"/>
                  </a:cubicBezTo>
                  <a:cubicBezTo>
                    <a:pt x="8697" y="3516"/>
                    <a:pt x="8748" y="3334"/>
                    <a:pt x="8726" y="3153"/>
                  </a:cubicBezTo>
                  <a:cubicBezTo>
                    <a:pt x="8675" y="2841"/>
                    <a:pt x="8421" y="2616"/>
                    <a:pt x="8174" y="2449"/>
                  </a:cubicBezTo>
                  <a:cubicBezTo>
                    <a:pt x="8283" y="2093"/>
                    <a:pt x="8080" y="1694"/>
                    <a:pt x="7782" y="1490"/>
                  </a:cubicBezTo>
                  <a:cubicBezTo>
                    <a:pt x="7492" y="1287"/>
                    <a:pt x="7129" y="1236"/>
                    <a:pt x="6781" y="1193"/>
                  </a:cubicBezTo>
                  <a:cubicBezTo>
                    <a:pt x="6841" y="1140"/>
                    <a:pt x="6914" y="1126"/>
                    <a:pt x="6992" y="1126"/>
                  </a:cubicBezTo>
                  <a:cubicBezTo>
                    <a:pt x="7066" y="1126"/>
                    <a:pt x="7143" y="1138"/>
                    <a:pt x="7216" y="1142"/>
                  </a:cubicBezTo>
                  <a:cubicBezTo>
                    <a:pt x="7220" y="1142"/>
                    <a:pt x="7225" y="1142"/>
                    <a:pt x="7229" y="1142"/>
                  </a:cubicBezTo>
                  <a:cubicBezTo>
                    <a:pt x="7372" y="1142"/>
                    <a:pt x="7549" y="1028"/>
                    <a:pt x="7499" y="880"/>
                  </a:cubicBezTo>
                  <a:cubicBezTo>
                    <a:pt x="7477" y="808"/>
                    <a:pt x="7405" y="764"/>
                    <a:pt x="7340" y="735"/>
                  </a:cubicBezTo>
                  <a:cubicBezTo>
                    <a:pt x="6916" y="541"/>
                    <a:pt x="6456" y="443"/>
                    <a:pt x="5996" y="443"/>
                  </a:cubicBezTo>
                  <a:cubicBezTo>
                    <a:pt x="5715" y="443"/>
                    <a:pt x="5434" y="479"/>
                    <a:pt x="5162" y="554"/>
                  </a:cubicBezTo>
                  <a:cubicBezTo>
                    <a:pt x="5350" y="438"/>
                    <a:pt x="5546" y="321"/>
                    <a:pt x="5735" y="213"/>
                  </a:cubicBezTo>
                  <a:cubicBezTo>
                    <a:pt x="5771" y="184"/>
                    <a:pt x="5822" y="147"/>
                    <a:pt x="5808" y="96"/>
                  </a:cubicBezTo>
                  <a:cubicBezTo>
                    <a:pt x="5800" y="53"/>
                    <a:pt x="5750" y="38"/>
                    <a:pt x="5706" y="38"/>
                  </a:cubicBezTo>
                  <a:cubicBezTo>
                    <a:pt x="5520" y="15"/>
                    <a:pt x="5325" y="1"/>
                    <a:pt x="51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1" name="Google Shape;361;p35"/>
            <p:cNvSpPr/>
            <p:nvPr/>
          </p:nvSpPr>
          <p:spPr>
            <a:xfrm rot="524525">
              <a:off x="9381485" y="2685228"/>
              <a:ext cx="1319430" cy="1111392"/>
            </a:xfrm>
            <a:custGeom>
              <a:avLst/>
              <a:gdLst/>
              <a:ahLst/>
              <a:cxnLst/>
              <a:rect l="l" t="t" r="r" b="b"/>
              <a:pathLst>
                <a:path w="7442" h="7293" extrusionOk="0">
                  <a:moveTo>
                    <a:pt x="3493" y="1"/>
                  </a:moveTo>
                  <a:cubicBezTo>
                    <a:pt x="3322" y="1"/>
                    <a:pt x="3129" y="26"/>
                    <a:pt x="3018" y="26"/>
                  </a:cubicBezTo>
                  <a:cubicBezTo>
                    <a:pt x="3009" y="26"/>
                    <a:pt x="3000" y="26"/>
                    <a:pt x="2992" y="25"/>
                  </a:cubicBezTo>
                  <a:cubicBezTo>
                    <a:pt x="2943" y="24"/>
                    <a:pt x="2895" y="23"/>
                    <a:pt x="2846" y="23"/>
                  </a:cubicBezTo>
                  <a:cubicBezTo>
                    <a:pt x="2458" y="23"/>
                    <a:pt x="2067" y="74"/>
                    <a:pt x="1692" y="178"/>
                  </a:cubicBezTo>
                  <a:cubicBezTo>
                    <a:pt x="1083" y="345"/>
                    <a:pt x="451" y="693"/>
                    <a:pt x="255" y="1296"/>
                  </a:cubicBezTo>
                  <a:cubicBezTo>
                    <a:pt x="117" y="1688"/>
                    <a:pt x="197" y="2123"/>
                    <a:pt x="219" y="2537"/>
                  </a:cubicBezTo>
                  <a:cubicBezTo>
                    <a:pt x="255" y="3452"/>
                    <a:pt x="1" y="4395"/>
                    <a:pt x="269" y="5274"/>
                  </a:cubicBezTo>
                  <a:cubicBezTo>
                    <a:pt x="487" y="5956"/>
                    <a:pt x="1017" y="6523"/>
                    <a:pt x="1656" y="6842"/>
                  </a:cubicBezTo>
                  <a:cubicBezTo>
                    <a:pt x="2266" y="7140"/>
                    <a:pt x="2963" y="7278"/>
                    <a:pt x="3689" y="7292"/>
                  </a:cubicBezTo>
                  <a:lnTo>
                    <a:pt x="3754" y="7292"/>
                  </a:lnTo>
                  <a:cubicBezTo>
                    <a:pt x="4480" y="7278"/>
                    <a:pt x="5170" y="7140"/>
                    <a:pt x="5779" y="6842"/>
                  </a:cubicBezTo>
                  <a:cubicBezTo>
                    <a:pt x="6426" y="6523"/>
                    <a:pt x="6956" y="5956"/>
                    <a:pt x="7166" y="5274"/>
                  </a:cubicBezTo>
                  <a:cubicBezTo>
                    <a:pt x="7442" y="4395"/>
                    <a:pt x="7188" y="3452"/>
                    <a:pt x="7224" y="2537"/>
                  </a:cubicBezTo>
                  <a:cubicBezTo>
                    <a:pt x="7246" y="2123"/>
                    <a:pt x="7319" y="1688"/>
                    <a:pt x="7188" y="1296"/>
                  </a:cubicBezTo>
                  <a:cubicBezTo>
                    <a:pt x="6985" y="693"/>
                    <a:pt x="6360" y="345"/>
                    <a:pt x="5750" y="178"/>
                  </a:cubicBezTo>
                  <a:cubicBezTo>
                    <a:pt x="5376" y="74"/>
                    <a:pt x="4985" y="23"/>
                    <a:pt x="4591" y="23"/>
                  </a:cubicBezTo>
                  <a:cubicBezTo>
                    <a:pt x="4542" y="23"/>
                    <a:pt x="4493" y="24"/>
                    <a:pt x="4444" y="25"/>
                  </a:cubicBezTo>
                  <a:cubicBezTo>
                    <a:pt x="4436" y="26"/>
                    <a:pt x="4427" y="26"/>
                    <a:pt x="4418" y="26"/>
                  </a:cubicBezTo>
                  <a:cubicBezTo>
                    <a:pt x="4311" y="26"/>
                    <a:pt x="4120" y="1"/>
                    <a:pt x="3948" y="1"/>
                  </a:cubicBezTo>
                  <a:cubicBezTo>
                    <a:pt x="3862" y="1"/>
                    <a:pt x="3781" y="7"/>
                    <a:pt x="3718" y="25"/>
                  </a:cubicBezTo>
                  <a:cubicBezTo>
                    <a:pt x="3656" y="7"/>
                    <a:pt x="3577" y="1"/>
                    <a:pt x="3493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2" name="Google Shape;362;p35"/>
            <p:cNvSpPr/>
            <p:nvPr/>
          </p:nvSpPr>
          <p:spPr>
            <a:xfrm rot="524525">
              <a:off x="9282870" y="3055535"/>
              <a:ext cx="215059" cy="274763"/>
            </a:xfrm>
            <a:custGeom>
              <a:avLst/>
              <a:gdLst/>
              <a:ahLst/>
              <a:cxnLst/>
              <a:rect l="l" t="t" r="r" b="b"/>
              <a:pathLst>
                <a:path w="1213" h="1803" extrusionOk="0">
                  <a:moveTo>
                    <a:pt x="476" y="1"/>
                  </a:moveTo>
                  <a:cubicBezTo>
                    <a:pt x="458" y="1"/>
                    <a:pt x="440" y="2"/>
                    <a:pt x="421" y="6"/>
                  </a:cubicBezTo>
                  <a:cubicBezTo>
                    <a:pt x="233" y="35"/>
                    <a:pt x="124" y="245"/>
                    <a:pt x="80" y="434"/>
                  </a:cubicBezTo>
                  <a:cubicBezTo>
                    <a:pt x="0" y="783"/>
                    <a:pt x="58" y="1167"/>
                    <a:pt x="240" y="1479"/>
                  </a:cubicBezTo>
                  <a:cubicBezTo>
                    <a:pt x="327" y="1625"/>
                    <a:pt x="465" y="1770"/>
                    <a:pt x="632" y="1799"/>
                  </a:cubicBezTo>
                  <a:cubicBezTo>
                    <a:pt x="649" y="1801"/>
                    <a:pt x="665" y="1802"/>
                    <a:pt x="682" y="1802"/>
                  </a:cubicBezTo>
                  <a:cubicBezTo>
                    <a:pt x="879" y="1802"/>
                    <a:pt x="1052" y="1646"/>
                    <a:pt x="1133" y="1465"/>
                  </a:cubicBezTo>
                  <a:cubicBezTo>
                    <a:pt x="1213" y="1269"/>
                    <a:pt x="1205" y="1044"/>
                    <a:pt x="1198" y="833"/>
                  </a:cubicBezTo>
                  <a:lnTo>
                    <a:pt x="951" y="383"/>
                  </a:lnTo>
                  <a:cubicBezTo>
                    <a:pt x="893" y="289"/>
                    <a:pt x="828" y="187"/>
                    <a:pt x="741" y="115"/>
                  </a:cubicBezTo>
                  <a:cubicBezTo>
                    <a:pt x="667" y="47"/>
                    <a:pt x="573" y="1"/>
                    <a:pt x="476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3" name="Google Shape;363;p35"/>
            <p:cNvSpPr/>
            <p:nvPr/>
          </p:nvSpPr>
          <p:spPr>
            <a:xfrm rot="524525">
              <a:off x="9411744" y="2641690"/>
              <a:ext cx="244668" cy="430812"/>
            </a:xfrm>
            <a:custGeom>
              <a:avLst/>
              <a:gdLst/>
              <a:ahLst/>
              <a:cxnLst/>
              <a:rect l="l" t="t" r="r" b="b"/>
              <a:pathLst>
                <a:path w="1380" h="2827" extrusionOk="0">
                  <a:moveTo>
                    <a:pt x="1036" y="0"/>
                  </a:moveTo>
                  <a:cubicBezTo>
                    <a:pt x="738" y="0"/>
                    <a:pt x="453" y="197"/>
                    <a:pt x="290" y="452"/>
                  </a:cubicBezTo>
                  <a:cubicBezTo>
                    <a:pt x="102" y="750"/>
                    <a:pt x="58" y="1120"/>
                    <a:pt x="29" y="1469"/>
                  </a:cubicBezTo>
                  <a:cubicBezTo>
                    <a:pt x="0" y="1941"/>
                    <a:pt x="15" y="2441"/>
                    <a:pt x="283" y="2826"/>
                  </a:cubicBezTo>
                  <a:cubicBezTo>
                    <a:pt x="712" y="2543"/>
                    <a:pt x="828" y="1926"/>
                    <a:pt x="653" y="1440"/>
                  </a:cubicBezTo>
                  <a:lnTo>
                    <a:pt x="653" y="1440"/>
                  </a:lnTo>
                  <a:cubicBezTo>
                    <a:pt x="726" y="1534"/>
                    <a:pt x="762" y="1708"/>
                    <a:pt x="842" y="1817"/>
                  </a:cubicBezTo>
                  <a:cubicBezTo>
                    <a:pt x="896" y="1901"/>
                    <a:pt x="971" y="2006"/>
                    <a:pt x="1052" y="2006"/>
                  </a:cubicBezTo>
                  <a:cubicBezTo>
                    <a:pt x="1069" y="2006"/>
                    <a:pt x="1086" y="2001"/>
                    <a:pt x="1104" y="1991"/>
                  </a:cubicBezTo>
                  <a:cubicBezTo>
                    <a:pt x="1162" y="1962"/>
                    <a:pt x="1183" y="1897"/>
                    <a:pt x="1198" y="1839"/>
                  </a:cubicBezTo>
                  <a:cubicBezTo>
                    <a:pt x="1379" y="1251"/>
                    <a:pt x="1372" y="605"/>
                    <a:pt x="1183" y="17"/>
                  </a:cubicBezTo>
                  <a:cubicBezTo>
                    <a:pt x="1134" y="5"/>
                    <a:pt x="1085" y="0"/>
                    <a:pt x="10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4" name="Google Shape;364;p35"/>
            <p:cNvSpPr/>
            <p:nvPr/>
          </p:nvSpPr>
          <p:spPr>
            <a:xfrm rot="524525">
              <a:off x="9645036" y="2628007"/>
              <a:ext cx="1103131" cy="206948"/>
            </a:xfrm>
            <a:custGeom>
              <a:avLst/>
              <a:gdLst/>
              <a:ahLst/>
              <a:cxnLst/>
              <a:rect l="l" t="t" r="r" b="b"/>
              <a:pathLst>
                <a:path w="6222" h="1358" extrusionOk="0">
                  <a:moveTo>
                    <a:pt x="2882" y="0"/>
                  </a:moveTo>
                  <a:cubicBezTo>
                    <a:pt x="2792" y="0"/>
                    <a:pt x="2703" y="1"/>
                    <a:pt x="2614" y="4"/>
                  </a:cubicBezTo>
                  <a:cubicBezTo>
                    <a:pt x="2142" y="18"/>
                    <a:pt x="1663" y="55"/>
                    <a:pt x="1205" y="192"/>
                  </a:cubicBezTo>
                  <a:cubicBezTo>
                    <a:pt x="755" y="338"/>
                    <a:pt x="319" y="584"/>
                    <a:pt x="22" y="955"/>
                  </a:cubicBezTo>
                  <a:cubicBezTo>
                    <a:pt x="0" y="984"/>
                    <a:pt x="523" y="1093"/>
                    <a:pt x="559" y="1093"/>
                  </a:cubicBezTo>
                  <a:cubicBezTo>
                    <a:pt x="1162" y="1151"/>
                    <a:pt x="1786" y="1209"/>
                    <a:pt x="2396" y="1274"/>
                  </a:cubicBezTo>
                  <a:cubicBezTo>
                    <a:pt x="2545" y="1289"/>
                    <a:pt x="2851" y="1358"/>
                    <a:pt x="3124" y="1358"/>
                  </a:cubicBezTo>
                  <a:cubicBezTo>
                    <a:pt x="3398" y="1358"/>
                    <a:pt x="3637" y="1289"/>
                    <a:pt x="3652" y="1027"/>
                  </a:cubicBezTo>
                  <a:cubicBezTo>
                    <a:pt x="3656" y="984"/>
                    <a:pt x="3646" y="942"/>
                    <a:pt x="3626" y="906"/>
                  </a:cubicBezTo>
                  <a:lnTo>
                    <a:pt x="3626" y="906"/>
                  </a:lnTo>
                  <a:cubicBezTo>
                    <a:pt x="4026" y="1059"/>
                    <a:pt x="4454" y="1141"/>
                    <a:pt x="4881" y="1141"/>
                  </a:cubicBezTo>
                  <a:cubicBezTo>
                    <a:pt x="4939" y="1141"/>
                    <a:pt x="4996" y="1139"/>
                    <a:pt x="5053" y="1136"/>
                  </a:cubicBezTo>
                  <a:cubicBezTo>
                    <a:pt x="5040" y="1067"/>
                    <a:pt x="5007" y="1000"/>
                    <a:pt x="4960" y="944"/>
                  </a:cubicBezTo>
                  <a:lnTo>
                    <a:pt x="4960" y="944"/>
                  </a:lnTo>
                  <a:cubicBezTo>
                    <a:pt x="5339" y="1171"/>
                    <a:pt x="5778" y="1306"/>
                    <a:pt x="6222" y="1318"/>
                  </a:cubicBezTo>
                  <a:cubicBezTo>
                    <a:pt x="6163" y="1085"/>
                    <a:pt x="5975" y="904"/>
                    <a:pt x="5779" y="759"/>
                  </a:cubicBezTo>
                  <a:cubicBezTo>
                    <a:pt x="4958" y="165"/>
                    <a:pt x="3909" y="0"/>
                    <a:pt x="28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5" name="Google Shape;365;p35"/>
            <p:cNvSpPr/>
            <p:nvPr/>
          </p:nvSpPr>
          <p:spPr>
            <a:xfrm rot="524525">
              <a:off x="9890230" y="3145784"/>
              <a:ext cx="73578" cy="111856"/>
            </a:xfrm>
            <a:custGeom>
              <a:avLst/>
              <a:gdLst/>
              <a:ahLst/>
              <a:cxnLst/>
              <a:rect l="l" t="t" r="r" b="b"/>
              <a:pathLst>
                <a:path w="415" h="734" extrusionOk="0">
                  <a:moveTo>
                    <a:pt x="211" y="1"/>
                  </a:moveTo>
                  <a:cubicBezTo>
                    <a:pt x="95" y="1"/>
                    <a:pt x="8" y="160"/>
                    <a:pt x="0" y="364"/>
                  </a:cubicBezTo>
                  <a:cubicBezTo>
                    <a:pt x="0" y="567"/>
                    <a:pt x="87" y="734"/>
                    <a:pt x="204" y="734"/>
                  </a:cubicBezTo>
                  <a:cubicBezTo>
                    <a:pt x="320" y="734"/>
                    <a:pt x="407" y="567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6" name="Google Shape;366;p35"/>
            <p:cNvSpPr/>
            <p:nvPr/>
          </p:nvSpPr>
          <p:spPr>
            <a:xfrm rot="524525">
              <a:off x="10373297" y="3174143"/>
              <a:ext cx="73401" cy="112008"/>
            </a:xfrm>
            <a:custGeom>
              <a:avLst/>
              <a:gdLst/>
              <a:ahLst/>
              <a:cxnLst/>
              <a:rect l="l" t="t" r="r" b="b"/>
              <a:pathLst>
                <a:path w="414" h="735" extrusionOk="0">
                  <a:moveTo>
                    <a:pt x="211" y="1"/>
                  </a:moveTo>
                  <a:cubicBezTo>
                    <a:pt x="102" y="1"/>
                    <a:pt x="7" y="161"/>
                    <a:pt x="7" y="364"/>
                  </a:cubicBezTo>
                  <a:cubicBezTo>
                    <a:pt x="0" y="567"/>
                    <a:pt x="95" y="734"/>
                    <a:pt x="203" y="734"/>
                  </a:cubicBezTo>
                  <a:cubicBezTo>
                    <a:pt x="320" y="734"/>
                    <a:pt x="414" y="574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7" name="Google Shape;367;p35"/>
            <p:cNvSpPr/>
            <p:nvPr/>
          </p:nvSpPr>
          <p:spPr>
            <a:xfrm rot="524525">
              <a:off x="10349312" y="3004504"/>
              <a:ext cx="216478" cy="7101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8" name="Google Shape;368;p35"/>
            <p:cNvSpPr/>
            <p:nvPr/>
          </p:nvSpPr>
          <p:spPr>
            <a:xfrm rot="524525">
              <a:off x="9803665" y="2931762"/>
              <a:ext cx="215059" cy="76501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9" name="Google Shape;369;p35"/>
            <p:cNvSpPr/>
            <p:nvPr/>
          </p:nvSpPr>
          <p:spPr>
            <a:xfrm rot="524525">
              <a:off x="10150351" y="3196327"/>
              <a:ext cx="166125" cy="201919"/>
            </a:xfrm>
            <a:custGeom>
              <a:avLst/>
              <a:gdLst/>
              <a:ahLst/>
              <a:cxnLst/>
              <a:rect l="l" t="t" r="r" b="b"/>
              <a:pathLst>
                <a:path w="937" h="1325" extrusionOk="0">
                  <a:moveTo>
                    <a:pt x="159" y="0"/>
                  </a:moveTo>
                  <a:cubicBezTo>
                    <a:pt x="119" y="0"/>
                    <a:pt x="85" y="33"/>
                    <a:pt x="73" y="76"/>
                  </a:cubicBezTo>
                  <a:cubicBezTo>
                    <a:pt x="66" y="119"/>
                    <a:pt x="0" y="548"/>
                    <a:pt x="189" y="722"/>
                  </a:cubicBezTo>
                  <a:cubicBezTo>
                    <a:pt x="205" y="738"/>
                    <a:pt x="226" y="747"/>
                    <a:pt x="247" y="747"/>
                  </a:cubicBezTo>
                  <a:cubicBezTo>
                    <a:pt x="254" y="747"/>
                    <a:pt x="262" y="746"/>
                    <a:pt x="269" y="744"/>
                  </a:cubicBezTo>
                  <a:cubicBezTo>
                    <a:pt x="272" y="744"/>
                    <a:pt x="323" y="735"/>
                    <a:pt x="388" y="735"/>
                  </a:cubicBezTo>
                  <a:cubicBezTo>
                    <a:pt x="480" y="735"/>
                    <a:pt x="600" y="753"/>
                    <a:pt x="646" y="838"/>
                  </a:cubicBezTo>
                  <a:cubicBezTo>
                    <a:pt x="712" y="947"/>
                    <a:pt x="509" y="1114"/>
                    <a:pt x="443" y="1158"/>
                  </a:cubicBezTo>
                  <a:cubicBezTo>
                    <a:pt x="407" y="1187"/>
                    <a:pt x="392" y="1245"/>
                    <a:pt x="421" y="1281"/>
                  </a:cubicBezTo>
                  <a:cubicBezTo>
                    <a:pt x="436" y="1310"/>
                    <a:pt x="465" y="1325"/>
                    <a:pt x="494" y="1325"/>
                  </a:cubicBezTo>
                  <a:cubicBezTo>
                    <a:pt x="516" y="1325"/>
                    <a:pt x="530" y="1317"/>
                    <a:pt x="545" y="1310"/>
                  </a:cubicBezTo>
                  <a:cubicBezTo>
                    <a:pt x="705" y="1201"/>
                    <a:pt x="937" y="962"/>
                    <a:pt x="806" y="744"/>
                  </a:cubicBezTo>
                  <a:cubicBezTo>
                    <a:pt x="709" y="590"/>
                    <a:pt x="518" y="557"/>
                    <a:pt x="384" y="557"/>
                  </a:cubicBezTo>
                  <a:cubicBezTo>
                    <a:pt x="348" y="557"/>
                    <a:pt x="316" y="559"/>
                    <a:pt x="291" y="562"/>
                  </a:cubicBezTo>
                  <a:cubicBezTo>
                    <a:pt x="225" y="453"/>
                    <a:pt x="240" y="214"/>
                    <a:pt x="254" y="105"/>
                  </a:cubicBezTo>
                  <a:cubicBezTo>
                    <a:pt x="262" y="54"/>
                    <a:pt x="233" y="11"/>
                    <a:pt x="182" y="3"/>
                  </a:cubicBezTo>
                  <a:cubicBezTo>
                    <a:pt x="174" y="1"/>
                    <a:pt x="167" y="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70" name="Google Shape;370;p35"/>
            <p:cNvSpPr/>
            <p:nvPr/>
          </p:nvSpPr>
          <p:spPr>
            <a:xfrm rot="524525">
              <a:off x="9524561" y="3167244"/>
              <a:ext cx="309026" cy="216548"/>
            </a:xfrm>
            <a:custGeom>
              <a:avLst/>
              <a:gdLst/>
              <a:ahLst/>
              <a:cxnLst/>
              <a:rect l="l" t="t" r="r" b="b"/>
              <a:pathLst>
                <a:path w="1743" h="1421" extrusionOk="0">
                  <a:moveTo>
                    <a:pt x="885" y="0"/>
                  </a:moveTo>
                  <a:cubicBezTo>
                    <a:pt x="863" y="0"/>
                    <a:pt x="842" y="1"/>
                    <a:pt x="821" y="2"/>
                  </a:cubicBezTo>
                  <a:cubicBezTo>
                    <a:pt x="356" y="39"/>
                    <a:pt x="0" y="380"/>
                    <a:pt x="29" y="772"/>
                  </a:cubicBezTo>
                  <a:cubicBezTo>
                    <a:pt x="57" y="1142"/>
                    <a:pt x="414" y="1421"/>
                    <a:pt x="844" y="1421"/>
                  </a:cubicBezTo>
                  <a:cubicBezTo>
                    <a:pt x="870" y="1421"/>
                    <a:pt x="896" y="1420"/>
                    <a:pt x="922" y="1418"/>
                  </a:cubicBezTo>
                  <a:cubicBezTo>
                    <a:pt x="1387" y="1389"/>
                    <a:pt x="1743" y="1040"/>
                    <a:pt x="1714" y="656"/>
                  </a:cubicBezTo>
                  <a:cubicBezTo>
                    <a:pt x="1686" y="282"/>
                    <a:pt x="1321" y="0"/>
                    <a:pt x="885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71" name="Google Shape;371;p35"/>
            <p:cNvSpPr/>
            <p:nvPr/>
          </p:nvSpPr>
          <p:spPr>
            <a:xfrm rot="524525">
              <a:off x="10393527" y="3306867"/>
              <a:ext cx="267893" cy="172660"/>
            </a:xfrm>
            <a:custGeom>
              <a:avLst/>
              <a:gdLst/>
              <a:ahLst/>
              <a:cxnLst/>
              <a:rect l="l" t="t" r="r" b="b"/>
              <a:pathLst>
                <a:path w="1511" h="1133" extrusionOk="0">
                  <a:moveTo>
                    <a:pt x="806" y="1"/>
                  </a:moveTo>
                  <a:cubicBezTo>
                    <a:pt x="756" y="1"/>
                    <a:pt x="705" y="5"/>
                    <a:pt x="653" y="14"/>
                  </a:cubicBezTo>
                  <a:cubicBezTo>
                    <a:pt x="269" y="86"/>
                    <a:pt x="0" y="391"/>
                    <a:pt x="58" y="696"/>
                  </a:cubicBezTo>
                  <a:cubicBezTo>
                    <a:pt x="102" y="957"/>
                    <a:pt x="373" y="1133"/>
                    <a:pt x="692" y="1133"/>
                  </a:cubicBezTo>
                  <a:cubicBezTo>
                    <a:pt x="746" y="1133"/>
                    <a:pt x="801" y="1128"/>
                    <a:pt x="857" y="1117"/>
                  </a:cubicBezTo>
                  <a:cubicBezTo>
                    <a:pt x="1241" y="1045"/>
                    <a:pt x="1510" y="747"/>
                    <a:pt x="1452" y="442"/>
                  </a:cubicBezTo>
                  <a:cubicBezTo>
                    <a:pt x="1408" y="178"/>
                    <a:pt x="1129" y="1"/>
                    <a:pt x="806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72" name="Google Shape;372;p35"/>
            <p:cNvSpPr/>
            <p:nvPr/>
          </p:nvSpPr>
          <p:spPr>
            <a:xfrm rot="-9491453">
              <a:off x="9894798" y="3437933"/>
              <a:ext cx="285669" cy="97442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F29D022-7371-4E36-A4F0-8E442811E09A}"/>
              </a:ext>
            </a:extLst>
          </p:cNvPr>
          <p:cNvSpPr txBox="1"/>
          <p:nvPr/>
        </p:nvSpPr>
        <p:spPr>
          <a:xfrm>
            <a:off x="1550963" y="1550530"/>
            <a:ext cx="9059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/>
              <a:t>ÔN TẬP GIỮA HỌC KÌ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8E9340-995E-A10E-0FFF-06816571E2E3}"/>
              </a:ext>
            </a:extLst>
          </p:cNvPr>
          <p:cNvSpPr txBox="1"/>
          <p:nvPr/>
        </p:nvSpPr>
        <p:spPr>
          <a:xfrm>
            <a:off x="1569957" y="2660937"/>
            <a:ext cx="90599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/>
              <a:t>(tiết 3 – 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AB57BEF-1A69-5E1A-2438-95A715A79FE2}"/>
              </a:ext>
            </a:extLst>
          </p:cNvPr>
          <p:cNvSpPr txBox="1"/>
          <p:nvPr/>
        </p:nvSpPr>
        <p:spPr>
          <a:xfrm>
            <a:off x="310740" y="78830"/>
            <a:ext cx="11540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/>
              <a:t>1</a:t>
            </a:r>
            <a:r>
              <a:rPr lang="en-US" sz="2800"/>
              <a:t>. Trò chơi: Tìm điểm đến của các bạn nhỏ trong các bài đọc dưới đây: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D48F02-7410-50CA-6CF7-B662BE0FE7FB}"/>
              </a:ext>
            </a:extLst>
          </p:cNvPr>
          <p:cNvSpPr/>
          <p:nvPr/>
        </p:nvSpPr>
        <p:spPr>
          <a:xfrm>
            <a:off x="468395" y="961695"/>
            <a:ext cx="525448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Bạn Sơn trong bài </a:t>
            </a:r>
            <a:r>
              <a:rPr lang="en-US" sz="2800" i="1">
                <a:solidFill>
                  <a:srgbClr val="000000"/>
                </a:solidFill>
              </a:rPr>
              <a:t>Ngày gặp lại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56A271-E5AA-AA3D-D2C4-75965FC9CCA7}"/>
              </a:ext>
            </a:extLst>
          </p:cNvPr>
          <p:cNvSpPr/>
          <p:nvPr/>
        </p:nvSpPr>
        <p:spPr>
          <a:xfrm>
            <a:off x="468394" y="1664733"/>
            <a:ext cx="5270253" cy="8221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Bạn nhỏ trong bài </a:t>
            </a:r>
            <a:r>
              <a:rPr lang="en-US" sz="2800" i="1">
                <a:solidFill>
                  <a:srgbClr val="000000"/>
                </a:solidFill>
              </a:rPr>
              <a:t>Cánh rừng trong nắng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28B1BA-B58C-6EB9-9094-30F70CA320C7}"/>
              </a:ext>
            </a:extLst>
          </p:cNvPr>
          <p:cNvSpPr/>
          <p:nvPr/>
        </p:nvSpPr>
        <p:spPr>
          <a:xfrm>
            <a:off x="476276" y="2666662"/>
            <a:ext cx="525448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Bạn nhỏ trong bài </a:t>
            </a:r>
            <a:r>
              <a:rPr lang="en-US" sz="2800" i="1">
                <a:solidFill>
                  <a:srgbClr val="000000"/>
                </a:solidFill>
              </a:rPr>
              <a:t>Tập nấu ăn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D3994E-93DC-69EE-B7D6-26497CC243D4}"/>
              </a:ext>
            </a:extLst>
          </p:cNvPr>
          <p:cNvSpPr/>
          <p:nvPr/>
        </p:nvSpPr>
        <p:spPr>
          <a:xfrm>
            <a:off x="468394" y="3364199"/>
            <a:ext cx="5254488" cy="8221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Bạn nhỏ trong bài </a:t>
            </a:r>
            <a:r>
              <a:rPr lang="en-US" sz="2800" i="1">
                <a:solidFill>
                  <a:srgbClr val="000000"/>
                </a:solidFill>
              </a:rPr>
              <a:t>Nhật kí tập bơi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9F11B9-FDF1-F6F2-8CC3-2036C838E2C2}"/>
              </a:ext>
            </a:extLst>
          </p:cNvPr>
          <p:cNvSpPr/>
          <p:nvPr/>
        </p:nvSpPr>
        <p:spPr>
          <a:xfrm>
            <a:off x="484159" y="4371157"/>
            <a:ext cx="5254488" cy="8221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Bạn Thắng trong bài </a:t>
            </a:r>
            <a:r>
              <a:rPr lang="en-US" sz="2800" i="1">
                <a:solidFill>
                  <a:srgbClr val="000000"/>
                </a:solidFill>
              </a:rPr>
              <a:t>Lần đầu tiên ra biển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B6E275-14AC-F2F2-8812-38D120CAF6BD}"/>
              </a:ext>
            </a:extLst>
          </p:cNvPr>
          <p:cNvSpPr/>
          <p:nvPr/>
        </p:nvSpPr>
        <p:spPr>
          <a:xfrm>
            <a:off x="484159" y="5367585"/>
            <a:ext cx="5254488" cy="8221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Bạn Diệu trong bài </a:t>
            </a:r>
            <a:r>
              <a:rPr lang="en-US" sz="2800" i="1">
                <a:solidFill>
                  <a:srgbClr val="000000"/>
                </a:solidFill>
              </a:rPr>
              <a:t>Tạm biệt mùa hè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D55003C-BEEC-9375-4077-DF7E519A92DA}"/>
              </a:ext>
            </a:extLst>
          </p:cNvPr>
          <p:cNvSpPr/>
          <p:nvPr/>
        </p:nvSpPr>
        <p:spPr>
          <a:xfrm>
            <a:off x="36497" y="977740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88E6260-D220-663C-AB27-4121F060C7DF}"/>
              </a:ext>
            </a:extLst>
          </p:cNvPr>
          <p:cNvSpPr/>
          <p:nvPr/>
        </p:nvSpPr>
        <p:spPr>
          <a:xfrm>
            <a:off x="33187" y="1830823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CCC844E-DACE-F10C-E7F8-B4277DEECADD}"/>
              </a:ext>
            </a:extLst>
          </p:cNvPr>
          <p:cNvSpPr/>
          <p:nvPr/>
        </p:nvSpPr>
        <p:spPr>
          <a:xfrm>
            <a:off x="33187" y="2683906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52FB088-A928-0763-8F13-EBC3953AB7AB}"/>
              </a:ext>
            </a:extLst>
          </p:cNvPr>
          <p:cNvSpPr/>
          <p:nvPr/>
        </p:nvSpPr>
        <p:spPr>
          <a:xfrm>
            <a:off x="33187" y="3518909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3C0EA21-FA75-D9E6-C767-F5549CCF6F56}"/>
              </a:ext>
            </a:extLst>
          </p:cNvPr>
          <p:cNvSpPr/>
          <p:nvPr/>
        </p:nvSpPr>
        <p:spPr>
          <a:xfrm>
            <a:off x="33187" y="4520601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64DB5D6-01D5-F684-F462-A81737A396A8}"/>
              </a:ext>
            </a:extLst>
          </p:cNvPr>
          <p:cNvSpPr/>
          <p:nvPr/>
        </p:nvSpPr>
        <p:spPr>
          <a:xfrm>
            <a:off x="33187" y="5534274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7EFA35D-81DD-9B0B-D81C-706C53DD1337}"/>
              </a:ext>
            </a:extLst>
          </p:cNvPr>
          <p:cNvSpPr/>
          <p:nvPr/>
        </p:nvSpPr>
        <p:spPr>
          <a:xfrm>
            <a:off x="7307319" y="961695"/>
            <a:ext cx="480225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Thăm rừng Trường Sơn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9032686-84F1-E536-D62E-8BCB8795374E}"/>
              </a:ext>
            </a:extLst>
          </p:cNvPr>
          <p:cNvSpPr/>
          <p:nvPr/>
        </p:nvSpPr>
        <p:spPr>
          <a:xfrm>
            <a:off x="7308675" y="1664733"/>
            <a:ext cx="4816666" cy="8221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Ra biển Quy Nhơn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E86B946-996B-F2A5-CE4C-66AA7B951E31}"/>
              </a:ext>
            </a:extLst>
          </p:cNvPr>
          <p:cNvSpPr/>
          <p:nvPr/>
        </p:nvSpPr>
        <p:spPr>
          <a:xfrm>
            <a:off x="7315200" y="2666662"/>
            <a:ext cx="480225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Về quê với ông bà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070A5E3-4DF8-9C82-1F65-DC7E57B4E949}"/>
              </a:ext>
            </a:extLst>
          </p:cNvPr>
          <p:cNvSpPr/>
          <p:nvPr/>
        </p:nvSpPr>
        <p:spPr>
          <a:xfrm>
            <a:off x="7307318" y="3364199"/>
            <a:ext cx="4802258" cy="8221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Vào bếp cùng mẹ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D173E55-0286-4132-4DD6-0F6E2148BD51}"/>
              </a:ext>
            </a:extLst>
          </p:cNvPr>
          <p:cNvSpPr/>
          <p:nvPr/>
        </p:nvSpPr>
        <p:spPr>
          <a:xfrm>
            <a:off x="7323083" y="4371157"/>
            <a:ext cx="4802258" cy="8221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Ra vườn hái quả và đi chợ cùng bà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29EBC8F-EB89-ABBD-B78C-5FD5F3444C02}"/>
              </a:ext>
            </a:extLst>
          </p:cNvPr>
          <p:cNvSpPr/>
          <p:nvPr/>
        </p:nvSpPr>
        <p:spPr>
          <a:xfrm>
            <a:off x="7323083" y="5367585"/>
            <a:ext cx="4802258" cy="8221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>
                <a:solidFill>
                  <a:srgbClr val="000000"/>
                </a:solidFill>
              </a:rPr>
              <a:t>Đến bể bơi học bơi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3353CAD-12D4-2B46-13E2-488A1A3F7202}"/>
              </a:ext>
            </a:extLst>
          </p:cNvPr>
          <p:cNvSpPr/>
          <p:nvPr/>
        </p:nvSpPr>
        <p:spPr>
          <a:xfrm>
            <a:off x="6848866" y="977740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477742-451D-1F02-C257-2A48E316AA7D}"/>
              </a:ext>
            </a:extLst>
          </p:cNvPr>
          <p:cNvSpPr/>
          <p:nvPr/>
        </p:nvSpPr>
        <p:spPr>
          <a:xfrm>
            <a:off x="6845556" y="1830823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33F5BC4-503F-AF96-10EC-732A70C32C4D}"/>
              </a:ext>
            </a:extLst>
          </p:cNvPr>
          <p:cNvSpPr/>
          <p:nvPr/>
        </p:nvSpPr>
        <p:spPr>
          <a:xfrm>
            <a:off x="6845556" y="2683906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B1B60A3-398A-AF41-D941-C0A8FDF3868D}"/>
              </a:ext>
            </a:extLst>
          </p:cNvPr>
          <p:cNvSpPr/>
          <p:nvPr/>
        </p:nvSpPr>
        <p:spPr>
          <a:xfrm>
            <a:off x="6845556" y="3518909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E041D58-0510-9834-B453-CFD082B69A34}"/>
              </a:ext>
            </a:extLst>
          </p:cNvPr>
          <p:cNvSpPr/>
          <p:nvPr/>
        </p:nvSpPr>
        <p:spPr>
          <a:xfrm>
            <a:off x="6845556" y="4520601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A9A1ECC-7AE3-D952-4884-255D5BB74574}"/>
              </a:ext>
            </a:extLst>
          </p:cNvPr>
          <p:cNvSpPr/>
          <p:nvPr/>
        </p:nvSpPr>
        <p:spPr>
          <a:xfrm>
            <a:off x="6845556" y="5534274"/>
            <a:ext cx="488731" cy="488731"/>
          </a:xfrm>
          <a:prstGeom prst="ellipse">
            <a:avLst/>
          </a:prstGeom>
          <a:solidFill>
            <a:srgbClr val="FFFFFF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0000"/>
                </a:solidFill>
              </a:rPr>
              <a:t>g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82960D7-5683-505D-3056-B9FBEE69CFB4}"/>
              </a:ext>
            </a:extLst>
          </p:cNvPr>
          <p:cNvCxnSpPr>
            <a:stCxn id="2" idx="3"/>
            <a:endCxn id="37" idx="2"/>
          </p:cNvCxnSpPr>
          <p:nvPr/>
        </p:nvCxnSpPr>
        <p:spPr>
          <a:xfrm>
            <a:off x="5722883" y="1223305"/>
            <a:ext cx="1122673" cy="17049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61957B6-42F9-3C92-9492-0B452DDD5B5D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5738648" y="1222106"/>
            <a:ext cx="1110218" cy="8353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0908885-5679-9BB2-9183-81EAD0CD5B7E}"/>
              </a:ext>
            </a:extLst>
          </p:cNvPr>
          <p:cNvCxnSpPr>
            <a:cxnSpLocks/>
            <a:endCxn id="38" idx="2"/>
          </p:cNvCxnSpPr>
          <p:nvPr/>
        </p:nvCxnSpPr>
        <p:spPr>
          <a:xfrm>
            <a:off x="5738648" y="2945516"/>
            <a:ext cx="1106908" cy="8177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7E30C1B-395E-9C06-3026-A951D8CAB575}"/>
              </a:ext>
            </a:extLst>
          </p:cNvPr>
          <p:cNvCxnSpPr>
            <a:cxnSpLocks/>
          </p:cNvCxnSpPr>
          <p:nvPr/>
        </p:nvCxnSpPr>
        <p:spPr>
          <a:xfrm>
            <a:off x="5738648" y="3775738"/>
            <a:ext cx="1106908" cy="19424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360A6768-C79A-5263-EC12-D58A161F49A1}"/>
              </a:ext>
            </a:extLst>
          </p:cNvPr>
          <p:cNvCxnSpPr>
            <a:cxnSpLocks/>
            <a:endCxn id="36" idx="2"/>
          </p:cNvCxnSpPr>
          <p:nvPr/>
        </p:nvCxnSpPr>
        <p:spPr>
          <a:xfrm flipV="1">
            <a:off x="5722882" y="2075189"/>
            <a:ext cx="1122674" cy="268987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6C11A34-A5DF-9744-784A-14F95E33C102}"/>
              </a:ext>
            </a:extLst>
          </p:cNvPr>
          <p:cNvCxnSpPr>
            <a:cxnSpLocks/>
            <a:endCxn id="39" idx="2"/>
          </p:cNvCxnSpPr>
          <p:nvPr/>
        </p:nvCxnSpPr>
        <p:spPr>
          <a:xfrm flipV="1">
            <a:off x="5722882" y="4764967"/>
            <a:ext cx="1122674" cy="10136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AB57BEF-1A69-5E1A-2438-95A715A79FE2}"/>
              </a:ext>
            </a:extLst>
          </p:cNvPr>
          <p:cNvSpPr txBox="1"/>
          <p:nvPr/>
        </p:nvSpPr>
        <p:spPr>
          <a:xfrm>
            <a:off x="792117" y="280539"/>
            <a:ext cx="50434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/>
              <a:t>3</a:t>
            </a:r>
            <a:r>
              <a:rPr lang="en-US" sz="3200"/>
              <a:t>. Giải ô chữ.</a:t>
            </a:r>
          </a:p>
          <a:p>
            <a:pPr algn="just"/>
            <a:r>
              <a:rPr lang="en-US" sz="3200"/>
              <a:t>a. Tìm ô chữ hàng ngang.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F36AEFC-6BFA-1F66-17CE-0B2490653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875032"/>
              </p:ext>
            </p:extLst>
          </p:nvPr>
        </p:nvGraphicFramePr>
        <p:xfrm>
          <a:off x="4670420" y="685800"/>
          <a:ext cx="7315200" cy="5486400"/>
        </p:xfrm>
        <a:graphic>
          <a:graphicData uri="http://schemas.openxmlformats.org/drawingml/2006/table">
            <a:tbl>
              <a:tblPr firstRow="1" bandRow="1">
                <a:tableStyleId>{65DD9ACD-EB85-42C8-9787-9BBCCCA9C741}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173304549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29855049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72477931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50006916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2085801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400158799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63794042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83357727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10602348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723118341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(1)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N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G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H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E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113921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(2)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C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Ả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M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305653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(3)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P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H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Ẩ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Y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26564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(4)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C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H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Ê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4734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(5)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D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Ấ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U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C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Â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U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27858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(6)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C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H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Ấ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M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39646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(8)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(7)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C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Ù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N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58109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C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H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Ấ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M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T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H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A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N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597089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(9)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C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H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Ấ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M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H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Ỏ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I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34941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/>
                        <a:t>(10)</a:t>
                      </a:r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Đ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È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N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2232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508C32B-3839-07DF-20D9-22F9EF0F329D}"/>
              </a:ext>
            </a:extLst>
          </p:cNvPr>
          <p:cNvSpPr txBox="1"/>
          <p:nvPr/>
        </p:nvSpPr>
        <p:spPr>
          <a:xfrm>
            <a:off x="345999" y="2295033"/>
            <a:ext cx="4059745" cy="34778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400"/>
              <a:t>(1) Môn Tiếng Việt rèn cho em các kĩ năng: đọc, viết, nói và (…).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F782A4-B1E3-A93E-3DDE-6AF53F1C4846}"/>
              </a:ext>
            </a:extLst>
          </p:cNvPr>
          <p:cNvSpPr/>
          <p:nvPr/>
        </p:nvSpPr>
        <p:spPr>
          <a:xfrm>
            <a:off x="6949440" y="785898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DA9F88-4B58-3AEF-7C7F-118588EA36B6}"/>
              </a:ext>
            </a:extLst>
          </p:cNvPr>
          <p:cNvSpPr/>
          <p:nvPr/>
        </p:nvSpPr>
        <p:spPr>
          <a:xfrm>
            <a:off x="7695535" y="785898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868E63-257F-4719-D1B7-5C6F1D2AFBF3}"/>
              </a:ext>
            </a:extLst>
          </p:cNvPr>
          <p:cNvSpPr/>
          <p:nvPr/>
        </p:nvSpPr>
        <p:spPr>
          <a:xfrm>
            <a:off x="8441630" y="785898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AEE31C-FE47-DC89-DE91-CACC79D7EF1C}"/>
              </a:ext>
            </a:extLst>
          </p:cNvPr>
          <p:cNvSpPr/>
          <p:nvPr/>
        </p:nvSpPr>
        <p:spPr>
          <a:xfrm>
            <a:off x="9154475" y="785898"/>
            <a:ext cx="548640" cy="344634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A365FE-96C3-0432-F7C6-5972C71E14E5}"/>
              </a:ext>
            </a:extLst>
          </p:cNvPr>
          <p:cNvSpPr txBox="1"/>
          <p:nvPr/>
        </p:nvSpPr>
        <p:spPr>
          <a:xfrm>
            <a:off x="345999" y="2295033"/>
            <a:ext cx="4176125" cy="3416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5400"/>
              <a:t>(2) Kiểu câu dùng để biểu lộ cảm xúc là câu (…).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332DC2-8246-7F87-5971-8E652942B1B6}"/>
              </a:ext>
            </a:extLst>
          </p:cNvPr>
          <p:cNvSpPr/>
          <p:nvPr/>
        </p:nvSpPr>
        <p:spPr>
          <a:xfrm>
            <a:off x="7662283" y="1357757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546028-F170-FAA2-4744-C71DFC7136D9}"/>
              </a:ext>
            </a:extLst>
          </p:cNvPr>
          <p:cNvSpPr/>
          <p:nvPr/>
        </p:nvSpPr>
        <p:spPr>
          <a:xfrm>
            <a:off x="8408378" y="1304946"/>
            <a:ext cx="548640" cy="41700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B02D302-0C8B-FAC9-096C-107DA6D082C5}"/>
              </a:ext>
            </a:extLst>
          </p:cNvPr>
          <p:cNvSpPr/>
          <p:nvPr/>
        </p:nvSpPr>
        <p:spPr>
          <a:xfrm>
            <a:off x="9121223" y="1357757"/>
            <a:ext cx="548640" cy="344634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E46BD7-699E-A8A1-59E0-920ACF90B767}"/>
              </a:ext>
            </a:extLst>
          </p:cNvPr>
          <p:cNvSpPr txBox="1"/>
          <p:nvPr/>
        </p:nvSpPr>
        <p:spPr>
          <a:xfrm>
            <a:off x="345999" y="2295033"/>
            <a:ext cx="4176125" cy="37856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800"/>
              <a:t>(3) Để tách các bộ phận có cùng chức năng, cần dùng dấu (…).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363992-10B8-F66C-3F4F-3E01229045AF}"/>
              </a:ext>
            </a:extLst>
          </p:cNvPr>
          <p:cNvSpPr/>
          <p:nvPr/>
        </p:nvSpPr>
        <p:spPr>
          <a:xfrm>
            <a:off x="6949440" y="1896367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F82EDD-B5C4-8C77-6126-EBD535D5C17D}"/>
              </a:ext>
            </a:extLst>
          </p:cNvPr>
          <p:cNvSpPr/>
          <p:nvPr/>
        </p:nvSpPr>
        <p:spPr>
          <a:xfrm>
            <a:off x="7695535" y="1896367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B76E40-9B0B-7CC2-0B65-F32CCE467966}"/>
              </a:ext>
            </a:extLst>
          </p:cNvPr>
          <p:cNvSpPr/>
          <p:nvPr/>
        </p:nvSpPr>
        <p:spPr>
          <a:xfrm>
            <a:off x="8408380" y="1879136"/>
            <a:ext cx="548640" cy="37909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0A2CDB-F09E-762E-E674-49FD68C28E7C}"/>
              </a:ext>
            </a:extLst>
          </p:cNvPr>
          <p:cNvSpPr/>
          <p:nvPr/>
        </p:nvSpPr>
        <p:spPr>
          <a:xfrm>
            <a:off x="9154475" y="1896367"/>
            <a:ext cx="548640" cy="344634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2A86B8-FBB8-B542-13E2-95F5A9DE2061}"/>
              </a:ext>
            </a:extLst>
          </p:cNvPr>
          <p:cNvSpPr txBox="1"/>
          <p:nvPr/>
        </p:nvSpPr>
        <p:spPr>
          <a:xfrm>
            <a:off x="345999" y="2299699"/>
            <a:ext cx="4176125" cy="41549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6600"/>
              <a:t>(4) Từ trái nghĩa với khen là (…).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12FE03E-B192-A9A5-A411-455189FE0643}"/>
              </a:ext>
            </a:extLst>
          </p:cNvPr>
          <p:cNvSpPr/>
          <p:nvPr/>
        </p:nvSpPr>
        <p:spPr>
          <a:xfrm>
            <a:off x="7739260" y="2444490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1693F1B-D3E9-EB1F-1B94-C90DC7E52FE3}"/>
              </a:ext>
            </a:extLst>
          </p:cNvPr>
          <p:cNvSpPr/>
          <p:nvPr/>
        </p:nvSpPr>
        <p:spPr>
          <a:xfrm>
            <a:off x="8418855" y="2391679"/>
            <a:ext cx="548640" cy="41700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4067B15-1D33-A765-8E05-E949DEC760E4}"/>
              </a:ext>
            </a:extLst>
          </p:cNvPr>
          <p:cNvSpPr/>
          <p:nvPr/>
        </p:nvSpPr>
        <p:spPr>
          <a:xfrm>
            <a:off x="9148325" y="2410634"/>
            <a:ext cx="548640" cy="379097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30164DD-F87F-C189-2E65-E7C1D1704FF3}"/>
              </a:ext>
            </a:extLst>
          </p:cNvPr>
          <p:cNvSpPr txBox="1"/>
          <p:nvPr/>
        </p:nvSpPr>
        <p:spPr>
          <a:xfrm>
            <a:off x="377915" y="2328719"/>
            <a:ext cx="4176125" cy="40934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5200"/>
              <a:t>(5) Khi viết, để ngắt câu hoặc kết thúc câu phải dùng (…).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47248C2-9053-F7C7-CEF4-0F9D508A314F}"/>
              </a:ext>
            </a:extLst>
          </p:cNvPr>
          <p:cNvSpPr/>
          <p:nvPr/>
        </p:nvSpPr>
        <p:spPr>
          <a:xfrm>
            <a:off x="7712158" y="2976818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52A3F7B-A39A-D362-990B-6CB6D7FF72E1}"/>
              </a:ext>
            </a:extLst>
          </p:cNvPr>
          <p:cNvSpPr/>
          <p:nvPr/>
        </p:nvSpPr>
        <p:spPr>
          <a:xfrm>
            <a:off x="8391753" y="2924007"/>
            <a:ext cx="548640" cy="41700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99B996B-8416-17C8-945C-3F8FC2D51FF6}"/>
              </a:ext>
            </a:extLst>
          </p:cNvPr>
          <p:cNvSpPr/>
          <p:nvPr/>
        </p:nvSpPr>
        <p:spPr>
          <a:xfrm>
            <a:off x="9121223" y="2942962"/>
            <a:ext cx="548640" cy="379097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6259F37-9F90-D2F3-2E7D-F5F58B27C0D1}"/>
              </a:ext>
            </a:extLst>
          </p:cNvPr>
          <p:cNvSpPr/>
          <p:nvPr/>
        </p:nvSpPr>
        <p:spPr>
          <a:xfrm>
            <a:off x="9867318" y="2967026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9B1F34D-8850-51E9-E08B-74CC2A45F83D}"/>
              </a:ext>
            </a:extLst>
          </p:cNvPr>
          <p:cNvSpPr/>
          <p:nvPr/>
        </p:nvSpPr>
        <p:spPr>
          <a:xfrm>
            <a:off x="10613413" y="2967026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F65A625-FC50-7BF2-146B-64EB5C062519}"/>
              </a:ext>
            </a:extLst>
          </p:cNvPr>
          <p:cNvSpPr/>
          <p:nvPr/>
        </p:nvSpPr>
        <p:spPr>
          <a:xfrm>
            <a:off x="11342883" y="2967026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8D191B-BA28-386E-E9B3-E9C172194CA6}"/>
              </a:ext>
            </a:extLst>
          </p:cNvPr>
          <p:cNvSpPr txBox="1"/>
          <p:nvPr/>
        </p:nvSpPr>
        <p:spPr>
          <a:xfrm>
            <a:off x="345999" y="2451040"/>
            <a:ext cx="4176125" cy="39087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6200"/>
              <a:t>(6) Để kết thúc câu kể, ta dùng dấu (…).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0CDBDD0-62B3-608D-5715-6ECEA40218A9}"/>
              </a:ext>
            </a:extLst>
          </p:cNvPr>
          <p:cNvSpPr/>
          <p:nvPr/>
        </p:nvSpPr>
        <p:spPr>
          <a:xfrm>
            <a:off x="6943290" y="3514599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81DACAB-58CF-3524-1E7A-4C179884D2E4}"/>
              </a:ext>
            </a:extLst>
          </p:cNvPr>
          <p:cNvSpPr/>
          <p:nvPr/>
        </p:nvSpPr>
        <p:spPr>
          <a:xfrm>
            <a:off x="7689385" y="3514599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5A4140C-7C21-D5B7-319E-29978ED41BFF}"/>
              </a:ext>
            </a:extLst>
          </p:cNvPr>
          <p:cNvSpPr/>
          <p:nvPr/>
        </p:nvSpPr>
        <p:spPr>
          <a:xfrm>
            <a:off x="8435480" y="3497368"/>
            <a:ext cx="548640" cy="37909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C7848C5-B31C-A8B3-F24F-0F90E9629C25}"/>
              </a:ext>
            </a:extLst>
          </p:cNvPr>
          <p:cNvSpPr/>
          <p:nvPr/>
        </p:nvSpPr>
        <p:spPr>
          <a:xfrm>
            <a:off x="9148325" y="3514599"/>
            <a:ext cx="548640" cy="344634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3B3BD47-5084-1939-7E1A-374CFD56A3B0}"/>
              </a:ext>
            </a:extLst>
          </p:cNvPr>
          <p:cNvSpPr txBox="1"/>
          <p:nvPr/>
        </p:nvSpPr>
        <p:spPr>
          <a:xfrm>
            <a:off x="361957" y="2388695"/>
            <a:ext cx="4176125" cy="41549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400"/>
              <a:t>(7) Từ trái nghĩa với </a:t>
            </a:r>
            <a:r>
              <a:rPr lang="en-US" sz="4400" i="1"/>
              <a:t>sắc</a:t>
            </a:r>
            <a:r>
              <a:rPr lang="en-US" sz="4400"/>
              <a:t> (thường đi với từ chỉ đồ vật như </a:t>
            </a:r>
            <a:r>
              <a:rPr lang="en-US" sz="4400" i="1"/>
              <a:t>dao, kéo</a:t>
            </a:r>
            <a:r>
              <a:rPr lang="en-US" sz="4400"/>
              <a:t>) là (…).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96928CE-1C24-25B3-C6AC-DFF9C13194BB}"/>
              </a:ext>
            </a:extLst>
          </p:cNvPr>
          <p:cNvSpPr/>
          <p:nvPr/>
        </p:nvSpPr>
        <p:spPr>
          <a:xfrm>
            <a:off x="8452104" y="4021924"/>
            <a:ext cx="548640" cy="41700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F14B3BE-F817-71C6-6B39-5488AEDF928E}"/>
              </a:ext>
            </a:extLst>
          </p:cNvPr>
          <p:cNvSpPr/>
          <p:nvPr/>
        </p:nvSpPr>
        <p:spPr>
          <a:xfrm>
            <a:off x="9164949" y="4057504"/>
            <a:ext cx="548640" cy="379097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DF1AE4A-F6B4-70A1-E91F-3F9991A95408}"/>
              </a:ext>
            </a:extLst>
          </p:cNvPr>
          <p:cNvSpPr/>
          <p:nvPr/>
        </p:nvSpPr>
        <p:spPr>
          <a:xfrm>
            <a:off x="9867542" y="4021924"/>
            <a:ext cx="548640" cy="41700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9968E5-24DF-6F42-BAFC-EED5DAC3E74A}"/>
              </a:ext>
            </a:extLst>
          </p:cNvPr>
          <p:cNvSpPr txBox="1"/>
          <p:nvPr/>
        </p:nvSpPr>
        <p:spPr>
          <a:xfrm>
            <a:off x="361957" y="2295033"/>
            <a:ext cx="4176125" cy="432426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5500"/>
              <a:t>(8) Để kết thúc câu cảm, ta dùng dấu (…).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6E882AE-B8BF-F449-3C56-06E666B23738}"/>
              </a:ext>
            </a:extLst>
          </p:cNvPr>
          <p:cNvSpPr/>
          <p:nvPr/>
        </p:nvSpPr>
        <p:spPr>
          <a:xfrm>
            <a:off x="4734317" y="4614650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8E726B7-9BF5-D86C-204B-C213E61FD464}"/>
              </a:ext>
            </a:extLst>
          </p:cNvPr>
          <p:cNvSpPr/>
          <p:nvPr/>
        </p:nvSpPr>
        <p:spPr>
          <a:xfrm>
            <a:off x="5480412" y="4614650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E4B1366-32B7-E7D8-99AD-BA8A9E3EA856}"/>
              </a:ext>
            </a:extLst>
          </p:cNvPr>
          <p:cNvSpPr/>
          <p:nvPr/>
        </p:nvSpPr>
        <p:spPr>
          <a:xfrm>
            <a:off x="6226507" y="4597419"/>
            <a:ext cx="548640" cy="37909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45577CB-6426-42D6-EBAD-49652E756871}"/>
              </a:ext>
            </a:extLst>
          </p:cNvPr>
          <p:cNvSpPr/>
          <p:nvPr/>
        </p:nvSpPr>
        <p:spPr>
          <a:xfrm>
            <a:off x="6973985" y="4619548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66E0019-1FA3-091F-A3F5-2059E10033A4}"/>
              </a:ext>
            </a:extLst>
          </p:cNvPr>
          <p:cNvSpPr/>
          <p:nvPr/>
        </p:nvSpPr>
        <p:spPr>
          <a:xfrm>
            <a:off x="7704838" y="4641071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516629A-3F9B-CAED-C78F-F21AA5C443C8}"/>
              </a:ext>
            </a:extLst>
          </p:cNvPr>
          <p:cNvSpPr/>
          <p:nvPr/>
        </p:nvSpPr>
        <p:spPr>
          <a:xfrm>
            <a:off x="8435691" y="4662594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72240F8-4C53-B303-9EF8-381776979CAD}"/>
              </a:ext>
            </a:extLst>
          </p:cNvPr>
          <p:cNvSpPr/>
          <p:nvPr/>
        </p:nvSpPr>
        <p:spPr>
          <a:xfrm>
            <a:off x="9150635" y="4643592"/>
            <a:ext cx="548640" cy="344634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CA41936-0013-8302-4E4C-1A35A99E361D}"/>
              </a:ext>
            </a:extLst>
          </p:cNvPr>
          <p:cNvSpPr/>
          <p:nvPr/>
        </p:nvSpPr>
        <p:spPr>
          <a:xfrm>
            <a:off x="9867318" y="4641071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4D74ECF-E49C-50AC-6CEE-E48D99DF705E}"/>
              </a:ext>
            </a:extLst>
          </p:cNvPr>
          <p:cNvSpPr txBox="1"/>
          <p:nvPr/>
        </p:nvSpPr>
        <p:spPr>
          <a:xfrm>
            <a:off x="363747" y="2096704"/>
            <a:ext cx="4075247" cy="47089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6000"/>
              <a:t>(9) Để kết thúc câu hỏi, ta dùng dấu (…).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59427F3-F218-55AA-B4DF-EF51BB0B6602}"/>
              </a:ext>
            </a:extLst>
          </p:cNvPr>
          <p:cNvSpPr/>
          <p:nvPr/>
        </p:nvSpPr>
        <p:spPr>
          <a:xfrm>
            <a:off x="6199194" y="5182947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C109935-C646-C56C-6BE5-493EFAB227CB}"/>
              </a:ext>
            </a:extLst>
          </p:cNvPr>
          <p:cNvSpPr/>
          <p:nvPr/>
        </p:nvSpPr>
        <p:spPr>
          <a:xfrm>
            <a:off x="6946672" y="5187845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B733468-488F-3270-ED77-594AB903BA69}"/>
              </a:ext>
            </a:extLst>
          </p:cNvPr>
          <p:cNvSpPr/>
          <p:nvPr/>
        </p:nvSpPr>
        <p:spPr>
          <a:xfrm>
            <a:off x="7677525" y="5142262"/>
            <a:ext cx="548640" cy="37909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F58A877-961E-D858-A383-DFC041452E01}"/>
              </a:ext>
            </a:extLst>
          </p:cNvPr>
          <p:cNvSpPr/>
          <p:nvPr/>
        </p:nvSpPr>
        <p:spPr>
          <a:xfrm>
            <a:off x="8408378" y="5153500"/>
            <a:ext cx="548640" cy="37909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D9ECB78-0E24-797E-D99B-7FC4C4AD4E76}"/>
              </a:ext>
            </a:extLst>
          </p:cNvPr>
          <p:cNvSpPr/>
          <p:nvPr/>
        </p:nvSpPr>
        <p:spPr>
          <a:xfrm>
            <a:off x="9123322" y="5211889"/>
            <a:ext cx="548640" cy="344634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57D7FE4-2E15-D7EB-8059-F036D280D45C}"/>
              </a:ext>
            </a:extLst>
          </p:cNvPr>
          <p:cNvSpPr/>
          <p:nvPr/>
        </p:nvSpPr>
        <p:spPr>
          <a:xfrm>
            <a:off x="9856630" y="5142262"/>
            <a:ext cx="548640" cy="37909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83A97A5-E2AC-B960-946C-89FB8E650692}"/>
              </a:ext>
            </a:extLst>
          </p:cNvPr>
          <p:cNvSpPr/>
          <p:nvPr/>
        </p:nvSpPr>
        <p:spPr>
          <a:xfrm>
            <a:off x="10587483" y="5142262"/>
            <a:ext cx="548640" cy="37909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935B748-BC36-EBE2-71D5-468F581669DD}"/>
              </a:ext>
            </a:extLst>
          </p:cNvPr>
          <p:cNvSpPr txBox="1"/>
          <p:nvPr/>
        </p:nvSpPr>
        <p:spPr>
          <a:xfrm>
            <a:off x="371726" y="2111696"/>
            <a:ext cx="4075247" cy="47089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6000"/>
              <a:t>(10) Gần mực thì đen, gần (…) thì sáng.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8EEDA25-0E7A-4609-B3F2-AD82AED0823E}"/>
              </a:ext>
            </a:extLst>
          </p:cNvPr>
          <p:cNvSpPr/>
          <p:nvPr/>
        </p:nvSpPr>
        <p:spPr>
          <a:xfrm>
            <a:off x="8410652" y="5732254"/>
            <a:ext cx="548640" cy="344634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BFB80EF-0F75-DC5F-10B9-46A134162BCE}"/>
              </a:ext>
            </a:extLst>
          </p:cNvPr>
          <p:cNvSpPr/>
          <p:nvPr/>
        </p:nvSpPr>
        <p:spPr>
          <a:xfrm>
            <a:off x="9125596" y="5696021"/>
            <a:ext cx="548640" cy="379097"/>
          </a:xfrm>
          <a:prstGeom prst="rect">
            <a:avLst/>
          </a:prstGeom>
          <a:solidFill>
            <a:srgbClr val="FADA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61ED4E5-5D50-0A95-4204-D852A78223DA}"/>
              </a:ext>
            </a:extLst>
          </p:cNvPr>
          <p:cNvSpPr/>
          <p:nvPr/>
        </p:nvSpPr>
        <p:spPr>
          <a:xfrm>
            <a:off x="9858904" y="5693500"/>
            <a:ext cx="548640" cy="379097"/>
          </a:xfrm>
          <a:prstGeom prst="rect">
            <a:avLst/>
          </a:prstGeom>
          <a:solidFill>
            <a:srgbClr val="AAE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 animBg="1"/>
      <p:bldP spid="27" grpId="0" animBg="1"/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theme/theme1.xml><?xml version="1.0" encoding="utf-8"?>
<a:theme xmlns:a="http://schemas.openxmlformats.org/drawingml/2006/main" name="Take a Walk Today by Slidesgo">
  <a:themeElements>
    <a:clrScheme name="Simple Light">
      <a:dk1>
        <a:srgbClr val="112B55"/>
      </a:dk1>
      <a:lt1>
        <a:srgbClr val="F4FFFE"/>
      </a:lt1>
      <a:dk2>
        <a:srgbClr val="E0CAEA"/>
      </a:dk2>
      <a:lt2>
        <a:srgbClr val="937BCF"/>
      </a:lt2>
      <a:accent1>
        <a:srgbClr val="5A8FDB"/>
      </a:accent1>
      <a:accent2>
        <a:srgbClr val="84AEF1"/>
      </a:accent2>
      <a:accent3>
        <a:srgbClr val="72DBD1"/>
      </a:accent3>
      <a:accent4>
        <a:srgbClr val="FDD866"/>
      </a:accent4>
      <a:accent5>
        <a:srgbClr val="F6C252"/>
      </a:accent5>
      <a:accent6>
        <a:srgbClr val="F96767"/>
      </a:accent6>
      <a:hlink>
        <a:srgbClr val="112B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454</Words>
  <Application>Microsoft Office PowerPoint</Application>
  <PresentationFormat>Custom</PresentationFormat>
  <Paragraphs>101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Montserrat</vt:lpstr>
      <vt:lpstr>Open Sans</vt:lpstr>
      <vt:lpstr>Signika</vt:lpstr>
      <vt:lpstr>Arial</vt:lpstr>
      <vt:lpstr>Roboto</vt:lpstr>
      <vt:lpstr>Chewy</vt:lpstr>
      <vt:lpstr>Take a Walk Today by Slidesgo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Take A Walk Today</dc:title>
  <dc:creator>PC</dc:creator>
  <cp:lastModifiedBy>Administrator</cp:lastModifiedBy>
  <cp:revision>39</cp:revision>
  <dcterms:modified xsi:type="dcterms:W3CDTF">2025-11-04T01:56:05Z</dcterms:modified>
</cp:coreProperties>
</file>