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8" r:id="rId1"/>
  </p:sldMasterIdLst>
  <p:notesMasterIdLst>
    <p:notesMasterId r:id="rId6"/>
  </p:notesMasterIdLst>
  <p:sldIdLst>
    <p:sldId id="256" r:id="rId2"/>
    <p:sldId id="392" r:id="rId3"/>
    <p:sldId id="352" r:id="rId4"/>
    <p:sldId id="560" r:id="rId5"/>
  </p:sldIdLst>
  <p:sldSz cx="12161838" cy="6858000"/>
  <p:notesSz cx="6858000" cy="9144000"/>
  <p:embeddedFontLst>
    <p:embeddedFont>
      <p:font typeface="Amatic SC" panose="00000500000000000000" pitchFamily="2" charset="-79"/>
      <p:regular r:id="rId7"/>
      <p:bold r:id="rId8"/>
    </p:embeddedFont>
    <p:embeddedFont>
      <p:font typeface="Nunito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3BA1"/>
    <a:srgbClr val="FFFF00"/>
    <a:srgbClr val="1407B9"/>
    <a:srgbClr val="000000"/>
    <a:srgbClr val="E2D082"/>
    <a:srgbClr val="F7F2DD"/>
    <a:srgbClr val="FF9999"/>
    <a:srgbClr val="E7F3ED"/>
    <a:srgbClr val="FCD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D27F3F9-ACBF-4F47-B394-D9184F375754}">
  <a:tblStyle styleId="{ED27F3F9-ACBF-4F47-B394-D9184F37575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9" autoAdjust="0"/>
    <p:restoredTop sz="86556" autoAdjust="0"/>
  </p:normalViewPr>
  <p:slideViewPr>
    <p:cSldViewPr snapToGrid="0">
      <p:cViewPr varScale="1">
        <p:scale>
          <a:sx n="75" d="100"/>
          <a:sy n="75" d="100"/>
        </p:scale>
        <p:origin x="96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3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nhilinh.phan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acebook.com/groups/443096903751589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" name="Google Shape;2652;ge70f314c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3" name="Google Shape;2653;ge70f314c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5" name="Google Shape;7905;g99bc3d0d5b_0_28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06" name="Google Shape;7906;g99bc3d0d5b_0_28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/>
              <a:t>Đọc lại toàn bài thơ</a:t>
            </a:r>
            <a:br>
              <a:rPr lang="en-US" b="0"/>
            </a:br>
            <a:r>
              <a:rPr lang="vi-VN" b="0"/>
              <a:t>Tác</a:t>
            </a:r>
            <a:r>
              <a:rPr lang="vi-VN" b="0" baseline="0"/>
              <a:t> giả bộ ppt Toán + TV</a:t>
            </a:r>
            <a:r>
              <a:rPr lang="en-US" b="0" baseline="0"/>
              <a:t>3</a:t>
            </a:r>
            <a:r>
              <a:rPr lang="vi-VN" b="0" baseline="0"/>
              <a:t>: Phan Thị Linh – Đà Nẵng</a:t>
            </a:r>
          </a:p>
          <a:p>
            <a:r>
              <a:rPr lang="vi-VN" b="0" baseline="0"/>
              <a:t>Sđt lh: 0916.604.268</a:t>
            </a:r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Zalo: 0916.604.268</a:t>
            </a:r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Facebook cá nhân: </a:t>
            </a:r>
            <a:r>
              <a:rPr lang="vi-VN" sz="1100" b="0">
                <a:hlinkClick r:id="rId3"/>
              </a:rPr>
              <a:t>https://www.facebook.com/nhilinh.phan/</a:t>
            </a:r>
            <a:endParaRPr lang="vi-VN" sz="1100" b="0"/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Nhóm chia sẻ tài liệu: </a:t>
            </a:r>
            <a:r>
              <a:rPr lang="vi-VN" sz="1100" b="0">
                <a:hlinkClick r:id="rId4"/>
              </a:rPr>
              <a:t>https://www.facebook.com/groups/443096903751589</a:t>
            </a:r>
            <a:endParaRPr lang="vi-VN" sz="1100" b="0"/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Hãy</a:t>
            </a:r>
            <a:r>
              <a:rPr lang="vi-VN" sz="1100" b="0" baseline="0">
                <a:latin typeface="Arial" pitchFamily="34" charset="0"/>
                <a:cs typeface="Arial" pitchFamily="34" charset="0"/>
              </a:rPr>
              <a:t> liên hệ chính chủ sản phẩm để được hỗ trợ và đồng hành trong suốt năm học nhé!</a:t>
            </a:r>
            <a:endParaRPr lang="vi-VN" sz="1100" b="0">
              <a:latin typeface="Arial" pitchFamily="34" charset="0"/>
              <a:cs typeface="Arial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vi-VN" b="0"/>
          </a:p>
          <a:p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" name="Google Shape;2652;ge70f314c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3" name="Google Shape;2653;ge70f314c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284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162675" y="91391"/>
            <a:ext cx="11925202" cy="6721505"/>
            <a:chOff x="122308" y="68542"/>
            <a:chExt cx="8966083" cy="5041129"/>
          </a:xfrm>
        </p:grpSpPr>
        <p:sp>
          <p:nvSpPr>
            <p:cNvPr id="10" name="Google Shape;10;p2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1" name="Google Shape;11;p2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2" name="Google Shape;12;p2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Google Shape;13;p2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" name="Google Shape;14;p2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" name="Google Shape;15;p2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" name="Google Shape;16;p2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" name="Google Shape;18;p2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" name="Google Shape;19;p2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" name="Google Shape;20;p2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" name="Google Shape;21;p2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" name="Google Shape;22;p2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3" name="Google Shape;23;p2"/>
            <p:cNvSpPr/>
            <p:nvPr/>
          </p:nvSpPr>
          <p:spPr>
            <a:xfrm rot="8100000" flipH="1">
              <a:off x="7666007" y="3724200"/>
              <a:ext cx="215157" cy="75922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" name="Google Shape;24;p2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" name="Google Shape;25;p2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6" name="Google Shape;26;p2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7" name="Google Shape;27;p2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8" name="Google Shape;28;p2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9" name="Google Shape;29;p2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0" name="Google Shape;30;p2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1" name="Google Shape;31;p2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2" name="Google Shape;32;p2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3" name="Google Shape;33;p2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4" name="Google Shape;34;p2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5" name="Google Shape;35;p2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" name="Google Shape;36;p2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" name="Google Shape;37;p2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" name="Google Shape;38;p2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9" name="Google Shape;39;p2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" name="Google Shape;40;p2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" name="Google Shape;41;p2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2" name="Google Shape;42;p2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3" name="Google Shape;43;p2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4" name="Google Shape;44;p2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5" name="Google Shape;45;p2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6" name="Google Shape;46;p2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7" name="Google Shape;47;p2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8" name="Google Shape;48;p2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9" name="Google Shape;49;p2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50" name="Google Shape;50;p2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1" name="Google Shape;51;p2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2" name="Google Shape;52;p2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53" name="Google Shape;53;p2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54" name="Google Shape;54;p2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55" name="Google Shape;55;p2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56" name="Google Shape;56;p2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57" name="Google Shape;57;p2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8" name="Google Shape;58;p2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59" name="Google Shape;59;p2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60" name="Google Shape;60;p2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61" name="Google Shape;61;p2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62" name="Google Shape;62;p2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63" name="Google Shape;63;p2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64" name="Google Shape;64;p2"/>
          <p:cNvSpPr/>
          <p:nvPr/>
        </p:nvSpPr>
        <p:spPr>
          <a:xfrm>
            <a:off x="965972" y="720000"/>
            <a:ext cx="10229829" cy="54180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65" name="Google Shape;65;p2"/>
          <p:cNvGrpSpPr/>
          <p:nvPr/>
        </p:nvGrpSpPr>
        <p:grpSpPr>
          <a:xfrm>
            <a:off x="10476007" y="2958676"/>
            <a:ext cx="3175919" cy="3520261"/>
            <a:chOff x="7876491" y="2219006"/>
            <a:chExt cx="2387846" cy="2640196"/>
          </a:xfrm>
        </p:grpSpPr>
        <p:grpSp>
          <p:nvGrpSpPr>
            <p:cNvPr id="66" name="Google Shape;66;p2"/>
            <p:cNvGrpSpPr/>
            <p:nvPr/>
          </p:nvGrpSpPr>
          <p:grpSpPr>
            <a:xfrm rot="-677083">
              <a:off x="8042681" y="2265022"/>
              <a:ext cx="512578" cy="427800"/>
              <a:chOff x="7508029" y="2489100"/>
              <a:chExt cx="500018" cy="417318"/>
            </a:xfrm>
          </p:grpSpPr>
          <p:sp>
            <p:nvSpPr>
              <p:cNvPr id="67" name="Google Shape;67;p2"/>
              <p:cNvSpPr/>
              <p:nvPr/>
            </p:nvSpPr>
            <p:spPr>
              <a:xfrm>
                <a:off x="7508029" y="2489100"/>
                <a:ext cx="500018" cy="417318"/>
              </a:xfrm>
              <a:custGeom>
                <a:avLst/>
                <a:gdLst/>
                <a:ahLst/>
                <a:cxnLst/>
                <a:rect l="l" t="t" r="r" b="b"/>
                <a:pathLst>
                  <a:path w="10218" h="8528" extrusionOk="0">
                    <a:moveTo>
                      <a:pt x="0" y="0"/>
                    </a:moveTo>
                    <a:lnTo>
                      <a:pt x="4834" y="8528"/>
                    </a:lnTo>
                    <a:lnTo>
                      <a:pt x="5864" y="6560"/>
                    </a:lnTo>
                    <a:lnTo>
                      <a:pt x="7521" y="7931"/>
                    </a:lnTo>
                    <a:lnTo>
                      <a:pt x="7542" y="4253"/>
                    </a:lnTo>
                    <a:lnTo>
                      <a:pt x="10217" y="32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grpSp>
            <p:nvGrpSpPr>
              <p:cNvPr id="68" name="Google Shape;68;p2"/>
              <p:cNvGrpSpPr/>
              <p:nvPr/>
            </p:nvGrpSpPr>
            <p:grpSpPr>
              <a:xfrm>
                <a:off x="7510965" y="2491791"/>
                <a:ext cx="372053" cy="390498"/>
                <a:chOff x="7510965" y="2491791"/>
                <a:chExt cx="372053" cy="390498"/>
              </a:xfrm>
            </p:grpSpPr>
            <p:sp>
              <p:nvSpPr>
                <p:cNvPr id="69" name="Google Shape;69;p2"/>
                <p:cNvSpPr/>
                <p:nvPr/>
              </p:nvSpPr>
              <p:spPr>
                <a:xfrm>
                  <a:off x="7510965" y="2491791"/>
                  <a:ext cx="372053" cy="210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3" h="4309" extrusionOk="0">
                      <a:moveTo>
                        <a:pt x="120" y="1"/>
                      </a:moveTo>
                      <a:cubicBezTo>
                        <a:pt x="83" y="1"/>
                        <a:pt x="47" y="21"/>
                        <a:pt x="29" y="54"/>
                      </a:cubicBezTo>
                      <a:cubicBezTo>
                        <a:pt x="1" y="104"/>
                        <a:pt x="17" y="170"/>
                        <a:pt x="67" y="198"/>
                      </a:cubicBezTo>
                      <a:lnTo>
                        <a:pt x="7433" y="4291"/>
                      </a:lnTo>
                      <a:cubicBezTo>
                        <a:pt x="7449" y="4302"/>
                        <a:pt x="7466" y="4308"/>
                        <a:pt x="7482" y="4308"/>
                      </a:cubicBezTo>
                      <a:cubicBezTo>
                        <a:pt x="7521" y="4308"/>
                        <a:pt x="7559" y="4286"/>
                        <a:pt x="7575" y="4253"/>
                      </a:cubicBezTo>
                      <a:cubicBezTo>
                        <a:pt x="7603" y="4198"/>
                        <a:pt x="7587" y="4137"/>
                        <a:pt x="7537" y="4104"/>
                      </a:cubicBezTo>
                      <a:lnTo>
                        <a:pt x="171" y="16"/>
                      </a:lnTo>
                      <a:cubicBezTo>
                        <a:pt x="155" y="5"/>
                        <a:pt x="137" y="1"/>
                        <a:pt x="12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359"/>
                </a:p>
              </p:txBody>
            </p:sp>
            <p:sp>
              <p:nvSpPr>
                <p:cNvPr id="70" name="Google Shape;70;p2"/>
                <p:cNvSpPr/>
                <p:nvPr/>
              </p:nvSpPr>
              <p:spPr>
                <a:xfrm>
                  <a:off x="7808193" y="2743706"/>
                  <a:ext cx="73745" cy="138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7" h="2832" extrusionOk="0">
                      <a:moveTo>
                        <a:pt x="117" y="1"/>
                      </a:moveTo>
                      <a:cubicBezTo>
                        <a:pt x="103" y="1"/>
                        <a:pt x="89" y="3"/>
                        <a:pt x="76" y="9"/>
                      </a:cubicBezTo>
                      <a:cubicBezTo>
                        <a:pt x="21" y="36"/>
                        <a:pt x="0" y="97"/>
                        <a:pt x="26" y="152"/>
                      </a:cubicBezTo>
                      <a:lnTo>
                        <a:pt x="1293" y="2771"/>
                      </a:lnTo>
                      <a:cubicBezTo>
                        <a:pt x="1309" y="2811"/>
                        <a:pt x="1348" y="2832"/>
                        <a:pt x="1387" y="2832"/>
                      </a:cubicBezTo>
                      <a:cubicBezTo>
                        <a:pt x="1402" y="2832"/>
                        <a:pt x="1419" y="2826"/>
                        <a:pt x="1435" y="2821"/>
                      </a:cubicBezTo>
                      <a:cubicBezTo>
                        <a:pt x="1485" y="2793"/>
                        <a:pt x="1506" y="2733"/>
                        <a:pt x="1480" y="2679"/>
                      </a:cubicBezTo>
                      <a:lnTo>
                        <a:pt x="213" y="59"/>
                      </a:lnTo>
                      <a:cubicBezTo>
                        <a:pt x="197" y="22"/>
                        <a:pt x="156" y="1"/>
                        <a:pt x="11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359"/>
                </a:p>
              </p:txBody>
            </p:sp>
            <p:sp>
              <p:nvSpPr>
                <p:cNvPr id="71" name="Google Shape;71;p2"/>
                <p:cNvSpPr/>
                <p:nvPr/>
              </p:nvSpPr>
              <p:spPr>
                <a:xfrm>
                  <a:off x="7510965" y="2491840"/>
                  <a:ext cx="309025" cy="262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5" h="5360" extrusionOk="0">
                      <a:moveTo>
                        <a:pt x="119" y="0"/>
                      </a:moveTo>
                      <a:cubicBezTo>
                        <a:pt x="89" y="0"/>
                        <a:pt x="60" y="13"/>
                        <a:pt x="39" y="37"/>
                      </a:cubicBezTo>
                      <a:cubicBezTo>
                        <a:pt x="1" y="81"/>
                        <a:pt x="6" y="147"/>
                        <a:pt x="50" y="185"/>
                      </a:cubicBezTo>
                      <a:lnTo>
                        <a:pt x="6128" y="5332"/>
                      </a:lnTo>
                      <a:cubicBezTo>
                        <a:pt x="6145" y="5348"/>
                        <a:pt x="6173" y="5360"/>
                        <a:pt x="6194" y="5360"/>
                      </a:cubicBezTo>
                      <a:cubicBezTo>
                        <a:pt x="6221" y="5360"/>
                        <a:pt x="6254" y="5342"/>
                        <a:pt x="6277" y="5320"/>
                      </a:cubicBezTo>
                      <a:cubicBezTo>
                        <a:pt x="6315" y="5277"/>
                        <a:pt x="6310" y="5211"/>
                        <a:pt x="6260" y="5173"/>
                      </a:cubicBezTo>
                      <a:lnTo>
                        <a:pt x="188" y="26"/>
                      </a:lnTo>
                      <a:cubicBezTo>
                        <a:pt x="168" y="9"/>
                        <a:pt x="143" y="0"/>
                        <a:pt x="11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359"/>
                </a:p>
              </p:txBody>
            </p:sp>
            <p:sp>
              <p:nvSpPr>
                <p:cNvPr id="72" name="Google Shape;72;p2"/>
                <p:cNvSpPr/>
                <p:nvPr/>
              </p:nvSpPr>
              <p:spPr>
                <a:xfrm>
                  <a:off x="7789109" y="2743657"/>
                  <a:ext cx="30878" cy="716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" h="1464" extrusionOk="0">
                      <a:moveTo>
                        <a:pt x="515" y="0"/>
                      </a:moveTo>
                      <a:cubicBezTo>
                        <a:pt x="469" y="0"/>
                        <a:pt x="425" y="31"/>
                        <a:pt x="411" y="75"/>
                      </a:cubicBezTo>
                      <a:lnTo>
                        <a:pt x="17" y="1325"/>
                      </a:lnTo>
                      <a:cubicBezTo>
                        <a:pt x="1" y="1380"/>
                        <a:pt x="34" y="1441"/>
                        <a:pt x="88" y="1457"/>
                      </a:cubicBezTo>
                      <a:cubicBezTo>
                        <a:pt x="99" y="1463"/>
                        <a:pt x="110" y="1463"/>
                        <a:pt x="120" y="1463"/>
                      </a:cubicBezTo>
                      <a:cubicBezTo>
                        <a:pt x="165" y="1463"/>
                        <a:pt x="209" y="1436"/>
                        <a:pt x="219" y="1391"/>
                      </a:cubicBezTo>
                      <a:lnTo>
                        <a:pt x="608" y="136"/>
                      </a:lnTo>
                      <a:cubicBezTo>
                        <a:pt x="631" y="82"/>
                        <a:pt x="598" y="22"/>
                        <a:pt x="543" y="4"/>
                      </a:cubicBezTo>
                      <a:cubicBezTo>
                        <a:pt x="534" y="2"/>
                        <a:pt x="524" y="0"/>
                        <a:pt x="51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359"/>
                </a:p>
              </p:txBody>
            </p:sp>
          </p:grpSp>
        </p:grpSp>
        <p:sp>
          <p:nvSpPr>
            <p:cNvPr id="73" name="Google Shape;73;p2"/>
            <p:cNvSpPr/>
            <p:nvPr/>
          </p:nvSpPr>
          <p:spPr>
            <a:xfrm rot="7755054">
              <a:off x="8526346" y="2646406"/>
              <a:ext cx="1088135" cy="2194475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74" name="Google Shape;74;p2"/>
          <p:cNvGrpSpPr/>
          <p:nvPr/>
        </p:nvGrpSpPr>
        <p:grpSpPr>
          <a:xfrm rot="-1799965">
            <a:off x="9523433" y="3795778"/>
            <a:ext cx="2384304" cy="2318351"/>
            <a:chOff x="6997200" y="3219600"/>
            <a:chExt cx="1426800" cy="1383900"/>
          </a:xfrm>
        </p:grpSpPr>
        <p:sp>
          <p:nvSpPr>
            <p:cNvPr id="75" name="Google Shape;75;p2"/>
            <p:cNvSpPr/>
            <p:nvPr/>
          </p:nvSpPr>
          <p:spPr>
            <a:xfrm>
              <a:off x="7226125" y="4200625"/>
              <a:ext cx="413050" cy="393250"/>
            </a:xfrm>
            <a:custGeom>
              <a:avLst/>
              <a:gdLst/>
              <a:ahLst/>
              <a:cxnLst/>
              <a:rect l="l" t="t" r="r" b="b"/>
              <a:pathLst>
                <a:path w="16522" h="15730" extrusionOk="0">
                  <a:moveTo>
                    <a:pt x="16521" y="0"/>
                  </a:moveTo>
                  <a:lnTo>
                    <a:pt x="16521" y="0"/>
                  </a:lnTo>
                  <a:cubicBezTo>
                    <a:pt x="16521" y="0"/>
                    <a:pt x="12378" y="746"/>
                    <a:pt x="8432" y="4232"/>
                  </a:cubicBezTo>
                  <a:cubicBezTo>
                    <a:pt x="4480" y="7723"/>
                    <a:pt x="2310" y="14184"/>
                    <a:pt x="2310" y="14184"/>
                  </a:cubicBezTo>
                  <a:cubicBezTo>
                    <a:pt x="2310" y="14184"/>
                    <a:pt x="327" y="12910"/>
                    <a:pt x="49" y="12910"/>
                  </a:cubicBezTo>
                  <a:cubicBezTo>
                    <a:pt x="0" y="12910"/>
                    <a:pt x="4" y="12949"/>
                    <a:pt x="79" y="13040"/>
                  </a:cubicBezTo>
                  <a:cubicBezTo>
                    <a:pt x="588" y="13653"/>
                    <a:pt x="3269" y="15730"/>
                    <a:pt x="3269" y="15730"/>
                  </a:cubicBezTo>
                  <a:cubicBezTo>
                    <a:pt x="3269" y="15730"/>
                    <a:pt x="12044" y="7273"/>
                    <a:pt x="15775" y="6555"/>
                  </a:cubicBezTo>
                  <a:lnTo>
                    <a:pt x="16521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7210525" y="4512200"/>
              <a:ext cx="144450" cy="91300"/>
            </a:xfrm>
            <a:custGeom>
              <a:avLst/>
              <a:gdLst/>
              <a:ahLst/>
              <a:cxnLst/>
              <a:rect l="l" t="t" r="r" b="b"/>
              <a:pathLst>
                <a:path w="5778" h="3652" extrusionOk="0">
                  <a:moveTo>
                    <a:pt x="3334" y="1"/>
                  </a:moveTo>
                  <a:lnTo>
                    <a:pt x="2949" y="532"/>
                  </a:lnTo>
                  <a:cubicBezTo>
                    <a:pt x="2949" y="532"/>
                    <a:pt x="1841" y="32"/>
                    <a:pt x="903" y="32"/>
                  </a:cubicBezTo>
                  <a:cubicBezTo>
                    <a:pt x="558" y="32"/>
                    <a:pt x="235" y="100"/>
                    <a:pt x="0" y="286"/>
                  </a:cubicBezTo>
                  <a:lnTo>
                    <a:pt x="4260" y="3651"/>
                  </a:lnTo>
                  <a:lnTo>
                    <a:pt x="5778" y="1827"/>
                  </a:lnTo>
                  <a:lnTo>
                    <a:pt x="33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7263125" y="4516325"/>
              <a:ext cx="6075" cy="25925"/>
            </a:xfrm>
            <a:custGeom>
              <a:avLst/>
              <a:gdLst/>
              <a:ahLst/>
              <a:cxnLst/>
              <a:rect l="l" t="t" r="r" b="b"/>
              <a:pathLst>
                <a:path w="243" h="1037" extrusionOk="0">
                  <a:moveTo>
                    <a:pt x="139" y="0"/>
                  </a:moveTo>
                  <a:cubicBezTo>
                    <a:pt x="79" y="0"/>
                    <a:pt x="29" y="44"/>
                    <a:pt x="29" y="104"/>
                  </a:cubicBezTo>
                  <a:lnTo>
                    <a:pt x="1" y="926"/>
                  </a:lnTo>
                  <a:cubicBezTo>
                    <a:pt x="1" y="981"/>
                    <a:pt x="46" y="1030"/>
                    <a:pt x="106" y="1037"/>
                  </a:cubicBezTo>
                  <a:lnTo>
                    <a:pt x="111" y="1037"/>
                  </a:lnTo>
                  <a:cubicBezTo>
                    <a:pt x="165" y="1037"/>
                    <a:pt x="215" y="992"/>
                    <a:pt x="215" y="932"/>
                  </a:cubicBezTo>
                  <a:lnTo>
                    <a:pt x="243" y="109"/>
                  </a:lnTo>
                  <a:cubicBezTo>
                    <a:pt x="243" y="50"/>
                    <a:pt x="198" y="0"/>
                    <a:pt x="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7006225" y="4047525"/>
              <a:ext cx="524675" cy="161200"/>
            </a:xfrm>
            <a:custGeom>
              <a:avLst/>
              <a:gdLst/>
              <a:ahLst/>
              <a:cxnLst/>
              <a:rect l="l" t="t" r="r" b="b"/>
              <a:pathLst>
                <a:path w="20987" h="6448" extrusionOk="0">
                  <a:moveTo>
                    <a:pt x="12871" y="0"/>
                  </a:moveTo>
                  <a:cubicBezTo>
                    <a:pt x="12597" y="0"/>
                    <a:pt x="12319" y="6"/>
                    <a:pt x="12037" y="18"/>
                  </a:cubicBezTo>
                  <a:cubicBezTo>
                    <a:pt x="6770" y="243"/>
                    <a:pt x="1020" y="3899"/>
                    <a:pt x="1020" y="3899"/>
                  </a:cubicBezTo>
                  <a:cubicBezTo>
                    <a:pt x="1020" y="3899"/>
                    <a:pt x="217" y="1481"/>
                    <a:pt x="37" y="1481"/>
                  </a:cubicBezTo>
                  <a:cubicBezTo>
                    <a:pt x="13" y="1481"/>
                    <a:pt x="0" y="1522"/>
                    <a:pt x="1" y="1614"/>
                  </a:cubicBezTo>
                  <a:cubicBezTo>
                    <a:pt x="11" y="2408"/>
                    <a:pt x="790" y="5707"/>
                    <a:pt x="790" y="5707"/>
                  </a:cubicBezTo>
                  <a:cubicBezTo>
                    <a:pt x="790" y="5707"/>
                    <a:pt x="4330" y="5401"/>
                    <a:pt x="8115" y="5401"/>
                  </a:cubicBezTo>
                  <a:cubicBezTo>
                    <a:pt x="11339" y="5401"/>
                    <a:pt x="14741" y="5623"/>
                    <a:pt x="16284" y="6448"/>
                  </a:cubicBezTo>
                  <a:lnTo>
                    <a:pt x="20987" y="1816"/>
                  </a:lnTo>
                  <a:cubicBezTo>
                    <a:pt x="20987" y="1816"/>
                    <a:pt x="17684" y="0"/>
                    <a:pt x="1287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6997200" y="4071000"/>
              <a:ext cx="88125" cy="132375"/>
            </a:xfrm>
            <a:custGeom>
              <a:avLst/>
              <a:gdLst/>
              <a:ahLst/>
              <a:cxnLst/>
              <a:rect l="l" t="t" r="r" b="b"/>
              <a:pathLst>
                <a:path w="3525" h="5295" extrusionOk="0">
                  <a:moveTo>
                    <a:pt x="0" y="0"/>
                  </a:moveTo>
                  <a:lnTo>
                    <a:pt x="1195" y="5295"/>
                  </a:lnTo>
                  <a:lnTo>
                    <a:pt x="3524" y="4834"/>
                  </a:lnTo>
                  <a:lnTo>
                    <a:pt x="2768" y="1881"/>
                  </a:lnTo>
                  <a:lnTo>
                    <a:pt x="2138" y="2051"/>
                  </a:lnTo>
                  <a:cubicBezTo>
                    <a:pt x="2138" y="2051"/>
                    <a:pt x="1113" y="12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7290125" y="4013025"/>
              <a:ext cx="506750" cy="403700"/>
            </a:xfrm>
            <a:custGeom>
              <a:avLst/>
              <a:gdLst/>
              <a:ahLst/>
              <a:cxnLst/>
              <a:rect l="l" t="t" r="r" b="b"/>
              <a:pathLst>
                <a:path w="20270" h="16148" extrusionOk="0">
                  <a:moveTo>
                    <a:pt x="6092" y="1"/>
                  </a:moveTo>
                  <a:cubicBezTo>
                    <a:pt x="3985" y="1"/>
                    <a:pt x="549" y="834"/>
                    <a:pt x="549" y="834"/>
                  </a:cubicBezTo>
                  <a:cubicBezTo>
                    <a:pt x="1" y="3224"/>
                    <a:pt x="1782" y="8711"/>
                    <a:pt x="1782" y="8711"/>
                  </a:cubicBezTo>
                  <a:cubicBezTo>
                    <a:pt x="4567" y="7876"/>
                    <a:pt x="7167" y="7542"/>
                    <a:pt x="7491" y="7542"/>
                  </a:cubicBezTo>
                  <a:cubicBezTo>
                    <a:pt x="7546" y="7542"/>
                    <a:pt x="7536" y="7552"/>
                    <a:pt x="7450" y="7570"/>
                  </a:cubicBezTo>
                  <a:cubicBezTo>
                    <a:pt x="6090" y="8529"/>
                    <a:pt x="4650" y="10941"/>
                    <a:pt x="4650" y="10941"/>
                  </a:cubicBezTo>
                  <a:cubicBezTo>
                    <a:pt x="6096" y="12842"/>
                    <a:pt x="10678" y="16148"/>
                    <a:pt x="10678" y="16148"/>
                  </a:cubicBezTo>
                  <a:cubicBezTo>
                    <a:pt x="15753" y="15249"/>
                    <a:pt x="20270" y="9692"/>
                    <a:pt x="20270" y="9692"/>
                  </a:cubicBezTo>
                  <a:cubicBezTo>
                    <a:pt x="17792" y="9028"/>
                    <a:pt x="7296" y="160"/>
                    <a:pt x="7296" y="160"/>
                  </a:cubicBezTo>
                  <a:cubicBezTo>
                    <a:pt x="7009" y="47"/>
                    <a:pt x="6587" y="1"/>
                    <a:pt x="609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7489775" y="4145275"/>
              <a:ext cx="45125" cy="47700"/>
            </a:xfrm>
            <a:custGeom>
              <a:avLst/>
              <a:gdLst/>
              <a:ahLst/>
              <a:cxnLst/>
              <a:rect l="l" t="t" r="r" b="b"/>
              <a:pathLst>
                <a:path w="1805" h="1908" extrusionOk="0">
                  <a:moveTo>
                    <a:pt x="1108" y="0"/>
                  </a:moveTo>
                  <a:cubicBezTo>
                    <a:pt x="1094" y="0"/>
                    <a:pt x="1078" y="4"/>
                    <a:pt x="1064" y="11"/>
                  </a:cubicBezTo>
                  <a:cubicBezTo>
                    <a:pt x="105" y="444"/>
                    <a:pt x="11" y="1738"/>
                    <a:pt x="6" y="1792"/>
                  </a:cubicBezTo>
                  <a:cubicBezTo>
                    <a:pt x="1" y="1842"/>
                    <a:pt x="34" y="1885"/>
                    <a:pt x="77" y="1903"/>
                  </a:cubicBezTo>
                  <a:cubicBezTo>
                    <a:pt x="89" y="1903"/>
                    <a:pt x="99" y="1908"/>
                    <a:pt x="110" y="1908"/>
                  </a:cubicBezTo>
                  <a:cubicBezTo>
                    <a:pt x="149" y="1908"/>
                    <a:pt x="182" y="1885"/>
                    <a:pt x="203" y="1853"/>
                  </a:cubicBezTo>
                  <a:cubicBezTo>
                    <a:pt x="412" y="1508"/>
                    <a:pt x="1371" y="1080"/>
                    <a:pt x="1721" y="942"/>
                  </a:cubicBezTo>
                  <a:cubicBezTo>
                    <a:pt x="1777" y="921"/>
                    <a:pt x="1804" y="861"/>
                    <a:pt x="1782" y="806"/>
                  </a:cubicBezTo>
                  <a:cubicBezTo>
                    <a:pt x="1770" y="764"/>
                    <a:pt x="1728" y="738"/>
                    <a:pt x="1684" y="738"/>
                  </a:cubicBezTo>
                  <a:cubicBezTo>
                    <a:pt x="1671" y="738"/>
                    <a:pt x="1658" y="740"/>
                    <a:pt x="1645" y="745"/>
                  </a:cubicBezTo>
                  <a:cubicBezTo>
                    <a:pt x="1602" y="762"/>
                    <a:pt x="741" y="1096"/>
                    <a:pt x="269" y="1480"/>
                  </a:cubicBezTo>
                  <a:cubicBezTo>
                    <a:pt x="357" y="1091"/>
                    <a:pt x="582" y="461"/>
                    <a:pt x="1152" y="203"/>
                  </a:cubicBezTo>
                  <a:cubicBezTo>
                    <a:pt x="1207" y="181"/>
                    <a:pt x="1228" y="115"/>
                    <a:pt x="1207" y="66"/>
                  </a:cubicBezTo>
                  <a:cubicBezTo>
                    <a:pt x="1187" y="26"/>
                    <a:pt x="1149" y="0"/>
                    <a:pt x="1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7291650" y="4034750"/>
              <a:ext cx="67050" cy="182350"/>
            </a:xfrm>
            <a:custGeom>
              <a:avLst/>
              <a:gdLst/>
              <a:ahLst/>
              <a:cxnLst/>
              <a:rect l="l" t="t" r="r" b="b"/>
              <a:pathLst>
                <a:path w="2682" h="7294" extrusionOk="0">
                  <a:moveTo>
                    <a:pt x="1637" y="0"/>
                  </a:moveTo>
                  <a:cubicBezTo>
                    <a:pt x="1608" y="0"/>
                    <a:pt x="1580" y="11"/>
                    <a:pt x="1557" y="31"/>
                  </a:cubicBezTo>
                  <a:cubicBezTo>
                    <a:pt x="1491" y="102"/>
                    <a:pt x="0" y="1735"/>
                    <a:pt x="2462" y="7233"/>
                  </a:cubicBezTo>
                  <a:cubicBezTo>
                    <a:pt x="2477" y="7271"/>
                    <a:pt x="2517" y="7293"/>
                    <a:pt x="2560" y="7293"/>
                  </a:cubicBezTo>
                  <a:cubicBezTo>
                    <a:pt x="2571" y="7293"/>
                    <a:pt x="2588" y="7293"/>
                    <a:pt x="2604" y="7288"/>
                  </a:cubicBezTo>
                  <a:cubicBezTo>
                    <a:pt x="2654" y="7260"/>
                    <a:pt x="2681" y="7200"/>
                    <a:pt x="2654" y="7146"/>
                  </a:cubicBezTo>
                  <a:cubicBezTo>
                    <a:pt x="263" y="1812"/>
                    <a:pt x="1695" y="195"/>
                    <a:pt x="1710" y="179"/>
                  </a:cubicBezTo>
                  <a:cubicBezTo>
                    <a:pt x="1749" y="135"/>
                    <a:pt x="1749" y="69"/>
                    <a:pt x="1710" y="31"/>
                  </a:cubicBezTo>
                  <a:cubicBezTo>
                    <a:pt x="1689" y="10"/>
                    <a:pt x="1663" y="0"/>
                    <a:pt x="16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7421400" y="4275450"/>
              <a:ext cx="154475" cy="128400"/>
            </a:xfrm>
            <a:custGeom>
              <a:avLst/>
              <a:gdLst/>
              <a:ahLst/>
              <a:cxnLst/>
              <a:rect l="l" t="t" r="r" b="b"/>
              <a:pathLst>
                <a:path w="6179" h="5136" extrusionOk="0">
                  <a:moveTo>
                    <a:pt x="121" y="1"/>
                  </a:moveTo>
                  <a:cubicBezTo>
                    <a:pt x="98" y="1"/>
                    <a:pt x="75" y="8"/>
                    <a:pt x="56" y="22"/>
                  </a:cubicBezTo>
                  <a:cubicBezTo>
                    <a:pt x="6" y="60"/>
                    <a:pt x="1" y="126"/>
                    <a:pt x="39" y="170"/>
                  </a:cubicBezTo>
                  <a:cubicBezTo>
                    <a:pt x="67" y="208"/>
                    <a:pt x="3065" y="3891"/>
                    <a:pt x="6019" y="5130"/>
                  </a:cubicBezTo>
                  <a:cubicBezTo>
                    <a:pt x="6030" y="5135"/>
                    <a:pt x="6047" y="5135"/>
                    <a:pt x="6057" y="5135"/>
                  </a:cubicBezTo>
                  <a:cubicBezTo>
                    <a:pt x="6101" y="5135"/>
                    <a:pt x="6140" y="5114"/>
                    <a:pt x="6156" y="5069"/>
                  </a:cubicBezTo>
                  <a:cubicBezTo>
                    <a:pt x="6178" y="5021"/>
                    <a:pt x="6151" y="4955"/>
                    <a:pt x="6101" y="4933"/>
                  </a:cubicBezTo>
                  <a:cubicBezTo>
                    <a:pt x="3196" y="3716"/>
                    <a:pt x="231" y="76"/>
                    <a:pt x="204" y="38"/>
                  </a:cubicBezTo>
                  <a:cubicBezTo>
                    <a:pt x="182" y="13"/>
                    <a:pt x="15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7536075" y="4278825"/>
              <a:ext cx="183100" cy="127350"/>
            </a:xfrm>
            <a:custGeom>
              <a:avLst/>
              <a:gdLst/>
              <a:ahLst/>
              <a:cxnLst/>
              <a:rect l="l" t="t" r="r" b="b"/>
              <a:pathLst>
                <a:path w="7324" h="5094" extrusionOk="0">
                  <a:moveTo>
                    <a:pt x="7206" y="1"/>
                  </a:moveTo>
                  <a:cubicBezTo>
                    <a:pt x="7175" y="1"/>
                    <a:pt x="7143" y="15"/>
                    <a:pt x="7121" y="40"/>
                  </a:cubicBezTo>
                  <a:cubicBezTo>
                    <a:pt x="4731" y="3164"/>
                    <a:pt x="132" y="4869"/>
                    <a:pt x="84" y="4886"/>
                  </a:cubicBezTo>
                  <a:cubicBezTo>
                    <a:pt x="28" y="4907"/>
                    <a:pt x="1" y="4967"/>
                    <a:pt x="23" y="5023"/>
                  </a:cubicBezTo>
                  <a:cubicBezTo>
                    <a:pt x="40" y="5066"/>
                    <a:pt x="78" y="5094"/>
                    <a:pt x="122" y="5094"/>
                  </a:cubicBezTo>
                  <a:cubicBezTo>
                    <a:pt x="132" y="5094"/>
                    <a:pt x="144" y="5088"/>
                    <a:pt x="155" y="5088"/>
                  </a:cubicBezTo>
                  <a:cubicBezTo>
                    <a:pt x="205" y="5066"/>
                    <a:pt x="4863" y="3340"/>
                    <a:pt x="7291" y="171"/>
                  </a:cubicBezTo>
                  <a:cubicBezTo>
                    <a:pt x="7324" y="123"/>
                    <a:pt x="7318" y="57"/>
                    <a:pt x="7268" y="24"/>
                  </a:cubicBezTo>
                  <a:cubicBezTo>
                    <a:pt x="7250" y="8"/>
                    <a:pt x="7228" y="1"/>
                    <a:pt x="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7581725" y="4247675"/>
              <a:ext cx="49475" cy="109050"/>
            </a:xfrm>
            <a:custGeom>
              <a:avLst/>
              <a:gdLst/>
              <a:ahLst/>
              <a:cxnLst/>
              <a:rect l="l" t="t" r="r" b="b"/>
              <a:pathLst>
                <a:path w="1979" h="4362" extrusionOk="0">
                  <a:moveTo>
                    <a:pt x="1374" y="0"/>
                  </a:moveTo>
                  <a:cubicBezTo>
                    <a:pt x="1339" y="0"/>
                    <a:pt x="1306" y="16"/>
                    <a:pt x="1288" y="48"/>
                  </a:cubicBezTo>
                  <a:cubicBezTo>
                    <a:pt x="1273" y="69"/>
                    <a:pt x="1" y="2087"/>
                    <a:pt x="1776" y="4323"/>
                  </a:cubicBezTo>
                  <a:cubicBezTo>
                    <a:pt x="1799" y="4351"/>
                    <a:pt x="1832" y="4361"/>
                    <a:pt x="1858" y="4361"/>
                  </a:cubicBezTo>
                  <a:cubicBezTo>
                    <a:pt x="1880" y="4361"/>
                    <a:pt x="1908" y="4356"/>
                    <a:pt x="1924" y="4339"/>
                  </a:cubicBezTo>
                  <a:cubicBezTo>
                    <a:pt x="1974" y="4301"/>
                    <a:pt x="1979" y="4235"/>
                    <a:pt x="1941" y="4192"/>
                  </a:cubicBezTo>
                  <a:cubicBezTo>
                    <a:pt x="264" y="2075"/>
                    <a:pt x="1415" y="240"/>
                    <a:pt x="1463" y="162"/>
                  </a:cubicBezTo>
                  <a:cubicBezTo>
                    <a:pt x="1496" y="114"/>
                    <a:pt x="1480" y="48"/>
                    <a:pt x="1430" y="15"/>
                  </a:cubicBezTo>
                  <a:cubicBezTo>
                    <a:pt x="1413" y="5"/>
                    <a:pt x="1393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7607075" y="3219600"/>
              <a:ext cx="668675" cy="538650"/>
            </a:xfrm>
            <a:custGeom>
              <a:avLst/>
              <a:gdLst/>
              <a:ahLst/>
              <a:cxnLst/>
              <a:rect l="l" t="t" r="r" b="b"/>
              <a:pathLst>
                <a:path w="26747" h="21546" extrusionOk="0">
                  <a:moveTo>
                    <a:pt x="13552" y="1"/>
                  </a:moveTo>
                  <a:cubicBezTo>
                    <a:pt x="7681" y="1"/>
                    <a:pt x="5394" y="4734"/>
                    <a:pt x="5394" y="4734"/>
                  </a:cubicBezTo>
                  <a:cubicBezTo>
                    <a:pt x="5394" y="4734"/>
                    <a:pt x="1" y="12835"/>
                    <a:pt x="6057" y="17987"/>
                  </a:cubicBezTo>
                  <a:cubicBezTo>
                    <a:pt x="8775" y="20299"/>
                    <a:pt x="11904" y="21545"/>
                    <a:pt x="14852" y="21545"/>
                  </a:cubicBezTo>
                  <a:cubicBezTo>
                    <a:pt x="18474" y="21545"/>
                    <a:pt x="21822" y="19664"/>
                    <a:pt x="23798" y="15564"/>
                  </a:cubicBezTo>
                  <a:cubicBezTo>
                    <a:pt x="26747" y="9447"/>
                    <a:pt x="25350" y="2749"/>
                    <a:pt x="16947" y="480"/>
                  </a:cubicBezTo>
                  <a:cubicBezTo>
                    <a:pt x="15702" y="144"/>
                    <a:pt x="14573" y="1"/>
                    <a:pt x="13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7415800" y="3715425"/>
              <a:ext cx="626900" cy="627575"/>
            </a:xfrm>
            <a:custGeom>
              <a:avLst/>
              <a:gdLst/>
              <a:ahLst/>
              <a:cxnLst/>
              <a:rect l="l" t="t" r="r" b="b"/>
              <a:pathLst>
                <a:path w="25076" h="25103" extrusionOk="0">
                  <a:moveTo>
                    <a:pt x="9800" y="1"/>
                  </a:moveTo>
                  <a:cubicBezTo>
                    <a:pt x="7712" y="3009"/>
                    <a:pt x="0" y="11883"/>
                    <a:pt x="0" y="11883"/>
                  </a:cubicBezTo>
                  <a:cubicBezTo>
                    <a:pt x="1721" y="17523"/>
                    <a:pt x="12881" y="25103"/>
                    <a:pt x="12881" y="25103"/>
                  </a:cubicBezTo>
                  <a:cubicBezTo>
                    <a:pt x="25076" y="15912"/>
                    <a:pt x="23650" y="4846"/>
                    <a:pt x="23650" y="4846"/>
                  </a:cubicBezTo>
                  <a:cubicBezTo>
                    <a:pt x="19025" y="3634"/>
                    <a:pt x="9800" y="1"/>
                    <a:pt x="9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7297150" y="3351150"/>
              <a:ext cx="352575" cy="476125"/>
            </a:xfrm>
            <a:custGeom>
              <a:avLst/>
              <a:gdLst/>
              <a:ahLst/>
              <a:cxnLst/>
              <a:rect l="l" t="t" r="r" b="b"/>
              <a:pathLst>
                <a:path w="14103" h="19045" extrusionOk="0">
                  <a:moveTo>
                    <a:pt x="5897" y="1"/>
                  </a:moveTo>
                  <a:cubicBezTo>
                    <a:pt x="5887" y="1"/>
                    <a:pt x="5876" y="3"/>
                    <a:pt x="5864" y="9"/>
                  </a:cubicBezTo>
                  <a:cubicBezTo>
                    <a:pt x="5480" y="191"/>
                    <a:pt x="4768" y="2432"/>
                    <a:pt x="4768" y="2432"/>
                  </a:cubicBezTo>
                  <a:cubicBezTo>
                    <a:pt x="4768" y="2432"/>
                    <a:pt x="4845" y="407"/>
                    <a:pt x="4286" y="407"/>
                  </a:cubicBezTo>
                  <a:cubicBezTo>
                    <a:pt x="4267" y="407"/>
                    <a:pt x="4246" y="409"/>
                    <a:pt x="4225" y="414"/>
                  </a:cubicBezTo>
                  <a:cubicBezTo>
                    <a:pt x="3606" y="573"/>
                    <a:pt x="4220" y="3111"/>
                    <a:pt x="4220" y="3111"/>
                  </a:cubicBezTo>
                  <a:cubicBezTo>
                    <a:pt x="4220" y="3111"/>
                    <a:pt x="3824" y="1986"/>
                    <a:pt x="3381" y="1986"/>
                  </a:cubicBezTo>
                  <a:cubicBezTo>
                    <a:pt x="3341" y="1986"/>
                    <a:pt x="3301" y="1995"/>
                    <a:pt x="3261" y="2015"/>
                  </a:cubicBezTo>
                  <a:cubicBezTo>
                    <a:pt x="2773" y="2250"/>
                    <a:pt x="4078" y="4426"/>
                    <a:pt x="4078" y="4426"/>
                  </a:cubicBezTo>
                  <a:cubicBezTo>
                    <a:pt x="4078" y="4426"/>
                    <a:pt x="0" y="12599"/>
                    <a:pt x="10380" y="19044"/>
                  </a:cubicBezTo>
                  <a:lnTo>
                    <a:pt x="14103" y="14555"/>
                  </a:lnTo>
                  <a:cubicBezTo>
                    <a:pt x="14103" y="14555"/>
                    <a:pt x="5568" y="9475"/>
                    <a:pt x="6494" y="4712"/>
                  </a:cubicBezTo>
                  <a:cubicBezTo>
                    <a:pt x="6494" y="4712"/>
                    <a:pt x="8035" y="3188"/>
                    <a:pt x="7875" y="2953"/>
                  </a:cubicBezTo>
                  <a:cubicBezTo>
                    <a:pt x="7860" y="2928"/>
                    <a:pt x="7830" y="2917"/>
                    <a:pt x="7790" y="2917"/>
                  </a:cubicBezTo>
                  <a:cubicBezTo>
                    <a:pt x="7440" y="2917"/>
                    <a:pt x="6269" y="3768"/>
                    <a:pt x="6269" y="3768"/>
                  </a:cubicBezTo>
                  <a:cubicBezTo>
                    <a:pt x="6269" y="3768"/>
                    <a:pt x="7612" y="1138"/>
                    <a:pt x="7207" y="985"/>
                  </a:cubicBezTo>
                  <a:cubicBezTo>
                    <a:pt x="7191" y="979"/>
                    <a:pt x="7173" y="976"/>
                    <a:pt x="7154" y="976"/>
                  </a:cubicBezTo>
                  <a:cubicBezTo>
                    <a:pt x="6708" y="976"/>
                    <a:pt x="5694" y="2657"/>
                    <a:pt x="5694" y="2657"/>
                  </a:cubicBezTo>
                  <a:cubicBezTo>
                    <a:pt x="5694" y="2657"/>
                    <a:pt x="6215" y="1"/>
                    <a:pt x="5897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428000" y="3442750"/>
              <a:ext cx="28650" cy="18400"/>
            </a:xfrm>
            <a:custGeom>
              <a:avLst/>
              <a:gdLst/>
              <a:ahLst/>
              <a:cxnLst/>
              <a:rect l="l" t="t" r="r" b="b"/>
              <a:pathLst>
                <a:path w="1146" h="736" extrusionOk="0">
                  <a:moveTo>
                    <a:pt x="1035" y="1"/>
                  </a:moveTo>
                  <a:cubicBezTo>
                    <a:pt x="170" y="28"/>
                    <a:pt x="22" y="582"/>
                    <a:pt x="16" y="610"/>
                  </a:cubicBezTo>
                  <a:cubicBezTo>
                    <a:pt x="0" y="664"/>
                    <a:pt x="38" y="719"/>
                    <a:pt x="93" y="736"/>
                  </a:cubicBezTo>
                  <a:lnTo>
                    <a:pt x="121" y="736"/>
                  </a:lnTo>
                  <a:cubicBezTo>
                    <a:pt x="165" y="736"/>
                    <a:pt x="208" y="708"/>
                    <a:pt x="220" y="658"/>
                  </a:cubicBezTo>
                  <a:cubicBezTo>
                    <a:pt x="225" y="642"/>
                    <a:pt x="345" y="231"/>
                    <a:pt x="1042" y="210"/>
                  </a:cubicBezTo>
                  <a:cubicBezTo>
                    <a:pt x="1101" y="210"/>
                    <a:pt x="1146" y="160"/>
                    <a:pt x="1146" y="99"/>
                  </a:cubicBezTo>
                  <a:cubicBezTo>
                    <a:pt x="1141" y="45"/>
                    <a:pt x="1101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7961950" y="3861900"/>
              <a:ext cx="355350" cy="446275"/>
            </a:xfrm>
            <a:custGeom>
              <a:avLst/>
              <a:gdLst/>
              <a:ahLst/>
              <a:cxnLst/>
              <a:rect l="l" t="t" r="r" b="b"/>
              <a:pathLst>
                <a:path w="14214" h="17851" extrusionOk="0">
                  <a:moveTo>
                    <a:pt x="2802" y="1"/>
                  </a:moveTo>
                  <a:lnTo>
                    <a:pt x="0" y="5115"/>
                  </a:lnTo>
                  <a:cubicBezTo>
                    <a:pt x="0" y="5115"/>
                    <a:pt x="9340" y="8490"/>
                    <a:pt x="9329" y="13336"/>
                  </a:cubicBezTo>
                  <a:cubicBezTo>
                    <a:pt x="9329" y="13336"/>
                    <a:pt x="8112" y="15128"/>
                    <a:pt x="8310" y="15330"/>
                  </a:cubicBezTo>
                  <a:cubicBezTo>
                    <a:pt x="8324" y="15345"/>
                    <a:pt x="8343" y="15352"/>
                    <a:pt x="8367" y="15352"/>
                  </a:cubicBezTo>
                  <a:cubicBezTo>
                    <a:pt x="8676" y="15352"/>
                    <a:pt x="9729" y="14224"/>
                    <a:pt x="9729" y="14224"/>
                  </a:cubicBezTo>
                  <a:lnTo>
                    <a:pt x="9729" y="14224"/>
                  </a:lnTo>
                  <a:cubicBezTo>
                    <a:pt x="9729" y="14224"/>
                    <a:pt x="8912" y="17063"/>
                    <a:pt x="9340" y="17134"/>
                  </a:cubicBezTo>
                  <a:cubicBezTo>
                    <a:pt x="9347" y="17135"/>
                    <a:pt x="9355" y="17136"/>
                    <a:pt x="9363" y="17136"/>
                  </a:cubicBezTo>
                  <a:cubicBezTo>
                    <a:pt x="9799" y="17136"/>
                    <a:pt x="10508" y="15204"/>
                    <a:pt x="10508" y="15204"/>
                  </a:cubicBezTo>
                  <a:lnTo>
                    <a:pt x="10508" y="15204"/>
                  </a:lnTo>
                  <a:cubicBezTo>
                    <a:pt x="10508" y="15205"/>
                    <a:pt x="10503" y="17851"/>
                    <a:pt x="10801" y="17851"/>
                  </a:cubicBezTo>
                  <a:cubicBezTo>
                    <a:pt x="10814" y="17851"/>
                    <a:pt x="10828" y="17846"/>
                    <a:pt x="10842" y="17835"/>
                  </a:cubicBezTo>
                  <a:cubicBezTo>
                    <a:pt x="11188" y="17584"/>
                    <a:pt x="11462" y="15249"/>
                    <a:pt x="11462" y="15249"/>
                  </a:cubicBezTo>
                  <a:cubicBezTo>
                    <a:pt x="11462" y="15249"/>
                    <a:pt x="11753" y="17152"/>
                    <a:pt x="12272" y="17152"/>
                  </a:cubicBezTo>
                  <a:cubicBezTo>
                    <a:pt x="12304" y="17152"/>
                    <a:pt x="12338" y="17144"/>
                    <a:pt x="12372" y="17129"/>
                  </a:cubicBezTo>
                  <a:cubicBezTo>
                    <a:pt x="12952" y="16855"/>
                    <a:pt x="11872" y="14481"/>
                    <a:pt x="11872" y="14481"/>
                  </a:cubicBezTo>
                  <a:lnTo>
                    <a:pt x="11872" y="14481"/>
                  </a:lnTo>
                  <a:cubicBezTo>
                    <a:pt x="11872" y="14481"/>
                    <a:pt x="12426" y="15431"/>
                    <a:pt x="12857" y="15431"/>
                  </a:cubicBezTo>
                  <a:cubicBezTo>
                    <a:pt x="12915" y="15431"/>
                    <a:pt x="12971" y="15414"/>
                    <a:pt x="13023" y="15375"/>
                  </a:cubicBezTo>
                  <a:cubicBezTo>
                    <a:pt x="13457" y="15052"/>
                    <a:pt x="11763" y="13160"/>
                    <a:pt x="11763" y="13160"/>
                  </a:cubicBezTo>
                  <a:cubicBezTo>
                    <a:pt x="11763" y="13160"/>
                    <a:pt x="14213" y="4364"/>
                    <a:pt x="2802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7613775" y="3292925"/>
              <a:ext cx="570050" cy="449950"/>
            </a:xfrm>
            <a:custGeom>
              <a:avLst/>
              <a:gdLst/>
              <a:ahLst/>
              <a:cxnLst/>
              <a:rect l="l" t="t" r="r" b="b"/>
              <a:pathLst>
                <a:path w="22802" h="17998" extrusionOk="0">
                  <a:moveTo>
                    <a:pt x="12211" y="0"/>
                  </a:moveTo>
                  <a:cubicBezTo>
                    <a:pt x="6594" y="0"/>
                    <a:pt x="1" y="6510"/>
                    <a:pt x="4128" y="13908"/>
                  </a:cubicBezTo>
                  <a:cubicBezTo>
                    <a:pt x="5670" y="16665"/>
                    <a:pt x="8779" y="17998"/>
                    <a:pt x="11946" y="17998"/>
                  </a:cubicBezTo>
                  <a:cubicBezTo>
                    <a:pt x="16040" y="17998"/>
                    <a:pt x="20232" y="15771"/>
                    <a:pt x="21267" y="11513"/>
                  </a:cubicBezTo>
                  <a:cubicBezTo>
                    <a:pt x="21267" y="11513"/>
                    <a:pt x="22801" y="2343"/>
                    <a:pt x="13763" y="178"/>
                  </a:cubicBezTo>
                  <a:cubicBezTo>
                    <a:pt x="13261" y="58"/>
                    <a:pt x="12740" y="0"/>
                    <a:pt x="1221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730275" y="3687225"/>
              <a:ext cx="187300" cy="159650"/>
            </a:xfrm>
            <a:custGeom>
              <a:avLst/>
              <a:gdLst/>
              <a:ahLst/>
              <a:cxnLst/>
              <a:rect l="l" t="t" r="r" b="b"/>
              <a:pathLst>
                <a:path w="7492" h="6386" extrusionOk="0">
                  <a:moveTo>
                    <a:pt x="4352" y="0"/>
                  </a:moveTo>
                  <a:lnTo>
                    <a:pt x="2269" y="3047"/>
                  </a:lnTo>
                  <a:lnTo>
                    <a:pt x="1030" y="2586"/>
                  </a:lnTo>
                  <a:lnTo>
                    <a:pt x="1030" y="2586"/>
                  </a:lnTo>
                  <a:cubicBezTo>
                    <a:pt x="1030" y="2586"/>
                    <a:pt x="0" y="3743"/>
                    <a:pt x="2017" y="5518"/>
                  </a:cubicBezTo>
                  <a:cubicBezTo>
                    <a:pt x="2742" y="6157"/>
                    <a:pt x="3494" y="6385"/>
                    <a:pt x="4199" y="6385"/>
                  </a:cubicBezTo>
                  <a:cubicBezTo>
                    <a:pt x="5970" y="6385"/>
                    <a:pt x="7443" y="4944"/>
                    <a:pt x="7443" y="4944"/>
                  </a:cubicBezTo>
                  <a:lnTo>
                    <a:pt x="6133" y="4357"/>
                  </a:lnTo>
                  <a:lnTo>
                    <a:pt x="7492" y="532"/>
                  </a:lnTo>
                  <a:lnTo>
                    <a:pt x="4352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7767100" y="3535225"/>
              <a:ext cx="93350" cy="76075"/>
            </a:xfrm>
            <a:custGeom>
              <a:avLst/>
              <a:gdLst/>
              <a:ahLst/>
              <a:cxnLst/>
              <a:rect l="l" t="t" r="r" b="b"/>
              <a:pathLst>
                <a:path w="3734" h="3043" extrusionOk="0">
                  <a:moveTo>
                    <a:pt x="808" y="0"/>
                  </a:moveTo>
                  <a:cubicBezTo>
                    <a:pt x="769" y="0"/>
                    <a:pt x="733" y="23"/>
                    <a:pt x="714" y="62"/>
                  </a:cubicBezTo>
                  <a:cubicBezTo>
                    <a:pt x="686" y="121"/>
                    <a:pt x="1" y="1586"/>
                    <a:pt x="895" y="2654"/>
                  </a:cubicBezTo>
                  <a:cubicBezTo>
                    <a:pt x="1086" y="2890"/>
                    <a:pt x="1338" y="3015"/>
                    <a:pt x="1640" y="3038"/>
                  </a:cubicBezTo>
                  <a:cubicBezTo>
                    <a:pt x="1672" y="3043"/>
                    <a:pt x="1705" y="3043"/>
                    <a:pt x="1738" y="3043"/>
                  </a:cubicBezTo>
                  <a:cubicBezTo>
                    <a:pt x="2631" y="3043"/>
                    <a:pt x="3640" y="2167"/>
                    <a:pt x="3684" y="2127"/>
                  </a:cubicBezTo>
                  <a:cubicBezTo>
                    <a:pt x="3728" y="2089"/>
                    <a:pt x="3734" y="2024"/>
                    <a:pt x="3696" y="1980"/>
                  </a:cubicBezTo>
                  <a:cubicBezTo>
                    <a:pt x="3675" y="1956"/>
                    <a:pt x="3645" y="1943"/>
                    <a:pt x="3615" y="1943"/>
                  </a:cubicBezTo>
                  <a:cubicBezTo>
                    <a:pt x="3591" y="1943"/>
                    <a:pt x="3567" y="1952"/>
                    <a:pt x="3547" y="1970"/>
                  </a:cubicBezTo>
                  <a:cubicBezTo>
                    <a:pt x="3537" y="1980"/>
                    <a:pt x="2551" y="2833"/>
                    <a:pt x="1737" y="2833"/>
                  </a:cubicBezTo>
                  <a:cubicBezTo>
                    <a:pt x="1710" y="2833"/>
                    <a:pt x="1683" y="2832"/>
                    <a:pt x="1657" y="2830"/>
                  </a:cubicBezTo>
                  <a:cubicBezTo>
                    <a:pt x="1409" y="2808"/>
                    <a:pt x="1212" y="2709"/>
                    <a:pt x="1053" y="2522"/>
                  </a:cubicBezTo>
                  <a:cubicBezTo>
                    <a:pt x="253" y="1558"/>
                    <a:pt x="900" y="166"/>
                    <a:pt x="906" y="149"/>
                  </a:cubicBezTo>
                  <a:cubicBezTo>
                    <a:pt x="928" y="100"/>
                    <a:pt x="906" y="35"/>
                    <a:pt x="856" y="12"/>
                  </a:cubicBezTo>
                  <a:cubicBezTo>
                    <a:pt x="840" y="4"/>
                    <a:pt x="824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7877000" y="3600300"/>
              <a:ext cx="107025" cy="93975"/>
            </a:xfrm>
            <a:custGeom>
              <a:avLst/>
              <a:gdLst/>
              <a:ahLst/>
              <a:cxnLst/>
              <a:rect l="l" t="t" r="r" b="b"/>
              <a:pathLst>
                <a:path w="4281" h="3759" extrusionOk="0">
                  <a:moveTo>
                    <a:pt x="2138" y="1"/>
                  </a:moveTo>
                  <a:cubicBezTo>
                    <a:pt x="1782" y="1"/>
                    <a:pt x="1422" y="102"/>
                    <a:pt x="1103" y="314"/>
                  </a:cubicBezTo>
                  <a:cubicBezTo>
                    <a:pt x="236" y="885"/>
                    <a:pt x="1" y="2051"/>
                    <a:pt x="577" y="2918"/>
                  </a:cubicBezTo>
                  <a:cubicBezTo>
                    <a:pt x="936" y="3464"/>
                    <a:pt x="1532" y="3759"/>
                    <a:pt x="2140" y="3759"/>
                  </a:cubicBezTo>
                  <a:cubicBezTo>
                    <a:pt x="2498" y="3759"/>
                    <a:pt x="2859" y="3657"/>
                    <a:pt x="3180" y="3444"/>
                  </a:cubicBezTo>
                  <a:cubicBezTo>
                    <a:pt x="4040" y="2873"/>
                    <a:pt x="4281" y="1707"/>
                    <a:pt x="3706" y="840"/>
                  </a:cubicBezTo>
                  <a:cubicBezTo>
                    <a:pt x="3346" y="297"/>
                    <a:pt x="2748" y="1"/>
                    <a:pt x="2138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7690650" y="3447325"/>
              <a:ext cx="106900" cy="93900"/>
            </a:xfrm>
            <a:custGeom>
              <a:avLst/>
              <a:gdLst/>
              <a:ahLst/>
              <a:cxnLst/>
              <a:rect l="l" t="t" r="r" b="b"/>
              <a:pathLst>
                <a:path w="4276" h="3756" extrusionOk="0">
                  <a:moveTo>
                    <a:pt x="2136" y="0"/>
                  </a:moveTo>
                  <a:cubicBezTo>
                    <a:pt x="1781" y="0"/>
                    <a:pt x="1422" y="101"/>
                    <a:pt x="1103" y="311"/>
                  </a:cubicBezTo>
                  <a:cubicBezTo>
                    <a:pt x="237" y="887"/>
                    <a:pt x="0" y="2048"/>
                    <a:pt x="571" y="2914"/>
                  </a:cubicBezTo>
                  <a:cubicBezTo>
                    <a:pt x="933" y="3460"/>
                    <a:pt x="1528" y="3755"/>
                    <a:pt x="2136" y="3755"/>
                  </a:cubicBezTo>
                  <a:cubicBezTo>
                    <a:pt x="2493" y="3755"/>
                    <a:pt x="2854" y="3653"/>
                    <a:pt x="3174" y="3440"/>
                  </a:cubicBezTo>
                  <a:cubicBezTo>
                    <a:pt x="4040" y="2871"/>
                    <a:pt x="4275" y="1704"/>
                    <a:pt x="3706" y="842"/>
                  </a:cubicBezTo>
                  <a:cubicBezTo>
                    <a:pt x="3343" y="296"/>
                    <a:pt x="2745" y="0"/>
                    <a:pt x="2136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7911150" y="3534075"/>
              <a:ext cx="54100" cy="47625"/>
            </a:xfrm>
            <a:custGeom>
              <a:avLst/>
              <a:gdLst/>
              <a:ahLst/>
              <a:cxnLst/>
              <a:rect l="l" t="t" r="r" b="b"/>
              <a:pathLst>
                <a:path w="2164" h="1905" extrusionOk="0">
                  <a:moveTo>
                    <a:pt x="1079" y="1"/>
                  </a:moveTo>
                  <a:cubicBezTo>
                    <a:pt x="898" y="1"/>
                    <a:pt x="715" y="52"/>
                    <a:pt x="553" y="157"/>
                  </a:cubicBezTo>
                  <a:cubicBezTo>
                    <a:pt x="120" y="448"/>
                    <a:pt x="0" y="1040"/>
                    <a:pt x="289" y="1478"/>
                  </a:cubicBezTo>
                  <a:cubicBezTo>
                    <a:pt x="473" y="1755"/>
                    <a:pt x="774" y="1905"/>
                    <a:pt x="1081" y="1905"/>
                  </a:cubicBezTo>
                  <a:cubicBezTo>
                    <a:pt x="1261" y="1905"/>
                    <a:pt x="1443" y="1853"/>
                    <a:pt x="1605" y="1746"/>
                  </a:cubicBezTo>
                  <a:cubicBezTo>
                    <a:pt x="2044" y="1457"/>
                    <a:pt x="2164" y="865"/>
                    <a:pt x="1875" y="425"/>
                  </a:cubicBezTo>
                  <a:cubicBezTo>
                    <a:pt x="1691" y="149"/>
                    <a:pt x="1388" y="1"/>
                    <a:pt x="1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7785200" y="3425300"/>
              <a:ext cx="54150" cy="47600"/>
            </a:xfrm>
            <a:custGeom>
              <a:avLst/>
              <a:gdLst/>
              <a:ahLst/>
              <a:cxnLst/>
              <a:rect l="l" t="t" r="r" b="b"/>
              <a:pathLst>
                <a:path w="2166" h="1904" extrusionOk="0">
                  <a:moveTo>
                    <a:pt x="1085" y="1"/>
                  </a:moveTo>
                  <a:cubicBezTo>
                    <a:pt x="904" y="1"/>
                    <a:pt x="721" y="51"/>
                    <a:pt x="559" y="157"/>
                  </a:cubicBezTo>
                  <a:cubicBezTo>
                    <a:pt x="121" y="447"/>
                    <a:pt x="0" y="1039"/>
                    <a:pt x="291" y="1477"/>
                  </a:cubicBezTo>
                  <a:cubicBezTo>
                    <a:pt x="474" y="1754"/>
                    <a:pt x="778" y="1904"/>
                    <a:pt x="1087" y="1904"/>
                  </a:cubicBezTo>
                  <a:cubicBezTo>
                    <a:pt x="1268" y="1904"/>
                    <a:pt x="1450" y="1853"/>
                    <a:pt x="1611" y="1746"/>
                  </a:cubicBezTo>
                  <a:cubicBezTo>
                    <a:pt x="2051" y="1455"/>
                    <a:pt x="2165" y="863"/>
                    <a:pt x="1881" y="425"/>
                  </a:cubicBezTo>
                  <a:cubicBezTo>
                    <a:pt x="1698" y="149"/>
                    <a:pt x="1394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7799725" y="3724225"/>
              <a:ext cx="104700" cy="53150"/>
            </a:xfrm>
            <a:custGeom>
              <a:avLst/>
              <a:gdLst/>
              <a:ahLst/>
              <a:cxnLst/>
              <a:rect l="l" t="t" r="r" b="b"/>
              <a:pathLst>
                <a:path w="4188" h="2126" extrusionOk="0">
                  <a:moveTo>
                    <a:pt x="582" y="0"/>
                  </a:moveTo>
                  <a:lnTo>
                    <a:pt x="0" y="871"/>
                  </a:lnTo>
                  <a:lnTo>
                    <a:pt x="3607" y="2126"/>
                  </a:lnTo>
                  <a:lnTo>
                    <a:pt x="4187" y="739"/>
                  </a:lnTo>
                  <a:lnTo>
                    <a:pt x="4187" y="739"/>
                  </a:lnTo>
                  <a:cubicBezTo>
                    <a:pt x="3993" y="756"/>
                    <a:pt x="3804" y="764"/>
                    <a:pt x="3621" y="764"/>
                  </a:cubicBezTo>
                  <a:cubicBezTo>
                    <a:pt x="1807" y="764"/>
                    <a:pt x="582" y="0"/>
                    <a:pt x="5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7961000" y="3659025"/>
              <a:ext cx="145950" cy="108800"/>
            </a:xfrm>
            <a:custGeom>
              <a:avLst/>
              <a:gdLst/>
              <a:ahLst/>
              <a:cxnLst/>
              <a:rect l="l" t="t" r="r" b="b"/>
              <a:pathLst>
                <a:path w="5838" h="4352" extrusionOk="0">
                  <a:moveTo>
                    <a:pt x="4556" y="0"/>
                  </a:moveTo>
                  <a:cubicBezTo>
                    <a:pt x="3505" y="0"/>
                    <a:pt x="2171" y="886"/>
                    <a:pt x="2171" y="886"/>
                  </a:cubicBezTo>
                  <a:cubicBezTo>
                    <a:pt x="2171" y="886"/>
                    <a:pt x="0" y="2509"/>
                    <a:pt x="1174" y="3534"/>
                  </a:cubicBezTo>
                  <a:cubicBezTo>
                    <a:pt x="1678" y="3971"/>
                    <a:pt x="2611" y="4352"/>
                    <a:pt x="3507" y="4352"/>
                  </a:cubicBezTo>
                  <a:cubicBezTo>
                    <a:pt x="4704" y="4352"/>
                    <a:pt x="5837" y="3671"/>
                    <a:pt x="5800" y="1533"/>
                  </a:cubicBezTo>
                  <a:cubicBezTo>
                    <a:pt x="5778" y="359"/>
                    <a:pt x="5225" y="0"/>
                    <a:pt x="455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8010750" y="3693650"/>
              <a:ext cx="81275" cy="39900"/>
            </a:xfrm>
            <a:custGeom>
              <a:avLst/>
              <a:gdLst/>
              <a:ahLst/>
              <a:cxnLst/>
              <a:rect l="l" t="t" r="r" b="b"/>
              <a:pathLst>
                <a:path w="3251" h="1596" extrusionOk="0">
                  <a:moveTo>
                    <a:pt x="2481" y="1"/>
                  </a:moveTo>
                  <a:cubicBezTo>
                    <a:pt x="1868" y="1"/>
                    <a:pt x="1049" y="476"/>
                    <a:pt x="44" y="1409"/>
                  </a:cubicBezTo>
                  <a:cubicBezTo>
                    <a:pt x="0" y="1453"/>
                    <a:pt x="0" y="1519"/>
                    <a:pt x="39" y="1562"/>
                  </a:cubicBezTo>
                  <a:cubicBezTo>
                    <a:pt x="61" y="1585"/>
                    <a:pt x="87" y="1595"/>
                    <a:pt x="115" y="1595"/>
                  </a:cubicBezTo>
                  <a:cubicBezTo>
                    <a:pt x="142" y="1595"/>
                    <a:pt x="170" y="1585"/>
                    <a:pt x="186" y="1568"/>
                  </a:cubicBezTo>
                  <a:cubicBezTo>
                    <a:pt x="1355" y="480"/>
                    <a:pt x="2068" y="209"/>
                    <a:pt x="2485" y="209"/>
                  </a:cubicBezTo>
                  <a:cubicBezTo>
                    <a:pt x="2545" y="209"/>
                    <a:pt x="2599" y="215"/>
                    <a:pt x="2647" y="225"/>
                  </a:cubicBezTo>
                  <a:cubicBezTo>
                    <a:pt x="2932" y="280"/>
                    <a:pt x="3031" y="477"/>
                    <a:pt x="3036" y="488"/>
                  </a:cubicBezTo>
                  <a:cubicBezTo>
                    <a:pt x="3053" y="524"/>
                    <a:pt x="3092" y="549"/>
                    <a:pt x="3131" y="549"/>
                  </a:cubicBezTo>
                  <a:cubicBezTo>
                    <a:pt x="3145" y="549"/>
                    <a:pt x="3160" y="545"/>
                    <a:pt x="3173" y="538"/>
                  </a:cubicBezTo>
                  <a:cubicBezTo>
                    <a:pt x="3228" y="515"/>
                    <a:pt x="3251" y="455"/>
                    <a:pt x="3228" y="401"/>
                  </a:cubicBezTo>
                  <a:cubicBezTo>
                    <a:pt x="3223" y="389"/>
                    <a:pt x="3092" y="98"/>
                    <a:pt x="2697" y="22"/>
                  </a:cubicBezTo>
                  <a:cubicBezTo>
                    <a:pt x="2628" y="8"/>
                    <a:pt x="2556" y="1"/>
                    <a:pt x="2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7810975" y="3503050"/>
              <a:ext cx="64025" cy="57025"/>
            </a:xfrm>
            <a:custGeom>
              <a:avLst/>
              <a:gdLst/>
              <a:ahLst/>
              <a:cxnLst/>
              <a:rect l="l" t="t" r="r" b="b"/>
              <a:pathLst>
                <a:path w="2561" h="2281" extrusionOk="0">
                  <a:moveTo>
                    <a:pt x="2447" y="0"/>
                  </a:moveTo>
                  <a:cubicBezTo>
                    <a:pt x="2420" y="0"/>
                    <a:pt x="2392" y="12"/>
                    <a:pt x="2373" y="34"/>
                  </a:cubicBezTo>
                  <a:lnTo>
                    <a:pt x="1146" y="1223"/>
                  </a:lnTo>
                  <a:lnTo>
                    <a:pt x="186" y="72"/>
                  </a:lnTo>
                  <a:cubicBezTo>
                    <a:pt x="167" y="45"/>
                    <a:pt x="137" y="32"/>
                    <a:pt x="106" y="32"/>
                  </a:cubicBezTo>
                  <a:cubicBezTo>
                    <a:pt x="93" y="32"/>
                    <a:pt x="79" y="34"/>
                    <a:pt x="66" y="39"/>
                  </a:cubicBezTo>
                  <a:cubicBezTo>
                    <a:pt x="28" y="55"/>
                    <a:pt x="0" y="100"/>
                    <a:pt x="0" y="143"/>
                  </a:cubicBezTo>
                  <a:lnTo>
                    <a:pt x="104" y="2182"/>
                  </a:lnTo>
                  <a:cubicBezTo>
                    <a:pt x="109" y="2237"/>
                    <a:pt x="153" y="2281"/>
                    <a:pt x="208" y="2281"/>
                  </a:cubicBezTo>
                  <a:lnTo>
                    <a:pt x="213" y="2281"/>
                  </a:lnTo>
                  <a:cubicBezTo>
                    <a:pt x="274" y="2275"/>
                    <a:pt x="317" y="2225"/>
                    <a:pt x="317" y="2171"/>
                  </a:cubicBezTo>
                  <a:lnTo>
                    <a:pt x="231" y="450"/>
                  </a:lnTo>
                  <a:lnTo>
                    <a:pt x="231" y="450"/>
                  </a:lnTo>
                  <a:lnTo>
                    <a:pt x="1058" y="1448"/>
                  </a:lnTo>
                  <a:cubicBezTo>
                    <a:pt x="1080" y="1469"/>
                    <a:pt x="1107" y="1481"/>
                    <a:pt x="1134" y="1486"/>
                  </a:cubicBezTo>
                  <a:cubicBezTo>
                    <a:pt x="1162" y="1486"/>
                    <a:pt x="1189" y="1474"/>
                    <a:pt x="1212" y="1453"/>
                  </a:cubicBezTo>
                  <a:lnTo>
                    <a:pt x="2521" y="181"/>
                  </a:lnTo>
                  <a:cubicBezTo>
                    <a:pt x="2560" y="143"/>
                    <a:pt x="2560" y="77"/>
                    <a:pt x="2521" y="34"/>
                  </a:cubicBezTo>
                  <a:cubicBezTo>
                    <a:pt x="2502" y="12"/>
                    <a:pt x="2474" y="0"/>
                    <a:pt x="2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7759450" y="3237775"/>
              <a:ext cx="527950" cy="355400"/>
            </a:xfrm>
            <a:custGeom>
              <a:avLst/>
              <a:gdLst/>
              <a:ahLst/>
              <a:cxnLst/>
              <a:rect l="l" t="t" r="r" b="b"/>
              <a:pathLst>
                <a:path w="21118" h="14216" extrusionOk="0">
                  <a:moveTo>
                    <a:pt x="8082" y="0"/>
                  </a:moveTo>
                  <a:cubicBezTo>
                    <a:pt x="3664" y="0"/>
                    <a:pt x="590" y="3053"/>
                    <a:pt x="0" y="3914"/>
                  </a:cubicBezTo>
                  <a:cubicBezTo>
                    <a:pt x="0" y="3914"/>
                    <a:pt x="2710" y="7970"/>
                    <a:pt x="4785" y="7970"/>
                  </a:cubicBezTo>
                  <a:cubicBezTo>
                    <a:pt x="4846" y="7970"/>
                    <a:pt x="4906" y="7966"/>
                    <a:pt x="4966" y="7959"/>
                  </a:cubicBezTo>
                  <a:cubicBezTo>
                    <a:pt x="6101" y="7822"/>
                    <a:pt x="7114" y="6826"/>
                    <a:pt x="7804" y="5943"/>
                  </a:cubicBezTo>
                  <a:lnTo>
                    <a:pt x="7804" y="5943"/>
                  </a:lnTo>
                  <a:cubicBezTo>
                    <a:pt x="7203" y="6981"/>
                    <a:pt x="6580" y="8382"/>
                    <a:pt x="6840" y="9406"/>
                  </a:cubicBezTo>
                  <a:cubicBezTo>
                    <a:pt x="7277" y="11118"/>
                    <a:pt x="11686" y="14216"/>
                    <a:pt x="13533" y="14216"/>
                  </a:cubicBezTo>
                  <a:cubicBezTo>
                    <a:pt x="13654" y="14216"/>
                    <a:pt x="13764" y="14202"/>
                    <a:pt x="13862" y="14174"/>
                  </a:cubicBezTo>
                  <a:cubicBezTo>
                    <a:pt x="15440" y="13719"/>
                    <a:pt x="21118" y="6145"/>
                    <a:pt x="13862" y="1744"/>
                  </a:cubicBezTo>
                  <a:cubicBezTo>
                    <a:pt x="11773" y="474"/>
                    <a:pt x="9823" y="0"/>
                    <a:pt x="80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8041975" y="3511725"/>
              <a:ext cx="144750" cy="178750"/>
            </a:xfrm>
            <a:custGeom>
              <a:avLst/>
              <a:gdLst/>
              <a:ahLst/>
              <a:cxnLst/>
              <a:rect l="l" t="t" r="r" b="b"/>
              <a:pathLst>
                <a:path w="5790" h="7150" extrusionOk="0">
                  <a:moveTo>
                    <a:pt x="4182" y="1"/>
                  </a:moveTo>
                  <a:cubicBezTo>
                    <a:pt x="3766" y="1"/>
                    <a:pt x="3237" y="212"/>
                    <a:pt x="2561" y="722"/>
                  </a:cubicBezTo>
                  <a:cubicBezTo>
                    <a:pt x="2561" y="722"/>
                    <a:pt x="2561" y="3972"/>
                    <a:pt x="72" y="7020"/>
                  </a:cubicBezTo>
                  <a:cubicBezTo>
                    <a:pt x="0" y="7109"/>
                    <a:pt x="18" y="7150"/>
                    <a:pt x="106" y="7150"/>
                  </a:cubicBezTo>
                  <a:cubicBezTo>
                    <a:pt x="796" y="7150"/>
                    <a:pt x="5789" y="4636"/>
                    <a:pt x="5668" y="2799"/>
                  </a:cubicBezTo>
                  <a:cubicBezTo>
                    <a:pt x="5576" y="1465"/>
                    <a:pt x="5275" y="1"/>
                    <a:pt x="41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8177225" y="3531575"/>
              <a:ext cx="246775" cy="289950"/>
            </a:xfrm>
            <a:custGeom>
              <a:avLst/>
              <a:gdLst/>
              <a:ahLst/>
              <a:cxnLst/>
              <a:rect l="l" t="t" r="r" b="b"/>
              <a:pathLst>
                <a:path w="9871" h="11598" extrusionOk="0">
                  <a:moveTo>
                    <a:pt x="2841" y="1"/>
                  </a:moveTo>
                  <a:cubicBezTo>
                    <a:pt x="1998" y="1"/>
                    <a:pt x="1409" y="93"/>
                    <a:pt x="1409" y="93"/>
                  </a:cubicBezTo>
                  <a:cubicBezTo>
                    <a:pt x="0" y="6894"/>
                    <a:pt x="5504" y="11597"/>
                    <a:pt x="5504" y="11597"/>
                  </a:cubicBezTo>
                  <a:cubicBezTo>
                    <a:pt x="5504" y="11597"/>
                    <a:pt x="9871" y="5968"/>
                    <a:pt x="8315" y="2614"/>
                  </a:cubicBezTo>
                  <a:cubicBezTo>
                    <a:pt x="7275" y="373"/>
                    <a:pt x="4541" y="1"/>
                    <a:pt x="28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7416350" y="3624050"/>
              <a:ext cx="331600" cy="251850"/>
            </a:xfrm>
            <a:custGeom>
              <a:avLst/>
              <a:gdLst/>
              <a:ahLst/>
              <a:cxnLst/>
              <a:rect l="l" t="t" r="r" b="b"/>
              <a:pathLst>
                <a:path w="13264" h="10074" extrusionOk="0">
                  <a:moveTo>
                    <a:pt x="4734" y="0"/>
                  </a:moveTo>
                  <a:cubicBezTo>
                    <a:pt x="4707" y="0"/>
                    <a:pt x="4689" y="7"/>
                    <a:pt x="4681" y="21"/>
                  </a:cubicBezTo>
                  <a:cubicBezTo>
                    <a:pt x="4450" y="406"/>
                    <a:pt x="581" y="4007"/>
                    <a:pt x="581" y="4007"/>
                  </a:cubicBezTo>
                  <a:cubicBezTo>
                    <a:pt x="1" y="4550"/>
                    <a:pt x="5085" y="10073"/>
                    <a:pt x="6352" y="10073"/>
                  </a:cubicBezTo>
                  <a:cubicBezTo>
                    <a:pt x="6390" y="10073"/>
                    <a:pt x="6425" y="10068"/>
                    <a:pt x="6456" y="10058"/>
                  </a:cubicBezTo>
                  <a:cubicBezTo>
                    <a:pt x="7514" y="9707"/>
                    <a:pt x="13264" y="5070"/>
                    <a:pt x="13264" y="5070"/>
                  </a:cubicBezTo>
                  <a:cubicBezTo>
                    <a:pt x="12440" y="4727"/>
                    <a:pt x="5448" y="0"/>
                    <a:pt x="47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7852075" y="3810800"/>
              <a:ext cx="309975" cy="274350"/>
            </a:xfrm>
            <a:custGeom>
              <a:avLst/>
              <a:gdLst/>
              <a:ahLst/>
              <a:cxnLst/>
              <a:rect l="l" t="t" r="r" b="b"/>
              <a:pathLst>
                <a:path w="12399" h="10974" extrusionOk="0">
                  <a:moveTo>
                    <a:pt x="2571" y="1"/>
                  </a:moveTo>
                  <a:lnTo>
                    <a:pt x="1" y="7871"/>
                  </a:lnTo>
                  <a:cubicBezTo>
                    <a:pt x="55" y="7868"/>
                    <a:pt x="111" y="7866"/>
                    <a:pt x="168" y="7866"/>
                  </a:cubicBezTo>
                  <a:cubicBezTo>
                    <a:pt x="2900" y="7866"/>
                    <a:pt x="9477" y="10974"/>
                    <a:pt x="9477" y="10974"/>
                  </a:cubicBezTo>
                  <a:cubicBezTo>
                    <a:pt x="9833" y="10436"/>
                    <a:pt x="12398" y="4774"/>
                    <a:pt x="12398" y="4774"/>
                  </a:cubicBezTo>
                  <a:cubicBezTo>
                    <a:pt x="8468" y="970"/>
                    <a:pt x="2571" y="1"/>
                    <a:pt x="2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7971975" y="3844150"/>
              <a:ext cx="41650" cy="170950"/>
            </a:xfrm>
            <a:custGeom>
              <a:avLst/>
              <a:gdLst/>
              <a:ahLst/>
              <a:cxnLst/>
              <a:rect l="l" t="t" r="r" b="b"/>
              <a:pathLst>
                <a:path w="1666" h="6838" extrusionOk="0">
                  <a:moveTo>
                    <a:pt x="384" y="1"/>
                  </a:moveTo>
                  <a:cubicBezTo>
                    <a:pt x="369" y="1"/>
                    <a:pt x="355" y="4"/>
                    <a:pt x="340" y="10"/>
                  </a:cubicBezTo>
                  <a:cubicBezTo>
                    <a:pt x="285" y="37"/>
                    <a:pt x="264" y="103"/>
                    <a:pt x="290" y="152"/>
                  </a:cubicBezTo>
                  <a:cubicBezTo>
                    <a:pt x="302" y="179"/>
                    <a:pt x="1436" y="2590"/>
                    <a:pt x="22" y="6696"/>
                  </a:cubicBezTo>
                  <a:cubicBezTo>
                    <a:pt x="1" y="6751"/>
                    <a:pt x="33" y="6812"/>
                    <a:pt x="87" y="6833"/>
                  </a:cubicBezTo>
                  <a:cubicBezTo>
                    <a:pt x="99" y="6838"/>
                    <a:pt x="110" y="6838"/>
                    <a:pt x="120" y="6838"/>
                  </a:cubicBezTo>
                  <a:cubicBezTo>
                    <a:pt x="165" y="6838"/>
                    <a:pt x="208" y="6812"/>
                    <a:pt x="219" y="6767"/>
                  </a:cubicBezTo>
                  <a:cubicBezTo>
                    <a:pt x="1666" y="2569"/>
                    <a:pt x="532" y="162"/>
                    <a:pt x="482" y="58"/>
                  </a:cubicBezTo>
                  <a:cubicBezTo>
                    <a:pt x="462" y="22"/>
                    <a:pt x="424" y="1"/>
                    <a:pt x="3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7553650" y="3728275"/>
              <a:ext cx="133900" cy="121200"/>
            </a:xfrm>
            <a:custGeom>
              <a:avLst/>
              <a:gdLst/>
              <a:ahLst/>
              <a:cxnLst/>
              <a:rect l="l" t="t" r="r" b="b"/>
              <a:pathLst>
                <a:path w="5356" h="4848" extrusionOk="0">
                  <a:moveTo>
                    <a:pt x="5245" y="0"/>
                  </a:moveTo>
                  <a:cubicBezTo>
                    <a:pt x="5238" y="0"/>
                    <a:pt x="5231" y="1"/>
                    <a:pt x="5224" y="3"/>
                  </a:cubicBezTo>
                  <a:cubicBezTo>
                    <a:pt x="3284" y="342"/>
                    <a:pt x="170" y="4501"/>
                    <a:pt x="38" y="4677"/>
                  </a:cubicBezTo>
                  <a:cubicBezTo>
                    <a:pt x="0" y="4726"/>
                    <a:pt x="11" y="4792"/>
                    <a:pt x="61" y="4825"/>
                  </a:cubicBezTo>
                  <a:cubicBezTo>
                    <a:pt x="77" y="4842"/>
                    <a:pt x="99" y="4847"/>
                    <a:pt x="120" y="4847"/>
                  </a:cubicBezTo>
                  <a:cubicBezTo>
                    <a:pt x="153" y="4847"/>
                    <a:pt x="186" y="4830"/>
                    <a:pt x="208" y="4804"/>
                  </a:cubicBezTo>
                  <a:cubicBezTo>
                    <a:pt x="241" y="4764"/>
                    <a:pt x="3403" y="539"/>
                    <a:pt x="5262" y="210"/>
                  </a:cubicBezTo>
                  <a:cubicBezTo>
                    <a:pt x="5316" y="200"/>
                    <a:pt x="5355" y="145"/>
                    <a:pt x="5343" y="84"/>
                  </a:cubicBezTo>
                  <a:cubicBezTo>
                    <a:pt x="5339" y="36"/>
                    <a:pt x="5296" y="0"/>
                    <a:pt x="5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7734900" y="3786175"/>
              <a:ext cx="172550" cy="87400"/>
            </a:xfrm>
            <a:custGeom>
              <a:avLst/>
              <a:gdLst/>
              <a:ahLst/>
              <a:cxnLst/>
              <a:rect l="l" t="t" r="r" b="b"/>
              <a:pathLst>
                <a:path w="6902" h="3496" extrusionOk="0">
                  <a:moveTo>
                    <a:pt x="116" y="1"/>
                  </a:moveTo>
                  <a:cubicBezTo>
                    <a:pt x="107" y="1"/>
                    <a:pt x="98" y="2"/>
                    <a:pt x="89" y="4"/>
                  </a:cubicBezTo>
                  <a:cubicBezTo>
                    <a:pt x="34" y="21"/>
                    <a:pt x="1" y="75"/>
                    <a:pt x="13" y="131"/>
                  </a:cubicBezTo>
                  <a:cubicBezTo>
                    <a:pt x="34" y="207"/>
                    <a:pt x="494" y="2038"/>
                    <a:pt x="2188" y="3118"/>
                  </a:cubicBezTo>
                  <a:cubicBezTo>
                    <a:pt x="2621" y="3391"/>
                    <a:pt x="3120" y="3495"/>
                    <a:pt x="3623" y="3495"/>
                  </a:cubicBezTo>
                  <a:cubicBezTo>
                    <a:pt x="5143" y="3495"/>
                    <a:pt x="6742" y="2569"/>
                    <a:pt x="6830" y="2514"/>
                  </a:cubicBezTo>
                  <a:cubicBezTo>
                    <a:pt x="6886" y="2488"/>
                    <a:pt x="6901" y="2422"/>
                    <a:pt x="6869" y="2372"/>
                  </a:cubicBezTo>
                  <a:cubicBezTo>
                    <a:pt x="6850" y="2339"/>
                    <a:pt x="6814" y="2321"/>
                    <a:pt x="6777" y="2321"/>
                  </a:cubicBezTo>
                  <a:cubicBezTo>
                    <a:pt x="6760" y="2321"/>
                    <a:pt x="6742" y="2325"/>
                    <a:pt x="6726" y="2334"/>
                  </a:cubicBezTo>
                  <a:cubicBezTo>
                    <a:pt x="6705" y="2346"/>
                    <a:pt x="5094" y="3282"/>
                    <a:pt x="3614" y="3282"/>
                  </a:cubicBezTo>
                  <a:cubicBezTo>
                    <a:pt x="3146" y="3282"/>
                    <a:pt x="2690" y="3188"/>
                    <a:pt x="2303" y="2942"/>
                  </a:cubicBezTo>
                  <a:cubicBezTo>
                    <a:pt x="681" y="1906"/>
                    <a:pt x="220" y="98"/>
                    <a:pt x="220" y="81"/>
                  </a:cubicBezTo>
                  <a:cubicBezTo>
                    <a:pt x="206" y="35"/>
                    <a:pt x="165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110" name="Google Shape;110;p2"/>
          <p:cNvGrpSpPr/>
          <p:nvPr/>
        </p:nvGrpSpPr>
        <p:grpSpPr>
          <a:xfrm>
            <a:off x="428474" y="3651798"/>
            <a:ext cx="1749664" cy="2655631"/>
            <a:chOff x="191900" y="2943925"/>
            <a:chExt cx="1080850" cy="1636450"/>
          </a:xfrm>
        </p:grpSpPr>
        <p:sp>
          <p:nvSpPr>
            <p:cNvPr id="111" name="Google Shape;111;p2"/>
            <p:cNvSpPr/>
            <p:nvPr/>
          </p:nvSpPr>
          <p:spPr>
            <a:xfrm>
              <a:off x="469350" y="2943925"/>
              <a:ext cx="742700" cy="528675"/>
            </a:xfrm>
            <a:custGeom>
              <a:avLst/>
              <a:gdLst/>
              <a:ahLst/>
              <a:cxnLst/>
              <a:rect l="l" t="t" r="r" b="b"/>
              <a:pathLst>
                <a:path w="29708" h="21147" extrusionOk="0">
                  <a:moveTo>
                    <a:pt x="14607" y="1"/>
                  </a:moveTo>
                  <a:cubicBezTo>
                    <a:pt x="12241" y="1"/>
                    <a:pt x="11302" y="2619"/>
                    <a:pt x="11302" y="2619"/>
                  </a:cubicBezTo>
                  <a:cubicBezTo>
                    <a:pt x="11302" y="2619"/>
                    <a:pt x="10319" y="1212"/>
                    <a:pt x="8250" y="1212"/>
                  </a:cubicBezTo>
                  <a:cubicBezTo>
                    <a:pt x="7604" y="1212"/>
                    <a:pt x="6853" y="1349"/>
                    <a:pt x="5992" y="1709"/>
                  </a:cubicBezTo>
                  <a:cubicBezTo>
                    <a:pt x="2375" y="3222"/>
                    <a:pt x="4315" y="7535"/>
                    <a:pt x="4315" y="7535"/>
                  </a:cubicBezTo>
                  <a:cubicBezTo>
                    <a:pt x="4315" y="7535"/>
                    <a:pt x="911" y="8374"/>
                    <a:pt x="1328" y="11322"/>
                  </a:cubicBezTo>
                  <a:cubicBezTo>
                    <a:pt x="1629" y="13444"/>
                    <a:pt x="3564" y="13975"/>
                    <a:pt x="3564" y="13975"/>
                  </a:cubicBezTo>
                  <a:cubicBezTo>
                    <a:pt x="3564" y="13975"/>
                    <a:pt x="0" y="16031"/>
                    <a:pt x="3493" y="19128"/>
                  </a:cubicBezTo>
                  <a:cubicBezTo>
                    <a:pt x="4664" y="20167"/>
                    <a:pt x="6435" y="20255"/>
                    <a:pt x="6998" y="20255"/>
                  </a:cubicBezTo>
                  <a:cubicBezTo>
                    <a:pt x="7112" y="20255"/>
                    <a:pt x="7176" y="20251"/>
                    <a:pt x="7176" y="20251"/>
                  </a:cubicBezTo>
                  <a:lnTo>
                    <a:pt x="23520" y="21144"/>
                  </a:lnTo>
                  <a:cubicBezTo>
                    <a:pt x="23520" y="21144"/>
                    <a:pt x="23557" y="21146"/>
                    <a:pt x="23625" y="21146"/>
                  </a:cubicBezTo>
                  <a:cubicBezTo>
                    <a:pt x="24149" y="21146"/>
                    <a:pt x="26512" y="21017"/>
                    <a:pt x="27696" y="18761"/>
                  </a:cubicBezTo>
                  <a:cubicBezTo>
                    <a:pt x="29033" y="16217"/>
                    <a:pt x="27181" y="14605"/>
                    <a:pt x="27181" y="14605"/>
                  </a:cubicBezTo>
                  <a:cubicBezTo>
                    <a:pt x="27181" y="14605"/>
                    <a:pt x="29708" y="13795"/>
                    <a:pt x="29351" y="10566"/>
                  </a:cubicBezTo>
                  <a:cubicBezTo>
                    <a:pt x="29095" y="8244"/>
                    <a:pt x="27399" y="7918"/>
                    <a:pt x="26466" y="7918"/>
                  </a:cubicBezTo>
                  <a:cubicBezTo>
                    <a:pt x="26102" y="7918"/>
                    <a:pt x="25855" y="7968"/>
                    <a:pt x="25855" y="7968"/>
                  </a:cubicBezTo>
                  <a:cubicBezTo>
                    <a:pt x="25855" y="7968"/>
                    <a:pt x="27208" y="4433"/>
                    <a:pt x="23657" y="2114"/>
                  </a:cubicBezTo>
                  <a:cubicBezTo>
                    <a:pt x="23194" y="1813"/>
                    <a:pt x="22748" y="1696"/>
                    <a:pt x="22335" y="1696"/>
                  </a:cubicBezTo>
                  <a:cubicBezTo>
                    <a:pt x="20890" y="1696"/>
                    <a:pt x="19837" y="3123"/>
                    <a:pt x="19837" y="3123"/>
                  </a:cubicBezTo>
                  <a:cubicBezTo>
                    <a:pt x="19837" y="3123"/>
                    <a:pt x="19096" y="1309"/>
                    <a:pt x="15825" y="214"/>
                  </a:cubicBezTo>
                  <a:cubicBezTo>
                    <a:pt x="15382" y="65"/>
                    <a:pt x="14977" y="1"/>
                    <a:pt x="14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536925" y="4108275"/>
              <a:ext cx="340800" cy="465100"/>
            </a:xfrm>
            <a:custGeom>
              <a:avLst/>
              <a:gdLst/>
              <a:ahLst/>
              <a:cxnLst/>
              <a:rect l="l" t="t" r="r" b="b"/>
              <a:pathLst>
                <a:path w="13632" h="18604" extrusionOk="0">
                  <a:moveTo>
                    <a:pt x="965" y="1"/>
                  </a:moveTo>
                  <a:lnTo>
                    <a:pt x="1" y="6529"/>
                  </a:lnTo>
                  <a:cubicBezTo>
                    <a:pt x="3431" y="8184"/>
                    <a:pt x="9735" y="18603"/>
                    <a:pt x="9735" y="18603"/>
                  </a:cubicBezTo>
                  <a:cubicBezTo>
                    <a:pt x="9735" y="18603"/>
                    <a:pt x="12859" y="17288"/>
                    <a:pt x="13510" y="16828"/>
                  </a:cubicBezTo>
                  <a:cubicBezTo>
                    <a:pt x="13632" y="16741"/>
                    <a:pt x="13621" y="16706"/>
                    <a:pt x="13523" y="16706"/>
                  </a:cubicBezTo>
                  <a:cubicBezTo>
                    <a:pt x="13100" y="16706"/>
                    <a:pt x="11061" y="17359"/>
                    <a:pt x="11061" y="17359"/>
                  </a:cubicBezTo>
                  <a:cubicBezTo>
                    <a:pt x="11061" y="17359"/>
                    <a:pt x="10623" y="10557"/>
                    <a:pt x="7701" y="6173"/>
                  </a:cubicBezTo>
                  <a:cubicBezTo>
                    <a:pt x="4780" y="1789"/>
                    <a:pt x="965" y="1"/>
                    <a:pt x="965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743950" y="4498275"/>
              <a:ext cx="149500" cy="82100"/>
            </a:xfrm>
            <a:custGeom>
              <a:avLst/>
              <a:gdLst/>
              <a:ahLst/>
              <a:cxnLst/>
              <a:rect l="l" t="t" r="r" b="b"/>
              <a:pathLst>
                <a:path w="5980" h="3284" extrusionOk="0">
                  <a:moveTo>
                    <a:pt x="2835" y="0"/>
                  </a:moveTo>
                  <a:lnTo>
                    <a:pt x="0" y="1129"/>
                  </a:lnTo>
                  <a:lnTo>
                    <a:pt x="1004" y="3283"/>
                  </a:lnTo>
                  <a:lnTo>
                    <a:pt x="5980" y="1124"/>
                  </a:lnTo>
                  <a:cubicBezTo>
                    <a:pt x="5619" y="641"/>
                    <a:pt x="4790" y="531"/>
                    <a:pt x="4109" y="531"/>
                  </a:cubicBezTo>
                  <a:cubicBezTo>
                    <a:pt x="3538" y="531"/>
                    <a:pt x="3070" y="608"/>
                    <a:pt x="3070" y="608"/>
                  </a:cubicBezTo>
                  <a:lnTo>
                    <a:pt x="283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799575" y="4501400"/>
              <a:ext cx="22100" cy="22500"/>
            </a:xfrm>
            <a:custGeom>
              <a:avLst/>
              <a:gdLst/>
              <a:ahLst/>
              <a:cxnLst/>
              <a:rect l="l" t="t" r="r" b="b"/>
              <a:pathLst>
                <a:path w="884" h="900" extrusionOk="0">
                  <a:moveTo>
                    <a:pt x="766" y="0"/>
                  </a:moveTo>
                  <a:cubicBezTo>
                    <a:pt x="739" y="0"/>
                    <a:pt x="711" y="11"/>
                    <a:pt x="691" y="34"/>
                  </a:cubicBezTo>
                  <a:lnTo>
                    <a:pt x="39" y="718"/>
                  </a:lnTo>
                  <a:cubicBezTo>
                    <a:pt x="1" y="763"/>
                    <a:pt x="1" y="829"/>
                    <a:pt x="44" y="867"/>
                  </a:cubicBezTo>
                  <a:cubicBezTo>
                    <a:pt x="67" y="889"/>
                    <a:pt x="94" y="900"/>
                    <a:pt x="117" y="900"/>
                  </a:cubicBezTo>
                  <a:cubicBezTo>
                    <a:pt x="143" y="900"/>
                    <a:pt x="176" y="889"/>
                    <a:pt x="193" y="867"/>
                  </a:cubicBezTo>
                  <a:lnTo>
                    <a:pt x="845" y="176"/>
                  </a:lnTo>
                  <a:cubicBezTo>
                    <a:pt x="883" y="138"/>
                    <a:pt x="883" y="67"/>
                    <a:pt x="840" y="28"/>
                  </a:cubicBezTo>
                  <a:cubicBezTo>
                    <a:pt x="819" y="10"/>
                    <a:pt x="792" y="0"/>
                    <a:pt x="7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811350" y="4506700"/>
              <a:ext cx="18675" cy="27775"/>
            </a:xfrm>
            <a:custGeom>
              <a:avLst/>
              <a:gdLst/>
              <a:ahLst/>
              <a:cxnLst/>
              <a:rect l="l" t="t" r="r" b="b"/>
              <a:pathLst>
                <a:path w="747" h="1111" extrusionOk="0">
                  <a:moveTo>
                    <a:pt x="624" y="1"/>
                  </a:moveTo>
                  <a:cubicBezTo>
                    <a:pt x="587" y="1"/>
                    <a:pt x="551" y="19"/>
                    <a:pt x="533" y="53"/>
                  </a:cubicBezTo>
                  <a:lnTo>
                    <a:pt x="28" y="951"/>
                  </a:lnTo>
                  <a:cubicBezTo>
                    <a:pt x="1" y="1000"/>
                    <a:pt x="18" y="1065"/>
                    <a:pt x="73" y="1093"/>
                  </a:cubicBezTo>
                  <a:cubicBezTo>
                    <a:pt x="89" y="1105"/>
                    <a:pt x="106" y="1110"/>
                    <a:pt x="122" y="1110"/>
                  </a:cubicBezTo>
                  <a:cubicBezTo>
                    <a:pt x="160" y="1110"/>
                    <a:pt x="193" y="1088"/>
                    <a:pt x="215" y="1055"/>
                  </a:cubicBezTo>
                  <a:lnTo>
                    <a:pt x="719" y="157"/>
                  </a:lnTo>
                  <a:cubicBezTo>
                    <a:pt x="747" y="107"/>
                    <a:pt x="724" y="41"/>
                    <a:pt x="676" y="13"/>
                  </a:cubicBezTo>
                  <a:cubicBezTo>
                    <a:pt x="659" y="5"/>
                    <a:pt x="642" y="1"/>
                    <a:pt x="6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831900" y="4509050"/>
              <a:ext cx="10600" cy="25425"/>
            </a:xfrm>
            <a:custGeom>
              <a:avLst/>
              <a:gdLst/>
              <a:ahLst/>
              <a:cxnLst/>
              <a:rect l="l" t="t" r="r" b="b"/>
              <a:pathLst>
                <a:path w="424" h="1017" extrusionOk="0">
                  <a:moveTo>
                    <a:pt x="309" y="0"/>
                  </a:moveTo>
                  <a:cubicBezTo>
                    <a:pt x="262" y="0"/>
                    <a:pt x="214" y="32"/>
                    <a:pt x="205" y="84"/>
                  </a:cubicBezTo>
                  <a:lnTo>
                    <a:pt x="18" y="885"/>
                  </a:lnTo>
                  <a:cubicBezTo>
                    <a:pt x="1" y="939"/>
                    <a:pt x="40" y="999"/>
                    <a:pt x="94" y="1011"/>
                  </a:cubicBezTo>
                  <a:cubicBezTo>
                    <a:pt x="106" y="1016"/>
                    <a:pt x="111" y="1016"/>
                    <a:pt x="122" y="1016"/>
                  </a:cubicBezTo>
                  <a:cubicBezTo>
                    <a:pt x="165" y="1016"/>
                    <a:pt x="210" y="983"/>
                    <a:pt x="221" y="933"/>
                  </a:cubicBezTo>
                  <a:lnTo>
                    <a:pt x="407" y="128"/>
                  </a:lnTo>
                  <a:cubicBezTo>
                    <a:pt x="423" y="73"/>
                    <a:pt x="385" y="18"/>
                    <a:pt x="330" y="2"/>
                  </a:cubicBezTo>
                  <a:cubicBezTo>
                    <a:pt x="323" y="1"/>
                    <a:pt x="316" y="0"/>
                    <a:pt x="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731350" y="4042250"/>
              <a:ext cx="404650" cy="401650"/>
            </a:xfrm>
            <a:custGeom>
              <a:avLst/>
              <a:gdLst/>
              <a:ahLst/>
              <a:cxnLst/>
              <a:rect l="l" t="t" r="r" b="b"/>
              <a:pathLst>
                <a:path w="16186" h="16066" extrusionOk="0">
                  <a:moveTo>
                    <a:pt x="0" y="1"/>
                  </a:moveTo>
                  <a:lnTo>
                    <a:pt x="577" y="6572"/>
                  </a:lnTo>
                  <a:cubicBezTo>
                    <a:pt x="4293" y="7389"/>
                    <a:pt x="12843" y="16066"/>
                    <a:pt x="12843" y="16066"/>
                  </a:cubicBezTo>
                  <a:cubicBezTo>
                    <a:pt x="12843" y="16066"/>
                    <a:pt x="15577" y="14060"/>
                    <a:pt x="16104" y="13456"/>
                  </a:cubicBezTo>
                  <a:cubicBezTo>
                    <a:pt x="16182" y="13366"/>
                    <a:pt x="16186" y="13328"/>
                    <a:pt x="16135" y="13328"/>
                  </a:cubicBezTo>
                  <a:cubicBezTo>
                    <a:pt x="15850" y="13328"/>
                    <a:pt x="13845" y="14541"/>
                    <a:pt x="13845" y="14541"/>
                  </a:cubicBezTo>
                  <a:cubicBezTo>
                    <a:pt x="13845" y="14541"/>
                    <a:pt x="11839" y="8030"/>
                    <a:pt x="7981" y="4440"/>
                  </a:cubicBezTo>
                  <a:cubicBezTo>
                    <a:pt x="4122" y="85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006200" y="4362625"/>
              <a:ext cx="145400" cy="90575"/>
            </a:xfrm>
            <a:custGeom>
              <a:avLst/>
              <a:gdLst/>
              <a:ahLst/>
              <a:cxnLst/>
              <a:rect l="l" t="t" r="r" b="b"/>
              <a:pathLst>
                <a:path w="5816" h="3623" extrusionOk="0">
                  <a:moveTo>
                    <a:pt x="2495" y="0"/>
                  </a:moveTo>
                  <a:lnTo>
                    <a:pt x="1" y="1764"/>
                  </a:lnTo>
                  <a:lnTo>
                    <a:pt x="1475" y="3623"/>
                  </a:lnTo>
                  <a:lnTo>
                    <a:pt x="5816" y="367"/>
                  </a:lnTo>
                  <a:cubicBezTo>
                    <a:pt x="5573" y="163"/>
                    <a:pt x="5227" y="90"/>
                    <a:pt x="4857" y="90"/>
                  </a:cubicBezTo>
                  <a:cubicBezTo>
                    <a:pt x="3936" y="90"/>
                    <a:pt x="2868" y="542"/>
                    <a:pt x="2868" y="542"/>
                  </a:cubicBezTo>
                  <a:lnTo>
                    <a:pt x="249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058825" y="4364750"/>
              <a:ext cx="17975" cy="25850"/>
            </a:xfrm>
            <a:custGeom>
              <a:avLst/>
              <a:gdLst/>
              <a:ahLst/>
              <a:cxnLst/>
              <a:rect l="l" t="t" r="r" b="b"/>
              <a:pathLst>
                <a:path w="719" h="1034" extrusionOk="0">
                  <a:moveTo>
                    <a:pt x="596" y="0"/>
                  </a:moveTo>
                  <a:cubicBezTo>
                    <a:pt x="559" y="0"/>
                    <a:pt x="524" y="19"/>
                    <a:pt x="505" y="52"/>
                  </a:cubicBezTo>
                  <a:lnTo>
                    <a:pt x="33" y="874"/>
                  </a:lnTo>
                  <a:cubicBezTo>
                    <a:pt x="0" y="923"/>
                    <a:pt x="23" y="989"/>
                    <a:pt x="73" y="1016"/>
                  </a:cubicBezTo>
                  <a:cubicBezTo>
                    <a:pt x="88" y="1028"/>
                    <a:pt x="105" y="1033"/>
                    <a:pt x="121" y="1033"/>
                  </a:cubicBezTo>
                  <a:cubicBezTo>
                    <a:pt x="159" y="1033"/>
                    <a:pt x="197" y="1011"/>
                    <a:pt x="215" y="978"/>
                  </a:cubicBezTo>
                  <a:lnTo>
                    <a:pt x="686" y="161"/>
                  </a:lnTo>
                  <a:cubicBezTo>
                    <a:pt x="718" y="107"/>
                    <a:pt x="703" y="47"/>
                    <a:pt x="647" y="14"/>
                  </a:cubicBezTo>
                  <a:cubicBezTo>
                    <a:pt x="631" y="5"/>
                    <a:pt x="613" y="0"/>
                    <a:pt x="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283975" y="3532400"/>
              <a:ext cx="545800" cy="575900"/>
            </a:xfrm>
            <a:custGeom>
              <a:avLst/>
              <a:gdLst/>
              <a:ahLst/>
              <a:cxnLst/>
              <a:rect l="l" t="t" r="r" b="b"/>
              <a:pathLst>
                <a:path w="21832" h="23036" extrusionOk="0">
                  <a:moveTo>
                    <a:pt x="10699" y="1"/>
                  </a:moveTo>
                  <a:cubicBezTo>
                    <a:pt x="10699" y="1"/>
                    <a:pt x="1" y="5712"/>
                    <a:pt x="4511" y="23036"/>
                  </a:cubicBezTo>
                  <a:cubicBezTo>
                    <a:pt x="4511" y="23036"/>
                    <a:pt x="14645" y="23036"/>
                    <a:pt x="21069" y="21123"/>
                  </a:cubicBezTo>
                  <a:cubicBezTo>
                    <a:pt x="21069" y="21123"/>
                    <a:pt x="21831" y="10342"/>
                    <a:pt x="21831" y="6681"/>
                  </a:cubicBezTo>
                  <a:cubicBezTo>
                    <a:pt x="21831" y="6681"/>
                    <a:pt x="12815" y="1491"/>
                    <a:pt x="106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857825" y="3490950"/>
              <a:ext cx="414925" cy="327950"/>
            </a:xfrm>
            <a:custGeom>
              <a:avLst/>
              <a:gdLst/>
              <a:ahLst/>
              <a:cxnLst/>
              <a:rect l="l" t="t" r="r" b="b"/>
              <a:pathLst>
                <a:path w="16597" h="13118" extrusionOk="0">
                  <a:moveTo>
                    <a:pt x="15013" y="0"/>
                  </a:moveTo>
                  <a:cubicBezTo>
                    <a:pt x="14706" y="0"/>
                    <a:pt x="13691" y="2306"/>
                    <a:pt x="13691" y="2306"/>
                  </a:cubicBezTo>
                  <a:cubicBezTo>
                    <a:pt x="13691" y="2306"/>
                    <a:pt x="13828" y="179"/>
                    <a:pt x="13407" y="70"/>
                  </a:cubicBezTo>
                  <a:cubicBezTo>
                    <a:pt x="13399" y="67"/>
                    <a:pt x="13391" y="66"/>
                    <a:pt x="13384" y="66"/>
                  </a:cubicBezTo>
                  <a:cubicBezTo>
                    <a:pt x="12970" y="66"/>
                    <a:pt x="12585" y="2886"/>
                    <a:pt x="12585" y="2886"/>
                  </a:cubicBezTo>
                  <a:cubicBezTo>
                    <a:pt x="12585" y="2886"/>
                    <a:pt x="12034" y="1297"/>
                    <a:pt x="11761" y="1297"/>
                  </a:cubicBezTo>
                  <a:cubicBezTo>
                    <a:pt x="11752" y="1297"/>
                    <a:pt x="11743" y="1299"/>
                    <a:pt x="11735" y="1302"/>
                  </a:cubicBezTo>
                  <a:cubicBezTo>
                    <a:pt x="11472" y="1406"/>
                    <a:pt x="11861" y="3538"/>
                    <a:pt x="11861" y="3538"/>
                  </a:cubicBezTo>
                  <a:cubicBezTo>
                    <a:pt x="10374" y="6907"/>
                    <a:pt x="4301" y="7312"/>
                    <a:pt x="1468" y="7312"/>
                  </a:cubicBezTo>
                  <a:cubicBezTo>
                    <a:pt x="572" y="7312"/>
                    <a:pt x="0" y="7271"/>
                    <a:pt x="0" y="7271"/>
                  </a:cubicBezTo>
                  <a:lnTo>
                    <a:pt x="0" y="7271"/>
                  </a:lnTo>
                  <a:lnTo>
                    <a:pt x="488" y="13085"/>
                  </a:lnTo>
                  <a:cubicBezTo>
                    <a:pt x="900" y="13107"/>
                    <a:pt x="1300" y="13117"/>
                    <a:pt x="1688" y="13117"/>
                  </a:cubicBezTo>
                  <a:cubicBezTo>
                    <a:pt x="12777" y="13117"/>
                    <a:pt x="14010" y="4684"/>
                    <a:pt x="14010" y="4684"/>
                  </a:cubicBezTo>
                  <a:cubicBezTo>
                    <a:pt x="14010" y="4684"/>
                    <a:pt x="16322" y="3642"/>
                    <a:pt x="16059" y="3166"/>
                  </a:cubicBezTo>
                  <a:cubicBezTo>
                    <a:pt x="16000" y="3060"/>
                    <a:pt x="15898" y="3018"/>
                    <a:pt x="15774" y="3018"/>
                  </a:cubicBezTo>
                  <a:cubicBezTo>
                    <a:pt x="15341" y="3018"/>
                    <a:pt x="14645" y="3522"/>
                    <a:pt x="14645" y="3522"/>
                  </a:cubicBezTo>
                  <a:cubicBezTo>
                    <a:pt x="14645" y="3522"/>
                    <a:pt x="16597" y="1785"/>
                    <a:pt x="16175" y="1302"/>
                  </a:cubicBezTo>
                  <a:cubicBezTo>
                    <a:pt x="16125" y="1246"/>
                    <a:pt x="16066" y="1221"/>
                    <a:pt x="16000" y="1221"/>
                  </a:cubicBezTo>
                  <a:cubicBezTo>
                    <a:pt x="15495" y="1221"/>
                    <a:pt x="14579" y="2650"/>
                    <a:pt x="14579" y="2650"/>
                  </a:cubicBezTo>
                  <a:cubicBezTo>
                    <a:pt x="14579" y="2650"/>
                    <a:pt x="15275" y="404"/>
                    <a:pt x="15067" y="37"/>
                  </a:cubicBezTo>
                  <a:cubicBezTo>
                    <a:pt x="15053" y="12"/>
                    <a:pt x="15035" y="0"/>
                    <a:pt x="1501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169400" y="3560525"/>
              <a:ext cx="21975" cy="29175"/>
            </a:xfrm>
            <a:custGeom>
              <a:avLst/>
              <a:gdLst/>
              <a:ahLst/>
              <a:cxnLst/>
              <a:rect l="l" t="t" r="r" b="b"/>
              <a:pathLst>
                <a:path w="879" h="1167" extrusionOk="0">
                  <a:moveTo>
                    <a:pt x="118" y="0"/>
                  </a:moveTo>
                  <a:cubicBezTo>
                    <a:pt x="87" y="0"/>
                    <a:pt x="56" y="14"/>
                    <a:pt x="34" y="42"/>
                  </a:cubicBezTo>
                  <a:cubicBezTo>
                    <a:pt x="1" y="87"/>
                    <a:pt x="11" y="153"/>
                    <a:pt x="56" y="191"/>
                  </a:cubicBezTo>
                  <a:cubicBezTo>
                    <a:pt x="615" y="608"/>
                    <a:pt x="484" y="1008"/>
                    <a:pt x="477" y="1024"/>
                  </a:cubicBezTo>
                  <a:cubicBezTo>
                    <a:pt x="456" y="1079"/>
                    <a:pt x="484" y="1139"/>
                    <a:pt x="538" y="1160"/>
                  </a:cubicBezTo>
                  <a:cubicBezTo>
                    <a:pt x="549" y="1167"/>
                    <a:pt x="560" y="1167"/>
                    <a:pt x="576" y="1167"/>
                  </a:cubicBezTo>
                  <a:cubicBezTo>
                    <a:pt x="615" y="1167"/>
                    <a:pt x="659" y="1145"/>
                    <a:pt x="674" y="1101"/>
                  </a:cubicBezTo>
                  <a:cubicBezTo>
                    <a:pt x="681" y="1079"/>
                    <a:pt x="878" y="536"/>
                    <a:pt x="181" y="21"/>
                  </a:cubicBezTo>
                  <a:cubicBezTo>
                    <a:pt x="163" y="7"/>
                    <a:pt x="141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91900" y="3129525"/>
              <a:ext cx="311600" cy="490050"/>
            </a:xfrm>
            <a:custGeom>
              <a:avLst/>
              <a:gdLst/>
              <a:ahLst/>
              <a:cxnLst/>
              <a:rect l="l" t="t" r="r" b="b"/>
              <a:pathLst>
                <a:path w="12464" h="19602" extrusionOk="0">
                  <a:moveTo>
                    <a:pt x="8282" y="0"/>
                  </a:moveTo>
                  <a:cubicBezTo>
                    <a:pt x="7663" y="0"/>
                    <a:pt x="7334" y="2517"/>
                    <a:pt x="7334" y="2517"/>
                  </a:cubicBezTo>
                  <a:cubicBezTo>
                    <a:pt x="7334" y="2517"/>
                    <a:pt x="7376" y="1146"/>
                    <a:pt x="6863" y="1146"/>
                  </a:cubicBezTo>
                  <a:cubicBezTo>
                    <a:pt x="6854" y="1146"/>
                    <a:pt x="6845" y="1147"/>
                    <a:pt x="6835" y="1148"/>
                  </a:cubicBezTo>
                  <a:cubicBezTo>
                    <a:pt x="6292" y="1196"/>
                    <a:pt x="6731" y="3696"/>
                    <a:pt x="6731" y="3696"/>
                  </a:cubicBezTo>
                  <a:cubicBezTo>
                    <a:pt x="6731" y="3696"/>
                    <a:pt x="0" y="9862"/>
                    <a:pt x="7382" y="19601"/>
                  </a:cubicBezTo>
                  <a:lnTo>
                    <a:pt x="12464" y="16740"/>
                  </a:lnTo>
                  <a:cubicBezTo>
                    <a:pt x="12464" y="16740"/>
                    <a:pt x="6314" y="8941"/>
                    <a:pt x="8890" y="4831"/>
                  </a:cubicBezTo>
                  <a:cubicBezTo>
                    <a:pt x="8890" y="4831"/>
                    <a:pt x="10868" y="3953"/>
                    <a:pt x="10809" y="3674"/>
                  </a:cubicBezTo>
                  <a:cubicBezTo>
                    <a:pt x="10795" y="3612"/>
                    <a:pt x="10695" y="3588"/>
                    <a:pt x="10547" y="3588"/>
                  </a:cubicBezTo>
                  <a:cubicBezTo>
                    <a:pt x="10049" y="3588"/>
                    <a:pt x="9016" y="3865"/>
                    <a:pt x="9016" y="3865"/>
                  </a:cubicBezTo>
                  <a:cubicBezTo>
                    <a:pt x="9016" y="3865"/>
                    <a:pt x="11214" y="1887"/>
                    <a:pt x="10885" y="1603"/>
                  </a:cubicBezTo>
                  <a:cubicBezTo>
                    <a:pt x="10853" y="1574"/>
                    <a:pt x="10807" y="1561"/>
                    <a:pt x="10751" y="1561"/>
                  </a:cubicBezTo>
                  <a:cubicBezTo>
                    <a:pt x="10242" y="1561"/>
                    <a:pt x="8874" y="2622"/>
                    <a:pt x="8874" y="2622"/>
                  </a:cubicBezTo>
                  <a:cubicBezTo>
                    <a:pt x="8874" y="2622"/>
                    <a:pt x="10387" y="209"/>
                    <a:pt x="9989" y="209"/>
                  </a:cubicBezTo>
                  <a:cubicBezTo>
                    <a:pt x="9986" y="209"/>
                    <a:pt x="9983" y="209"/>
                    <a:pt x="9980" y="210"/>
                  </a:cubicBezTo>
                  <a:cubicBezTo>
                    <a:pt x="9559" y="243"/>
                    <a:pt x="8090" y="2079"/>
                    <a:pt x="8090" y="2079"/>
                  </a:cubicBezTo>
                  <a:cubicBezTo>
                    <a:pt x="8090" y="2079"/>
                    <a:pt x="8945" y="78"/>
                    <a:pt x="8310" y="2"/>
                  </a:cubicBezTo>
                  <a:cubicBezTo>
                    <a:pt x="8301" y="1"/>
                    <a:pt x="8291" y="0"/>
                    <a:pt x="8282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88125" y="3221375"/>
              <a:ext cx="32225" cy="11525"/>
            </a:xfrm>
            <a:custGeom>
              <a:avLst/>
              <a:gdLst/>
              <a:ahLst/>
              <a:cxnLst/>
              <a:rect l="l" t="t" r="r" b="b"/>
              <a:pathLst>
                <a:path w="1289" h="461" extrusionOk="0">
                  <a:moveTo>
                    <a:pt x="707" y="1"/>
                  </a:moveTo>
                  <a:cubicBezTo>
                    <a:pt x="245" y="1"/>
                    <a:pt x="45" y="279"/>
                    <a:pt x="33" y="296"/>
                  </a:cubicBezTo>
                  <a:cubicBezTo>
                    <a:pt x="0" y="340"/>
                    <a:pt x="11" y="406"/>
                    <a:pt x="60" y="438"/>
                  </a:cubicBezTo>
                  <a:cubicBezTo>
                    <a:pt x="77" y="454"/>
                    <a:pt x="99" y="461"/>
                    <a:pt x="120" y="461"/>
                  </a:cubicBezTo>
                  <a:cubicBezTo>
                    <a:pt x="153" y="461"/>
                    <a:pt x="186" y="444"/>
                    <a:pt x="208" y="416"/>
                  </a:cubicBezTo>
                  <a:cubicBezTo>
                    <a:pt x="216" y="404"/>
                    <a:pt x="360" y="210"/>
                    <a:pt x="710" y="210"/>
                  </a:cubicBezTo>
                  <a:cubicBezTo>
                    <a:pt x="827" y="210"/>
                    <a:pt x="968" y="232"/>
                    <a:pt x="1134" y="290"/>
                  </a:cubicBezTo>
                  <a:cubicBezTo>
                    <a:pt x="1146" y="295"/>
                    <a:pt x="1158" y="297"/>
                    <a:pt x="1170" y="297"/>
                  </a:cubicBezTo>
                  <a:cubicBezTo>
                    <a:pt x="1214" y="297"/>
                    <a:pt x="1253" y="267"/>
                    <a:pt x="1266" y="224"/>
                  </a:cubicBezTo>
                  <a:cubicBezTo>
                    <a:pt x="1288" y="170"/>
                    <a:pt x="1261" y="110"/>
                    <a:pt x="1200" y="93"/>
                  </a:cubicBezTo>
                  <a:cubicBezTo>
                    <a:pt x="1010" y="26"/>
                    <a:pt x="846" y="1"/>
                    <a:pt x="7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96750" y="4060475"/>
              <a:ext cx="522200" cy="280375"/>
            </a:xfrm>
            <a:custGeom>
              <a:avLst/>
              <a:gdLst/>
              <a:ahLst/>
              <a:cxnLst/>
              <a:rect l="l" t="t" r="r" b="b"/>
              <a:pathLst>
                <a:path w="20888" h="11215" extrusionOk="0">
                  <a:moveTo>
                    <a:pt x="16230" y="0"/>
                  </a:moveTo>
                  <a:cubicBezTo>
                    <a:pt x="12408" y="1338"/>
                    <a:pt x="0" y="1913"/>
                    <a:pt x="0" y="1913"/>
                  </a:cubicBezTo>
                  <a:cubicBezTo>
                    <a:pt x="2532" y="5158"/>
                    <a:pt x="7668" y="11214"/>
                    <a:pt x="7668" y="11214"/>
                  </a:cubicBezTo>
                  <a:cubicBezTo>
                    <a:pt x="9147" y="10387"/>
                    <a:pt x="14497" y="7816"/>
                    <a:pt x="14497" y="7816"/>
                  </a:cubicBezTo>
                  <a:cubicBezTo>
                    <a:pt x="13938" y="6200"/>
                    <a:pt x="11581" y="3908"/>
                    <a:pt x="11581" y="3908"/>
                  </a:cubicBezTo>
                  <a:lnTo>
                    <a:pt x="11581" y="3908"/>
                  </a:lnTo>
                  <a:cubicBezTo>
                    <a:pt x="13242" y="4999"/>
                    <a:pt x="15236" y="7301"/>
                    <a:pt x="15236" y="7301"/>
                  </a:cubicBezTo>
                  <a:lnTo>
                    <a:pt x="20887" y="3284"/>
                  </a:lnTo>
                  <a:cubicBezTo>
                    <a:pt x="18920" y="1222"/>
                    <a:pt x="16230" y="0"/>
                    <a:pt x="162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430450" y="4119425"/>
              <a:ext cx="180325" cy="197300"/>
            </a:xfrm>
            <a:custGeom>
              <a:avLst/>
              <a:gdLst/>
              <a:ahLst/>
              <a:cxnLst/>
              <a:rect l="l" t="t" r="r" b="b"/>
              <a:pathLst>
                <a:path w="7213" h="7892" extrusionOk="0">
                  <a:moveTo>
                    <a:pt x="121" y="1"/>
                  </a:moveTo>
                  <a:cubicBezTo>
                    <a:pt x="91" y="1"/>
                    <a:pt x="60" y="13"/>
                    <a:pt x="39" y="38"/>
                  </a:cubicBezTo>
                  <a:cubicBezTo>
                    <a:pt x="0" y="88"/>
                    <a:pt x="11" y="153"/>
                    <a:pt x="56" y="192"/>
                  </a:cubicBezTo>
                  <a:cubicBezTo>
                    <a:pt x="110" y="235"/>
                    <a:pt x="5821" y="4856"/>
                    <a:pt x="6994" y="7821"/>
                  </a:cubicBezTo>
                  <a:cubicBezTo>
                    <a:pt x="7010" y="7864"/>
                    <a:pt x="7055" y="7892"/>
                    <a:pt x="7093" y="7892"/>
                  </a:cubicBezTo>
                  <a:cubicBezTo>
                    <a:pt x="7109" y="7892"/>
                    <a:pt x="7121" y="7887"/>
                    <a:pt x="7131" y="7881"/>
                  </a:cubicBezTo>
                  <a:cubicBezTo>
                    <a:pt x="7186" y="7859"/>
                    <a:pt x="7213" y="7799"/>
                    <a:pt x="7192" y="7743"/>
                  </a:cubicBezTo>
                  <a:cubicBezTo>
                    <a:pt x="5996" y="4724"/>
                    <a:pt x="423" y="213"/>
                    <a:pt x="187" y="22"/>
                  </a:cubicBezTo>
                  <a:cubicBezTo>
                    <a:pt x="168" y="8"/>
                    <a:pt x="145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627750" y="4085950"/>
              <a:ext cx="61300" cy="59925"/>
            </a:xfrm>
            <a:custGeom>
              <a:avLst/>
              <a:gdLst/>
              <a:ahLst/>
              <a:cxnLst/>
              <a:rect l="l" t="t" r="r" b="b"/>
              <a:pathLst>
                <a:path w="2452" h="2397" extrusionOk="0">
                  <a:moveTo>
                    <a:pt x="1597" y="1"/>
                  </a:moveTo>
                  <a:cubicBezTo>
                    <a:pt x="1578" y="1"/>
                    <a:pt x="1559" y="6"/>
                    <a:pt x="1541" y="18"/>
                  </a:cubicBezTo>
                  <a:cubicBezTo>
                    <a:pt x="1491" y="51"/>
                    <a:pt x="1475" y="116"/>
                    <a:pt x="1508" y="165"/>
                  </a:cubicBezTo>
                  <a:cubicBezTo>
                    <a:pt x="1936" y="835"/>
                    <a:pt x="2123" y="1612"/>
                    <a:pt x="2194" y="2019"/>
                  </a:cubicBezTo>
                  <a:lnTo>
                    <a:pt x="188" y="236"/>
                  </a:lnTo>
                  <a:cubicBezTo>
                    <a:pt x="168" y="219"/>
                    <a:pt x="143" y="211"/>
                    <a:pt x="119" y="211"/>
                  </a:cubicBezTo>
                  <a:cubicBezTo>
                    <a:pt x="89" y="211"/>
                    <a:pt x="60" y="223"/>
                    <a:pt x="39" y="248"/>
                  </a:cubicBezTo>
                  <a:cubicBezTo>
                    <a:pt x="1" y="291"/>
                    <a:pt x="6" y="357"/>
                    <a:pt x="44" y="395"/>
                  </a:cubicBezTo>
                  <a:lnTo>
                    <a:pt x="2270" y="2368"/>
                  </a:lnTo>
                  <a:cubicBezTo>
                    <a:pt x="2292" y="2386"/>
                    <a:pt x="2320" y="2396"/>
                    <a:pt x="2341" y="2396"/>
                  </a:cubicBezTo>
                  <a:cubicBezTo>
                    <a:pt x="2358" y="2396"/>
                    <a:pt x="2374" y="2391"/>
                    <a:pt x="2391" y="2386"/>
                  </a:cubicBezTo>
                  <a:cubicBezTo>
                    <a:pt x="2429" y="2363"/>
                    <a:pt x="2451" y="2325"/>
                    <a:pt x="2445" y="2282"/>
                  </a:cubicBezTo>
                  <a:cubicBezTo>
                    <a:pt x="2440" y="2232"/>
                    <a:pt x="2325" y="1048"/>
                    <a:pt x="1683" y="51"/>
                  </a:cubicBezTo>
                  <a:cubicBezTo>
                    <a:pt x="1665" y="19"/>
                    <a:pt x="1632" y="1"/>
                    <a:pt x="15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508000" y="4097150"/>
              <a:ext cx="35800" cy="82150"/>
            </a:xfrm>
            <a:custGeom>
              <a:avLst/>
              <a:gdLst/>
              <a:ahLst/>
              <a:cxnLst/>
              <a:rect l="l" t="t" r="r" b="b"/>
              <a:pathLst>
                <a:path w="1432" h="3286" extrusionOk="0">
                  <a:moveTo>
                    <a:pt x="821" y="1"/>
                  </a:moveTo>
                  <a:cubicBezTo>
                    <a:pt x="815" y="1"/>
                    <a:pt x="808" y="1"/>
                    <a:pt x="801" y="3"/>
                  </a:cubicBezTo>
                  <a:cubicBezTo>
                    <a:pt x="741" y="18"/>
                    <a:pt x="708" y="74"/>
                    <a:pt x="724" y="134"/>
                  </a:cubicBezTo>
                  <a:cubicBezTo>
                    <a:pt x="1196" y="2041"/>
                    <a:pt x="61" y="3094"/>
                    <a:pt x="50" y="3104"/>
                  </a:cubicBezTo>
                  <a:cubicBezTo>
                    <a:pt x="7" y="3142"/>
                    <a:pt x="0" y="3208"/>
                    <a:pt x="40" y="3253"/>
                  </a:cubicBezTo>
                  <a:cubicBezTo>
                    <a:pt x="61" y="3274"/>
                    <a:pt x="88" y="3286"/>
                    <a:pt x="116" y="3286"/>
                  </a:cubicBezTo>
                  <a:cubicBezTo>
                    <a:pt x="143" y="3286"/>
                    <a:pt x="171" y="3281"/>
                    <a:pt x="187" y="3258"/>
                  </a:cubicBezTo>
                  <a:cubicBezTo>
                    <a:pt x="242" y="3215"/>
                    <a:pt x="1431" y="2118"/>
                    <a:pt x="927" y="84"/>
                  </a:cubicBezTo>
                  <a:cubicBezTo>
                    <a:pt x="912" y="32"/>
                    <a:pt x="868" y="1"/>
                    <a:pt x="8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760000" y="4070125"/>
              <a:ext cx="95525" cy="36150"/>
            </a:xfrm>
            <a:custGeom>
              <a:avLst/>
              <a:gdLst/>
              <a:ahLst/>
              <a:cxnLst/>
              <a:rect l="l" t="t" r="r" b="b"/>
              <a:pathLst>
                <a:path w="3821" h="1446" extrusionOk="0">
                  <a:moveTo>
                    <a:pt x="118" y="0"/>
                  </a:moveTo>
                  <a:cubicBezTo>
                    <a:pt x="88" y="0"/>
                    <a:pt x="59" y="13"/>
                    <a:pt x="38" y="37"/>
                  </a:cubicBezTo>
                  <a:cubicBezTo>
                    <a:pt x="0" y="80"/>
                    <a:pt x="5" y="146"/>
                    <a:pt x="49" y="185"/>
                  </a:cubicBezTo>
                  <a:cubicBezTo>
                    <a:pt x="115" y="244"/>
                    <a:pt x="1485" y="1445"/>
                    <a:pt x="2904" y="1445"/>
                  </a:cubicBezTo>
                  <a:cubicBezTo>
                    <a:pt x="3185" y="1445"/>
                    <a:pt x="3469" y="1395"/>
                    <a:pt x="3744" y="1286"/>
                  </a:cubicBezTo>
                  <a:cubicBezTo>
                    <a:pt x="3798" y="1264"/>
                    <a:pt x="3820" y="1205"/>
                    <a:pt x="3798" y="1149"/>
                  </a:cubicBezTo>
                  <a:cubicBezTo>
                    <a:pt x="3782" y="1107"/>
                    <a:pt x="3742" y="1081"/>
                    <a:pt x="3700" y="1081"/>
                  </a:cubicBezTo>
                  <a:cubicBezTo>
                    <a:pt x="3687" y="1081"/>
                    <a:pt x="3674" y="1084"/>
                    <a:pt x="3661" y="1089"/>
                  </a:cubicBezTo>
                  <a:cubicBezTo>
                    <a:pt x="3417" y="1188"/>
                    <a:pt x="3165" y="1230"/>
                    <a:pt x="2912" y="1230"/>
                  </a:cubicBezTo>
                  <a:cubicBezTo>
                    <a:pt x="1563" y="1230"/>
                    <a:pt x="205" y="39"/>
                    <a:pt x="187" y="26"/>
                  </a:cubicBezTo>
                  <a:cubicBezTo>
                    <a:pt x="167" y="9"/>
                    <a:pt x="142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799575" y="4057825"/>
              <a:ext cx="108425" cy="97225"/>
            </a:xfrm>
            <a:custGeom>
              <a:avLst/>
              <a:gdLst/>
              <a:ahLst/>
              <a:cxnLst/>
              <a:rect l="l" t="t" r="r" b="b"/>
              <a:pathLst>
                <a:path w="4337" h="3889" extrusionOk="0">
                  <a:moveTo>
                    <a:pt x="121" y="0"/>
                  </a:moveTo>
                  <a:cubicBezTo>
                    <a:pt x="87" y="0"/>
                    <a:pt x="54" y="14"/>
                    <a:pt x="34" y="41"/>
                  </a:cubicBezTo>
                  <a:cubicBezTo>
                    <a:pt x="1" y="85"/>
                    <a:pt x="6" y="156"/>
                    <a:pt x="56" y="189"/>
                  </a:cubicBezTo>
                  <a:cubicBezTo>
                    <a:pt x="1688" y="1439"/>
                    <a:pt x="4122" y="3834"/>
                    <a:pt x="4144" y="3860"/>
                  </a:cubicBezTo>
                  <a:cubicBezTo>
                    <a:pt x="4167" y="3883"/>
                    <a:pt x="4194" y="3888"/>
                    <a:pt x="4221" y="3888"/>
                  </a:cubicBezTo>
                  <a:cubicBezTo>
                    <a:pt x="4248" y="3888"/>
                    <a:pt x="4276" y="3878"/>
                    <a:pt x="4293" y="3860"/>
                  </a:cubicBezTo>
                  <a:cubicBezTo>
                    <a:pt x="4336" y="3817"/>
                    <a:pt x="4336" y="3751"/>
                    <a:pt x="4293" y="3708"/>
                  </a:cubicBezTo>
                  <a:cubicBezTo>
                    <a:pt x="4271" y="3686"/>
                    <a:pt x="1832" y="1280"/>
                    <a:pt x="182" y="19"/>
                  </a:cubicBezTo>
                  <a:cubicBezTo>
                    <a:pt x="165" y="6"/>
                    <a:pt x="143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273875" y="3434400"/>
              <a:ext cx="315125" cy="300200"/>
            </a:xfrm>
            <a:custGeom>
              <a:avLst/>
              <a:gdLst/>
              <a:ahLst/>
              <a:cxnLst/>
              <a:rect l="l" t="t" r="r" b="b"/>
              <a:pathLst>
                <a:path w="12605" h="12008" extrusionOk="0">
                  <a:moveTo>
                    <a:pt x="7032" y="1"/>
                  </a:moveTo>
                  <a:cubicBezTo>
                    <a:pt x="5754" y="1"/>
                    <a:pt x="1490" y="2780"/>
                    <a:pt x="1490" y="2780"/>
                  </a:cubicBezTo>
                  <a:cubicBezTo>
                    <a:pt x="1" y="3702"/>
                    <a:pt x="3689" y="12008"/>
                    <a:pt x="5626" y="12008"/>
                  </a:cubicBezTo>
                  <a:cubicBezTo>
                    <a:pt x="5693" y="12008"/>
                    <a:pt x="5758" y="11998"/>
                    <a:pt x="5820" y="11977"/>
                  </a:cubicBezTo>
                  <a:cubicBezTo>
                    <a:pt x="7688" y="11363"/>
                    <a:pt x="12605" y="4897"/>
                    <a:pt x="12605" y="4897"/>
                  </a:cubicBezTo>
                  <a:cubicBezTo>
                    <a:pt x="12605" y="4897"/>
                    <a:pt x="8039" y="670"/>
                    <a:pt x="7300" y="73"/>
                  </a:cubicBezTo>
                  <a:cubicBezTo>
                    <a:pt x="7239" y="23"/>
                    <a:pt x="7147" y="1"/>
                    <a:pt x="70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728475" y="3654900"/>
              <a:ext cx="251175" cy="213350"/>
            </a:xfrm>
            <a:custGeom>
              <a:avLst/>
              <a:gdLst/>
              <a:ahLst/>
              <a:cxnLst/>
              <a:rect l="l" t="t" r="r" b="b"/>
              <a:pathLst>
                <a:path w="10047" h="8534" extrusionOk="0">
                  <a:moveTo>
                    <a:pt x="981" y="0"/>
                  </a:moveTo>
                  <a:cubicBezTo>
                    <a:pt x="981" y="0"/>
                    <a:pt x="1" y="7592"/>
                    <a:pt x="538" y="8260"/>
                  </a:cubicBezTo>
                  <a:cubicBezTo>
                    <a:pt x="694" y="8455"/>
                    <a:pt x="1480" y="8533"/>
                    <a:pt x="2526" y="8533"/>
                  </a:cubicBezTo>
                  <a:cubicBezTo>
                    <a:pt x="5060" y="8533"/>
                    <a:pt x="9123" y="8073"/>
                    <a:pt x="9472" y="7701"/>
                  </a:cubicBezTo>
                  <a:cubicBezTo>
                    <a:pt x="9964" y="7171"/>
                    <a:pt x="10046" y="504"/>
                    <a:pt x="8538" y="504"/>
                  </a:cubicBezTo>
                  <a:cubicBezTo>
                    <a:pt x="8533" y="504"/>
                    <a:pt x="8528" y="504"/>
                    <a:pt x="8523" y="504"/>
                  </a:cubicBezTo>
                  <a:cubicBezTo>
                    <a:pt x="8471" y="506"/>
                    <a:pt x="8414" y="506"/>
                    <a:pt x="8352" y="506"/>
                  </a:cubicBezTo>
                  <a:cubicBezTo>
                    <a:pt x="6592" y="506"/>
                    <a:pt x="981" y="0"/>
                    <a:pt x="9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542875" y="3158850"/>
              <a:ext cx="578175" cy="461250"/>
            </a:xfrm>
            <a:custGeom>
              <a:avLst/>
              <a:gdLst/>
              <a:ahLst/>
              <a:cxnLst/>
              <a:rect l="l" t="t" r="r" b="b"/>
              <a:pathLst>
                <a:path w="23127" h="18450" extrusionOk="0">
                  <a:moveTo>
                    <a:pt x="12196" y="0"/>
                  </a:moveTo>
                  <a:cubicBezTo>
                    <a:pt x="8167" y="0"/>
                    <a:pt x="5144" y="2818"/>
                    <a:pt x="5144" y="2818"/>
                  </a:cubicBezTo>
                  <a:cubicBezTo>
                    <a:pt x="1" y="8380"/>
                    <a:pt x="5123" y="18449"/>
                    <a:pt x="12068" y="18449"/>
                  </a:cubicBezTo>
                  <a:cubicBezTo>
                    <a:pt x="12249" y="18449"/>
                    <a:pt x="12431" y="18442"/>
                    <a:pt x="12614" y="18428"/>
                  </a:cubicBezTo>
                  <a:cubicBezTo>
                    <a:pt x="21855" y="17733"/>
                    <a:pt x="23127" y="6908"/>
                    <a:pt x="18743" y="2818"/>
                  </a:cubicBezTo>
                  <a:cubicBezTo>
                    <a:pt x="16477" y="705"/>
                    <a:pt x="14211" y="0"/>
                    <a:pt x="1219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577875" y="3485550"/>
              <a:ext cx="174050" cy="193400"/>
            </a:xfrm>
            <a:custGeom>
              <a:avLst/>
              <a:gdLst/>
              <a:ahLst/>
              <a:cxnLst/>
              <a:rect l="l" t="t" r="r" b="b"/>
              <a:pathLst>
                <a:path w="6962" h="7736" extrusionOk="0">
                  <a:moveTo>
                    <a:pt x="4786" y="0"/>
                  </a:moveTo>
                  <a:lnTo>
                    <a:pt x="1947" y="3771"/>
                  </a:lnTo>
                  <a:lnTo>
                    <a:pt x="680" y="2943"/>
                  </a:lnTo>
                  <a:lnTo>
                    <a:pt x="680" y="2943"/>
                  </a:lnTo>
                  <a:cubicBezTo>
                    <a:pt x="680" y="2943"/>
                    <a:pt x="0" y="6686"/>
                    <a:pt x="3273" y="7569"/>
                  </a:cubicBezTo>
                  <a:cubicBezTo>
                    <a:pt x="3709" y="7687"/>
                    <a:pt x="4092" y="7736"/>
                    <a:pt x="4427" y="7736"/>
                  </a:cubicBezTo>
                  <a:cubicBezTo>
                    <a:pt x="6084" y="7736"/>
                    <a:pt x="6562" y="6534"/>
                    <a:pt x="6562" y="6534"/>
                  </a:cubicBezTo>
                  <a:lnTo>
                    <a:pt x="5509" y="5897"/>
                  </a:lnTo>
                  <a:lnTo>
                    <a:pt x="6961" y="2324"/>
                  </a:lnTo>
                  <a:lnTo>
                    <a:pt x="4786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818350" y="3469900"/>
              <a:ext cx="89775" cy="68150"/>
            </a:xfrm>
            <a:custGeom>
              <a:avLst/>
              <a:gdLst/>
              <a:ahLst/>
              <a:cxnLst/>
              <a:rect l="l" t="t" r="r" b="b"/>
              <a:pathLst>
                <a:path w="3591" h="2726" extrusionOk="0">
                  <a:moveTo>
                    <a:pt x="302" y="1"/>
                  </a:moveTo>
                  <a:cubicBezTo>
                    <a:pt x="247" y="1"/>
                    <a:pt x="203" y="38"/>
                    <a:pt x="193" y="95"/>
                  </a:cubicBezTo>
                  <a:cubicBezTo>
                    <a:pt x="188" y="155"/>
                    <a:pt x="1" y="1575"/>
                    <a:pt x="565" y="2303"/>
                  </a:cubicBezTo>
                  <a:cubicBezTo>
                    <a:pt x="752" y="2539"/>
                    <a:pt x="998" y="2681"/>
                    <a:pt x="1294" y="2714"/>
                  </a:cubicBezTo>
                  <a:cubicBezTo>
                    <a:pt x="1365" y="2720"/>
                    <a:pt x="1437" y="2725"/>
                    <a:pt x="1508" y="2725"/>
                  </a:cubicBezTo>
                  <a:cubicBezTo>
                    <a:pt x="2763" y="2725"/>
                    <a:pt x="3525" y="1486"/>
                    <a:pt x="3558" y="1426"/>
                  </a:cubicBezTo>
                  <a:cubicBezTo>
                    <a:pt x="3591" y="1377"/>
                    <a:pt x="3575" y="1317"/>
                    <a:pt x="3525" y="1284"/>
                  </a:cubicBezTo>
                  <a:cubicBezTo>
                    <a:pt x="3508" y="1274"/>
                    <a:pt x="3489" y="1269"/>
                    <a:pt x="3469" y="1269"/>
                  </a:cubicBezTo>
                  <a:cubicBezTo>
                    <a:pt x="3434" y="1269"/>
                    <a:pt x="3399" y="1286"/>
                    <a:pt x="3378" y="1322"/>
                  </a:cubicBezTo>
                  <a:cubicBezTo>
                    <a:pt x="3371" y="1332"/>
                    <a:pt x="2647" y="2511"/>
                    <a:pt x="1506" y="2511"/>
                  </a:cubicBezTo>
                  <a:cubicBezTo>
                    <a:pt x="1444" y="2511"/>
                    <a:pt x="1381" y="2508"/>
                    <a:pt x="1316" y="2501"/>
                  </a:cubicBezTo>
                  <a:cubicBezTo>
                    <a:pt x="1076" y="2473"/>
                    <a:pt x="884" y="2369"/>
                    <a:pt x="730" y="2172"/>
                  </a:cubicBezTo>
                  <a:cubicBezTo>
                    <a:pt x="221" y="1519"/>
                    <a:pt x="401" y="133"/>
                    <a:pt x="406" y="122"/>
                  </a:cubicBezTo>
                  <a:cubicBezTo>
                    <a:pt x="411" y="62"/>
                    <a:pt x="373" y="12"/>
                    <a:pt x="313" y="1"/>
                  </a:cubicBezTo>
                  <a:cubicBezTo>
                    <a:pt x="309" y="1"/>
                    <a:pt x="305" y="1"/>
                    <a:pt x="3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687775" y="3398400"/>
              <a:ext cx="93875" cy="93875"/>
            </a:xfrm>
            <a:custGeom>
              <a:avLst/>
              <a:gdLst/>
              <a:ahLst/>
              <a:cxnLst/>
              <a:rect l="l" t="t" r="r" b="b"/>
              <a:pathLst>
                <a:path w="3755" h="3755" extrusionOk="0">
                  <a:moveTo>
                    <a:pt x="1880" y="0"/>
                  </a:moveTo>
                  <a:cubicBezTo>
                    <a:pt x="845" y="0"/>
                    <a:pt x="0" y="838"/>
                    <a:pt x="0" y="1875"/>
                  </a:cubicBezTo>
                  <a:cubicBezTo>
                    <a:pt x="0" y="2910"/>
                    <a:pt x="845" y="3754"/>
                    <a:pt x="1880" y="3754"/>
                  </a:cubicBezTo>
                  <a:cubicBezTo>
                    <a:pt x="2917" y="3754"/>
                    <a:pt x="3755" y="2910"/>
                    <a:pt x="3755" y="1875"/>
                  </a:cubicBezTo>
                  <a:cubicBezTo>
                    <a:pt x="3755" y="838"/>
                    <a:pt x="2917" y="0"/>
                    <a:pt x="188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918225" y="3469225"/>
              <a:ext cx="94050" cy="93875"/>
            </a:xfrm>
            <a:custGeom>
              <a:avLst/>
              <a:gdLst/>
              <a:ahLst/>
              <a:cxnLst/>
              <a:rect l="l" t="t" r="r" b="b"/>
              <a:pathLst>
                <a:path w="3762" h="3755" extrusionOk="0">
                  <a:moveTo>
                    <a:pt x="1882" y="1"/>
                  </a:moveTo>
                  <a:cubicBezTo>
                    <a:pt x="845" y="1"/>
                    <a:pt x="1" y="845"/>
                    <a:pt x="1" y="1880"/>
                  </a:cubicBezTo>
                  <a:cubicBezTo>
                    <a:pt x="1" y="2917"/>
                    <a:pt x="845" y="3755"/>
                    <a:pt x="1882" y="3755"/>
                  </a:cubicBezTo>
                  <a:cubicBezTo>
                    <a:pt x="2917" y="3755"/>
                    <a:pt x="3762" y="2917"/>
                    <a:pt x="3762" y="1880"/>
                  </a:cubicBezTo>
                  <a:cubicBezTo>
                    <a:pt x="3762" y="845"/>
                    <a:pt x="2917" y="1"/>
                    <a:pt x="1882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781225" y="3365775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54" y="0"/>
                  </a:moveTo>
                  <a:cubicBezTo>
                    <a:pt x="428" y="0"/>
                    <a:pt x="1" y="428"/>
                    <a:pt x="1" y="949"/>
                  </a:cubicBezTo>
                  <a:cubicBezTo>
                    <a:pt x="1" y="1475"/>
                    <a:pt x="428" y="1902"/>
                    <a:pt x="954" y="1902"/>
                  </a:cubicBezTo>
                  <a:cubicBezTo>
                    <a:pt x="1481" y="1902"/>
                    <a:pt x="1903" y="1475"/>
                    <a:pt x="1903" y="949"/>
                  </a:cubicBezTo>
                  <a:cubicBezTo>
                    <a:pt x="1903" y="428"/>
                    <a:pt x="1481" y="0"/>
                    <a:pt x="9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941550" y="3410600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49" y="0"/>
                  </a:moveTo>
                  <a:cubicBezTo>
                    <a:pt x="423" y="0"/>
                    <a:pt x="0" y="428"/>
                    <a:pt x="0" y="954"/>
                  </a:cubicBezTo>
                  <a:cubicBezTo>
                    <a:pt x="0" y="1480"/>
                    <a:pt x="423" y="1902"/>
                    <a:pt x="949" y="1902"/>
                  </a:cubicBezTo>
                  <a:cubicBezTo>
                    <a:pt x="1475" y="1902"/>
                    <a:pt x="1903" y="1480"/>
                    <a:pt x="1903" y="954"/>
                  </a:cubicBezTo>
                  <a:cubicBezTo>
                    <a:pt x="1903" y="428"/>
                    <a:pt x="1475" y="0"/>
                    <a:pt x="9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547450" y="3548250"/>
              <a:ext cx="207500" cy="156550"/>
            </a:xfrm>
            <a:custGeom>
              <a:avLst/>
              <a:gdLst/>
              <a:ahLst/>
              <a:cxnLst/>
              <a:rect l="l" t="t" r="r" b="b"/>
              <a:pathLst>
                <a:path w="8300" h="6262" extrusionOk="0">
                  <a:moveTo>
                    <a:pt x="794" y="0"/>
                  </a:moveTo>
                  <a:cubicBezTo>
                    <a:pt x="745" y="0"/>
                    <a:pt x="702" y="36"/>
                    <a:pt x="691" y="90"/>
                  </a:cubicBezTo>
                  <a:cubicBezTo>
                    <a:pt x="686" y="128"/>
                    <a:pt x="1" y="4343"/>
                    <a:pt x="3098" y="5724"/>
                  </a:cubicBezTo>
                  <a:cubicBezTo>
                    <a:pt x="3969" y="6113"/>
                    <a:pt x="4715" y="6262"/>
                    <a:pt x="5345" y="6262"/>
                  </a:cubicBezTo>
                  <a:cubicBezTo>
                    <a:pt x="7417" y="6262"/>
                    <a:pt x="8267" y="4661"/>
                    <a:pt x="8272" y="4639"/>
                  </a:cubicBezTo>
                  <a:cubicBezTo>
                    <a:pt x="8299" y="4585"/>
                    <a:pt x="8277" y="4524"/>
                    <a:pt x="8228" y="4497"/>
                  </a:cubicBezTo>
                  <a:cubicBezTo>
                    <a:pt x="8214" y="4488"/>
                    <a:pt x="8197" y="4485"/>
                    <a:pt x="8181" y="4485"/>
                  </a:cubicBezTo>
                  <a:cubicBezTo>
                    <a:pt x="8143" y="4485"/>
                    <a:pt x="8105" y="4506"/>
                    <a:pt x="8085" y="4540"/>
                  </a:cubicBezTo>
                  <a:cubicBezTo>
                    <a:pt x="8044" y="4624"/>
                    <a:pt x="7283" y="6057"/>
                    <a:pt x="5372" y="6057"/>
                  </a:cubicBezTo>
                  <a:cubicBezTo>
                    <a:pt x="4764" y="6057"/>
                    <a:pt x="4040" y="5912"/>
                    <a:pt x="3185" y="5532"/>
                  </a:cubicBezTo>
                  <a:cubicBezTo>
                    <a:pt x="1953" y="4985"/>
                    <a:pt x="1196" y="3910"/>
                    <a:pt x="928" y="2342"/>
                  </a:cubicBezTo>
                  <a:cubicBezTo>
                    <a:pt x="731" y="1165"/>
                    <a:pt x="900" y="133"/>
                    <a:pt x="900" y="123"/>
                  </a:cubicBezTo>
                  <a:cubicBezTo>
                    <a:pt x="911" y="68"/>
                    <a:pt x="873" y="14"/>
                    <a:pt x="812" y="2"/>
                  </a:cubicBezTo>
                  <a:cubicBezTo>
                    <a:pt x="806" y="1"/>
                    <a:pt x="800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393875" y="3868225"/>
              <a:ext cx="415500" cy="206850"/>
            </a:xfrm>
            <a:custGeom>
              <a:avLst/>
              <a:gdLst/>
              <a:ahLst/>
              <a:cxnLst/>
              <a:rect l="l" t="t" r="r" b="b"/>
              <a:pathLst>
                <a:path w="16620" h="8274" extrusionOk="0">
                  <a:moveTo>
                    <a:pt x="1584" y="0"/>
                  </a:moveTo>
                  <a:cubicBezTo>
                    <a:pt x="170" y="790"/>
                    <a:pt x="1" y="7663"/>
                    <a:pt x="1584" y="8184"/>
                  </a:cubicBezTo>
                  <a:cubicBezTo>
                    <a:pt x="1774" y="8246"/>
                    <a:pt x="2123" y="8273"/>
                    <a:pt x="2593" y="8273"/>
                  </a:cubicBezTo>
                  <a:cubicBezTo>
                    <a:pt x="5864" y="8273"/>
                    <a:pt x="14955" y="6949"/>
                    <a:pt x="16168" y="6949"/>
                  </a:cubicBezTo>
                  <a:cubicBezTo>
                    <a:pt x="16235" y="6949"/>
                    <a:pt x="16278" y="6953"/>
                    <a:pt x="16295" y="6962"/>
                  </a:cubicBezTo>
                  <a:cubicBezTo>
                    <a:pt x="16305" y="6967"/>
                    <a:pt x="16316" y="6970"/>
                    <a:pt x="16325" y="6970"/>
                  </a:cubicBezTo>
                  <a:cubicBezTo>
                    <a:pt x="16619" y="6970"/>
                    <a:pt x="16295" y="4254"/>
                    <a:pt x="16295" y="4254"/>
                  </a:cubicBezTo>
                  <a:cubicBezTo>
                    <a:pt x="16295" y="4254"/>
                    <a:pt x="15320" y="4320"/>
                    <a:pt x="13901" y="4320"/>
                  </a:cubicBezTo>
                  <a:cubicBezTo>
                    <a:pt x="11224" y="4320"/>
                    <a:pt x="6966" y="4088"/>
                    <a:pt x="4681" y="2752"/>
                  </a:cubicBezTo>
                  <a:cubicBezTo>
                    <a:pt x="1190" y="708"/>
                    <a:pt x="1584" y="0"/>
                    <a:pt x="15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814800" y="3696825"/>
              <a:ext cx="17700" cy="157600"/>
            </a:xfrm>
            <a:custGeom>
              <a:avLst/>
              <a:gdLst/>
              <a:ahLst/>
              <a:cxnLst/>
              <a:rect l="l" t="t" r="r" b="b"/>
              <a:pathLst>
                <a:path w="708" h="6304" extrusionOk="0">
                  <a:moveTo>
                    <a:pt x="598" y="0"/>
                  </a:moveTo>
                  <a:cubicBezTo>
                    <a:pt x="547" y="0"/>
                    <a:pt x="499" y="37"/>
                    <a:pt x="494" y="94"/>
                  </a:cubicBezTo>
                  <a:cubicBezTo>
                    <a:pt x="488" y="127"/>
                    <a:pt x="1" y="3684"/>
                    <a:pt x="55" y="6199"/>
                  </a:cubicBezTo>
                  <a:cubicBezTo>
                    <a:pt x="55" y="6254"/>
                    <a:pt x="100" y="6304"/>
                    <a:pt x="159" y="6304"/>
                  </a:cubicBezTo>
                  <a:cubicBezTo>
                    <a:pt x="219" y="6297"/>
                    <a:pt x="264" y="6254"/>
                    <a:pt x="264" y="6193"/>
                  </a:cubicBezTo>
                  <a:cubicBezTo>
                    <a:pt x="209" y="3694"/>
                    <a:pt x="697" y="154"/>
                    <a:pt x="702" y="122"/>
                  </a:cubicBezTo>
                  <a:cubicBezTo>
                    <a:pt x="707" y="61"/>
                    <a:pt x="669" y="11"/>
                    <a:pt x="609" y="1"/>
                  </a:cubicBezTo>
                  <a:cubicBezTo>
                    <a:pt x="605" y="0"/>
                    <a:pt x="602" y="0"/>
                    <a:pt x="5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648750" y="3519800"/>
              <a:ext cx="86050" cy="89075"/>
            </a:xfrm>
            <a:custGeom>
              <a:avLst/>
              <a:gdLst/>
              <a:ahLst/>
              <a:cxnLst/>
              <a:rect l="l" t="t" r="r" b="b"/>
              <a:pathLst>
                <a:path w="3442" h="3563" extrusionOk="0">
                  <a:moveTo>
                    <a:pt x="833" y="1"/>
                  </a:moveTo>
                  <a:lnTo>
                    <a:pt x="0" y="1244"/>
                  </a:lnTo>
                  <a:lnTo>
                    <a:pt x="3036" y="3563"/>
                  </a:lnTo>
                  <a:lnTo>
                    <a:pt x="3441" y="2592"/>
                  </a:lnTo>
                  <a:cubicBezTo>
                    <a:pt x="3441" y="2592"/>
                    <a:pt x="1847" y="1869"/>
                    <a:pt x="8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544025" y="3064475"/>
              <a:ext cx="618825" cy="325125"/>
            </a:xfrm>
            <a:custGeom>
              <a:avLst/>
              <a:gdLst/>
              <a:ahLst/>
              <a:cxnLst/>
              <a:rect l="l" t="t" r="r" b="b"/>
              <a:pathLst>
                <a:path w="24753" h="13005" extrusionOk="0">
                  <a:moveTo>
                    <a:pt x="10185" y="0"/>
                  </a:moveTo>
                  <a:cubicBezTo>
                    <a:pt x="9256" y="0"/>
                    <a:pt x="8220" y="176"/>
                    <a:pt x="7076" y="608"/>
                  </a:cubicBezTo>
                  <a:cubicBezTo>
                    <a:pt x="1032" y="2905"/>
                    <a:pt x="1" y="8605"/>
                    <a:pt x="1799" y="11801"/>
                  </a:cubicBezTo>
                  <a:cubicBezTo>
                    <a:pt x="1799" y="11801"/>
                    <a:pt x="3000" y="12059"/>
                    <a:pt x="4399" y="12059"/>
                  </a:cubicBezTo>
                  <a:cubicBezTo>
                    <a:pt x="5520" y="12059"/>
                    <a:pt x="6769" y="11894"/>
                    <a:pt x="7630" y="11296"/>
                  </a:cubicBezTo>
                  <a:cubicBezTo>
                    <a:pt x="9560" y="9953"/>
                    <a:pt x="8404" y="5865"/>
                    <a:pt x="11429" y="5136"/>
                  </a:cubicBezTo>
                  <a:cubicBezTo>
                    <a:pt x="11782" y="5051"/>
                    <a:pt x="12101" y="5013"/>
                    <a:pt x="12389" y="5013"/>
                  </a:cubicBezTo>
                  <a:cubicBezTo>
                    <a:pt x="14555" y="5013"/>
                    <a:pt x="14953" y="7153"/>
                    <a:pt x="14953" y="7153"/>
                  </a:cubicBezTo>
                  <a:cubicBezTo>
                    <a:pt x="14953" y="7153"/>
                    <a:pt x="16375" y="6267"/>
                    <a:pt x="17617" y="6267"/>
                  </a:cubicBezTo>
                  <a:cubicBezTo>
                    <a:pt x="18012" y="6267"/>
                    <a:pt x="18389" y="6356"/>
                    <a:pt x="18697" y="6593"/>
                  </a:cubicBezTo>
                  <a:cubicBezTo>
                    <a:pt x="21807" y="8987"/>
                    <a:pt x="17636" y="13004"/>
                    <a:pt x="20954" y="13004"/>
                  </a:cubicBezTo>
                  <a:cubicBezTo>
                    <a:pt x="21009" y="13004"/>
                    <a:pt x="21066" y="13003"/>
                    <a:pt x="21125" y="13001"/>
                  </a:cubicBezTo>
                  <a:cubicBezTo>
                    <a:pt x="24753" y="12864"/>
                    <a:pt x="24194" y="9783"/>
                    <a:pt x="24194" y="9783"/>
                  </a:cubicBezTo>
                  <a:lnTo>
                    <a:pt x="24194" y="9783"/>
                  </a:lnTo>
                  <a:cubicBezTo>
                    <a:pt x="24194" y="9783"/>
                    <a:pt x="24183" y="9784"/>
                    <a:pt x="24164" y="9784"/>
                  </a:cubicBezTo>
                  <a:cubicBezTo>
                    <a:pt x="24028" y="9784"/>
                    <a:pt x="23443" y="9742"/>
                    <a:pt x="22906" y="9055"/>
                  </a:cubicBezTo>
                  <a:cubicBezTo>
                    <a:pt x="22358" y="8361"/>
                    <a:pt x="24191" y="2936"/>
                    <a:pt x="18717" y="2936"/>
                  </a:cubicBezTo>
                  <a:cubicBezTo>
                    <a:pt x="18004" y="2936"/>
                    <a:pt x="17168" y="3028"/>
                    <a:pt x="16186" y="3234"/>
                  </a:cubicBezTo>
                  <a:cubicBezTo>
                    <a:pt x="16186" y="3234"/>
                    <a:pt x="14174" y="0"/>
                    <a:pt x="10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517325" y="3317450"/>
              <a:ext cx="142400" cy="134250"/>
            </a:xfrm>
            <a:custGeom>
              <a:avLst/>
              <a:gdLst/>
              <a:ahLst/>
              <a:cxnLst/>
              <a:rect l="l" t="t" r="r" b="b"/>
              <a:pathLst>
                <a:path w="5696" h="5370" extrusionOk="0">
                  <a:moveTo>
                    <a:pt x="4183" y="0"/>
                  </a:moveTo>
                  <a:cubicBezTo>
                    <a:pt x="3897" y="0"/>
                    <a:pt x="3557" y="109"/>
                    <a:pt x="3152" y="367"/>
                  </a:cubicBezTo>
                  <a:cubicBezTo>
                    <a:pt x="1" y="2378"/>
                    <a:pt x="2538" y="4910"/>
                    <a:pt x="4040" y="5326"/>
                  </a:cubicBezTo>
                  <a:cubicBezTo>
                    <a:pt x="4148" y="5356"/>
                    <a:pt x="4248" y="5369"/>
                    <a:pt x="4342" y="5369"/>
                  </a:cubicBezTo>
                  <a:cubicBezTo>
                    <a:pt x="5562" y="5369"/>
                    <a:pt x="5695" y="3036"/>
                    <a:pt x="5695" y="3036"/>
                  </a:cubicBezTo>
                  <a:cubicBezTo>
                    <a:pt x="5695" y="3036"/>
                    <a:pt x="5695" y="0"/>
                    <a:pt x="418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596525" y="3342075"/>
              <a:ext cx="31675" cy="82650"/>
            </a:xfrm>
            <a:custGeom>
              <a:avLst/>
              <a:gdLst/>
              <a:ahLst/>
              <a:cxnLst/>
              <a:rect l="l" t="t" r="r" b="b"/>
              <a:pathLst>
                <a:path w="1267" h="3306" extrusionOk="0">
                  <a:moveTo>
                    <a:pt x="164" y="0"/>
                  </a:moveTo>
                  <a:cubicBezTo>
                    <a:pt x="123" y="0"/>
                    <a:pt x="98" y="5"/>
                    <a:pt x="94" y="7"/>
                  </a:cubicBezTo>
                  <a:cubicBezTo>
                    <a:pt x="38" y="17"/>
                    <a:pt x="0" y="66"/>
                    <a:pt x="11" y="126"/>
                  </a:cubicBezTo>
                  <a:cubicBezTo>
                    <a:pt x="17" y="178"/>
                    <a:pt x="65" y="215"/>
                    <a:pt x="121" y="215"/>
                  </a:cubicBezTo>
                  <a:cubicBezTo>
                    <a:pt x="124" y="215"/>
                    <a:pt x="128" y="215"/>
                    <a:pt x="132" y="214"/>
                  </a:cubicBezTo>
                  <a:cubicBezTo>
                    <a:pt x="133" y="214"/>
                    <a:pt x="146" y="213"/>
                    <a:pt x="168" y="213"/>
                  </a:cubicBezTo>
                  <a:cubicBezTo>
                    <a:pt x="240" y="213"/>
                    <a:pt x="404" y="232"/>
                    <a:pt x="559" y="395"/>
                  </a:cubicBezTo>
                  <a:cubicBezTo>
                    <a:pt x="839" y="675"/>
                    <a:pt x="1102" y="1388"/>
                    <a:pt x="800" y="3185"/>
                  </a:cubicBezTo>
                  <a:cubicBezTo>
                    <a:pt x="795" y="3240"/>
                    <a:pt x="833" y="3295"/>
                    <a:pt x="888" y="3306"/>
                  </a:cubicBezTo>
                  <a:lnTo>
                    <a:pt x="905" y="3306"/>
                  </a:lnTo>
                  <a:cubicBezTo>
                    <a:pt x="959" y="3306"/>
                    <a:pt x="1004" y="3273"/>
                    <a:pt x="1009" y="3217"/>
                  </a:cubicBezTo>
                  <a:cubicBezTo>
                    <a:pt x="1267" y="1699"/>
                    <a:pt x="1162" y="697"/>
                    <a:pt x="708" y="242"/>
                  </a:cubicBezTo>
                  <a:cubicBezTo>
                    <a:pt x="499" y="33"/>
                    <a:pt x="275" y="0"/>
                    <a:pt x="164" y="0"/>
                  </a:cubicBezTo>
                  <a:close/>
                </a:path>
              </a:pathLst>
            </a:custGeom>
            <a:solidFill>
              <a:srgbClr val="2E25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869725" y="3413150"/>
              <a:ext cx="49775" cy="80500"/>
            </a:xfrm>
            <a:custGeom>
              <a:avLst/>
              <a:gdLst/>
              <a:ahLst/>
              <a:cxnLst/>
              <a:rect l="l" t="t" r="r" b="b"/>
              <a:pathLst>
                <a:path w="1991" h="3220" extrusionOk="0">
                  <a:moveTo>
                    <a:pt x="613" y="0"/>
                  </a:moveTo>
                  <a:cubicBezTo>
                    <a:pt x="565" y="0"/>
                    <a:pt x="520" y="36"/>
                    <a:pt x="511" y="84"/>
                  </a:cubicBezTo>
                  <a:lnTo>
                    <a:pt x="172" y="1877"/>
                  </a:lnTo>
                  <a:cubicBezTo>
                    <a:pt x="165" y="1904"/>
                    <a:pt x="172" y="1937"/>
                    <a:pt x="187" y="1958"/>
                  </a:cubicBezTo>
                  <a:cubicBezTo>
                    <a:pt x="210" y="1986"/>
                    <a:pt x="231" y="1998"/>
                    <a:pt x="264" y="2003"/>
                  </a:cubicBezTo>
                  <a:lnTo>
                    <a:pt x="1553" y="2145"/>
                  </a:lnTo>
                  <a:lnTo>
                    <a:pt x="73" y="3022"/>
                  </a:lnTo>
                  <a:cubicBezTo>
                    <a:pt x="18" y="3050"/>
                    <a:pt x="1" y="3116"/>
                    <a:pt x="33" y="3164"/>
                  </a:cubicBezTo>
                  <a:cubicBezTo>
                    <a:pt x="51" y="3197"/>
                    <a:pt x="89" y="3220"/>
                    <a:pt x="122" y="3220"/>
                  </a:cubicBezTo>
                  <a:cubicBezTo>
                    <a:pt x="144" y="3220"/>
                    <a:pt x="160" y="3214"/>
                    <a:pt x="177" y="3203"/>
                  </a:cubicBezTo>
                  <a:lnTo>
                    <a:pt x="1930" y="2167"/>
                  </a:lnTo>
                  <a:cubicBezTo>
                    <a:pt x="1968" y="2140"/>
                    <a:pt x="1991" y="2096"/>
                    <a:pt x="1980" y="2052"/>
                  </a:cubicBezTo>
                  <a:cubicBezTo>
                    <a:pt x="1974" y="2008"/>
                    <a:pt x="1936" y="1975"/>
                    <a:pt x="1892" y="1970"/>
                  </a:cubicBezTo>
                  <a:lnTo>
                    <a:pt x="402" y="1806"/>
                  </a:lnTo>
                  <a:lnTo>
                    <a:pt x="719" y="128"/>
                  </a:lnTo>
                  <a:cubicBezTo>
                    <a:pt x="731" y="68"/>
                    <a:pt x="691" y="13"/>
                    <a:pt x="632" y="2"/>
                  </a:cubicBezTo>
                  <a:cubicBezTo>
                    <a:pt x="626" y="1"/>
                    <a:pt x="620" y="0"/>
                    <a:pt x="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414425" y="3545400"/>
              <a:ext cx="91950" cy="159550"/>
            </a:xfrm>
            <a:custGeom>
              <a:avLst/>
              <a:gdLst/>
              <a:ahLst/>
              <a:cxnLst/>
              <a:rect l="l" t="t" r="r" b="b"/>
              <a:pathLst>
                <a:path w="3678" h="6382" extrusionOk="0">
                  <a:moveTo>
                    <a:pt x="3560" y="0"/>
                  </a:moveTo>
                  <a:cubicBezTo>
                    <a:pt x="3534" y="0"/>
                    <a:pt x="3508" y="10"/>
                    <a:pt x="3487" y="29"/>
                  </a:cubicBezTo>
                  <a:cubicBezTo>
                    <a:pt x="872" y="2555"/>
                    <a:pt x="22" y="6211"/>
                    <a:pt x="11" y="6250"/>
                  </a:cubicBezTo>
                  <a:cubicBezTo>
                    <a:pt x="1" y="6304"/>
                    <a:pt x="39" y="6364"/>
                    <a:pt x="93" y="6376"/>
                  </a:cubicBezTo>
                  <a:cubicBezTo>
                    <a:pt x="99" y="6376"/>
                    <a:pt x="110" y="6381"/>
                    <a:pt x="115" y="6381"/>
                  </a:cubicBezTo>
                  <a:cubicBezTo>
                    <a:pt x="165" y="6381"/>
                    <a:pt x="209" y="6348"/>
                    <a:pt x="219" y="6298"/>
                  </a:cubicBezTo>
                  <a:cubicBezTo>
                    <a:pt x="224" y="6260"/>
                    <a:pt x="1064" y="2665"/>
                    <a:pt x="3634" y="182"/>
                  </a:cubicBezTo>
                  <a:cubicBezTo>
                    <a:pt x="3677" y="138"/>
                    <a:pt x="3677" y="72"/>
                    <a:pt x="3639" y="34"/>
                  </a:cubicBezTo>
                  <a:cubicBezTo>
                    <a:pt x="3617" y="11"/>
                    <a:pt x="3588" y="0"/>
                    <a:pt x="35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072950" y="4367975"/>
              <a:ext cx="12900" cy="30150"/>
            </a:xfrm>
            <a:custGeom>
              <a:avLst/>
              <a:gdLst/>
              <a:ahLst/>
              <a:cxnLst/>
              <a:rect l="l" t="t" r="r" b="b"/>
              <a:pathLst>
                <a:path w="516" h="1206" extrusionOk="0">
                  <a:moveTo>
                    <a:pt x="400" y="1"/>
                  </a:moveTo>
                  <a:cubicBezTo>
                    <a:pt x="354" y="1"/>
                    <a:pt x="310" y="31"/>
                    <a:pt x="297" y="77"/>
                  </a:cubicBezTo>
                  <a:lnTo>
                    <a:pt x="17" y="1069"/>
                  </a:lnTo>
                  <a:cubicBezTo>
                    <a:pt x="1" y="1123"/>
                    <a:pt x="34" y="1183"/>
                    <a:pt x="93" y="1200"/>
                  </a:cubicBezTo>
                  <a:cubicBezTo>
                    <a:pt x="99" y="1200"/>
                    <a:pt x="110" y="1206"/>
                    <a:pt x="121" y="1206"/>
                  </a:cubicBezTo>
                  <a:cubicBezTo>
                    <a:pt x="165" y="1206"/>
                    <a:pt x="209" y="1173"/>
                    <a:pt x="219" y="1129"/>
                  </a:cubicBezTo>
                  <a:lnTo>
                    <a:pt x="499" y="136"/>
                  </a:lnTo>
                  <a:cubicBezTo>
                    <a:pt x="515" y="82"/>
                    <a:pt x="482" y="22"/>
                    <a:pt x="428" y="5"/>
                  </a:cubicBezTo>
                  <a:cubicBezTo>
                    <a:pt x="419" y="2"/>
                    <a:pt x="409" y="1"/>
                    <a:pt x="4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093075" y="4367425"/>
              <a:ext cx="5400" cy="25900"/>
            </a:xfrm>
            <a:custGeom>
              <a:avLst/>
              <a:gdLst/>
              <a:ahLst/>
              <a:cxnLst/>
              <a:rect l="l" t="t" r="r" b="b"/>
              <a:pathLst>
                <a:path w="216" h="1036" extrusionOk="0">
                  <a:moveTo>
                    <a:pt x="105" y="0"/>
                  </a:moveTo>
                  <a:cubicBezTo>
                    <a:pt x="44" y="0"/>
                    <a:pt x="1" y="49"/>
                    <a:pt x="1" y="104"/>
                  </a:cubicBezTo>
                  <a:lnTo>
                    <a:pt x="6" y="932"/>
                  </a:lnTo>
                  <a:cubicBezTo>
                    <a:pt x="6" y="987"/>
                    <a:pt x="56" y="1035"/>
                    <a:pt x="110" y="1035"/>
                  </a:cubicBezTo>
                  <a:cubicBezTo>
                    <a:pt x="171" y="1035"/>
                    <a:pt x="215" y="987"/>
                    <a:pt x="215" y="932"/>
                  </a:cubicBezTo>
                  <a:lnTo>
                    <a:pt x="209" y="104"/>
                  </a:lnTo>
                  <a:cubicBezTo>
                    <a:pt x="209" y="49"/>
                    <a:pt x="165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151" name="Google Shape;151;p2"/>
          <p:cNvSpPr txBox="1">
            <a:spLocks noGrp="1"/>
          </p:cNvSpPr>
          <p:nvPr>
            <p:ph type="subTitle" idx="1"/>
          </p:nvPr>
        </p:nvSpPr>
        <p:spPr>
          <a:xfrm>
            <a:off x="2839160" y="4876667"/>
            <a:ext cx="6483521" cy="57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94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9pPr>
          </a:lstStyle>
          <a:p>
            <a:endParaRPr/>
          </a:p>
        </p:txBody>
      </p:sp>
      <p:sp>
        <p:nvSpPr>
          <p:cNvPr id="152" name="Google Shape;152;p2"/>
          <p:cNvSpPr txBox="1">
            <a:spLocks noGrp="1"/>
          </p:cNvSpPr>
          <p:nvPr>
            <p:ph type="ctrTitle"/>
          </p:nvPr>
        </p:nvSpPr>
        <p:spPr>
          <a:xfrm>
            <a:off x="3116273" y="1132733"/>
            <a:ext cx="5929295" cy="3744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1197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6"/>
          <p:cNvSpPr/>
          <p:nvPr/>
        </p:nvSpPr>
        <p:spPr>
          <a:xfrm>
            <a:off x="965972" y="720000"/>
            <a:ext cx="10229829" cy="54180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356" name="Google Shape;356;p6"/>
          <p:cNvGrpSpPr/>
          <p:nvPr/>
        </p:nvGrpSpPr>
        <p:grpSpPr>
          <a:xfrm>
            <a:off x="162675" y="91391"/>
            <a:ext cx="11925202" cy="6721505"/>
            <a:chOff x="122308" y="68542"/>
            <a:chExt cx="8966083" cy="5041129"/>
          </a:xfrm>
        </p:grpSpPr>
        <p:sp>
          <p:nvSpPr>
            <p:cNvPr id="357" name="Google Shape;357;p6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58" name="Google Shape;358;p6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59" name="Google Shape;359;p6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0" name="Google Shape;360;p6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1" name="Google Shape;361;p6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2" name="Google Shape;362;p6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3" name="Google Shape;363;p6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364" name="Google Shape;364;p6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5" name="Google Shape;365;p6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6" name="Google Shape;366;p6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7" name="Google Shape;367;p6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8" name="Google Shape;368;p6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9" name="Google Shape;369;p6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370" name="Google Shape;370;p6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1" name="Google Shape;371;p6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72" name="Google Shape;372;p6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3" name="Google Shape;373;p6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74" name="Google Shape;374;p6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5" name="Google Shape;375;p6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6" name="Google Shape;376;p6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7" name="Google Shape;377;p6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78" name="Google Shape;378;p6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79" name="Google Shape;379;p6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0" name="Google Shape;380;p6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1" name="Google Shape;381;p6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82" name="Google Shape;382;p6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83" name="Google Shape;383;p6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4" name="Google Shape;384;p6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5" name="Google Shape;385;p6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6" name="Google Shape;386;p6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87" name="Google Shape;387;p6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88" name="Google Shape;388;p6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9" name="Google Shape;389;p6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90" name="Google Shape;390;p6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91" name="Google Shape;391;p6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92" name="Google Shape;392;p6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93" name="Google Shape;393;p6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94" name="Google Shape;394;p6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95" name="Google Shape;395;p6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96" name="Google Shape;396;p6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97" name="Google Shape;397;p6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98" name="Google Shape;398;p6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99" name="Google Shape;399;p6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0" name="Google Shape;400;p6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01" name="Google Shape;401;p6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02" name="Google Shape;402;p6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3" name="Google Shape;403;p6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04" name="Google Shape;404;p6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05" name="Google Shape;405;p6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6" name="Google Shape;406;p6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07" name="Google Shape;407;p6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08" name="Google Shape;408;p6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9" name="Google Shape;409;p6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410" name="Google Shape;410;p6"/>
          <p:cNvSpPr txBox="1">
            <a:spLocks noGrp="1"/>
          </p:cNvSpPr>
          <p:nvPr>
            <p:ph type="title"/>
          </p:nvPr>
        </p:nvSpPr>
        <p:spPr>
          <a:xfrm>
            <a:off x="3530678" y="720000"/>
            <a:ext cx="5100550" cy="8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2" name="Google Shape;412;p7"/>
          <p:cNvGrpSpPr/>
          <p:nvPr/>
        </p:nvGrpSpPr>
        <p:grpSpPr>
          <a:xfrm>
            <a:off x="162675" y="147201"/>
            <a:ext cx="11925202" cy="6665697"/>
            <a:chOff x="122308" y="110399"/>
            <a:chExt cx="8966083" cy="4999273"/>
          </a:xfrm>
        </p:grpSpPr>
        <p:grpSp>
          <p:nvGrpSpPr>
            <p:cNvPr id="413" name="Google Shape;413;p7"/>
            <p:cNvGrpSpPr/>
            <p:nvPr/>
          </p:nvGrpSpPr>
          <p:grpSpPr>
            <a:xfrm>
              <a:off x="122308" y="110399"/>
              <a:ext cx="8966083" cy="4999273"/>
              <a:chOff x="122308" y="110399"/>
              <a:chExt cx="8966083" cy="4999273"/>
            </a:xfrm>
          </p:grpSpPr>
          <p:grpSp>
            <p:nvGrpSpPr>
              <p:cNvPr id="414" name="Google Shape;414;p7"/>
              <p:cNvGrpSpPr/>
              <p:nvPr/>
            </p:nvGrpSpPr>
            <p:grpSpPr>
              <a:xfrm rot="10800000">
                <a:off x="6573247" y="988275"/>
                <a:ext cx="1752359" cy="2359987"/>
                <a:chOff x="8524342" y="1674075"/>
                <a:chExt cx="1752359" cy="2359987"/>
              </a:xfrm>
            </p:grpSpPr>
            <p:sp>
              <p:nvSpPr>
                <p:cNvPr id="415" name="Google Shape;415;p7"/>
                <p:cNvSpPr/>
                <p:nvPr/>
              </p:nvSpPr>
              <p:spPr>
                <a:xfrm>
                  <a:off x="8824189" y="1674075"/>
                  <a:ext cx="111187" cy="38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416" name="Google Shape;416;p7"/>
                <p:cNvSpPr/>
                <p:nvPr/>
              </p:nvSpPr>
              <p:spPr>
                <a:xfrm>
                  <a:off x="10165514" y="3683200"/>
                  <a:ext cx="111187" cy="38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  <p:sp>
              <p:nvSpPr>
                <p:cNvPr id="417" name="Google Shape;417;p7"/>
                <p:cNvSpPr/>
                <p:nvPr/>
              </p:nvSpPr>
              <p:spPr>
                <a:xfrm rot="2700000">
                  <a:off x="8521914" y="2867729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</p:sp>
            <p:sp>
              <p:nvSpPr>
                <p:cNvPr id="418" name="Google Shape;418;p7"/>
                <p:cNvSpPr/>
                <p:nvPr/>
              </p:nvSpPr>
              <p:spPr>
                <a:xfrm rot="-5400000">
                  <a:off x="9564028" y="203240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419" name="Google Shape;419;p7"/>
                <p:cNvSpPr/>
                <p:nvPr/>
              </p:nvSpPr>
              <p:spPr>
                <a:xfrm rot="-5400000">
                  <a:off x="8568653" y="3957134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</p:grpSp>
          <p:grpSp>
            <p:nvGrpSpPr>
              <p:cNvPr id="420" name="Google Shape;420;p7"/>
              <p:cNvGrpSpPr/>
              <p:nvPr/>
            </p:nvGrpSpPr>
            <p:grpSpPr>
              <a:xfrm>
                <a:off x="122308" y="110399"/>
                <a:ext cx="8966083" cy="4999273"/>
                <a:chOff x="122308" y="110399"/>
                <a:chExt cx="8966083" cy="4999273"/>
              </a:xfrm>
            </p:grpSpPr>
            <p:grpSp>
              <p:nvGrpSpPr>
                <p:cNvPr id="421" name="Google Shape;421;p7"/>
                <p:cNvGrpSpPr/>
                <p:nvPr/>
              </p:nvGrpSpPr>
              <p:grpSpPr>
                <a:xfrm>
                  <a:off x="122308" y="110399"/>
                  <a:ext cx="8966083" cy="4999273"/>
                  <a:chOff x="122308" y="110399"/>
                  <a:chExt cx="8966083" cy="4999273"/>
                </a:xfrm>
              </p:grpSpPr>
              <p:sp>
                <p:nvSpPr>
                  <p:cNvPr id="422" name="Google Shape;422;p7"/>
                  <p:cNvSpPr/>
                  <p:nvPr/>
                </p:nvSpPr>
                <p:spPr>
                  <a:xfrm rot="2700000">
                    <a:off x="365766" y="29748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23" name="Google Shape;423;p7"/>
                  <p:cNvSpPr/>
                  <p:nvPr/>
                </p:nvSpPr>
                <p:spPr>
                  <a:xfrm>
                    <a:off x="960208" y="347900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24" name="Google Shape;424;p7"/>
                  <p:cNvSpPr/>
                  <p:nvPr/>
                </p:nvSpPr>
                <p:spPr>
                  <a:xfrm rot="6300406">
                    <a:off x="6543825" y="4799709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25" name="Google Shape;425;p7"/>
                  <p:cNvSpPr/>
                  <p:nvPr/>
                </p:nvSpPr>
                <p:spPr>
                  <a:xfrm rot="8999773">
                    <a:off x="1520397" y="1949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26" name="Google Shape;426;p7"/>
                  <p:cNvSpPr/>
                  <p:nvPr/>
                </p:nvSpPr>
                <p:spPr>
                  <a:xfrm rot="6300406">
                    <a:off x="144695" y="23320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27" name="Google Shape;427;p7"/>
                  <p:cNvSpPr/>
                  <p:nvPr/>
                </p:nvSpPr>
                <p:spPr>
                  <a:xfrm rot="-2700000">
                    <a:off x="8419665" y="3775863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28" name="Google Shape;428;p7"/>
                  <p:cNvSpPr/>
                  <p:nvPr/>
                </p:nvSpPr>
                <p:spPr>
                  <a:xfrm>
                    <a:off x="5710514" y="88862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29" name="Google Shape;429;p7"/>
                  <p:cNvSpPr/>
                  <p:nvPr/>
                </p:nvSpPr>
                <p:spPr>
                  <a:xfrm rot="2700000">
                    <a:off x="5444989" y="1949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30" name="Google Shape;430;p7"/>
                  <p:cNvSpPr/>
                  <p:nvPr/>
                </p:nvSpPr>
                <p:spPr>
                  <a:xfrm rot="5400000" flipH="1">
                    <a:off x="3671335" y="349901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31" name="Google Shape;431;p7"/>
                  <p:cNvSpPr/>
                  <p:nvPr/>
                </p:nvSpPr>
                <p:spPr>
                  <a:xfrm rot="-900406" flipH="1">
                    <a:off x="5078610" y="40507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32" name="Google Shape;432;p7"/>
                  <p:cNvSpPr/>
                  <p:nvPr/>
                </p:nvSpPr>
                <p:spPr>
                  <a:xfrm rot="8100000" flipH="1">
                    <a:off x="8023319" y="407907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33" name="Google Shape;433;p7"/>
                  <p:cNvSpPr/>
                  <p:nvPr/>
                </p:nvSpPr>
                <p:spPr>
                  <a:xfrm rot="-5400000">
                    <a:off x="3039403" y="2189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34" name="Google Shape;434;p7"/>
                  <p:cNvSpPr/>
                  <p:nvPr/>
                </p:nvSpPr>
                <p:spPr>
                  <a:xfrm>
                    <a:off x="1878594" y="353194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35" name="Google Shape;435;p7"/>
                  <p:cNvSpPr/>
                  <p:nvPr/>
                </p:nvSpPr>
                <p:spPr>
                  <a:xfrm rot="6300406">
                    <a:off x="2605974" y="34791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36" name="Google Shape;436;p7"/>
                  <p:cNvSpPr/>
                  <p:nvPr/>
                </p:nvSpPr>
                <p:spPr>
                  <a:xfrm rot="-5400000">
                    <a:off x="245215" y="1885043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37" name="Google Shape;437;p7"/>
                  <p:cNvSpPr/>
                  <p:nvPr/>
                </p:nvSpPr>
                <p:spPr>
                  <a:xfrm rot="2700000">
                    <a:off x="515841" y="231336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38" name="Google Shape;438;p7"/>
                  <p:cNvSpPr/>
                  <p:nvPr/>
                </p:nvSpPr>
                <p:spPr>
                  <a:xfrm rot="-5400000">
                    <a:off x="2177229" y="4959035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39" name="Google Shape;439;p7"/>
                  <p:cNvSpPr/>
                  <p:nvPr/>
                </p:nvSpPr>
                <p:spPr>
                  <a:xfrm rot="8999773">
                    <a:off x="258672" y="12636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0" name="Google Shape;440;p7"/>
                  <p:cNvSpPr/>
                  <p:nvPr/>
                </p:nvSpPr>
                <p:spPr>
                  <a:xfrm rot="6300406">
                    <a:off x="466170" y="88532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41" name="Google Shape;441;p7"/>
                  <p:cNvSpPr/>
                  <p:nvPr/>
                </p:nvSpPr>
                <p:spPr>
                  <a:xfrm>
                    <a:off x="5986089" y="36065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42" name="Google Shape;442;p7"/>
                  <p:cNvSpPr/>
                  <p:nvPr/>
                </p:nvSpPr>
                <p:spPr>
                  <a:xfrm rot="8999773">
                    <a:off x="5622622" y="177028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43" name="Google Shape;443;p7"/>
                  <p:cNvSpPr/>
                  <p:nvPr/>
                </p:nvSpPr>
                <p:spPr>
                  <a:xfrm rot="8100000" flipH="1">
                    <a:off x="7273844" y="2911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4" name="Google Shape;444;p7"/>
                  <p:cNvSpPr/>
                  <p:nvPr/>
                </p:nvSpPr>
                <p:spPr>
                  <a:xfrm rot="8100000" flipH="1">
                    <a:off x="8532169" y="14419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45" name="Google Shape;445;p7"/>
                  <p:cNvSpPr/>
                  <p:nvPr/>
                </p:nvSpPr>
                <p:spPr>
                  <a:xfrm rot="-10594826" flipH="1">
                    <a:off x="8826068" y="520771"/>
                    <a:ext cx="111939" cy="395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46" name="Google Shape;446;p7"/>
                  <p:cNvSpPr/>
                  <p:nvPr/>
                </p:nvSpPr>
                <p:spPr>
                  <a:xfrm>
                    <a:off x="8631314" y="81990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7" name="Google Shape;447;p7"/>
                  <p:cNvSpPr/>
                  <p:nvPr/>
                </p:nvSpPr>
                <p:spPr>
                  <a:xfrm>
                    <a:off x="88241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48" name="Google Shape;448;p7"/>
                  <p:cNvSpPr/>
                  <p:nvPr/>
                </p:nvSpPr>
                <p:spPr>
                  <a:xfrm rot="8999773">
                    <a:off x="124684" y="3479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9" name="Google Shape;449;p7"/>
                  <p:cNvSpPr/>
                  <p:nvPr/>
                </p:nvSpPr>
                <p:spPr>
                  <a:xfrm rot="2700000">
                    <a:off x="258666" y="40400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50" name="Google Shape;450;p7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1" name="Google Shape;451;p7"/>
                  <p:cNvSpPr/>
                  <p:nvPr/>
                </p:nvSpPr>
                <p:spPr>
                  <a:xfrm rot="6300406">
                    <a:off x="665657" y="47751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52" name="Google Shape;452;p7"/>
                  <p:cNvSpPr/>
                  <p:nvPr/>
                </p:nvSpPr>
                <p:spPr>
                  <a:xfrm rot="-2700000">
                    <a:off x="1498615" y="4947863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3" name="Google Shape;453;p7"/>
                  <p:cNvSpPr/>
                  <p:nvPr/>
                </p:nvSpPr>
                <p:spPr>
                  <a:xfrm rot="8999773">
                    <a:off x="197772" y="49618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54" name="Google Shape;454;p7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55" name="Google Shape;455;p7"/>
                  <p:cNvSpPr/>
                  <p:nvPr/>
                </p:nvSpPr>
                <p:spPr>
                  <a:xfrm rot="8100000" flipH="1">
                    <a:off x="8978869" y="34798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6" name="Google Shape;456;p7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57" name="Google Shape;457;p7"/>
                  <p:cNvSpPr/>
                  <p:nvPr/>
                </p:nvSpPr>
                <p:spPr>
                  <a:xfrm rot="-5400000">
                    <a:off x="6897028" y="16514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58" name="Google Shape;458;p7"/>
                  <p:cNvSpPr/>
                  <p:nvPr/>
                </p:nvSpPr>
                <p:spPr>
                  <a:xfrm>
                    <a:off x="3005139" y="4778487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9" name="Google Shape;459;p7"/>
                  <p:cNvSpPr/>
                  <p:nvPr/>
                </p:nvSpPr>
                <p:spPr>
                  <a:xfrm rot="2700000">
                    <a:off x="4401664" y="484107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60" name="Google Shape;460;p7"/>
                  <p:cNvSpPr/>
                  <p:nvPr/>
                </p:nvSpPr>
                <p:spPr>
                  <a:xfrm rot="5400000" flipH="1">
                    <a:off x="6545060" y="719051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61" name="Google Shape;461;p7"/>
                  <p:cNvSpPr/>
                  <p:nvPr/>
                </p:nvSpPr>
                <p:spPr>
                  <a:xfrm rot="-900406" flipH="1">
                    <a:off x="4035285" y="505120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62" name="Google Shape;462;p7"/>
                  <p:cNvSpPr/>
                  <p:nvPr/>
                </p:nvSpPr>
                <p:spPr>
                  <a:xfrm rot="8100000" flipH="1">
                    <a:off x="3465869" y="48821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63" name="Google Shape;463;p7"/>
                  <p:cNvSpPr/>
                  <p:nvPr/>
                </p:nvSpPr>
                <p:spPr>
                  <a:xfrm>
                    <a:off x="4942764" y="5006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64" name="Google Shape;464;p7"/>
                  <p:cNvSpPr/>
                  <p:nvPr/>
                </p:nvSpPr>
                <p:spPr>
                  <a:xfrm rot="8999773">
                    <a:off x="5188897" y="474001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65" name="Google Shape;465;p7"/>
                  <p:cNvSpPr/>
                  <p:nvPr/>
                </p:nvSpPr>
                <p:spPr>
                  <a:xfrm>
                    <a:off x="5710514" y="491635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66" name="Google Shape;466;p7"/>
                  <p:cNvSpPr/>
                  <p:nvPr/>
                </p:nvSpPr>
                <p:spPr>
                  <a:xfrm rot="2700000">
                    <a:off x="7392164" y="48754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67" name="Google Shape;467;p7"/>
                  <p:cNvSpPr/>
                  <p:nvPr/>
                </p:nvSpPr>
                <p:spPr>
                  <a:xfrm rot="8999773">
                    <a:off x="7742272" y="4978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68" name="Google Shape;468;p7"/>
                  <p:cNvSpPr/>
                  <p:nvPr/>
                </p:nvSpPr>
                <p:spPr>
                  <a:xfrm>
                    <a:off x="8420039" y="4888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69" name="Google Shape;469;p7"/>
                  <p:cNvSpPr/>
                  <p:nvPr/>
                </p:nvSpPr>
                <p:spPr>
                  <a:xfrm rot="8100000" flipH="1">
                    <a:off x="8841094" y="49677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70" name="Google Shape;470;p7"/>
                  <p:cNvSpPr/>
                  <p:nvPr/>
                </p:nvSpPr>
                <p:spPr>
                  <a:xfrm rot="-900406" flipH="1">
                    <a:off x="8623960" y="443722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71" name="Google Shape;471;p7"/>
                  <p:cNvSpPr/>
                  <p:nvPr/>
                </p:nvSpPr>
                <p:spPr>
                  <a:xfrm rot="-5400000">
                    <a:off x="7044653" y="388093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72" name="Google Shape;472;p7"/>
                  <p:cNvSpPr/>
                  <p:nvPr/>
                </p:nvSpPr>
                <p:spPr>
                  <a:xfrm rot="6300406">
                    <a:off x="8934570" y="40081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473" name="Google Shape;473;p7"/>
                <p:cNvGrpSpPr/>
                <p:nvPr/>
              </p:nvGrpSpPr>
              <p:grpSpPr>
                <a:xfrm rot="10800000">
                  <a:off x="828058" y="1376836"/>
                  <a:ext cx="5359928" cy="2151381"/>
                  <a:chOff x="-4757605" y="2608221"/>
                  <a:chExt cx="5359928" cy="2151381"/>
                </a:xfrm>
              </p:grpSpPr>
              <p:sp>
                <p:nvSpPr>
                  <p:cNvPr id="474" name="Google Shape;474;p7"/>
                  <p:cNvSpPr/>
                  <p:nvPr/>
                </p:nvSpPr>
                <p:spPr>
                  <a:xfrm rot="2700000">
                    <a:off x="395991" y="26420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75" name="Google Shape;475;p7"/>
                  <p:cNvSpPr/>
                  <p:nvPr/>
                </p:nvSpPr>
                <p:spPr>
                  <a:xfrm rot="8999773">
                    <a:off x="124684" y="3479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76" name="Google Shape;476;p7"/>
                  <p:cNvSpPr/>
                  <p:nvPr/>
                </p:nvSpPr>
                <p:spPr>
                  <a:xfrm rot="2700000">
                    <a:off x="258666" y="40400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77" name="Google Shape;477;p7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78" name="Google Shape;478;p7"/>
                  <p:cNvSpPr/>
                  <p:nvPr/>
                </p:nvSpPr>
                <p:spPr>
                  <a:xfrm rot="6300406">
                    <a:off x="512095" y="46786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79" name="Google Shape;479;p7"/>
                  <p:cNvSpPr/>
                  <p:nvPr/>
                </p:nvSpPr>
                <p:spPr>
                  <a:xfrm rot="8999773">
                    <a:off x="-4755228" y="39712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</p:grpSp>
          </p:grpSp>
        </p:grpSp>
        <p:sp>
          <p:nvSpPr>
            <p:cNvPr id="480" name="Google Shape;480;p7"/>
            <p:cNvSpPr/>
            <p:nvPr/>
          </p:nvSpPr>
          <p:spPr>
            <a:xfrm>
              <a:off x="7818600" y="40716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481" name="Google Shape;481;p7"/>
          <p:cNvSpPr/>
          <p:nvPr/>
        </p:nvSpPr>
        <p:spPr>
          <a:xfrm>
            <a:off x="965971" y="720000"/>
            <a:ext cx="6330301" cy="54180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482" name="Google Shape;482;p7"/>
          <p:cNvGrpSpPr/>
          <p:nvPr/>
        </p:nvGrpSpPr>
        <p:grpSpPr>
          <a:xfrm>
            <a:off x="8807860" y="960925"/>
            <a:ext cx="1843734" cy="3435465"/>
            <a:chOff x="6622012" y="795963"/>
            <a:chExt cx="1304687" cy="2425262"/>
          </a:xfrm>
        </p:grpSpPr>
        <p:sp>
          <p:nvSpPr>
            <p:cNvPr id="483" name="Google Shape;483;p7"/>
            <p:cNvSpPr/>
            <p:nvPr/>
          </p:nvSpPr>
          <p:spPr>
            <a:xfrm rot="676147">
              <a:off x="7263594" y="835063"/>
              <a:ext cx="436082" cy="363936"/>
            </a:xfrm>
            <a:custGeom>
              <a:avLst/>
              <a:gdLst/>
              <a:ahLst/>
              <a:cxnLst/>
              <a:rect l="l" t="t" r="r" b="b"/>
              <a:pathLst>
                <a:path w="10218" h="8528" extrusionOk="0">
                  <a:moveTo>
                    <a:pt x="0" y="0"/>
                  </a:moveTo>
                  <a:lnTo>
                    <a:pt x="4834" y="8528"/>
                  </a:lnTo>
                  <a:lnTo>
                    <a:pt x="5864" y="6560"/>
                  </a:lnTo>
                  <a:lnTo>
                    <a:pt x="7521" y="7931"/>
                  </a:lnTo>
                  <a:lnTo>
                    <a:pt x="7542" y="4253"/>
                  </a:lnTo>
                  <a:lnTo>
                    <a:pt x="10217" y="32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84" name="Google Shape;484;p7"/>
            <p:cNvSpPr/>
            <p:nvPr/>
          </p:nvSpPr>
          <p:spPr>
            <a:xfrm rot="676147">
              <a:off x="7284315" y="828697"/>
              <a:ext cx="324479" cy="183888"/>
            </a:xfrm>
            <a:custGeom>
              <a:avLst/>
              <a:gdLst/>
              <a:ahLst/>
              <a:cxnLst/>
              <a:rect l="l" t="t" r="r" b="b"/>
              <a:pathLst>
                <a:path w="7603" h="4309" extrusionOk="0">
                  <a:moveTo>
                    <a:pt x="120" y="1"/>
                  </a:moveTo>
                  <a:cubicBezTo>
                    <a:pt x="83" y="1"/>
                    <a:pt x="47" y="21"/>
                    <a:pt x="29" y="54"/>
                  </a:cubicBezTo>
                  <a:cubicBezTo>
                    <a:pt x="1" y="104"/>
                    <a:pt x="17" y="170"/>
                    <a:pt x="67" y="198"/>
                  </a:cubicBezTo>
                  <a:lnTo>
                    <a:pt x="7433" y="4291"/>
                  </a:lnTo>
                  <a:cubicBezTo>
                    <a:pt x="7449" y="4302"/>
                    <a:pt x="7466" y="4308"/>
                    <a:pt x="7482" y="4308"/>
                  </a:cubicBezTo>
                  <a:cubicBezTo>
                    <a:pt x="7521" y="4308"/>
                    <a:pt x="7559" y="4286"/>
                    <a:pt x="7575" y="4253"/>
                  </a:cubicBezTo>
                  <a:cubicBezTo>
                    <a:pt x="7603" y="4198"/>
                    <a:pt x="7587" y="4137"/>
                    <a:pt x="7537" y="4104"/>
                  </a:cubicBezTo>
                  <a:lnTo>
                    <a:pt x="171" y="16"/>
                  </a:lnTo>
                  <a:cubicBezTo>
                    <a:pt x="155" y="5"/>
                    <a:pt x="13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85" name="Google Shape;485;p7"/>
            <p:cNvSpPr/>
            <p:nvPr/>
          </p:nvSpPr>
          <p:spPr>
            <a:xfrm rot="676147">
              <a:off x="7504274" y="1069992"/>
              <a:ext cx="64315" cy="120857"/>
            </a:xfrm>
            <a:custGeom>
              <a:avLst/>
              <a:gdLst/>
              <a:ahLst/>
              <a:cxnLst/>
              <a:rect l="l" t="t" r="r" b="b"/>
              <a:pathLst>
                <a:path w="1507" h="2832" extrusionOk="0">
                  <a:moveTo>
                    <a:pt x="117" y="1"/>
                  </a:moveTo>
                  <a:cubicBezTo>
                    <a:pt x="103" y="1"/>
                    <a:pt x="89" y="3"/>
                    <a:pt x="76" y="9"/>
                  </a:cubicBezTo>
                  <a:cubicBezTo>
                    <a:pt x="21" y="36"/>
                    <a:pt x="0" y="97"/>
                    <a:pt x="26" y="152"/>
                  </a:cubicBezTo>
                  <a:lnTo>
                    <a:pt x="1293" y="2771"/>
                  </a:lnTo>
                  <a:cubicBezTo>
                    <a:pt x="1309" y="2811"/>
                    <a:pt x="1348" y="2832"/>
                    <a:pt x="1387" y="2832"/>
                  </a:cubicBezTo>
                  <a:cubicBezTo>
                    <a:pt x="1402" y="2832"/>
                    <a:pt x="1419" y="2826"/>
                    <a:pt x="1435" y="2821"/>
                  </a:cubicBezTo>
                  <a:cubicBezTo>
                    <a:pt x="1485" y="2793"/>
                    <a:pt x="1506" y="2733"/>
                    <a:pt x="1480" y="2679"/>
                  </a:cubicBezTo>
                  <a:lnTo>
                    <a:pt x="213" y="59"/>
                  </a:lnTo>
                  <a:cubicBezTo>
                    <a:pt x="197" y="22"/>
                    <a:pt x="156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86" name="Google Shape;486;p7"/>
            <p:cNvSpPr/>
            <p:nvPr/>
          </p:nvSpPr>
          <p:spPr>
            <a:xfrm rot="676147">
              <a:off x="7280454" y="822935"/>
              <a:ext cx="269510" cy="228740"/>
            </a:xfrm>
            <a:custGeom>
              <a:avLst/>
              <a:gdLst/>
              <a:ahLst/>
              <a:cxnLst/>
              <a:rect l="l" t="t" r="r" b="b"/>
              <a:pathLst>
                <a:path w="6315" h="5360" extrusionOk="0">
                  <a:moveTo>
                    <a:pt x="119" y="0"/>
                  </a:moveTo>
                  <a:cubicBezTo>
                    <a:pt x="89" y="0"/>
                    <a:pt x="60" y="13"/>
                    <a:pt x="39" y="37"/>
                  </a:cubicBezTo>
                  <a:cubicBezTo>
                    <a:pt x="1" y="81"/>
                    <a:pt x="6" y="147"/>
                    <a:pt x="50" y="185"/>
                  </a:cubicBezTo>
                  <a:lnTo>
                    <a:pt x="6128" y="5332"/>
                  </a:lnTo>
                  <a:cubicBezTo>
                    <a:pt x="6145" y="5348"/>
                    <a:pt x="6173" y="5360"/>
                    <a:pt x="6194" y="5360"/>
                  </a:cubicBezTo>
                  <a:cubicBezTo>
                    <a:pt x="6221" y="5360"/>
                    <a:pt x="6254" y="5342"/>
                    <a:pt x="6277" y="5320"/>
                  </a:cubicBezTo>
                  <a:cubicBezTo>
                    <a:pt x="6315" y="5277"/>
                    <a:pt x="6310" y="5211"/>
                    <a:pt x="6260" y="5173"/>
                  </a:cubicBezTo>
                  <a:lnTo>
                    <a:pt x="188" y="26"/>
                  </a:lnTo>
                  <a:cubicBezTo>
                    <a:pt x="168" y="9"/>
                    <a:pt x="143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87" name="Google Shape;487;p7"/>
            <p:cNvSpPr/>
            <p:nvPr/>
          </p:nvSpPr>
          <p:spPr>
            <a:xfrm rot="676147">
              <a:off x="7494024" y="1063608"/>
              <a:ext cx="26930" cy="62477"/>
            </a:xfrm>
            <a:custGeom>
              <a:avLst/>
              <a:gdLst/>
              <a:ahLst/>
              <a:cxnLst/>
              <a:rect l="l" t="t" r="r" b="b"/>
              <a:pathLst>
                <a:path w="631" h="1464" extrusionOk="0">
                  <a:moveTo>
                    <a:pt x="515" y="0"/>
                  </a:moveTo>
                  <a:cubicBezTo>
                    <a:pt x="469" y="0"/>
                    <a:pt x="425" y="31"/>
                    <a:pt x="411" y="75"/>
                  </a:cubicBezTo>
                  <a:lnTo>
                    <a:pt x="17" y="1325"/>
                  </a:lnTo>
                  <a:cubicBezTo>
                    <a:pt x="1" y="1380"/>
                    <a:pt x="34" y="1441"/>
                    <a:pt x="88" y="1457"/>
                  </a:cubicBezTo>
                  <a:cubicBezTo>
                    <a:pt x="99" y="1463"/>
                    <a:pt x="110" y="1463"/>
                    <a:pt x="120" y="1463"/>
                  </a:cubicBezTo>
                  <a:cubicBezTo>
                    <a:pt x="165" y="1463"/>
                    <a:pt x="209" y="1436"/>
                    <a:pt x="219" y="1391"/>
                  </a:cubicBezTo>
                  <a:lnTo>
                    <a:pt x="608" y="136"/>
                  </a:lnTo>
                  <a:cubicBezTo>
                    <a:pt x="631" y="82"/>
                    <a:pt x="598" y="22"/>
                    <a:pt x="543" y="4"/>
                  </a:cubicBezTo>
                  <a:cubicBezTo>
                    <a:pt x="534" y="2"/>
                    <a:pt x="524" y="0"/>
                    <a:pt x="515" y="0"/>
                  </a:cubicBezTo>
                  <a:close/>
                </a:path>
              </a:pathLst>
            </a:custGeom>
            <a:solidFill>
              <a:srgbClr val="2E24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88" name="Google Shape;488;p7"/>
            <p:cNvSpPr/>
            <p:nvPr/>
          </p:nvSpPr>
          <p:spPr>
            <a:xfrm rot="676147">
              <a:off x="6799863" y="1233217"/>
              <a:ext cx="948984" cy="1913734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489" name="Google Shape;489;p7"/>
          <p:cNvGrpSpPr/>
          <p:nvPr/>
        </p:nvGrpSpPr>
        <p:grpSpPr>
          <a:xfrm>
            <a:off x="6639095" y="3482387"/>
            <a:ext cx="2347920" cy="2655604"/>
            <a:chOff x="1917725" y="3910125"/>
            <a:chExt cx="1279950" cy="1444100"/>
          </a:xfrm>
        </p:grpSpPr>
        <p:sp>
          <p:nvSpPr>
            <p:cNvPr id="490" name="Google Shape;490;p7"/>
            <p:cNvSpPr/>
            <p:nvPr/>
          </p:nvSpPr>
          <p:spPr>
            <a:xfrm>
              <a:off x="2465000" y="4571425"/>
              <a:ext cx="170475" cy="105500"/>
            </a:xfrm>
            <a:custGeom>
              <a:avLst/>
              <a:gdLst/>
              <a:ahLst/>
              <a:cxnLst/>
              <a:rect l="l" t="t" r="r" b="b"/>
              <a:pathLst>
                <a:path w="6819" h="4220" extrusionOk="0">
                  <a:moveTo>
                    <a:pt x="4217" y="1"/>
                  </a:moveTo>
                  <a:cubicBezTo>
                    <a:pt x="2787" y="1"/>
                    <a:pt x="1088" y="846"/>
                    <a:pt x="0" y="4219"/>
                  </a:cubicBezTo>
                  <a:cubicBezTo>
                    <a:pt x="0" y="4219"/>
                    <a:pt x="6034" y="2641"/>
                    <a:pt x="6818" y="854"/>
                  </a:cubicBezTo>
                  <a:cubicBezTo>
                    <a:pt x="6818" y="854"/>
                    <a:pt x="5653" y="1"/>
                    <a:pt x="42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1" name="Google Shape;491;p7"/>
            <p:cNvSpPr/>
            <p:nvPr/>
          </p:nvSpPr>
          <p:spPr>
            <a:xfrm>
              <a:off x="2815350" y="4351000"/>
              <a:ext cx="382325" cy="392250"/>
            </a:xfrm>
            <a:custGeom>
              <a:avLst/>
              <a:gdLst/>
              <a:ahLst/>
              <a:cxnLst/>
              <a:rect l="l" t="t" r="r" b="b"/>
              <a:pathLst>
                <a:path w="15293" h="15690" extrusionOk="0">
                  <a:moveTo>
                    <a:pt x="13299" y="0"/>
                  </a:moveTo>
                  <a:cubicBezTo>
                    <a:pt x="13002" y="0"/>
                    <a:pt x="12447" y="2525"/>
                    <a:pt x="12447" y="2525"/>
                  </a:cubicBezTo>
                  <a:cubicBezTo>
                    <a:pt x="12447" y="2525"/>
                    <a:pt x="12163" y="408"/>
                    <a:pt x="11724" y="387"/>
                  </a:cubicBezTo>
                  <a:cubicBezTo>
                    <a:pt x="11722" y="387"/>
                    <a:pt x="11720" y="387"/>
                    <a:pt x="11719" y="387"/>
                  </a:cubicBezTo>
                  <a:cubicBezTo>
                    <a:pt x="11292" y="387"/>
                    <a:pt x="11473" y="3314"/>
                    <a:pt x="11473" y="3314"/>
                  </a:cubicBezTo>
                  <a:cubicBezTo>
                    <a:pt x="11473" y="3314"/>
                    <a:pt x="10651" y="1910"/>
                    <a:pt x="10365" y="1910"/>
                  </a:cubicBezTo>
                  <a:cubicBezTo>
                    <a:pt x="10351" y="1910"/>
                    <a:pt x="10338" y="1914"/>
                    <a:pt x="10327" y="1921"/>
                  </a:cubicBezTo>
                  <a:cubicBezTo>
                    <a:pt x="10091" y="2080"/>
                    <a:pt x="10891" y="4091"/>
                    <a:pt x="10891" y="4091"/>
                  </a:cubicBezTo>
                  <a:cubicBezTo>
                    <a:pt x="9849" y="8827"/>
                    <a:pt x="1" y="10088"/>
                    <a:pt x="1" y="10088"/>
                  </a:cubicBezTo>
                  <a:lnTo>
                    <a:pt x="1623" y="15689"/>
                  </a:lnTo>
                  <a:cubicBezTo>
                    <a:pt x="13709" y="13908"/>
                    <a:pt x="13226" y="4794"/>
                    <a:pt x="13226" y="4794"/>
                  </a:cubicBezTo>
                  <a:cubicBezTo>
                    <a:pt x="13226" y="4794"/>
                    <a:pt x="15292" y="3314"/>
                    <a:pt x="14936" y="2902"/>
                  </a:cubicBezTo>
                  <a:cubicBezTo>
                    <a:pt x="14878" y="2833"/>
                    <a:pt x="14802" y="2804"/>
                    <a:pt x="14717" y="2804"/>
                  </a:cubicBezTo>
                  <a:cubicBezTo>
                    <a:pt x="14290" y="2804"/>
                    <a:pt x="13621" y="3527"/>
                    <a:pt x="13621" y="3527"/>
                  </a:cubicBezTo>
                  <a:cubicBezTo>
                    <a:pt x="13621" y="3527"/>
                    <a:pt x="15194" y="1445"/>
                    <a:pt x="14683" y="1050"/>
                  </a:cubicBezTo>
                  <a:cubicBezTo>
                    <a:pt x="14639" y="1016"/>
                    <a:pt x="14592" y="1001"/>
                    <a:pt x="14544" y="1001"/>
                  </a:cubicBezTo>
                  <a:cubicBezTo>
                    <a:pt x="14042" y="1001"/>
                    <a:pt x="13385" y="2689"/>
                    <a:pt x="13385" y="2689"/>
                  </a:cubicBezTo>
                  <a:cubicBezTo>
                    <a:pt x="13385" y="2689"/>
                    <a:pt x="13626" y="349"/>
                    <a:pt x="13347" y="26"/>
                  </a:cubicBezTo>
                  <a:cubicBezTo>
                    <a:pt x="13332" y="8"/>
                    <a:pt x="13316" y="0"/>
                    <a:pt x="13299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2" name="Google Shape;492;p7"/>
            <p:cNvSpPr/>
            <p:nvPr/>
          </p:nvSpPr>
          <p:spPr>
            <a:xfrm>
              <a:off x="3099125" y="4431150"/>
              <a:ext cx="23725" cy="26550"/>
            </a:xfrm>
            <a:custGeom>
              <a:avLst/>
              <a:gdLst/>
              <a:ahLst/>
              <a:cxnLst/>
              <a:rect l="l" t="t" r="r" b="b"/>
              <a:pathLst>
                <a:path w="949" h="1062" extrusionOk="0">
                  <a:moveTo>
                    <a:pt x="127" y="1"/>
                  </a:moveTo>
                  <a:cubicBezTo>
                    <a:pt x="87" y="1"/>
                    <a:pt x="49" y="23"/>
                    <a:pt x="28" y="63"/>
                  </a:cubicBezTo>
                  <a:cubicBezTo>
                    <a:pt x="0" y="113"/>
                    <a:pt x="28" y="179"/>
                    <a:pt x="77" y="201"/>
                  </a:cubicBezTo>
                  <a:cubicBezTo>
                    <a:pt x="708" y="503"/>
                    <a:pt x="653" y="918"/>
                    <a:pt x="653" y="941"/>
                  </a:cubicBezTo>
                  <a:cubicBezTo>
                    <a:pt x="642" y="996"/>
                    <a:pt x="681" y="1050"/>
                    <a:pt x="741" y="1062"/>
                  </a:cubicBezTo>
                  <a:lnTo>
                    <a:pt x="757" y="1062"/>
                  </a:lnTo>
                  <a:cubicBezTo>
                    <a:pt x="807" y="1062"/>
                    <a:pt x="850" y="1024"/>
                    <a:pt x="861" y="974"/>
                  </a:cubicBezTo>
                  <a:cubicBezTo>
                    <a:pt x="866" y="951"/>
                    <a:pt x="949" y="382"/>
                    <a:pt x="170" y="9"/>
                  </a:cubicBezTo>
                  <a:cubicBezTo>
                    <a:pt x="156" y="4"/>
                    <a:pt x="142" y="1"/>
                    <a:pt x="1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3" name="Google Shape;493;p7"/>
            <p:cNvSpPr/>
            <p:nvPr/>
          </p:nvSpPr>
          <p:spPr>
            <a:xfrm>
              <a:off x="1933575" y="4790075"/>
              <a:ext cx="452100" cy="290525"/>
            </a:xfrm>
            <a:custGeom>
              <a:avLst/>
              <a:gdLst/>
              <a:ahLst/>
              <a:cxnLst/>
              <a:rect l="l" t="t" r="r" b="b"/>
              <a:pathLst>
                <a:path w="18084" h="11621" extrusionOk="0">
                  <a:moveTo>
                    <a:pt x="4633" y="1"/>
                  </a:moveTo>
                  <a:cubicBezTo>
                    <a:pt x="4633" y="1"/>
                    <a:pt x="671" y="1097"/>
                    <a:pt x="95" y="1645"/>
                  </a:cubicBezTo>
                  <a:cubicBezTo>
                    <a:pt x="2" y="1735"/>
                    <a:pt x="1" y="1772"/>
                    <a:pt x="63" y="1772"/>
                  </a:cubicBezTo>
                  <a:cubicBezTo>
                    <a:pt x="388" y="1772"/>
                    <a:pt x="2442" y="762"/>
                    <a:pt x="2442" y="762"/>
                  </a:cubicBezTo>
                  <a:cubicBezTo>
                    <a:pt x="2442" y="762"/>
                    <a:pt x="3652" y="6259"/>
                    <a:pt x="7615" y="9729"/>
                  </a:cubicBezTo>
                  <a:cubicBezTo>
                    <a:pt x="9237" y="11150"/>
                    <a:pt x="10956" y="11620"/>
                    <a:pt x="12522" y="11620"/>
                  </a:cubicBezTo>
                  <a:cubicBezTo>
                    <a:pt x="15598" y="11620"/>
                    <a:pt x="18083" y="9806"/>
                    <a:pt x="18083" y="9806"/>
                  </a:cubicBezTo>
                  <a:lnTo>
                    <a:pt x="15063" y="4463"/>
                  </a:lnTo>
                  <a:cubicBezTo>
                    <a:pt x="14009" y="5007"/>
                    <a:pt x="13009" y="5233"/>
                    <a:pt x="12076" y="5233"/>
                  </a:cubicBezTo>
                  <a:cubicBezTo>
                    <a:pt x="7580" y="5233"/>
                    <a:pt x="4633" y="1"/>
                    <a:pt x="46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4" name="Google Shape;494;p7"/>
            <p:cNvSpPr/>
            <p:nvPr/>
          </p:nvSpPr>
          <p:spPr>
            <a:xfrm>
              <a:off x="1917725" y="4765025"/>
              <a:ext cx="147875" cy="88000"/>
            </a:xfrm>
            <a:custGeom>
              <a:avLst/>
              <a:gdLst/>
              <a:ahLst/>
              <a:cxnLst/>
              <a:rect l="l" t="t" r="r" b="b"/>
              <a:pathLst>
                <a:path w="5915" h="3520" extrusionOk="0">
                  <a:moveTo>
                    <a:pt x="4610" y="0"/>
                  </a:moveTo>
                  <a:lnTo>
                    <a:pt x="0" y="2861"/>
                  </a:lnTo>
                  <a:cubicBezTo>
                    <a:pt x="283" y="3143"/>
                    <a:pt x="744" y="3233"/>
                    <a:pt x="1220" y="3233"/>
                  </a:cubicBezTo>
                  <a:cubicBezTo>
                    <a:pt x="2066" y="3233"/>
                    <a:pt x="2955" y="2948"/>
                    <a:pt x="2955" y="2948"/>
                  </a:cubicBezTo>
                  <a:lnTo>
                    <a:pt x="3278" y="3519"/>
                  </a:lnTo>
                  <a:lnTo>
                    <a:pt x="5915" y="1984"/>
                  </a:lnTo>
                  <a:lnTo>
                    <a:pt x="46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5" name="Google Shape;495;p7"/>
            <p:cNvSpPr/>
            <p:nvPr/>
          </p:nvSpPr>
          <p:spPr>
            <a:xfrm>
              <a:off x="1991850" y="4825775"/>
              <a:ext cx="19625" cy="24600"/>
            </a:xfrm>
            <a:custGeom>
              <a:avLst/>
              <a:gdLst/>
              <a:ahLst/>
              <a:cxnLst/>
              <a:rect l="l" t="t" r="r" b="b"/>
              <a:pathLst>
                <a:path w="785" h="984" extrusionOk="0">
                  <a:moveTo>
                    <a:pt x="667" y="1"/>
                  </a:moveTo>
                  <a:cubicBezTo>
                    <a:pt x="634" y="1"/>
                    <a:pt x="600" y="17"/>
                    <a:pt x="577" y="47"/>
                  </a:cubicBezTo>
                  <a:lnTo>
                    <a:pt x="39" y="819"/>
                  </a:lnTo>
                  <a:cubicBezTo>
                    <a:pt x="0" y="869"/>
                    <a:pt x="17" y="935"/>
                    <a:pt x="61" y="968"/>
                  </a:cubicBezTo>
                  <a:cubicBezTo>
                    <a:pt x="83" y="979"/>
                    <a:pt x="99" y="984"/>
                    <a:pt x="121" y="984"/>
                  </a:cubicBezTo>
                  <a:cubicBezTo>
                    <a:pt x="154" y="984"/>
                    <a:pt x="187" y="968"/>
                    <a:pt x="210" y="941"/>
                  </a:cubicBezTo>
                  <a:lnTo>
                    <a:pt x="751" y="168"/>
                  </a:lnTo>
                  <a:cubicBezTo>
                    <a:pt x="784" y="118"/>
                    <a:pt x="774" y="53"/>
                    <a:pt x="724" y="20"/>
                  </a:cubicBezTo>
                  <a:cubicBezTo>
                    <a:pt x="707" y="7"/>
                    <a:pt x="687" y="1"/>
                    <a:pt x="6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6" name="Google Shape;496;p7"/>
            <p:cNvSpPr/>
            <p:nvPr/>
          </p:nvSpPr>
          <p:spPr>
            <a:xfrm>
              <a:off x="1983100" y="4817025"/>
              <a:ext cx="15075" cy="29425"/>
            </a:xfrm>
            <a:custGeom>
              <a:avLst/>
              <a:gdLst/>
              <a:ahLst/>
              <a:cxnLst/>
              <a:rect l="l" t="t" r="r" b="b"/>
              <a:pathLst>
                <a:path w="603" h="1177" extrusionOk="0">
                  <a:moveTo>
                    <a:pt x="481" y="0"/>
                  </a:moveTo>
                  <a:cubicBezTo>
                    <a:pt x="440" y="0"/>
                    <a:pt x="400" y="26"/>
                    <a:pt x="383" y="68"/>
                  </a:cubicBezTo>
                  <a:lnTo>
                    <a:pt x="22" y="1033"/>
                  </a:lnTo>
                  <a:cubicBezTo>
                    <a:pt x="0" y="1088"/>
                    <a:pt x="27" y="1148"/>
                    <a:pt x="82" y="1164"/>
                  </a:cubicBezTo>
                  <a:cubicBezTo>
                    <a:pt x="93" y="1169"/>
                    <a:pt x="104" y="1176"/>
                    <a:pt x="120" y="1176"/>
                  </a:cubicBezTo>
                  <a:cubicBezTo>
                    <a:pt x="158" y="1176"/>
                    <a:pt x="203" y="1148"/>
                    <a:pt x="219" y="1104"/>
                  </a:cubicBezTo>
                  <a:lnTo>
                    <a:pt x="581" y="145"/>
                  </a:lnTo>
                  <a:cubicBezTo>
                    <a:pt x="603" y="91"/>
                    <a:pt x="575" y="30"/>
                    <a:pt x="520" y="8"/>
                  </a:cubicBezTo>
                  <a:cubicBezTo>
                    <a:pt x="507" y="3"/>
                    <a:pt x="494" y="0"/>
                    <a:pt x="4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7" name="Google Shape;497;p7"/>
            <p:cNvSpPr/>
            <p:nvPr/>
          </p:nvSpPr>
          <p:spPr>
            <a:xfrm>
              <a:off x="2153125" y="5074400"/>
              <a:ext cx="432325" cy="265100"/>
            </a:xfrm>
            <a:custGeom>
              <a:avLst/>
              <a:gdLst/>
              <a:ahLst/>
              <a:cxnLst/>
              <a:rect l="l" t="t" r="r" b="b"/>
              <a:pathLst>
                <a:path w="17293" h="10604" extrusionOk="0">
                  <a:moveTo>
                    <a:pt x="11165" y="1"/>
                  </a:moveTo>
                  <a:cubicBezTo>
                    <a:pt x="10367" y="5287"/>
                    <a:pt x="4966" y="5882"/>
                    <a:pt x="2574" y="5882"/>
                  </a:cubicBezTo>
                  <a:cubicBezTo>
                    <a:pt x="1878" y="5882"/>
                    <a:pt x="1437" y="5832"/>
                    <a:pt x="1437" y="5832"/>
                  </a:cubicBezTo>
                  <a:cubicBezTo>
                    <a:pt x="1437" y="5832"/>
                    <a:pt x="0" y="9691"/>
                    <a:pt x="111" y="10481"/>
                  </a:cubicBezTo>
                  <a:cubicBezTo>
                    <a:pt x="123" y="10566"/>
                    <a:pt x="140" y="10604"/>
                    <a:pt x="161" y="10604"/>
                  </a:cubicBezTo>
                  <a:cubicBezTo>
                    <a:pt x="333" y="10604"/>
                    <a:pt x="768" y="8063"/>
                    <a:pt x="768" y="8063"/>
                  </a:cubicBezTo>
                  <a:cubicBezTo>
                    <a:pt x="768" y="8063"/>
                    <a:pt x="4002" y="9464"/>
                    <a:pt x="7897" y="9464"/>
                  </a:cubicBezTo>
                  <a:cubicBezTo>
                    <a:pt x="8923" y="9464"/>
                    <a:pt x="9996" y="9366"/>
                    <a:pt x="11067" y="9120"/>
                  </a:cubicBezTo>
                  <a:cubicBezTo>
                    <a:pt x="17293" y="7696"/>
                    <a:pt x="17265" y="686"/>
                    <a:pt x="17265" y="686"/>
                  </a:cubicBezTo>
                  <a:lnTo>
                    <a:pt x="1116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8" name="Google Shape;498;p7"/>
            <p:cNvSpPr/>
            <p:nvPr/>
          </p:nvSpPr>
          <p:spPr>
            <a:xfrm>
              <a:off x="2149425" y="5218975"/>
              <a:ext cx="68950" cy="135250"/>
            </a:xfrm>
            <a:custGeom>
              <a:avLst/>
              <a:gdLst/>
              <a:ahLst/>
              <a:cxnLst/>
              <a:rect l="l" t="t" r="r" b="b"/>
              <a:pathLst>
                <a:path w="2758" h="5410" extrusionOk="0">
                  <a:moveTo>
                    <a:pt x="385" y="0"/>
                  </a:moveTo>
                  <a:lnTo>
                    <a:pt x="1" y="5409"/>
                  </a:lnTo>
                  <a:cubicBezTo>
                    <a:pt x="1102" y="5234"/>
                    <a:pt x="1804" y="3064"/>
                    <a:pt x="1804" y="3064"/>
                  </a:cubicBezTo>
                  <a:lnTo>
                    <a:pt x="2457" y="3140"/>
                  </a:lnTo>
                  <a:lnTo>
                    <a:pt x="2758" y="104"/>
                  </a:lnTo>
                  <a:lnTo>
                    <a:pt x="3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9" name="Google Shape;499;p7"/>
            <p:cNvSpPr/>
            <p:nvPr/>
          </p:nvSpPr>
          <p:spPr>
            <a:xfrm>
              <a:off x="2193150" y="5273225"/>
              <a:ext cx="13725" cy="27675"/>
            </a:xfrm>
            <a:custGeom>
              <a:avLst/>
              <a:gdLst/>
              <a:ahLst/>
              <a:cxnLst/>
              <a:rect l="l" t="t" r="r" b="b"/>
              <a:pathLst>
                <a:path w="549" h="1107" extrusionOk="0">
                  <a:moveTo>
                    <a:pt x="115" y="1"/>
                  </a:moveTo>
                  <a:cubicBezTo>
                    <a:pt x="105" y="1"/>
                    <a:pt x="94" y="3"/>
                    <a:pt x="83" y="6"/>
                  </a:cubicBezTo>
                  <a:cubicBezTo>
                    <a:pt x="28" y="28"/>
                    <a:pt x="0" y="87"/>
                    <a:pt x="17" y="143"/>
                  </a:cubicBezTo>
                  <a:lnTo>
                    <a:pt x="329" y="1036"/>
                  </a:lnTo>
                  <a:cubicBezTo>
                    <a:pt x="346" y="1081"/>
                    <a:pt x="384" y="1107"/>
                    <a:pt x="428" y="1107"/>
                  </a:cubicBezTo>
                  <a:cubicBezTo>
                    <a:pt x="438" y="1107"/>
                    <a:pt x="450" y="1107"/>
                    <a:pt x="460" y="1102"/>
                  </a:cubicBezTo>
                  <a:cubicBezTo>
                    <a:pt x="516" y="1081"/>
                    <a:pt x="549" y="1020"/>
                    <a:pt x="526" y="965"/>
                  </a:cubicBezTo>
                  <a:lnTo>
                    <a:pt x="220" y="72"/>
                  </a:lnTo>
                  <a:cubicBezTo>
                    <a:pt x="202" y="27"/>
                    <a:pt x="159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0" name="Google Shape;500;p7"/>
            <p:cNvSpPr/>
            <p:nvPr/>
          </p:nvSpPr>
          <p:spPr>
            <a:xfrm>
              <a:off x="2178200" y="5278950"/>
              <a:ext cx="20150" cy="26750"/>
            </a:xfrm>
            <a:custGeom>
              <a:avLst/>
              <a:gdLst/>
              <a:ahLst/>
              <a:cxnLst/>
              <a:rect l="l" t="t" r="r" b="b"/>
              <a:pathLst>
                <a:path w="806" h="1070" extrusionOk="0">
                  <a:moveTo>
                    <a:pt x="118" y="0"/>
                  </a:moveTo>
                  <a:cubicBezTo>
                    <a:pt x="99" y="0"/>
                    <a:pt x="79" y="6"/>
                    <a:pt x="61" y="18"/>
                  </a:cubicBezTo>
                  <a:cubicBezTo>
                    <a:pt x="17" y="51"/>
                    <a:pt x="1" y="116"/>
                    <a:pt x="34" y="166"/>
                  </a:cubicBezTo>
                  <a:lnTo>
                    <a:pt x="598" y="1027"/>
                  </a:lnTo>
                  <a:cubicBezTo>
                    <a:pt x="620" y="1054"/>
                    <a:pt x="653" y="1070"/>
                    <a:pt x="686" y="1070"/>
                  </a:cubicBezTo>
                  <a:cubicBezTo>
                    <a:pt x="707" y="1070"/>
                    <a:pt x="724" y="1065"/>
                    <a:pt x="747" y="1054"/>
                  </a:cubicBezTo>
                  <a:cubicBezTo>
                    <a:pt x="795" y="1021"/>
                    <a:pt x="806" y="956"/>
                    <a:pt x="773" y="906"/>
                  </a:cubicBezTo>
                  <a:lnTo>
                    <a:pt x="209" y="45"/>
                  </a:lnTo>
                  <a:cubicBezTo>
                    <a:pt x="188" y="17"/>
                    <a:pt x="153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1" name="Google Shape;501;p7"/>
            <p:cNvSpPr/>
            <p:nvPr/>
          </p:nvSpPr>
          <p:spPr>
            <a:xfrm>
              <a:off x="2168900" y="5297100"/>
              <a:ext cx="21525" cy="18775"/>
            </a:xfrm>
            <a:custGeom>
              <a:avLst/>
              <a:gdLst/>
              <a:ahLst/>
              <a:cxnLst/>
              <a:rect l="l" t="t" r="r" b="b"/>
              <a:pathLst>
                <a:path w="861" h="751" extrusionOk="0">
                  <a:moveTo>
                    <a:pt x="116" y="1"/>
                  </a:moveTo>
                  <a:cubicBezTo>
                    <a:pt x="85" y="1"/>
                    <a:pt x="54" y="14"/>
                    <a:pt x="33" y="37"/>
                  </a:cubicBezTo>
                  <a:cubicBezTo>
                    <a:pt x="1" y="81"/>
                    <a:pt x="1" y="147"/>
                    <a:pt x="49" y="185"/>
                  </a:cubicBezTo>
                  <a:lnTo>
                    <a:pt x="674" y="723"/>
                  </a:lnTo>
                  <a:cubicBezTo>
                    <a:pt x="691" y="739"/>
                    <a:pt x="717" y="750"/>
                    <a:pt x="740" y="750"/>
                  </a:cubicBezTo>
                  <a:cubicBezTo>
                    <a:pt x="773" y="750"/>
                    <a:pt x="800" y="733"/>
                    <a:pt x="823" y="711"/>
                  </a:cubicBezTo>
                  <a:cubicBezTo>
                    <a:pt x="861" y="668"/>
                    <a:pt x="856" y="602"/>
                    <a:pt x="811" y="564"/>
                  </a:cubicBezTo>
                  <a:lnTo>
                    <a:pt x="186" y="27"/>
                  </a:lnTo>
                  <a:cubicBezTo>
                    <a:pt x="167" y="9"/>
                    <a:pt x="142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2" name="Google Shape;502;p7"/>
            <p:cNvSpPr/>
            <p:nvPr/>
          </p:nvSpPr>
          <p:spPr>
            <a:xfrm>
              <a:off x="2215475" y="4847750"/>
              <a:ext cx="444275" cy="439350"/>
            </a:xfrm>
            <a:custGeom>
              <a:avLst/>
              <a:gdLst/>
              <a:ahLst/>
              <a:cxnLst/>
              <a:rect l="l" t="t" r="r" b="b"/>
              <a:pathLst>
                <a:path w="17771" h="17574" extrusionOk="0">
                  <a:moveTo>
                    <a:pt x="5153" y="1"/>
                  </a:moveTo>
                  <a:cubicBezTo>
                    <a:pt x="3787" y="2156"/>
                    <a:pt x="111" y="2369"/>
                    <a:pt x="111" y="2369"/>
                  </a:cubicBezTo>
                  <a:cubicBezTo>
                    <a:pt x="0" y="3229"/>
                    <a:pt x="1174" y="10157"/>
                    <a:pt x="1174" y="10157"/>
                  </a:cubicBezTo>
                  <a:cubicBezTo>
                    <a:pt x="1617" y="10218"/>
                    <a:pt x="2097" y="10243"/>
                    <a:pt x="2582" y="10243"/>
                  </a:cubicBezTo>
                  <a:cubicBezTo>
                    <a:pt x="4640" y="10243"/>
                    <a:pt x="6807" y="9801"/>
                    <a:pt x="6807" y="9801"/>
                  </a:cubicBezTo>
                  <a:lnTo>
                    <a:pt x="6807" y="9801"/>
                  </a:lnTo>
                  <a:cubicBezTo>
                    <a:pt x="6807" y="11369"/>
                    <a:pt x="5186" y="13221"/>
                    <a:pt x="5186" y="13221"/>
                  </a:cubicBezTo>
                  <a:cubicBezTo>
                    <a:pt x="5925" y="14701"/>
                    <a:pt x="10321" y="17573"/>
                    <a:pt x="10321" y="17573"/>
                  </a:cubicBezTo>
                  <a:cubicBezTo>
                    <a:pt x="15144" y="14739"/>
                    <a:pt x="17770" y="9313"/>
                    <a:pt x="17770" y="9313"/>
                  </a:cubicBezTo>
                  <a:lnTo>
                    <a:pt x="515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3" name="Google Shape;503;p7"/>
            <p:cNvSpPr/>
            <p:nvPr/>
          </p:nvSpPr>
          <p:spPr>
            <a:xfrm>
              <a:off x="2303575" y="4587175"/>
              <a:ext cx="660350" cy="594950"/>
            </a:xfrm>
            <a:custGeom>
              <a:avLst/>
              <a:gdLst/>
              <a:ahLst/>
              <a:cxnLst/>
              <a:rect l="l" t="t" r="r" b="b"/>
              <a:pathLst>
                <a:path w="26414" h="23798" extrusionOk="0">
                  <a:moveTo>
                    <a:pt x="20916" y="0"/>
                  </a:moveTo>
                  <a:cubicBezTo>
                    <a:pt x="16975" y="0"/>
                    <a:pt x="8211" y="460"/>
                    <a:pt x="8211" y="460"/>
                  </a:cubicBezTo>
                  <a:cubicBezTo>
                    <a:pt x="5904" y="3305"/>
                    <a:pt x="0" y="11646"/>
                    <a:pt x="0" y="11646"/>
                  </a:cubicBezTo>
                  <a:cubicBezTo>
                    <a:pt x="4111" y="17330"/>
                    <a:pt x="12010" y="23798"/>
                    <a:pt x="12010" y="23798"/>
                  </a:cubicBezTo>
                  <a:cubicBezTo>
                    <a:pt x="26414" y="13171"/>
                    <a:pt x="22286" y="32"/>
                    <a:pt x="22286" y="32"/>
                  </a:cubicBezTo>
                  <a:cubicBezTo>
                    <a:pt x="21959" y="10"/>
                    <a:pt x="21488" y="0"/>
                    <a:pt x="209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4" name="Google Shape;504;p7"/>
            <p:cNvSpPr/>
            <p:nvPr/>
          </p:nvSpPr>
          <p:spPr>
            <a:xfrm>
              <a:off x="2602975" y="4736250"/>
              <a:ext cx="457975" cy="315500"/>
            </a:xfrm>
            <a:custGeom>
              <a:avLst/>
              <a:gdLst/>
              <a:ahLst/>
              <a:cxnLst/>
              <a:rect l="l" t="t" r="r" b="b"/>
              <a:pathLst>
                <a:path w="18319" h="12620" extrusionOk="0">
                  <a:moveTo>
                    <a:pt x="4982" y="0"/>
                  </a:moveTo>
                  <a:lnTo>
                    <a:pt x="1" y="3036"/>
                  </a:lnTo>
                  <a:cubicBezTo>
                    <a:pt x="3237" y="10457"/>
                    <a:pt x="8137" y="11708"/>
                    <a:pt x="11074" y="11708"/>
                  </a:cubicBezTo>
                  <a:cubicBezTo>
                    <a:pt x="12568" y="11708"/>
                    <a:pt x="13555" y="11384"/>
                    <a:pt x="13555" y="11384"/>
                  </a:cubicBezTo>
                  <a:cubicBezTo>
                    <a:pt x="13555" y="11384"/>
                    <a:pt x="15069" y="12620"/>
                    <a:pt x="15648" y="12620"/>
                  </a:cubicBezTo>
                  <a:cubicBezTo>
                    <a:pt x="15729" y="12620"/>
                    <a:pt x="15792" y="12595"/>
                    <a:pt x="15829" y="12540"/>
                  </a:cubicBezTo>
                  <a:cubicBezTo>
                    <a:pt x="16136" y="12090"/>
                    <a:pt x="14881" y="11433"/>
                    <a:pt x="14881" y="11433"/>
                  </a:cubicBezTo>
                  <a:lnTo>
                    <a:pt x="14881" y="11433"/>
                  </a:lnTo>
                  <a:cubicBezTo>
                    <a:pt x="14881" y="11433"/>
                    <a:pt x="16304" y="12003"/>
                    <a:pt x="17080" y="12003"/>
                  </a:cubicBezTo>
                  <a:cubicBezTo>
                    <a:pt x="17316" y="12003"/>
                    <a:pt x="17492" y="11950"/>
                    <a:pt x="17550" y="11811"/>
                  </a:cubicBezTo>
                  <a:cubicBezTo>
                    <a:pt x="17792" y="11214"/>
                    <a:pt x="15627" y="10984"/>
                    <a:pt x="15627" y="10984"/>
                  </a:cubicBezTo>
                  <a:cubicBezTo>
                    <a:pt x="15627" y="10984"/>
                    <a:pt x="17950" y="10605"/>
                    <a:pt x="18186" y="10249"/>
                  </a:cubicBezTo>
                  <a:cubicBezTo>
                    <a:pt x="18319" y="10052"/>
                    <a:pt x="17469" y="10009"/>
                    <a:pt x="16697" y="10009"/>
                  </a:cubicBezTo>
                  <a:cubicBezTo>
                    <a:pt x="16094" y="10009"/>
                    <a:pt x="15539" y="10036"/>
                    <a:pt x="15539" y="10036"/>
                  </a:cubicBezTo>
                  <a:cubicBezTo>
                    <a:pt x="15539" y="10036"/>
                    <a:pt x="17506" y="9208"/>
                    <a:pt x="17413" y="8781"/>
                  </a:cubicBezTo>
                  <a:cubicBezTo>
                    <a:pt x="17397" y="8703"/>
                    <a:pt x="17290" y="8671"/>
                    <a:pt x="17126" y="8671"/>
                  </a:cubicBezTo>
                  <a:cubicBezTo>
                    <a:pt x="16393" y="8671"/>
                    <a:pt x="14524" y="9307"/>
                    <a:pt x="14524" y="9307"/>
                  </a:cubicBezTo>
                  <a:cubicBezTo>
                    <a:pt x="14524" y="9307"/>
                    <a:pt x="15779" y="8024"/>
                    <a:pt x="15566" y="7832"/>
                  </a:cubicBezTo>
                  <a:cubicBezTo>
                    <a:pt x="15552" y="7820"/>
                    <a:pt x="15531" y="7814"/>
                    <a:pt x="15504" y="7814"/>
                  </a:cubicBezTo>
                  <a:cubicBezTo>
                    <a:pt x="15127" y="7814"/>
                    <a:pt x="13621" y="8945"/>
                    <a:pt x="13621" y="8945"/>
                  </a:cubicBezTo>
                  <a:cubicBezTo>
                    <a:pt x="13559" y="8948"/>
                    <a:pt x="13498" y="8950"/>
                    <a:pt x="13437" y="8950"/>
                  </a:cubicBezTo>
                  <a:cubicBezTo>
                    <a:pt x="8686" y="8950"/>
                    <a:pt x="4982" y="0"/>
                    <a:pt x="49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5" name="Google Shape;505;p7"/>
            <p:cNvSpPr/>
            <p:nvPr/>
          </p:nvSpPr>
          <p:spPr>
            <a:xfrm>
              <a:off x="2602975" y="4458500"/>
              <a:ext cx="182200" cy="179600"/>
            </a:xfrm>
            <a:custGeom>
              <a:avLst/>
              <a:gdLst/>
              <a:ahLst/>
              <a:cxnLst/>
              <a:rect l="l" t="t" r="r" b="b"/>
              <a:pathLst>
                <a:path w="7288" h="7184" extrusionOk="0">
                  <a:moveTo>
                    <a:pt x="1645" y="1"/>
                  </a:moveTo>
                  <a:lnTo>
                    <a:pt x="1130" y="4873"/>
                  </a:lnTo>
                  <a:lnTo>
                    <a:pt x="1" y="4724"/>
                  </a:lnTo>
                  <a:lnTo>
                    <a:pt x="1" y="4724"/>
                  </a:lnTo>
                  <a:cubicBezTo>
                    <a:pt x="1" y="4724"/>
                    <a:pt x="1415" y="6895"/>
                    <a:pt x="4467" y="7164"/>
                  </a:cubicBezTo>
                  <a:cubicBezTo>
                    <a:pt x="4620" y="7178"/>
                    <a:pt x="4763" y="7184"/>
                    <a:pt x="4897" y="7184"/>
                  </a:cubicBezTo>
                  <a:cubicBezTo>
                    <a:pt x="7288" y="7184"/>
                    <a:pt x="6791" y="5179"/>
                    <a:pt x="6791" y="5179"/>
                  </a:cubicBezTo>
                  <a:lnTo>
                    <a:pt x="5519" y="5043"/>
                  </a:lnTo>
                  <a:lnTo>
                    <a:pt x="4736" y="762"/>
                  </a:lnTo>
                  <a:lnTo>
                    <a:pt x="164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6" name="Google Shape;506;p7"/>
            <p:cNvSpPr/>
            <p:nvPr/>
          </p:nvSpPr>
          <p:spPr>
            <a:xfrm>
              <a:off x="2458125" y="4067700"/>
              <a:ext cx="561550" cy="472775"/>
            </a:xfrm>
            <a:custGeom>
              <a:avLst/>
              <a:gdLst/>
              <a:ahLst/>
              <a:cxnLst/>
              <a:rect l="l" t="t" r="r" b="b"/>
              <a:pathLst>
                <a:path w="22462" h="18911" extrusionOk="0">
                  <a:moveTo>
                    <a:pt x="10263" y="1"/>
                  </a:moveTo>
                  <a:cubicBezTo>
                    <a:pt x="2867" y="1"/>
                    <a:pt x="977" y="7609"/>
                    <a:pt x="977" y="7609"/>
                  </a:cubicBezTo>
                  <a:cubicBezTo>
                    <a:pt x="0" y="13297"/>
                    <a:pt x="5591" y="18910"/>
                    <a:pt x="11328" y="18910"/>
                  </a:cubicBezTo>
                  <a:cubicBezTo>
                    <a:pt x="13319" y="18910"/>
                    <a:pt x="15327" y="18235"/>
                    <a:pt x="17085" y="16652"/>
                  </a:cubicBezTo>
                  <a:cubicBezTo>
                    <a:pt x="22461" y="11806"/>
                    <a:pt x="18274" y="1224"/>
                    <a:pt x="12372" y="192"/>
                  </a:cubicBezTo>
                  <a:cubicBezTo>
                    <a:pt x="11624" y="61"/>
                    <a:pt x="10922" y="1"/>
                    <a:pt x="1026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7" name="Google Shape;507;p7"/>
            <p:cNvSpPr/>
            <p:nvPr/>
          </p:nvSpPr>
          <p:spPr>
            <a:xfrm>
              <a:off x="2634050" y="4515750"/>
              <a:ext cx="105150" cy="58825"/>
            </a:xfrm>
            <a:custGeom>
              <a:avLst/>
              <a:gdLst/>
              <a:ahLst/>
              <a:cxnLst/>
              <a:rect l="l" t="t" r="r" b="b"/>
              <a:pathLst>
                <a:path w="4206" h="2353" extrusionOk="0">
                  <a:moveTo>
                    <a:pt x="160" y="1"/>
                  </a:moveTo>
                  <a:lnTo>
                    <a:pt x="1" y="1761"/>
                  </a:lnTo>
                  <a:lnTo>
                    <a:pt x="4205" y="2353"/>
                  </a:lnTo>
                  <a:lnTo>
                    <a:pt x="3954" y="987"/>
                  </a:lnTo>
                  <a:cubicBezTo>
                    <a:pt x="3954" y="987"/>
                    <a:pt x="3835" y="998"/>
                    <a:pt x="3630" y="998"/>
                  </a:cubicBezTo>
                  <a:cubicBezTo>
                    <a:pt x="2988" y="998"/>
                    <a:pt x="1495" y="891"/>
                    <a:pt x="160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8" name="Google Shape;508;p7"/>
            <p:cNvSpPr/>
            <p:nvPr/>
          </p:nvSpPr>
          <p:spPr>
            <a:xfrm>
              <a:off x="2519525" y="4645750"/>
              <a:ext cx="395325" cy="390500"/>
            </a:xfrm>
            <a:custGeom>
              <a:avLst/>
              <a:gdLst/>
              <a:ahLst/>
              <a:cxnLst/>
              <a:rect l="l" t="t" r="r" b="b"/>
              <a:pathLst>
                <a:path w="15813" h="15620" extrusionOk="0">
                  <a:moveTo>
                    <a:pt x="4580" y="1"/>
                  </a:moveTo>
                  <a:cubicBezTo>
                    <a:pt x="2543" y="1"/>
                    <a:pt x="0" y="732"/>
                    <a:pt x="0" y="732"/>
                  </a:cubicBezTo>
                  <a:cubicBezTo>
                    <a:pt x="0" y="732"/>
                    <a:pt x="532" y="6535"/>
                    <a:pt x="3826" y="10153"/>
                  </a:cubicBezTo>
                  <a:cubicBezTo>
                    <a:pt x="7281" y="13957"/>
                    <a:pt x="11687" y="15620"/>
                    <a:pt x="13300" y="15620"/>
                  </a:cubicBezTo>
                  <a:cubicBezTo>
                    <a:pt x="13437" y="15620"/>
                    <a:pt x="13553" y="15608"/>
                    <a:pt x="13648" y="15584"/>
                  </a:cubicBezTo>
                  <a:cubicBezTo>
                    <a:pt x="14854" y="15283"/>
                    <a:pt x="15813" y="12000"/>
                    <a:pt x="15599" y="11579"/>
                  </a:cubicBezTo>
                  <a:cubicBezTo>
                    <a:pt x="15385" y="11156"/>
                    <a:pt x="7290" y="3828"/>
                    <a:pt x="7076" y="1296"/>
                  </a:cubicBezTo>
                  <a:cubicBezTo>
                    <a:pt x="6993" y="303"/>
                    <a:pt x="5891" y="1"/>
                    <a:pt x="45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9" name="Google Shape;509;p7"/>
            <p:cNvSpPr/>
            <p:nvPr/>
          </p:nvSpPr>
          <p:spPr>
            <a:xfrm>
              <a:off x="2492650" y="4703650"/>
              <a:ext cx="272325" cy="302125"/>
            </a:xfrm>
            <a:custGeom>
              <a:avLst/>
              <a:gdLst/>
              <a:ahLst/>
              <a:cxnLst/>
              <a:rect l="l" t="t" r="r" b="b"/>
              <a:pathLst>
                <a:path w="10893" h="12085" extrusionOk="0">
                  <a:moveTo>
                    <a:pt x="121" y="0"/>
                  </a:moveTo>
                  <a:cubicBezTo>
                    <a:pt x="110" y="0"/>
                    <a:pt x="100" y="2"/>
                    <a:pt x="89" y="5"/>
                  </a:cubicBezTo>
                  <a:cubicBezTo>
                    <a:pt x="34" y="22"/>
                    <a:pt x="1" y="81"/>
                    <a:pt x="23" y="136"/>
                  </a:cubicBezTo>
                  <a:cubicBezTo>
                    <a:pt x="51" y="230"/>
                    <a:pt x="3185" y="9317"/>
                    <a:pt x="10738" y="12079"/>
                  </a:cubicBezTo>
                  <a:cubicBezTo>
                    <a:pt x="10749" y="12084"/>
                    <a:pt x="10761" y="12084"/>
                    <a:pt x="10777" y="12084"/>
                  </a:cubicBezTo>
                  <a:cubicBezTo>
                    <a:pt x="10815" y="12084"/>
                    <a:pt x="10859" y="12058"/>
                    <a:pt x="10875" y="12013"/>
                  </a:cubicBezTo>
                  <a:cubicBezTo>
                    <a:pt x="10892" y="11959"/>
                    <a:pt x="10865" y="11899"/>
                    <a:pt x="10809" y="11882"/>
                  </a:cubicBezTo>
                  <a:cubicBezTo>
                    <a:pt x="3355" y="9152"/>
                    <a:pt x="253" y="164"/>
                    <a:pt x="220" y="71"/>
                  </a:cubicBezTo>
                  <a:cubicBezTo>
                    <a:pt x="208" y="26"/>
                    <a:pt x="166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0" name="Google Shape;510;p7"/>
            <p:cNvSpPr/>
            <p:nvPr/>
          </p:nvSpPr>
          <p:spPr>
            <a:xfrm>
              <a:off x="2684900" y="4675475"/>
              <a:ext cx="156375" cy="185475"/>
            </a:xfrm>
            <a:custGeom>
              <a:avLst/>
              <a:gdLst/>
              <a:ahLst/>
              <a:cxnLst/>
              <a:rect l="l" t="t" r="r" b="b"/>
              <a:pathLst>
                <a:path w="6255" h="7419" extrusionOk="0">
                  <a:moveTo>
                    <a:pt x="122" y="0"/>
                  </a:moveTo>
                  <a:cubicBezTo>
                    <a:pt x="101" y="0"/>
                    <a:pt x="80" y="7"/>
                    <a:pt x="61" y="19"/>
                  </a:cubicBezTo>
                  <a:cubicBezTo>
                    <a:pt x="12" y="47"/>
                    <a:pt x="1" y="112"/>
                    <a:pt x="28" y="162"/>
                  </a:cubicBezTo>
                  <a:cubicBezTo>
                    <a:pt x="193" y="408"/>
                    <a:pt x="4078" y="6234"/>
                    <a:pt x="6079" y="7408"/>
                  </a:cubicBezTo>
                  <a:cubicBezTo>
                    <a:pt x="6096" y="7413"/>
                    <a:pt x="6117" y="7418"/>
                    <a:pt x="6134" y="7418"/>
                  </a:cubicBezTo>
                  <a:cubicBezTo>
                    <a:pt x="6173" y="7418"/>
                    <a:pt x="6205" y="7402"/>
                    <a:pt x="6228" y="7369"/>
                  </a:cubicBezTo>
                  <a:cubicBezTo>
                    <a:pt x="6254" y="7320"/>
                    <a:pt x="6238" y="7254"/>
                    <a:pt x="6188" y="7221"/>
                  </a:cubicBezTo>
                  <a:cubicBezTo>
                    <a:pt x="4227" y="6075"/>
                    <a:pt x="248" y="107"/>
                    <a:pt x="210" y="47"/>
                  </a:cubicBezTo>
                  <a:cubicBezTo>
                    <a:pt x="189" y="16"/>
                    <a:pt x="156" y="0"/>
                    <a:pt x="1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1" name="Google Shape;511;p7"/>
            <p:cNvSpPr/>
            <p:nvPr/>
          </p:nvSpPr>
          <p:spPr>
            <a:xfrm>
              <a:off x="2833575" y="4511650"/>
              <a:ext cx="292150" cy="247775"/>
            </a:xfrm>
            <a:custGeom>
              <a:avLst/>
              <a:gdLst/>
              <a:ahLst/>
              <a:cxnLst/>
              <a:rect l="l" t="t" r="r" b="b"/>
              <a:pathLst>
                <a:path w="11686" h="9911" extrusionOk="0">
                  <a:moveTo>
                    <a:pt x="8533" y="1"/>
                  </a:moveTo>
                  <a:cubicBezTo>
                    <a:pt x="8327" y="1"/>
                    <a:pt x="8125" y="51"/>
                    <a:pt x="7931" y="165"/>
                  </a:cubicBezTo>
                  <a:cubicBezTo>
                    <a:pt x="3919" y="2517"/>
                    <a:pt x="1" y="3020"/>
                    <a:pt x="1" y="3020"/>
                  </a:cubicBezTo>
                  <a:lnTo>
                    <a:pt x="1086" y="9911"/>
                  </a:lnTo>
                  <a:cubicBezTo>
                    <a:pt x="9411" y="8984"/>
                    <a:pt x="11685" y="4090"/>
                    <a:pt x="11384" y="2856"/>
                  </a:cubicBezTo>
                  <a:cubicBezTo>
                    <a:pt x="11122" y="1805"/>
                    <a:pt x="9765" y="1"/>
                    <a:pt x="85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2" name="Google Shape;512;p7"/>
            <p:cNvSpPr/>
            <p:nvPr/>
          </p:nvSpPr>
          <p:spPr>
            <a:xfrm>
              <a:off x="2825350" y="4596025"/>
              <a:ext cx="53600" cy="142975"/>
            </a:xfrm>
            <a:custGeom>
              <a:avLst/>
              <a:gdLst/>
              <a:ahLst/>
              <a:cxnLst/>
              <a:rect l="l" t="t" r="r" b="b"/>
              <a:pathLst>
                <a:path w="2144" h="5719" extrusionOk="0">
                  <a:moveTo>
                    <a:pt x="118" y="1"/>
                  </a:moveTo>
                  <a:cubicBezTo>
                    <a:pt x="87" y="1"/>
                    <a:pt x="56" y="15"/>
                    <a:pt x="34" y="40"/>
                  </a:cubicBezTo>
                  <a:cubicBezTo>
                    <a:pt x="1" y="85"/>
                    <a:pt x="6" y="151"/>
                    <a:pt x="51" y="189"/>
                  </a:cubicBezTo>
                  <a:cubicBezTo>
                    <a:pt x="1913" y="1674"/>
                    <a:pt x="1316" y="5554"/>
                    <a:pt x="1311" y="5592"/>
                  </a:cubicBezTo>
                  <a:cubicBezTo>
                    <a:pt x="1300" y="5653"/>
                    <a:pt x="1338" y="5708"/>
                    <a:pt x="1399" y="5713"/>
                  </a:cubicBezTo>
                  <a:cubicBezTo>
                    <a:pt x="1404" y="5719"/>
                    <a:pt x="1410" y="5719"/>
                    <a:pt x="1415" y="5719"/>
                  </a:cubicBezTo>
                  <a:cubicBezTo>
                    <a:pt x="1465" y="5719"/>
                    <a:pt x="1508" y="5680"/>
                    <a:pt x="1519" y="5625"/>
                  </a:cubicBezTo>
                  <a:cubicBezTo>
                    <a:pt x="1546" y="5461"/>
                    <a:pt x="2144" y="1586"/>
                    <a:pt x="182" y="24"/>
                  </a:cubicBezTo>
                  <a:cubicBezTo>
                    <a:pt x="163" y="8"/>
                    <a:pt x="141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3" name="Google Shape;513;p7"/>
            <p:cNvSpPr/>
            <p:nvPr/>
          </p:nvSpPr>
          <p:spPr>
            <a:xfrm>
              <a:off x="2600100" y="4596000"/>
              <a:ext cx="196375" cy="75150"/>
            </a:xfrm>
            <a:custGeom>
              <a:avLst/>
              <a:gdLst/>
              <a:ahLst/>
              <a:cxnLst/>
              <a:rect l="l" t="t" r="r" b="b"/>
              <a:pathLst>
                <a:path w="7855" h="3006" extrusionOk="0">
                  <a:moveTo>
                    <a:pt x="7491" y="1"/>
                  </a:moveTo>
                  <a:cubicBezTo>
                    <a:pt x="7484" y="1"/>
                    <a:pt x="7477" y="2"/>
                    <a:pt x="7470" y="3"/>
                  </a:cubicBezTo>
                  <a:cubicBezTo>
                    <a:pt x="7416" y="20"/>
                    <a:pt x="7377" y="74"/>
                    <a:pt x="7394" y="129"/>
                  </a:cubicBezTo>
                  <a:cubicBezTo>
                    <a:pt x="7394" y="140"/>
                    <a:pt x="7624" y="1159"/>
                    <a:pt x="7126" y="1933"/>
                  </a:cubicBezTo>
                  <a:cubicBezTo>
                    <a:pt x="6846" y="2360"/>
                    <a:pt x="6385" y="2639"/>
                    <a:pt x="5760" y="2755"/>
                  </a:cubicBezTo>
                  <a:cubicBezTo>
                    <a:pt x="5624" y="2780"/>
                    <a:pt x="5484" y="2792"/>
                    <a:pt x="5340" y="2792"/>
                  </a:cubicBezTo>
                  <a:cubicBezTo>
                    <a:pt x="3166" y="2792"/>
                    <a:pt x="218" y="61"/>
                    <a:pt x="187" y="31"/>
                  </a:cubicBezTo>
                  <a:cubicBezTo>
                    <a:pt x="165" y="12"/>
                    <a:pt x="139" y="3"/>
                    <a:pt x="113" y="3"/>
                  </a:cubicBezTo>
                  <a:cubicBezTo>
                    <a:pt x="85" y="3"/>
                    <a:pt x="58" y="13"/>
                    <a:pt x="38" y="36"/>
                  </a:cubicBezTo>
                  <a:cubicBezTo>
                    <a:pt x="0" y="79"/>
                    <a:pt x="0" y="145"/>
                    <a:pt x="44" y="184"/>
                  </a:cubicBezTo>
                  <a:cubicBezTo>
                    <a:pt x="175" y="304"/>
                    <a:pt x="3086" y="3006"/>
                    <a:pt x="5338" y="3006"/>
                  </a:cubicBezTo>
                  <a:cubicBezTo>
                    <a:pt x="5497" y="3006"/>
                    <a:pt x="5651" y="2990"/>
                    <a:pt x="5798" y="2963"/>
                  </a:cubicBezTo>
                  <a:cubicBezTo>
                    <a:pt x="6484" y="2836"/>
                    <a:pt x="6989" y="2525"/>
                    <a:pt x="7301" y="2042"/>
                  </a:cubicBezTo>
                  <a:cubicBezTo>
                    <a:pt x="7854" y="1197"/>
                    <a:pt x="7607" y="129"/>
                    <a:pt x="7597" y="86"/>
                  </a:cubicBezTo>
                  <a:cubicBezTo>
                    <a:pt x="7587" y="33"/>
                    <a:pt x="7540" y="1"/>
                    <a:pt x="74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4" name="Google Shape;514;p7"/>
            <p:cNvSpPr/>
            <p:nvPr/>
          </p:nvSpPr>
          <p:spPr>
            <a:xfrm>
              <a:off x="2390875" y="5033625"/>
              <a:ext cx="51000" cy="54100"/>
            </a:xfrm>
            <a:custGeom>
              <a:avLst/>
              <a:gdLst/>
              <a:ahLst/>
              <a:cxnLst/>
              <a:rect l="l" t="t" r="r" b="b"/>
              <a:pathLst>
                <a:path w="2040" h="2164" extrusionOk="0">
                  <a:moveTo>
                    <a:pt x="1658" y="0"/>
                  </a:moveTo>
                  <a:cubicBezTo>
                    <a:pt x="1629" y="0"/>
                    <a:pt x="1600" y="12"/>
                    <a:pt x="1579" y="36"/>
                  </a:cubicBezTo>
                  <a:lnTo>
                    <a:pt x="27" y="1812"/>
                  </a:lnTo>
                  <a:cubicBezTo>
                    <a:pt x="11" y="1834"/>
                    <a:pt x="1" y="1862"/>
                    <a:pt x="1" y="1890"/>
                  </a:cubicBezTo>
                  <a:cubicBezTo>
                    <a:pt x="6" y="1917"/>
                    <a:pt x="16" y="1944"/>
                    <a:pt x="39" y="1961"/>
                  </a:cubicBezTo>
                  <a:cubicBezTo>
                    <a:pt x="54" y="1971"/>
                    <a:pt x="297" y="2163"/>
                    <a:pt x="664" y="2163"/>
                  </a:cubicBezTo>
                  <a:cubicBezTo>
                    <a:pt x="717" y="2163"/>
                    <a:pt x="778" y="2158"/>
                    <a:pt x="844" y="2147"/>
                  </a:cubicBezTo>
                  <a:cubicBezTo>
                    <a:pt x="1266" y="2075"/>
                    <a:pt x="1661" y="1746"/>
                    <a:pt x="2007" y="1171"/>
                  </a:cubicBezTo>
                  <a:cubicBezTo>
                    <a:pt x="2039" y="1121"/>
                    <a:pt x="2022" y="1056"/>
                    <a:pt x="1974" y="1023"/>
                  </a:cubicBezTo>
                  <a:cubicBezTo>
                    <a:pt x="1958" y="1014"/>
                    <a:pt x="1940" y="1010"/>
                    <a:pt x="1922" y="1010"/>
                  </a:cubicBezTo>
                  <a:cubicBezTo>
                    <a:pt x="1885" y="1010"/>
                    <a:pt x="1847" y="1028"/>
                    <a:pt x="1825" y="1062"/>
                  </a:cubicBezTo>
                  <a:cubicBezTo>
                    <a:pt x="1513" y="1577"/>
                    <a:pt x="1173" y="1872"/>
                    <a:pt x="811" y="1938"/>
                  </a:cubicBezTo>
                  <a:cubicBezTo>
                    <a:pt x="758" y="1948"/>
                    <a:pt x="708" y="1952"/>
                    <a:pt x="660" y="1952"/>
                  </a:cubicBezTo>
                  <a:cubicBezTo>
                    <a:pt x="490" y="1952"/>
                    <a:pt x="354" y="1899"/>
                    <a:pt x="269" y="1857"/>
                  </a:cubicBezTo>
                  <a:lnTo>
                    <a:pt x="1737" y="174"/>
                  </a:lnTo>
                  <a:cubicBezTo>
                    <a:pt x="1776" y="130"/>
                    <a:pt x="1770" y="64"/>
                    <a:pt x="1726" y="26"/>
                  </a:cubicBezTo>
                  <a:cubicBezTo>
                    <a:pt x="1707" y="8"/>
                    <a:pt x="1683" y="0"/>
                    <a:pt x="1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5" name="Google Shape;515;p7"/>
            <p:cNvSpPr/>
            <p:nvPr/>
          </p:nvSpPr>
          <p:spPr>
            <a:xfrm>
              <a:off x="2458675" y="4743225"/>
              <a:ext cx="280525" cy="301375"/>
            </a:xfrm>
            <a:custGeom>
              <a:avLst/>
              <a:gdLst/>
              <a:ahLst/>
              <a:cxnLst/>
              <a:rect l="l" t="t" r="r" b="b"/>
              <a:pathLst>
                <a:path w="11221" h="12055" extrusionOk="0">
                  <a:moveTo>
                    <a:pt x="1689" y="0"/>
                  </a:moveTo>
                  <a:cubicBezTo>
                    <a:pt x="1689" y="0"/>
                    <a:pt x="1" y="2254"/>
                    <a:pt x="281" y="4457"/>
                  </a:cubicBezTo>
                  <a:cubicBezTo>
                    <a:pt x="559" y="6617"/>
                    <a:pt x="5768" y="12055"/>
                    <a:pt x="7904" y="12055"/>
                  </a:cubicBezTo>
                  <a:cubicBezTo>
                    <a:pt x="7951" y="12055"/>
                    <a:pt x="7998" y="12052"/>
                    <a:pt x="8042" y="12047"/>
                  </a:cubicBezTo>
                  <a:cubicBezTo>
                    <a:pt x="10074" y="11790"/>
                    <a:pt x="11220" y="10639"/>
                    <a:pt x="11220" y="10639"/>
                  </a:cubicBezTo>
                  <a:cubicBezTo>
                    <a:pt x="5389" y="8808"/>
                    <a:pt x="1689" y="0"/>
                    <a:pt x="16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6" name="Google Shape;516;p7"/>
            <p:cNvSpPr/>
            <p:nvPr/>
          </p:nvSpPr>
          <p:spPr>
            <a:xfrm>
              <a:off x="2258900" y="3910125"/>
              <a:ext cx="663225" cy="517725"/>
            </a:xfrm>
            <a:custGeom>
              <a:avLst/>
              <a:gdLst/>
              <a:ahLst/>
              <a:cxnLst/>
              <a:rect l="l" t="t" r="r" b="b"/>
              <a:pathLst>
                <a:path w="26529" h="20709" extrusionOk="0">
                  <a:moveTo>
                    <a:pt x="16662" y="1"/>
                  </a:moveTo>
                  <a:cubicBezTo>
                    <a:pt x="15985" y="1"/>
                    <a:pt x="15188" y="119"/>
                    <a:pt x="14251" y="396"/>
                  </a:cubicBezTo>
                  <a:cubicBezTo>
                    <a:pt x="10831" y="1403"/>
                    <a:pt x="12651" y="4391"/>
                    <a:pt x="9987" y="4863"/>
                  </a:cubicBezTo>
                  <a:cubicBezTo>
                    <a:pt x="1" y="6644"/>
                    <a:pt x="5383" y="15708"/>
                    <a:pt x="5383" y="15708"/>
                  </a:cubicBezTo>
                  <a:cubicBezTo>
                    <a:pt x="4629" y="19881"/>
                    <a:pt x="6563" y="20708"/>
                    <a:pt x="8469" y="20708"/>
                  </a:cubicBezTo>
                  <a:cubicBezTo>
                    <a:pt x="9720" y="20708"/>
                    <a:pt x="10959" y="20352"/>
                    <a:pt x="11417" y="20352"/>
                  </a:cubicBezTo>
                  <a:cubicBezTo>
                    <a:pt x="12580" y="20352"/>
                    <a:pt x="11002" y="16750"/>
                    <a:pt x="11002" y="16750"/>
                  </a:cubicBezTo>
                  <a:cubicBezTo>
                    <a:pt x="14799" y="16328"/>
                    <a:pt x="12163" y="12371"/>
                    <a:pt x="14799" y="9379"/>
                  </a:cubicBezTo>
                  <a:cubicBezTo>
                    <a:pt x="16589" y="7345"/>
                    <a:pt x="18217" y="6663"/>
                    <a:pt x="19597" y="6663"/>
                  </a:cubicBezTo>
                  <a:cubicBezTo>
                    <a:pt x="22399" y="6663"/>
                    <a:pt x="24171" y="9477"/>
                    <a:pt x="24171" y="9477"/>
                  </a:cubicBezTo>
                  <a:cubicBezTo>
                    <a:pt x="24171" y="9477"/>
                    <a:pt x="24969" y="10501"/>
                    <a:pt x="25590" y="10501"/>
                  </a:cubicBezTo>
                  <a:cubicBezTo>
                    <a:pt x="25765" y="10501"/>
                    <a:pt x="25926" y="10420"/>
                    <a:pt x="26051" y="10211"/>
                  </a:cubicBezTo>
                  <a:cubicBezTo>
                    <a:pt x="26529" y="9422"/>
                    <a:pt x="25745" y="4725"/>
                    <a:pt x="23405" y="3355"/>
                  </a:cubicBezTo>
                  <a:cubicBezTo>
                    <a:pt x="22758" y="2975"/>
                    <a:pt x="22246" y="2837"/>
                    <a:pt x="21842" y="2837"/>
                  </a:cubicBezTo>
                  <a:cubicBezTo>
                    <a:pt x="20787" y="2837"/>
                    <a:pt x="20478" y="3778"/>
                    <a:pt x="20478" y="3778"/>
                  </a:cubicBezTo>
                  <a:cubicBezTo>
                    <a:pt x="20478" y="3778"/>
                    <a:pt x="20493" y="1"/>
                    <a:pt x="166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7" name="Google Shape;517;p7"/>
            <p:cNvSpPr/>
            <p:nvPr/>
          </p:nvSpPr>
          <p:spPr>
            <a:xfrm>
              <a:off x="2440550" y="4354700"/>
              <a:ext cx="155325" cy="120950"/>
            </a:xfrm>
            <a:custGeom>
              <a:avLst/>
              <a:gdLst/>
              <a:ahLst/>
              <a:cxnLst/>
              <a:rect l="l" t="t" r="r" b="b"/>
              <a:pathLst>
                <a:path w="6213" h="4838" extrusionOk="0">
                  <a:moveTo>
                    <a:pt x="2490" y="0"/>
                  </a:moveTo>
                  <a:cubicBezTo>
                    <a:pt x="2051" y="0"/>
                    <a:pt x="1624" y="275"/>
                    <a:pt x="1280" y="1034"/>
                  </a:cubicBezTo>
                  <a:cubicBezTo>
                    <a:pt x="1" y="3846"/>
                    <a:pt x="2167" y="4838"/>
                    <a:pt x="3798" y="4838"/>
                  </a:cubicBezTo>
                  <a:cubicBezTo>
                    <a:pt x="4145" y="4838"/>
                    <a:pt x="4467" y="4793"/>
                    <a:pt x="4727" y="4712"/>
                  </a:cubicBezTo>
                  <a:cubicBezTo>
                    <a:pt x="6212" y="4239"/>
                    <a:pt x="4864" y="1883"/>
                    <a:pt x="4864" y="1883"/>
                  </a:cubicBezTo>
                  <a:cubicBezTo>
                    <a:pt x="4864" y="1883"/>
                    <a:pt x="3639" y="0"/>
                    <a:pt x="2490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8" name="Google Shape;518;p7"/>
            <p:cNvSpPr/>
            <p:nvPr/>
          </p:nvSpPr>
          <p:spPr>
            <a:xfrm>
              <a:off x="2492650" y="4398075"/>
              <a:ext cx="57575" cy="49075"/>
            </a:xfrm>
            <a:custGeom>
              <a:avLst/>
              <a:gdLst/>
              <a:ahLst/>
              <a:cxnLst/>
              <a:rect l="l" t="t" r="r" b="b"/>
              <a:pathLst>
                <a:path w="2303" h="1963" extrusionOk="0">
                  <a:moveTo>
                    <a:pt x="620" y="1"/>
                  </a:moveTo>
                  <a:cubicBezTo>
                    <a:pt x="287" y="1"/>
                    <a:pt x="65" y="172"/>
                    <a:pt x="56" y="181"/>
                  </a:cubicBezTo>
                  <a:cubicBezTo>
                    <a:pt x="13" y="220"/>
                    <a:pt x="1" y="285"/>
                    <a:pt x="40" y="334"/>
                  </a:cubicBezTo>
                  <a:cubicBezTo>
                    <a:pt x="61" y="359"/>
                    <a:pt x="91" y="371"/>
                    <a:pt x="120" y="371"/>
                  </a:cubicBezTo>
                  <a:cubicBezTo>
                    <a:pt x="144" y="371"/>
                    <a:pt x="168" y="363"/>
                    <a:pt x="188" y="346"/>
                  </a:cubicBezTo>
                  <a:cubicBezTo>
                    <a:pt x="188" y="346"/>
                    <a:pt x="358" y="215"/>
                    <a:pt x="612" y="215"/>
                  </a:cubicBezTo>
                  <a:cubicBezTo>
                    <a:pt x="674" y="215"/>
                    <a:pt x="742" y="223"/>
                    <a:pt x="812" y="242"/>
                  </a:cubicBezTo>
                  <a:cubicBezTo>
                    <a:pt x="1141" y="329"/>
                    <a:pt x="1624" y="685"/>
                    <a:pt x="2084" y="1891"/>
                  </a:cubicBezTo>
                  <a:cubicBezTo>
                    <a:pt x="2100" y="1935"/>
                    <a:pt x="2145" y="1962"/>
                    <a:pt x="2183" y="1962"/>
                  </a:cubicBezTo>
                  <a:cubicBezTo>
                    <a:pt x="2199" y="1962"/>
                    <a:pt x="2211" y="1957"/>
                    <a:pt x="2221" y="1952"/>
                  </a:cubicBezTo>
                  <a:cubicBezTo>
                    <a:pt x="2276" y="1935"/>
                    <a:pt x="2303" y="1869"/>
                    <a:pt x="2282" y="1814"/>
                  </a:cubicBezTo>
                  <a:cubicBezTo>
                    <a:pt x="1887" y="784"/>
                    <a:pt x="1410" y="181"/>
                    <a:pt x="868" y="33"/>
                  </a:cubicBezTo>
                  <a:cubicBezTo>
                    <a:pt x="780" y="10"/>
                    <a:pt x="697" y="1"/>
                    <a:pt x="6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9" name="Google Shape;519;p7"/>
            <p:cNvSpPr/>
            <p:nvPr/>
          </p:nvSpPr>
          <p:spPr>
            <a:xfrm>
              <a:off x="2749450" y="4347900"/>
              <a:ext cx="92800" cy="67450"/>
            </a:xfrm>
            <a:custGeom>
              <a:avLst/>
              <a:gdLst/>
              <a:ahLst/>
              <a:cxnLst/>
              <a:rect l="l" t="t" r="r" b="b"/>
              <a:pathLst>
                <a:path w="3712" h="2698" extrusionOk="0">
                  <a:moveTo>
                    <a:pt x="3371" y="0"/>
                  </a:moveTo>
                  <a:cubicBezTo>
                    <a:pt x="3367" y="0"/>
                    <a:pt x="3364" y="1"/>
                    <a:pt x="3360" y="1"/>
                  </a:cubicBezTo>
                  <a:cubicBezTo>
                    <a:pt x="3300" y="13"/>
                    <a:pt x="3262" y="61"/>
                    <a:pt x="3267" y="122"/>
                  </a:cubicBezTo>
                  <a:cubicBezTo>
                    <a:pt x="3272" y="138"/>
                    <a:pt x="3481" y="1657"/>
                    <a:pt x="2429" y="2341"/>
                  </a:cubicBezTo>
                  <a:cubicBezTo>
                    <a:pt x="2279" y="2435"/>
                    <a:pt x="2126" y="2485"/>
                    <a:pt x="1963" y="2485"/>
                  </a:cubicBezTo>
                  <a:cubicBezTo>
                    <a:pt x="1899" y="2485"/>
                    <a:pt x="1833" y="2478"/>
                    <a:pt x="1765" y="2462"/>
                  </a:cubicBezTo>
                  <a:cubicBezTo>
                    <a:pt x="954" y="2275"/>
                    <a:pt x="219" y="1091"/>
                    <a:pt x="209" y="1081"/>
                  </a:cubicBezTo>
                  <a:cubicBezTo>
                    <a:pt x="191" y="1049"/>
                    <a:pt x="157" y="1031"/>
                    <a:pt x="122" y="1031"/>
                  </a:cubicBezTo>
                  <a:cubicBezTo>
                    <a:pt x="103" y="1031"/>
                    <a:pt x="84" y="1036"/>
                    <a:pt x="67" y="1048"/>
                  </a:cubicBezTo>
                  <a:cubicBezTo>
                    <a:pt x="17" y="1076"/>
                    <a:pt x="1" y="1141"/>
                    <a:pt x="28" y="1190"/>
                  </a:cubicBezTo>
                  <a:cubicBezTo>
                    <a:pt x="61" y="1245"/>
                    <a:pt x="818" y="2462"/>
                    <a:pt x="1716" y="2665"/>
                  </a:cubicBezTo>
                  <a:cubicBezTo>
                    <a:pt x="1804" y="2687"/>
                    <a:pt x="1886" y="2697"/>
                    <a:pt x="1969" y="2697"/>
                  </a:cubicBezTo>
                  <a:cubicBezTo>
                    <a:pt x="2171" y="2697"/>
                    <a:pt x="2363" y="2637"/>
                    <a:pt x="2543" y="2517"/>
                  </a:cubicBezTo>
                  <a:cubicBezTo>
                    <a:pt x="3712" y="1761"/>
                    <a:pt x="3487" y="160"/>
                    <a:pt x="3481" y="89"/>
                  </a:cubicBezTo>
                  <a:cubicBezTo>
                    <a:pt x="3470" y="37"/>
                    <a:pt x="3422" y="0"/>
                    <a:pt x="3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2612025" y="4366025"/>
              <a:ext cx="105525" cy="93950"/>
            </a:xfrm>
            <a:custGeom>
              <a:avLst/>
              <a:gdLst/>
              <a:ahLst/>
              <a:cxnLst/>
              <a:rect l="l" t="t" r="r" b="b"/>
              <a:pathLst>
                <a:path w="4221" h="3758" extrusionOk="0">
                  <a:moveTo>
                    <a:pt x="2110" y="0"/>
                  </a:moveTo>
                  <a:cubicBezTo>
                    <a:pt x="1690" y="0"/>
                    <a:pt x="1267" y="140"/>
                    <a:pt x="915" y="427"/>
                  </a:cubicBezTo>
                  <a:cubicBezTo>
                    <a:pt x="115" y="1085"/>
                    <a:pt x="1" y="2268"/>
                    <a:pt x="658" y="3069"/>
                  </a:cubicBezTo>
                  <a:cubicBezTo>
                    <a:pt x="1030" y="3522"/>
                    <a:pt x="1571" y="3757"/>
                    <a:pt x="2115" y="3757"/>
                  </a:cubicBezTo>
                  <a:cubicBezTo>
                    <a:pt x="2532" y="3757"/>
                    <a:pt x="2952" y="3618"/>
                    <a:pt x="3300" y="3333"/>
                  </a:cubicBezTo>
                  <a:cubicBezTo>
                    <a:pt x="4099" y="2675"/>
                    <a:pt x="4220" y="1491"/>
                    <a:pt x="3563" y="685"/>
                  </a:cubicBezTo>
                  <a:cubicBezTo>
                    <a:pt x="3192" y="234"/>
                    <a:pt x="2654" y="0"/>
                    <a:pt x="211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1" name="Google Shape;521;p7"/>
            <p:cNvSpPr/>
            <p:nvPr/>
          </p:nvSpPr>
          <p:spPr>
            <a:xfrm>
              <a:off x="2835225" y="4274650"/>
              <a:ext cx="105375" cy="93950"/>
            </a:xfrm>
            <a:custGeom>
              <a:avLst/>
              <a:gdLst/>
              <a:ahLst/>
              <a:cxnLst/>
              <a:rect l="l" t="t" r="r" b="b"/>
              <a:pathLst>
                <a:path w="4215" h="3758" extrusionOk="0">
                  <a:moveTo>
                    <a:pt x="2104" y="0"/>
                  </a:moveTo>
                  <a:cubicBezTo>
                    <a:pt x="1685" y="0"/>
                    <a:pt x="1264" y="140"/>
                    <a:pt x="916" y="426"/>
                  </a:cubicBezTo>
                  <a:cubicBezTo>
                    <a:pt x="116" y="1084"/>
                    <a:pt x="0" y="2268"/>
                    <a:pt x="658" y="3068"/>
                  </a:cubicBezTo>
                  <a:cubicBezTo>
                    <a:pt x="1029" y="3523"/>
                    <a:pt x="1568" y="3757"/>
                    <a:pt x="2110" y="3757"/>
                  </a:cubicBezTo>
                  <a:cubicBezTo>
                    <a:pt x="2529" y="3757"/>
                    <a:pt x="2951" y="3617"/>
                    <a:pt x="3299" y="3331"/>
                  </a:cubicBezTo>
                  <a:cubicBezTo>
                    <a:pt x="4100" y="2673"/>
                    <a:pt x="4215" y="1489"/>
                    <a:pt x="3557" y="689"/>
                  </a:cubicBezTo>
                  <a:cubicBezTo>
                    <a:pt x="3186" y="235"/>
                    <a:pt x="2647" y="0"/>
                    <a:pt x="2104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2" name="Google Shape;522;p7"/>
            <p:cNvSpPr/>
            <p:nvPr/>
          </p:nvSpPr>
          <p:spPr>
            <a:xfrm>
              <a:off x="2656950" y="4301525"/>
              <a:ext cx="53475" cy="47575"/>
            </a:xfrm>
            <a:custGeom>
              <a:avLst/>
              <a:gdLst/>
              <a:ahLst/>
              <a:cxnLst/>
              <a:rect l="l" t="t" r="r" b="b"/>
              <a:pathLst>
                <a:path w="2139" h="1903" extrusionOk="0">
                  <a:moveTo>
                    <a:pt x="1070" y="1"/>
                  </a:moveTo>
                  <a:cubicBezTo>
                    <a:pt x="857" y="1"/>
                    <a:pt x="643" y="71"/>
                    <a:pt x="466" y="217"/>
                  </a:cubicBezTo>
                  <a:cubicBezTo>
                    <a:pt x="61" y="552"/>
                    <a:pt x="1" y="1149"/>
                    <a:pt x="335" y="1555"/>
                  </a:cubicBezTo>
                  <a:cubicBezTo>
                    <a:pt x="524" y="1783"/>
                    <a:pt x="797" y="1902"/>
                    <a:pt x="1072" y="1902"/>
                  </a:cubicBezTo>
                  <a:cubicBezTo>
                    <a:pt x="1283" y="1902"/>
                    <a:pt x="1496" y="1832"/>
                    <a:pt x="1672" y="1686"/>
                  </a:cubicBezTo>
                  <a:cubicBezTo>
                    <a:pt x="2078" y="1352"/>
                    <a:pt x="2138" y="755"/>
                    <a:pt x="1804" y="348"/>
                  </a:cubicBezTo>
                  <a:cubicBezTo>
                    <a:pt x="1618" y="120"/>
                    <a:pt x="1345" y="1"/>
                    <a:pt x="10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3" name="Google Shape;523;p7"/>
            <p:cNvSpPr/>
            <p:nvPr/>
          </p:nvSpPr>
          <p:spPr>
            <a:xfrm>
              <a:off x="2809350" y="4234550"/>
              <a:ext cx="53450" cy="47625"/>
            </a:xfrm>
            <a:custGeom>
              <a:avLst/>
              <a:gdLst/>
              <a:ahLst/>
              <a:cxnLst/>
              <a:rect l="l" t="t" r="r" b="b"/>
              <a:pathLst>
                <a:path w="2138" h="1905" extrusionOk="0">
                  <a:moveTo>
                    <a:pt x="1067" y="0"/>
                  </a:moveTo>
                  <a:cubicBezTo>
                    <a:pt x="855" y="0"/>
                    <a:pt x="642" y="71"/>
                    <a:pt x="466" y="216"/>
                  </a:cubicBezTo>
                  <a:cubicBezTo>
                    <a:pt x="59" y="551"/>
                    <a:pt x="0" y="1148"/>
                    <a:pt x="334" y="1554"/>
                  </a:cubicBezTo>
                  <a:cubicBezTo>
                    <a:pt x="520" y="1786"/>
                    <a:pt x="793" y="1904"/>
                    <a:pt x="1068" y="1904"/>
                  </a:cubicBezTo>
                  <a:cubicBezTo>
                    <a:pt x="1281" y="1904"/>
                    <a:pt x="1494" y="1834"/>
                    <a:pt x="1671" y="1691"/>
                  </a:cubicBezTo>
                  <a:cubicBezTo>
                    <a:pt x="2077" y="1357"/>
                    <a:pt x="2138" y="753"/>
                    <a:pt x="1802" y="348"/>
                  </a:cubicBezTo>
                  <a:cubicBezTo>
                    <a:pt x="1614" y="119"/>
                    <a:pt x="1341" y="0"/>
                    <a:pt x="10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4" name="Google Shape;524;p7"/>
            <p:cNvSpPr/>
            <p:nvPr/>
          </p:nvSpPr>
          <p:spPr>
            <a:xfrm>
              <a:off x="2759200" y="4292250"/>
              <a:ext cx="61500" cy="71175"/>
            </a:xfrm>
            <a:custGeom>
              <a:avLst/>
              <a:gdLst/>
              <a:ahLst/>
              <a:cxnLst/>
              <a:rect l="l" t="t" r="r" b="b"/>
              <a:pathLst>
                <a:path w="2460" h="2847" extrusionOk="0">
                  <a:moveTo>
                    <a:pt x="121" y="0"/>
                  </a:moveTo>
                  <a:cubicBezTo>
                    <a:pt x="104" y="0"/>
                    <a:pt x="87" y="4"/>
                    <a:pt x="71" y="13"/>
                  </a:cubicBezTo>
                  <a:cubicBezTo>
                    <a:pt x="21" y="41"/>
                    <a:pt x="0" y="106"/>
                    <a:pt x="26" y="155"/>
                  </a:cubicBezTo>
                  <a:lnTo>
                    <a:pt x="904" y="1756"/>
                  </a:lnTo>
                  <a:cubicBezTo>
                    <a:pt x="914" y="1784"/>
                    <a:pt x="942" y="1799"/>
                    <a:pt x="970" y="1805"/>
                  </a:cubicBezTo>
                  <a:cubicBezTo>
                    <a:pt x="980" y="1809"/>
                    <a:pt x="991" y="1811"/>
                    <a:pt x="1001" y="1811"/>
                  </a:cubicBezTo>
                  <a:cubicBezTo>
                    <a:pt x="1020" y="1811"/>
                    <a:pt x="1038" y="1805"/>
                    <a:pt x="1052" y="1794"/>
                  </a:cubicBezTo>
                  <a:lnTo>
                    <a:pt x="2138" y="1088"/>
                  </a:lnTo>
                  <a:lnTo>
                    <a:pt x="1551" y="2704"/>
                  </a:lnTo>
                  <a:cubicBezTo>
                    <a:pt x="1529" y="2758"/>
                    <a:pt x="1556" y="2819"/>
                    <a:pt x="1611" y="2841"/>
                  </a:cubicBezTo>
                  <a:cubicBezTo>
                    <a:pt x="1627" y="2841"/>
                    <a:pt x="1638" y="2846"/>
                    <a:pt x="1650" y="2846"/>
                  </a:cubicBezTo>
                  <a:cubicBezTo>
                    <a:pt x="1693" y="2846"/>
                    <a:pt x="1731" y="2819"/>
                    <a:pt x="1748" y="2775"/>
                  </a:cubicBezTo>
                  <a:lnTo>
                    <a:pt x="2444" y="863"/>
                  </a:lnTo>
                  <a:cubicBezTo>
                    <a:pt x="2460" y="818"/>
                    <a:pt x="2449" y="769"/>
                    <a:pt x="2411" y="742"/>
                  </a:cubicBezTo>
                  <a:cubicBezTo>
                    <a:pt x="2393" y="727"/>
                    <a:pt x="2370" y="718"/>
                    <a:pt x="2347" y="718"/>
                  </a:cubicBezTo>
                  <a:cubicBezTo>
                    <a:pt x="2327" y="718"/>
                    <a:pt x="2308" y="724"/>
                    <a:pt x="2290" y="737"/>
                  </a:cubicBezTo>
                  <a:lnTo>
                    <a:pt x="1035" y="1553"/>
                  </a:lnTo>
                  <a:lnTo>
                    <a:pt x="213" y="56"/>
                  </a:lnTo>
                  <a:cubicBezTo>
                    <a:pt x="194" y="20"/>
                    <a:pt x="158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5" name="Google Shape;525;p7"/>
            <p:cNvSpPr/>
            <p:nvPr/>
          </p:nvSpPr>
          <p:spPr>
            <a:xfrm>
              <a:off x="2243275" y="4905400"/>
              <a:ext cx="28675" cy="182325"/>
            </a:xfrm>
            <a:custGeom>
              <a:avLst/>
              <a:gdLst/>
              <a:ahLst/>
              <a:cxnLst/>
              <a:rect l="l" t="t" r="r" b="b"/>
              <a:pathLst>
                <a:path w="1147" h="7293" extrusionOk="0">
                  <a:moveTo>
                    <a:pt x="116" y="1"/>
                  </a:moveTo>
                  <a:cubicBezTo>
                    <a:pt x="111" y="1"/>
                    <a:pt x="105" y="1"/>
                    <a:pt x="100" y="2"/>
                  </a:cubicBezTo>
                  <a:cubicBezTo>
                    <a:pt x="44" y="2"/>
                    <a:pt x="1" y="57"/>
                    <a:pt x="6" y="113"/>
                  </a:cubicBezTo>
                  <a:cubicBezTo>
                    <a:pt x="23" y="338"/>
                    <a:pt x="439" y="5632"/>
                    <a:pt x="927" y="7221"/>
                  </a:cubicBezTo>
                  <a:cubicBezTo>
                    <a:pt x="944" y="7265"/>
                    <a:pt x="982" y="7292"/>
                    <a:pt x="1026" y="7292"/>
                  </a:cubicBezTo>
                  <a:cubicBezTo>
                    <a:pt x="1038" y="7292"/>
                    <a:pt x="1048" y="7292"/>
                    <a:pt x="1059" y="7287"/>
                  </a:cubicBezTo>
                  <a:cubicBezTo>
                    <a:pt x="1114" y="7270"/>
                    <a:pt x="1147" y="7216"/>
                    <a:pt x="1130" y="7155"/>
                  </a:cubicBezTo>
                  <a:cubicBezTo>
                    <a:pt x="648" y="5587"/>
                    <a:pt x="221" y="151"/>
                    <a:pt x="215" y="96"/>
                  </a:cubicBezTo>
                  <a:cubicBezTo>
                    <a:pt x="209" y="47"/>
                    <a:pt x="169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6" name="Google Shape;526;p7"/>
            <p:cNvSpPr/>
            <p:nvPr/>
          </p:nvSpPr>
          <p:spPr>
            <a:xfrm>
              <a:off x="2217675" y="4905400"/>
              <a:ext cx="111575" cy="37350"/>
            </a:xfrm>
            <a:custGeom>
              <a:avLst/>
              <a:gdLst/>
              <a:ahLst/>
              <a:cxnLst/>
              <a:rect l="l" t="t" r="r" b="b"/>
              <a:pathLst>
                <a:path w="4463" h="1494" extrusionOk="0">
                  <a:moveTo>
                    <a:pt x="4339" y="1"/>
                  </a:moveTo>
                  <a:cubicBezTo>
                    <a:pt x="4321" y="1"/>
                    <a:pt x="4302" y="5"/>
                    <a:pt x="4286" y="14"/>
                  </a:cubicBezTo>
                  <a:cubicBezTo>
                    <a:pt x="2325" y="1170"/>
                    <a:pt x="127" y="1279"/>
                    <a:pt x="104" y="1279"/>
                  </a:cubicBezTo>
                  <a:cubicBezTo>
                    <a:pt x="49" y="1285"/>
                    <a:pt x="0" y="1335"/>
                    <a:pt x="6" y="1390"/>
                  </a:cubicBezTo>
                  <a:cubicBezTo>
                    <a:pt x="6" y="1449"/>
                    <a:pt x="56" y="1494"/>
                    <a:pt x="109" y="1494"/>
                  </a:cubicBezTo>
                  <a:lnTo>
                    <a:pt x="115" y="1494"/>
                  </a:lnTo>
                  <a:cubicBezTo>
                    <a:pt x="137" y="1494"/>
                    <a:pt x="2384" y="1378"/>
                    <a:pt x="4396" y="194"/>
                  </a:cubicBezTo>
                  <a:cubicBezTo>
                    <a:pt x="4445" y="167"/>
                    <a:pt x="4462" y="101"/>
                    <a:pt x="4435" y="52"/>
                  </a:cubicBezTo>
                  <a:cubicBezTo>
                    <a:pt x="4412" y="19"/>
                    <a:pt x="4376" y="1"/>
                    <a:pt x="43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7" name="Google Shape;527;p7"/>
            <p:cNvSpPr/>
            <p:nvPr/>
          </p:nvSpPr>
          <p:spPr>
            <a:xfrm>
              <a:off x="2371675" y="5169900"/>
              <a:ext cx="118700" cy="100075"/>
            </a:xfrm>
            <a:custGeom>
              <a:avLst/>
              <a:gdLst/>
              <a:ahLst/>
              <a:cxnLst/>
              <a:rect l="l" t="t" r="r" b="b"/>
              <a:pathLst>
                <a:path w="4748" h="4003" extrusionOk="0">
                  <a:moveTo>
                    <a:pt x="117" y="0"/>
                  </a:moveTo>
                  <a:cubicBezTo>
                    <a:pt x="88" y="0"/>
                    <a:pt x="59" y="11"/>
                    <a:pt x="38" y="34"/>
                  </a:cubicBezTo>
                  <a:cubicBezTo>
                    <a:pt x="0" y="77"/>
                    <a:pt x="6" y="143"/>
                    <a:pt x="50" y="187"/>
                  </a:cubicBezTo>
                  <a:cubicBezTo>
                    <a:pt x="187" y="314"/>
                    <a:pt x="3519" y="3339"/>
                    <a:pt x="4571" y="3985"/>
                  </a:cubicBezTo>
                  <a:cubicBezTo>
                    <a:pt x="4588" y="3997"/>
                    <a:pt x="4610" y="4002"/>
                    <a:pt x="4627" y="4002"/>
                  </a:cubicBezTo>
                  <a:cubicBezTo>
                    <a:pt x="4665" y="4002"/>
                    <a:pt x="4698" y="3985"/>
                    <a:pt x="4715" y="3952"/>
                  </a:cubicBezTo>
                  <a:cubicBezTo>
                    <a:pt x="4748" y="3903"/>
                    <a:pt x="4731" y="3838"/>
                    <a:pt x="4682" y="3805"/>
                  </a:cubicBezTo>
                  <a:cubicBezTo>
                    <a:pt x="3645" y="3168"/>
                    <a:pt x="225" y="61"/>
                    <a:pt x="192" y="28"/>
                  </a:cubicBezTo>
                  <a:cubicBezTo>
                    <a:pt x="171" y="10"/>
                    <a:pt x="144" y="0"/>
                    <a:pt x="1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528" name="Google Shape;528;p7"/>
          <p:cNvSpPr/>
          <p:nvPr/>
        </p:nvSpPr>
        <p:spPr>
          <a:xfrm>
            <a:off x="11204215" y="2119592"/>
            <a:ext cx="1235925" cy="41633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529" name="Google Shape;529;p7"/>
          <p:cNvSpPr/>
          <p:nvPr/>
        </p:nvSpPr>
        <p:spPr>
          <a:xfrm>
            <a:off x="8742087" y="5721665"/>
            <a:ext cx="1235925" cy="41633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530" name="Google Shape;530;p7"/>
          <p:cNvSpPr txBox="1">
            <a:spLocks noGrp="1"/>
          </p:cNvSpPr>
          <p:nvPr>
            <p:ph type="title"/>
          </p:nvPr>
        </p:nvSpPr>
        <p:spPr>
          <a:xfrm>
            <a:off x="1623142" y="1302784"/>
            <a:ext cx="5015960" cy="81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31" name="Google Shape;531;p7"/>
          <p:cNvSpPr txBox="1">
            <a:spLocks noGrp="1"/>
          </p:cNvSpPr>
          <p:nvPr>
            <p:ph type="body" idx="1"/>
          </p:nvPr>
        </p:nvSpPr>
        <p:spPr>
          <a:xfrm>
            <a:off x="1623142" y="2119584"/>
            <a:ext cx="5015960" cy="3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8076" lvl="0" indent="-40538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862">
                <a:solidFill>
                  <a:srgbClr val="434343"/>
                </a:solidFill>
              </a:defRPr>
            </a:lvl1pPr>
            <a:lvl2pPr marL="1216151" lvl="1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4227" lvl="2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2302" lvl="3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0378" lvl="4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48453" lvl="5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56529" lvl="6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64604" lvl="7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72680" lvl="8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10_1_1_1_1">
    <p:bg>
      <p:bgPr>
        <a:solidFill>
          <a:schemeClr val="lt1"/>
        </a:solidFill>
        <a:effectLst/>
      </p:bgPr>
    </p:bg>
    <p:spTree>
      <p:nvGrpSpPr>
        <p:cNvPr id="1" name="Shape 1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" name="Google Shape;1799;p28"/>
          <p:cNvSpPr/>
          <p:nvPr/>
        </p:nvSpPr>
        <p:spPr>
          <a:xfrm>
            <a:off x="1715779" y="1655800"/>
            <a:ext cx="4143723" cy="35464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1800" name="Google Shape;1800;p28"/>
          <p:cNvSpPr txBox="1">
            <a:spLocks noGrp="1"/>
          </p:cNvSpPr>
          <p:nvPr>
            <p:ph type="title"/>
          </p:nvPr>
        </p:nvSpPr>
        <p:spPr>
          <a:xfrm>
            <a:off x="1907869" y="1995600"/>
            <a:ext cx="3759476" cy="28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5985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bg>
      <p:bgPr>
        <a:solidFill>
          <a:schemeClr val="lt1"/>
        </a:solidFill>
        <a:effectLst/>
      </p:bgPr>
    </p:bg>
    <p:spTree>
      <p:nvGrpSpPr>
        <p:cNvPr id="1" name="Shape 2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5" name="Google Shape;2475;p39"/>
          <p:cNvGrpSpPr/>
          <p:nvPr/>
        </p:nvGrpSpPr>
        <p:grpSpPr>
          <a:xfrm>
            <a:off x="187115" y="147199"/>
            <a:ext cx="11824904" cy="6577724"/>
            <a:chOff x="140683" y="110399"/>
            <a:chExt cx="8890673" cy="4933293"/>
          </a:xfrm>
        </p:grpSpPr>
        <p:sp>
          <p:nvSpPr>
            <p:cNvPr id="2476" name="Google Shape;2476;p39"/>
            <p:cNvSpPr/>
            <p:nvPr/>
          </p:nvSpPr>
          <p:spPr>
            <a:xfrm rot="2700000">
              <a:off x="3062991" y="49280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77" name="Google Shape;2477;p39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78" name="Google Shape;2478;p39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79" name="Google Shape;2479;p39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80" name="Google Shape;2480;p39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81" name="Google Shape;2481;p39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82" name="Google Shape;2482;p39"/>
            <p:cNvSpPr/>
            <p:nvPr/>
          </p:nvSpPr>
          <p:spPr>
            <a:xfrm>
              <a:off x="8327250" y="4485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83" name="Google Shape;2483;p39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84" name="Google Shape;2484;p39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85" name="Google Shape;2485;p39"/>
            <p:cNvSpPr/>
            <p:nvPr/>
          </p:nvSpPr>
          <p:spPr>
            <a:xfrm rot="-8100000" flipH="1">
              <a:off x="698288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86" name="Google Shape;2486;p39"/>
            <p:cNvSpPr/>
            <p:nvPr/>
          </p:nvSpPr>
          <p:spPr>
            <a:xfrm>
              <a:off x="423763" y="12832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87" name="Google Shape;2487;p39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88" name="Google Shape;2488;p39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89" name="Google Shape;2489;p39"/>
            <p:cNvSpPr/>
            <p:nvPr/>
          </p:nvSpPr>
          <p:spPr>
            <a:xfrm rot="-9899594">
              <a:off x="850870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90" name="Google Shape;2490;p39"/>
            <p:cNvSpPr/>
            <p:nvPr/>
          </p:nvSpPr>
          <p:spPr>
            <a:xfrm rot="-5400000">
              <a:off x="245215" y="29518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91" name="Google Shape;2491;p39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92" name="Google Shape;2492;p39"/>
            <p:cNvSpPr/>
            <p:nvPr/>
          </p:nvSpPr>
          <p:spPr>
            <a:xfrm rot="6300406">
              <a:off x="8522057" y="18110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493" name="Google Shape;2493;p39"/>
            <p:cNvSpPr/>
            <p:nvPr/>
          </p:nvSpPr>
          <p:spPr>
            <a:xfrm rot="8999773">
              <a:off x="6460822" y="1700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494" name="Google Shape;2494;p39"/>
            <p:cNvSpPr/>
            <p:nvPr/>
          </p:nvSpPr>
          <p:spPr>
            <a:xfrm rot="8100000" flipH="1">
              <a:off x="7654844" y="2149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95" name="Google Shape;2495;p39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96" name="Google Shape;2496;p39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97" name="Google Shape;2497;p39"/>
            <p:cNvSpPr/>
            <p:nvPr/>
          </p:nvSpPr>
          <p:spPr>
            <a:xfrm>
              <a:off x="8671789" y="11406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498" name="Google Shape;2498;p39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99" name="Google Shape;2499;p39"/>
            <p:cNvSpPr/>
            <p:nvPr/>
          </p:nvSpPr>
          <p:spPr>
            <a:xfrm rot="2700000">
              <a:off x="895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00" name="Google Shape;2500;p39"/>
            <p:cNvSpPr/>
            <p:nvPr/>
          </p:nvSpPr>
          <p:spPr>
            <a:xfrm rot="-2700000">
              <a:off x="14224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01" name="Google Shape;2501;p39"/>
            <p:cNvSpPr/>
            <p:nvPr/>
          </p:nvSpPr>
          <p:spPr>
            <a:xfrm rot="8999773">
              <a:off x="426372" y="48856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02" name="Google Shape;2502;p39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03" name="Google Shape;2503;p39"/>
            <p:cNvSpPr/>
            <p:nvPr/>
          </p:nvSpPr>
          <p:spPr>
            <a:xfrm rot="8100000" flipH="1">
              <a:off x="8869731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04" name="Google Shape;2504;p39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05" name="Google Shape;2505;p39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06" name="Google Shape;2506;p39"/>
            <p:cNvSpPr/>
            <p:nvPr/>
          </p:nvSpPr>
          <p:spPr>
            <a:xfrm rot="5400000">
              <a:off x="1109249" y="83406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07" name="Google Shape;2507;p39"/>
            <p:cNvSpPr/>
            <p:nvPr/>
          </p:nvSpPr>
          <p:spPr>
            <a:xfrm rot="8100000">
              <a:off x="803211" y="20626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08" name="Google Shape;2508;p39"/>
            <p:cNvSpPr/>
            <p:nvPr/>
          </p:nvSpPr>
          <p:spPr>
            <a:xfrm rot="-900406" flipH="1">
              <a:off x="3959085" y="48988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09" name="Google Shape;2509;p39"/>
            <p:cNvSpPr/>
            <p:nvPr/>
          </p:nvSpPr>
          <p:spPr>
            <a:xfrm>
              <a:off x="4942764" y="49305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10" name="Google Shape;2510;p39"/>
            <p:cNvSpPr/>
            <p:nvPr/>
          </p:nvSpPr>
          <p:spPr>
            <a:xfrm rot="-7200227">
              <a:off x="1285269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11" name="Google Shape;2511;p39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12" name="Google Shape;2512;p39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13" name="Google Shape;2513;p39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14" name="Google Shape;2514;p39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15" name="Google Shape;2515;p39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16" name="Google Shape;2516;p39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17" name="Google Shape;2517;p39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18" name="Google Shape;2518;p39"/>
            <p:cNvSpPr/>
            <p:nvPr/>
          </p:nvSpPr>
          <p:spPr>
            <a:xfrm rot="8100000" flipH="1">
              <a:off x="66312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19" name="Google Shape;2519;p39"/>
            <p:cNvSpPr/>
            <p:nvPr/>
          </p:nvSpPr>
          <p:spPr>
            <a:xfrm rot="10800000" flipH="1">
              <a:off x="7743555" y="265951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20" name="Google Shape;2520;p39"/>
            <p:cNvSpPr/>
            <p:nvPr/>
          </p:nvSpPr>
          <p:spPr>
            <a:xfrm rot="-8100000" flipH="1">
              <a:off x="7858613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21" name="Google Shape;2521;p39"/>
            <p:cNvSpPr/>
            <p:nvPr/>
          </p:nvSpPr>
          <p:spPr>
            <a:xfrm rot="-9899594">
              <a:off x="7782595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22" name="Google Shape;2522;p39"/>
            <p:cNvSpPr/>
            <p:nvPr/>
          </p:nvSpPr>
          <p:spPr>
            <a:xfrm rot="8100000">
              <a:off x="8115936" y="22912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23" name="Google Shape;2523;p39"/>
            <p:cNvSpPr/>
            <p:nvPr/>
          </p:nvSpPr>
          <p:spPr>
            <a:xfrm rot="-7200227">
              <a:off x="8216994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24" name="Google Shape;2524;p39"/>
            <p:cNvSpPr/>
            <p:nvPr/>
          </p:nvSpPr>
          <p:spPr>
            <a:xfrm rot="8100000" flipH="1">
              <a:off x="7955331" y="41656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</p:grpSp>
      <p:sp>
        <p:nvSpPr>
          <p:cNvPr id="2525" name="Google Shape;2525;p39"/>
          <p:cNvSpPr/>
          <p:nvPr/>
        </p:nvSpPr>
        <p:spPr>
          <a:xfrm>
            <a:off x="957625" y="726633"/>
            <a:ext cx="10246588" cy="54048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526" name="Google Shape;2526;p39"/>
          <p:cNvSpPr/>
          <p:nvPr/>
        </p:nvSpPr>
        <p:spPr>
          <a:xfrm>
            <a:off x="7452169" y="2272213"/>
            <a:ext cx="1235925" cy="41633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2527" name="Google Shape;2527;p39"/>
          <p:cNvGrpSpPr/>
          <p:nvPr/>
        </p:nvGrpSpPr>
        <p:grpSpPr>
          <a:xfrm>
            <a:off x="8693408" y="3093067"/>
            <a:ext cx="1155036" cy="686000"/>
            <a:chOff x="2575700" y="1885000"/>
            <a:chExt cx="868425" cy="514500"/>
          </a:xfrm>
        </p:grpSpPr>
        <p:sp>
          <p:nvSpPr>
            <p:cNvPr id="2528" name="Google Shape;2528;p39"/>
            <p:cNvSpPr/>
            <p:nvPr/>
          </p:nvSpPr>
          <p:spPr>
            <a:xfrm>
              <a:off x="2787525" y="1992625"/>
              <a:ext cx="507200" cy="400850"/>
            </a:xfrm>
            <a:custGeom>
              <a:avLst/>
              <a:gdLst/>
              <a:ahLst/>
              <a:cxnLst/>
              <a:rect l="l" t="t" r="r" b="b"/>
              <a:pathLst>
                <a:path w="20288" h="16034" extrusionOk="0">
                  <a:moveTo>
                    <a:pt x="11700" y="0"/>
                  </a:moveTo>
                  <a:cubicBezTo>
                    <a:pt x="11432" y="0"/>
                    <a:pt x="11155" y="12"/>
                    <a:pt x="10870" y="34"/>
                  </a:cubicBezTo>
                  <a:cubicBezTo>
                    <a:pt x="615" y="851"/>
                    <a:pt x="1" y="7714"/>
                    <a:pt x="396" y="16034"/>
                  </a:cubicBezTo>
                  <a:lnTo>
                    <a:pt x="3570" y="15864"/>
                  </a:lnTo>
                  <a:cubicBezTo>
                    <a:pt x="2966" y="12125"/>
                    <a:pt x="2281" y="3175"/>
                    <a:pt x="9252" y="1903"/>
                  </a:cubicBezTo>
                  <a:cubicBezTo>
                    <a:pt x="9808" y="1802"/>
                    <a:pt x="10330" y="1754"/>
                    <a:pt x="10819" y="1754"/>
                  </a:cubicBezTo>
                  <a:cubicBezTo>
                    <a:pt x="17492" y="1754"/>
                    <a:pt x="18114" y="10675"/>
                    <a:pt x="18093" y="14296"/>
                  </a:cubicBezTo>
                  <a:lnTo>
                    <a:pt x="20182" y="13907"/>
                  </a:lnTo>
                  <a:cubicBezTo>
                    <a:pt x="20288" y="10313"/>
                    <a:pt x="19885" y="0"/>
                    <a:pt x="117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29" name="Google Shape;2529;p39"/>
            <p:cNvSpPr/>
            <p:nvPr/>
          </p:nvSpPr>
          <p:spPr>
            <a:xfrm>
              <a:off x="2844525" y="2036475"/>
              <a:ext cx="395850" cy="352750"/>
            </a:xfrm>
            <a:custGeom>
              <a:avLst/>
              <a:gdLst/>
              <a:ahLst/>
              <a:cxnLst/>
              <a:rect l="l" t="t" r="r" b="b"/>
              <a:pathLst>
                <a:path w="15834" h="14110" extrusionOk="0">
                  <a:moveTo>
                    <a:pt x="8539" y="0"/>
                  </a:moveTo>
                  <a:cubicBezTo>
                    <a:pt x="8050" y="0"/>
                    <a:pt x="7528" y="48"/>
                    <a:pt x="6972" y="149"/>
                  </a:cubicBezTo>
                  <a:cubicBezTo>
                    <a:pt x="1" y="1421"/>
                    <a:pt x="686" y="10371"/>
                    <a:pt x="1290" y="14110"/>
                  </a:cubicBezTo>
                  <a:lnTo>
                    <a:pt x="3564" y="13994"/>
                  </a:lnTo>
                  <a:cubicBezTo>
                    <a:pt x="3564" y="13994"/>
                    <a:pt x="2950" y="2123"/>
                    <a:pt x="7794" y="1821"/>
                  </a:cubicBezTo>
                  <a:cubicBezTo>
                    <a:pt x="7858" y="1817"/>
                    <a:pt x="7921" y="1815"/>
                    <a:pt x="7983" y="1815"/>
                  </a:cubicBezTo>
                  <a:cubicBezTo>
                    <a:pt x="12680" y="1815"/>
                    <a:pt x="13977" y="12888"/>
                    <a:pt x="13977" y="12888"/>
                  </a:cubicBezTo>
                  <a:lnTo>
                    <a:pt x="15813" y="12542"/>
                  </a:lnTo>
                  <a:cubicBezTo>
                    <a:pt x="15834" y="8921"/>
                    <a:pt x="15212" y="0"/>
                    <a:pt x="85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30" name="Google Shape;2530;p39"/>
            <p:cNvSpPr/>
            <p:nvPr/>
          </p:nvSpPr>
          <p:spPr>
            <a:xfrm>
              <a:off x="2575700" y="1885000"/>
              <a:ext cx="868425" cy="514500"/>
            </a:xfrm>
            <a:custGeom>
              <a:avLst/>
              <a:gdLst/>
              <a:ahLst/>
              <a:cxnLst/>
              <a:rect l="l" t="t" r="r" b="b"/>
              <a:pathLst>
                <a:path w="34737" h="20580" extrusionOk="0">
                  <a:moveTo>
                    <a:pt x="19626" y="0"/>
                  </a:moveTo>
                  <a:cubicBezTo>
                    <a:pt x="18929" y="0"/>
                    <a:pt x="18198" y="37"/>
                    <a:pt x="17429" y="114"/>
                  </a:cubicBezTo>
                  <a:cubicBezTo>
                    <a:pt x="0" y="1862"/>
                    <a:pt x="4292" y="20579"/>
                    <a:pt x="4292" y="20579"/>
                  </a:cubicBezTo>
                  <a:lnTo>
                    <a:pt x="6068" y="20486"/>
                  </a:lnTo>
                  <a:cubicBezTo>
                    <a:pt x="3902" y="8408"/>
                    <a:pt x="9675" y="1851"/>
                    <a:pt x="20840" y="1851"/>
                  </a:cubicBezTo>
                  <a:cubicBezTo>
                    <a:pt x="20887" y="1851"/>
                    <a:pt x="20934" y="1852"/>
                    <a:pt x="20981" y="1852"/>
                  </a:cubicBezTo>
                  <a:cubicBezTo>
                    <a:pt x="30912" y="1895"/>
                    <a:pt x="31987" y="13915"/>
                    <a:pt x="32080" y="17571"/>
                  </a:cubicBezTo>
                  <a:lnTo>
                    <a:pt x="33368" y="17329"/>
                  </a:lnTo>
                  <a:cubicBezTo>
                    <a:pt x="33368" y="17329"/>
                    <a:pt x="34736" y="0"/>
                    <a:pt x="19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31" name="Google Shape;2531;p39"/>
            <p:cNvSpPr/>
            <p:nvPr/>
          </p:nvSpPr>
          <p:spPr>
            <a:xfrm>
              <a:off x="2673225" y="1931275"/>
              <a:ext cx="704500" cy="465875"/>
            </a:xfrm>
            <a:custGeom>
              <a:avLst/>
              <a:gdLst/>
              <a:ahLst/>
              <a:cxnLst/>
              <a:rect l="l" t="t" r="r" b="b"/>
              <a:pathLst>
                <a:path w="28180" h="18635" extrusionOk="0">
                  <a:moveTo>
                    <a:pt x="16939" y="0"/>
                  </a:moveTo>
                  <a:cubicBezTo>
                    <a:pt x="5774" y="0"/>
                    <a:pt x="1" y="6557"/>
                    <a:pt x="2167" y="18635"/>
                  </a:cubicBezTo>
                  <a:lnTo>
                    <a:pt x="4968" y="18488"/>
                  </a:lnTo>
                  <a:cubicBezTo>
                    <a:pt x="4573" y="10168"/>
                    <a:pt x="5187" y="3305"/>
                    <a:pt x="15442" y="2488"/>
                  </a:cubicBezTo>
                  <a:cubicBezTo>
                    <a:pt x="15727" y="2466"/>
                    <a:pt x="16004" y="2454"/>
                    <a:pt x="16272" y="2454"/>
                  </a:cubicBezTo>
                  <a:cubicBezTo>
                    <a:pt x="24457" y="2454"/>
                    <a:pt x="24860" y="12767"/>
                    <a:pt x="24754" y="16361"/>
                  </a:cubicBezTo>
                  <a:lnTo>
                    <a:pt x="28179" y="15720"/>
                  </a:lnTo>
                  <a:cubicBezTo>
                    <a:pt x="28086" y="12064"/>
                    <a:pt x="27011" y="44"/>
                    <a:pt x="17080" y="1"/>
                  </a:cubicBezTo>
                  <a:cubicBezTo>
                    <a:pt x="17033" y="1"/>
                    <a:pt x="16986" y="0"/>
                    <a:pt x="169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2532" name="Google Shape;2532;p39"/>
          <p:cNvSpPr/>
          <p:nvPr/>
        </p:nvSpPr>
        <p:spPr>
          <a:xfrm flipH="1">
            <a:off x="9123604" y="2038567"/>
            <a:ext cx="257362" cy="245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533" name="Google Shape;2533;p39"/>
          <p:cNvSpPr/>
          <p:nvPr/>
        </p:nvSpPr>
        <p:spPr>
          <a:xfrm>
            <a:off x="9544414" y="4064213"/>
            <a:ext cx="1235925" cy="41633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534" name="Google Shape;2534;p39"/>
          <p:cNvSpPr/>
          <p:nvPr/>
        </p:nvSpPr>
        <p:spPr>
          <a:xfrm>
            <a:off x="9544414" y="1648213"/>
            <a:ext cx="1235925" cy="41633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535" name="Google Shape;2535;p39"/>
          <p:cNvSpPr/>
          <p:nvPr/>
        </p:nvSpPr>
        <p:spPr>
          <a:xfrm>
            <a:off x="7761535" y="4976213"/>
            <a:ext cx="1235925" cy="41633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536" name="Google Shape;2536;p39"/>
          <p:cNvSpPr/>
          <p:nvPr/>
        </p:nvSpPr>
        <p:spPr>
          <a:xfrm flipH="1">
            <a:off x="9123604" y="4484967"/>
            <a:ext cx="257362" cy="245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537" name="Google Shape;2537;p39"/>
          <p:cNvSpPr/>
          <p:nvPr/>
        </p:nvSpPr>
        <p:spPr>
          <a:xfrm flipH="1">
            <a:off x="7641680" y="3313467"/>
            <a:ext cx="257362" cy="245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538" name="Google Shape;2538;p39"/>
          <p:cNvSpPr/>
          <p:nvPr/>
        </p:nvSpPr>
        <p:spPr>
          <a:xfrm flipH="1">
            <a:off x="10642804" y="3313467"/>
            <a:ext cx="257362" cy="245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8_1_1">
    <p:bg>
      <p:bgPr>
        <a:solidFill>
          <a:schemeClr val="lt1"/>
        </a:solidFill>
        <a:effectLst/>
      </p:bgPr>
    </p:bg>
    <p:spTree>
      <p:nvGrpSpPr>
        <p:cNvPr id="1" name="Shape 2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0" name="Google Shape;2540;p40"/>
          <p:cNvGrpSpPr/>
          <p:nvPr/>
        </p:nvGrpSpPr>
        <p:grpSpPr>
          <a:xfrm flipH="1">
            <a:off x="187115" y="147199"/>
            <a:ext cx="11824904" cy="6577724"/>
            <a:chOff x="140683" y="110399"/>
            <a:chExt cx="8890673" cy="4933293"/>
          </a:xfrm>
        </p:grpSpPr>
        <p:sp>
          <p:nvSpPr>
            <p:cNvPr id="2541" name="Google Shape;2541;p40"/>
            <p:cNvSpPr/>
            <p:nvPr/>
          </p:nvSpPr>
          <p:spPr>
            <a:xfrm rot="2700000">
              <a:off x="3062991" y="49280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42" name="Google Shape;2542;p40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43" name="Google Shape;2543;p40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44" name="Google Shape;2544;p40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45" name="Google Shape;2545;p40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46" name="Google Shape;2546;p40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47" name="Google Shape;2547;p40"/>
            <p:cNvSpPr/>
            <p:nvPr/>
          </p:nvSpPr>
          <p:spPr>
            <a:xfrm>
              <a:off x="8327250" y="4485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48" name="Google Shape;2548;p40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49" name="Google Shape;2549;p40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50" name="Google Shape;2550;p40"/>
            <p:cNvSpPr/>
            <p:nvPr/>
          </p:nvSpPr>
          <p:spPr>
            <a:xfrm rot="-8100000" flipH="1">
              <a:off x="698288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51" name="Google Shape;2551;p40"/>
            <p:cNvSpPr/>
            <p:nvPr/>
          </p:nvSpPr>
          <p:spPr>
            <a:xfrm>
              <a:off x="423763" y="12832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52" name="Google Shape;2552;p40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53" name="Google Shape;2553;p40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54" name="Google Shape;2554;p40"/>
            <p:cNvSpPr/>
            <p:nvPr/>
          </p:nvSpPr>
          <p:spPr>
            <a:xfrm rot="-9899594">
              <a:off x="850870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55" name="Google Shape;2555;p40"/>
            <p:cNvSpPr/>
            <p:nvPr/>
          </p:nvSpPr>
          <p:spPr>
            <a:xfrm rot="-5400000">
              <a:off x="245215" y="29518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56" name="Google Shape;2556;p40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57" name="Google Shape;2557;p40"/>
            <p:cNvSpPr/>
            <p:nvPr/>
          </p:nvSpPr>
          <p:spPr>
            <a:xfrm rot="6300406">
              <a:off x="8522057" y="18110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58" name="Google Shape;2558;p40"/>
            <p:cNvSpPr/>
            <p:nvPr/>
          </p:nvSpPr>
          <p:spPr>
            <a:xfrm rot="8999773">
              <a:off x="6460822" y="1700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59" name="Google Shape;2559;p40"/>
            <p:cNvSpPr/>
            <p:nvPr/>
          </p:nvSpPr>
          <p:spPr>
            <a:xfrm rot="8100000" flipH="1">
              <a:off x="7654844" y="2149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60" name="Google Shape;2560;p40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61" name="Google Shape;2561;p40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62" name="Google Shape;2562;p40"/>
            <p:cNvSpPr/>
            <p:nvPr/>
          </p:nvSpPr>
          <p:spPr>
            <a:xfrm>
              <a:off x="8671789" y="11406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63" name="Google Shape;2563;p40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64" name="Google Shape;2564;p40"/>
            <p:cNvSpPr/>
            <p:nvPr/>
          </p:nvSpPr>
          <p:spPr>
            <a:xfrm rot="2700000">
              <a:off x="895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65" name="Google Shape;2565;p40"/>
            <p:cNvSpPr/>
            <p:nvPr/>
          </p:nvSpPr>
          <p:spPr>
            <a:xfrm rot="-2700000">
              <a:off x="14224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66" name="Google Shape;2566;p40"/>
            <p:cNvSpPr/>
            <p:nvPr/>
          </p:nvSpPr>
          <p:spPr>
            <a:xfrm rot="8999773">
              <a:off x="426372" y="48856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67" name="Google Shape;2567;p40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68" name="Google Shape;2568;p40"/>
            <p:cNvSpPr/>
            <p:nvPr/>
          </p:nvSpPr>
          <p:spPr>
            <a:xfrm rot="8100000" flipH="1">
              <a:off x="8869731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69" name="Google Shape;2569;p40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70" name="Google Shape;2570;p40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71" name="Google Shape;2571;p40"/>
            <p:cNvSpPr/>
            <p:nvPr/>
          </p:nvSpPr>
          <p:spPr>
            <a:xfrm rot="5400000">
              <a:off x="1109249" y="83406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72" name="Google Shape;2572;p40"/>
            <p:cNvSpPr/>
            <p:nvPr/>
          </p:nvSpPr>
          <p:spPr>
            <a:xfrm rot="8100000">
              <a:off x="803211" y="20626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73" name="Google Shape;2573;p40"/>
            <p:cNvSpPr/>
            <p:nvPr/>
          </p:nvSpPr>
          <p:spPr>
            <a:xfrm rot="-900406" flipH="1">
              <a:off x="3959085" y="48988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74" name="Google Shape;2574;p40"/>
            <p:cNvSpPr/>
            <p:nvPr/>
          </p:nvSpPr>
          <p:spPr>
            <a:xfrm>
              <a:off x="4942764" y="49305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75" name="Google Shape;2575;p40"/>
            <p:cNvSpPr/>
            <p:nvPr/>
          </p:nvSpPr>
          <p:spPr>
            <a:xfrm rot="-7200227">
              <a:off x="1285269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76" name="Google Shape;2576;p40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77" name="Google Shape;2577;p40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78" name="Google Shape;2578;p40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79" name="Google Shape;2579;p40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80" name="Google Shape;2580;p40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81" name="Google Shape;2581;p40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82" name="Google Shape;2582;p40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83" name="Google Shape;2583;p40"/>
            <p:cNvSpPr/>
            <p:nvPr/>
          </p:nvSpPr>
          <p:spPr>
            <a:xfrm rot="8100000" flipH="1">
              <a:off x="66312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84" name="Google Shape;2584;p40"/>
            <p:cNvSpPr/>
            <p:nvPr/>
          </p:nvSpPr>
          <p:spPr>
            <a:xfrm rot="10800000" flipH="1">
              <a:off x="7743555" y="265951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85" name="Google Shape;2585;p40"/>
            <p:cNvSpPr/>
            <p:nvPr/>
          </p:nvSpPr>
          <p:spPr>
            <a:xfrm rot="-8100000" flipH="1">
              <a:off x="7858613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86" name="Google Shape;2586;p40"/>
            <p:cNvSpPr/>
            <p:nvPr/>
          </p:nvSpPr>
          <p:spPr>
            <a:xfrm rot="-9899594">
              <a:off x="7782595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87" name="Google Shape;2587;p40"/>
            <p:cNvSpPr/>
            <p:nvPr/>
          </p:nvSpPr>
          <p:spPr>
            <a:xfrm rot="8100000">
              <a:off x="8115936" y="22912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88" name="Google Shape;2588;p40"/>
            <p:cNvSpPr/>
            <p:nvPr/>
          </p:nvSpPr>
          <p:spPr>
            <a:xfrm rot="-7200227">
              <a:off x="8216994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89" name="Google Shape;2589;p40"/>
            <p:cNvSpPr/>
            <p:nvPr/>
          </p:nvSpPr>
          <p:spPr>
            <a:xfrm rot="8100000" flipH="1">
              <a:off x="7955331" y="41656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</p:grpSp>
      <p:sp>
        <p:nvSpPr>
          <p:cNvPr id="2590" name="Google Shape;2590;p40"/>
          <p:cNvSpPr/>
          <p:nvPr/>
        </p:nvSpPr>
        <p:spPr>
          <a:xfrm>
            <a:off x="2148206" y="726633"/>
            <a:ext cx="7902801" cy="54048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2591" name="Google Shape;2591;p40"/>
          <p:cNvGrpSpPr/>
          <p:nvPr/>
        </p:nvGrpSpPr>
        <p:grpSpPr>
          <a:xfrm>
            <a:off x="553720" y="2741406"/>
            <a:ext cx="2456635" cy="4577279"/>
            <a:chOff x="6622012" y="795963"/>
            <a:chExt cx="1304687" cy="2425262"/>
          </a:xfrm>
        </p:grpSpPr>
        <p:sp>
          <p:nvSpPr>
            <p:cNvPr id="2592" name="Google Shape;2592;p40"/>
            <p:cNvSpPr/>
            <p:nvPr/>
          </p:nvSpPr>
          <p:spPr>
            <a:xfrm rot="676147">
              <a:off x="7263594" y="835063"/>
              <a:ext cx="436082" cy="363936"/>
            </a:xfrm>
            <a:custGeom>
              <a:avLst/>
              <a:gdLst/>
              <a:ahLst/>
              <a:cxnLst/>
              <a:rect l="l" t="t" r="r" b="b"/>
              <a:pathLst>
                <a:path w="10218" h="8528" extrusionOk="0">
                  <a:moveTo>
                    <a:pt x="0" y="0"/>
                  </a:moveTo>
                  <a:lnTo>
                    <a:pt x="4834" y="8528"/>
                  </a:lnTo>
                  <a:lnTo>
                    <a:pt x="5864" y="6560"/>
                  </a:lnTo>
                  <a:lnTo>
                    <a:pt x="7521" y="7931"/>
                  </a:lnTo>
                  <a:lnTo>
                    <a:pt x="7542" y="4253"/>
                  </a:lnTo>
                  <a:lnTo>
                    <a:pt x="10217" y="32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93" name="Google Shape;2593;p40"/>
            <p:cNvSpPr/>
            <p:nvPr/>
          </p:nvSpPr>
          <p:spPr>
            <a:xfrm rot="676147">
              <a:off x="7284315" y="828697"/>
              <a:ext cx="324479" cy="183888"/>
            </a:xfrm>
            <a:custGeom>
              <a:avLst/>
              <a:gdLst/>
              <a:ahLst/>
              <a:cxnLst/>
              <a:rect l="l" t="t" r="r" b="b"/>
              <a:pathLst>
                <a:path w="7603" h="4309" extrusionOk="0">
                  <a:moveTo>
                    <a:pt x="120" y="1"/>
                  </a:moveTo>
                  <a:cubicBezTo>
                    <a:pt x="83" y="1"/>
                    <a:pt x="47" y="21"/>
                    <a:pt x="29" y="54"/>
                  </a:cubicBezTo>
                  <a:cubicBezTo>
                    <a:pt x="1" y="104"/>
                    <a:pt x="17" y="170"/>
                    <a:pt x="67" y="198"/>
                  </a:cubicBezTo>
                  <a:lnTo>
                    <a:pt x="7433" y="4291"/>
                  </a:lnTo>
                  <a:cubicBezTo>
                    <a:pt x="7449" y="4302"/>
                    <a:pt x="7466" y="4308"/>
                    <a:pt x="7482" y="4308"/>
                  </a:cubicBezTo>
                  <a:cubicBezTo>
                    <a:pt x="7521" y="4308"/>
                    <a:pt x="7559" y="4286"/>
                    <a:pt x="7575" y="4253"/>
                  </a:cubicBezTo>
                  <a:cubicBezTo>
                    <a:pt x="7603" y="4198"/>
                    <a:pt x="7587" y="4137"/>
                    <a:pt x="7537" y="4104"/>
                  </a:cubicBezTo>
                  <a:lnTo>
                    <a:pt x="171" y="16"/>
                  </a:lnTo>
                  <a:cubicBezTo>
                    <a:pt x="155" y="5"/>
                    <a:pt x="13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94" name="Google Shape;2594;p40"/>
            <p:cNvSpPr/>
            <p:nvPr/>
          </p:nvSpPr>
          <p:spPr>
            <a:xfrm rot="676147">
              <a:off x="7504274" y="1069992"/>
              <a:ext cx="64315" cy="120857"/>
            </a:xfrm>
            <a:custGeom>
              <a:avLst/>
              <a:gdLst/>
              <a:ahLst/>
              <a:cxnLst/>
              <a:rect l="l" t="t" r="r" b="b"/>
              <a:pathLst>
                <a:path w="1507" h="2832" extrusionOk="0">
                  <a:moveTo>
                    <a:pt x="117" y="1"/>
                  </a:moveTo>
                  <a:cubicBezTo>
                    <a:pt x="103" y="1"/>
                    <a:pt x="89" y="3"/>
                    <a:pt x="76" y="9"/>
                  </a:cubicBezTo>
                  <a:cubicBezTo>
                    <a:pt x="21" y="36"/>
                    <a:pt x="0" y="97"/>
                    <a:pt x="26" y="152"/>
                  </a:cubicBezTo>
                  <a:lnTo>
                    <a:pt x="1293" y="2771"/>
                  </a:lnTo>
                  <a:cubicBezTo>
                    <a:pt x="1309" y="2811"/>
                    <a:pt x="1348" y="2832"/>
                    <a:pt x="1387" y="2832"/>
                  </a:cubicBezTo>
                  <a:cubicBezTo>
                    <a:pt x="1402" y="2832"/>
                    <a:pt x="1419" y="2826"/>
                    <a:pt x="1435" y="2821"/>
                  </a:cubicBezTo>
                  <a:cubicBezTo>
                    <a:pt x="1485" y="2793"/>
                    <a:pt x="1506" y="2733"/>
                    <a:pt x="1480" y="2679"/>
                  </a:cubicBezTo>
                  <a:lnTo>
                    <a:pt x="213" y="59"/>
                  </a:lnTo>
                  <a:cubicBezTo>
                    <a:pt x="197" y="22"/>
                    <a:pt x="156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95" name="Google Shape;2595;p40"/>
            <p:cNvSpPr/>
            <p:nvPr/>
          </p:nvSpPr>
          <p:spPr>
            <a:xfrm rot="676147">
              <a:off x="7280454" y="822935"/>
              <a:ext cx="269510" cy="228740"/>
            </a:xfrm>
            <a:custGeom>
              <a:avLst/>
              <a:gdLst/>
              <a:ahLst/>
              <a:cxnLst/>
              <a:rect l="l" t="t" r="r" b="b"/>
              <a:pathLst>
                <a:path w="6315" h="5360" extrusionOk="0">
                  <a:moveTo>
                    <a:pt x="119" y="0"/>
                  </a:moveTo>
                  <a:cubicBezTo>
                    <a:pt x="89" y="0"/>
                    <a:pt x="60" y="13"/>
                    <a:pt x="39" y="37"/>
                  </a:cubicBezTo>
                  <a:cubicBezTo>
                    <a:pt x="1" y="81"/>
                    <a:pt x="6" y="147"/>
                    <a:pt x="50" y="185"/>
                  </a:cubicBezTo>
                  <a:lnTo>
                    <a:pt x="6128" y="5332"/>
                  </a:lnTo>
                  <a:cubicBezTo>
                    <a:pt x="6145" y="5348"/>
                    <a:pt x="6173" y="5360"/>
                    <a:pt x="6194" y="5360"/>
                  </a:cubicBezTo>
                  <a:cubicBezTo>
                    <a:pt x="6221" y="5360"/>
                    <a:pt x="6254" y="5342"/>
                    <a:pt x="6277" y="5320"/>
                  </a:cubicBezTo>
                  <a:cubicBezTo>
                    <a:pt x="6315" y="5277"/>
                    <a:pt x="6310" y="5211"/>
                    <a:pt x="6260" y="5173"/>
                  </a:cubicBezTo>
                  <a:lnTo>
                    <a:pt x="188" y="26"/>
                  </a:lnTo>
                  <a:cubicBezTo>
                    <a:pt x="168" y="9"/>
                    <a:pt x="143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96" name="Google Shape;2596;p40"/>
            <p:cNvSpPr/>
            <p:nvPr/>
          </p:nvSpPr>
          <p:spPr>
            <a:xfrm rot="676147">
              <a:off x="7494024" y="1063608"/>
              <a:ext cx="26930" cy="62477"/>
            </a:xfrm>
            <a:custGeom>
              <a:avLst/>
              <a:gdLst/>
              <a:ahLst/>
              <a:cxnLst/>
              <a:rect l="l" t="t" r="r" b="b"/>
              <a:pathLst>
                <a:path w="631" h="1464" extrusionOk="0">
                  <a:moveTo>
                    <a:pt x="515" y="0"/>
                  </a:moveTo>
                  <a:cubicBezTo>
                    <a:pt x="469" y="0"/>
                    <a:pt x="425" y="31"/>
                    <a:pt x="411" y="75"/>
                  </a:cubicBezTo>
                  <a:lnTo>
                    <a:pt x="17" y="1325"/>
                  </a:lnTo>
                  <a:cubicBezTo>
                    <a:pt x="1" y="1380"/>
                    <a:pt x="34" y="1441"/>
                    <a:pt x="88" y="1457"/>
                  </a:cubicBezTo>
                  <a:cubicBezTo>
                    <a:pt x="99" y="1463"/>
                    <a:pt x="110" y="1463"/>
                    <a:pt x="120" y="1463"/>
                  </a:cubicBezTo>
                  <a:cubicBezTo>
                    <a:pt x="165" y="1463"/>
                    <a:pt x="209" y="1436"/>
                    <a:pt x="219" y="1391"/>
                  </a:cubicBezTo>
                  <a:lnTo>
                    <a:pt x="608" y="136"/>
                  </a:lnTo>
                  <a:cubicBezTo>
                    <a:pt x="631" y="82"/>
                    <a:pt x="598" y="22"/>
                    <a:pt x="543" y="4"/>
                  </a:cubicBezTo>
                  <a:cubicBezTo>
                    <a:pt x="534" y="2"/>
                    <a:pt x="524" y="0"/>
                    <a:pt x="515" y="0"/>
                  </a:cubicBezTo>
                  <a:close/>
                </a:path>
              </a:pathLst>
            </a:custGeom>
            <a:solidFill>
              <a:srgbClr val="2E24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97" name="Google Shape;2597;p40"/>
            <p:cNvSpPr/>
            <p:nvPr/>
          </p:nvSpPr>
          <p:spPr>
            <a:xfrm rot="676147">
              <a:off x="6799863" y="1233217"/>
              <a:ext cx="948984" cy="1913734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2598" name="Google Shape;2598;p40"/>
          <p:cNvGrpSpPr/>
          <p:nvPr/>
        </p:nvGrpSpPr>
        <p:grpSpPr>
          <a:xfrm rot="536064" flipH="1">
            <a:off x="8892757" y="1203255"/>
            <a:ext cx="2347978" cy="2655671"/>
            <a:chOff x="1917725" y="3910125"/>
            <a:chExt cx="1279950" cy="1444100"/>
          </a:xfrm>
        </p:grpSpPr>
        <p:sp>
          <p:nvSpPr>
            <p:cNvPr id="2599" name="Google Shape;2599;p40"/>
            <p:cNvSpPr/>
            <p:nvPr/>
          </p:nvSpPr>
          <p:spPr>
            <a:xfrm>
              <a:off x="2465000" y="4571425"/>
              <a:ext cx="170475" cy="105500"/>
            </a:xfrm>
            <a:custGeom>
              <a:avLst/>
              <a:gdLst/>
              <a:ahLst/>
              <a:cxnLst/>
              <a:rect l="l" t="t" r="r" b="b"/>
              <a:pathLst>
                <a:path w="6819" h="4220" extrusionOk="0">
                  <a:moveTo>
                    <a:pt x="4217" y="1"/>
                  </a:moveTo>
                  <a:cubicBezTo>
                    <a:pt x="2787" y="1"/>
                    <a:pt x="1088" y="846"/>
                    <a:pt x="0" y="4219"/>
                  </a:cubicBezTo>
                  <a:cubicBezTo>
                    <a:pt x="0" y="4219"/>
                    <a:pt x="6034" y="2641"/>
                    <a:pt x="6818" y="854"/>
                  </a:cubicBezTo>
                  <a:cubicBezTo>
                    <a:pt x="6818" y="854"/>
                    <a:pt x="5653" y="1"/>
                    <a:pt x="42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0" name="Google Shape;2600;p40"/>
            <p:cNvSpPr/>
            <p:nvPr/>
          </p:nvSpPr>
          <p:spPr>
            <a:xfrm>
              <a:off x="2815350" y="4351000"/>
              <a:ext cx="382325" cy="392250"/>
            </a:xfrm>
            <a:custGeom>
              <a:avLst/>
              <a:gdLst/>
              <a:ahLst/>
              <a:cxnLst/>
              <a:rect l="l" t="t" r="r" b="b"/>
              <a:pathLst>
                <a:path w="15293" h="15690" extrusionOk="0">
                  <a:moveTo>
                    <a:pt x="13299" y="0"/>
                  </a:moveTo>
                  <a:cubicBezTo>
                    <a:pt x="13002" y="0"/>
                    <a:pt x="12447" y="2525"/>
                    <a:pt x="12447" y="2525"/>
                  </a:cubicBezTo>
                  <a:cubicBezTo>
                    <a:pt x="12447" y="2525"/>
                    <a:pt x="12163" y="408"/>
                    <a:pt x="11724" y="387"/>
                  </a:cubicBezTo>
                  <a:cubicBezTo>
                    <a:pt x="11722" y="387"/>
                    <a:pt x="11720" y="387"/>
                    <a:pt x="11719" y="387"/>
                  </a:cubicBezTo>
                  <a:cubicBezTo>
                    <a:pt x="11292" y="387"/>
                    <a:pt x="11473" y="3314"/>
                    <a:pt x="11473" y="3314"/>
                  </a:cubicBezTo>
                  <a:cubicBezTo>
                    <a:pt x="11473" y="3314"/>
                    <a:pt x="10651" y="1910"/>
                    <a:pt x="10365" y="1910"/>
                  </a:cubicBezTo>
                  <a:cubicBezTo>
                    <a:pt x="10351" y="1910"/>
                    <a:pt x="10338" y="1914"/>
                    <a:pt x="10327" y="1921"/>
                  </a:cubicBezTo>
                  <a:cubicBezTo>
                    <a:pt x="10091" y="2080"/>
                    <a:pt x="10891" y="4091"/>
                    <a:pt x="10891" y="4091"/>
                  </a:cubicBezTo>
                  <a:cubicBezTo>
                    <a:pt x="9849" y="8827"/>
                    <a:pt x="1" y="10088"/>
                    <a:pt x="1" y="10088"/>
                  </a:cubicBezTo>
                  <a:lnTo>
                    <a:pt x="1623" y="15689"/>
                  </a:lnTo>
                  <a:cubicBezTo>
                    <a:pt x="13709" y="13908"/>
                    <a:pt x="13226" y="4794"/>
                    <a:pt x="13226" y="4794"/>
                  </a:cubicBezTo>
                  <a:cubicBezTo>
                    <a:pt x="13226" y="4794"/>
                    <a:pt x="15292" y="3314"/>
                    <a:pt x="14936" y="2902"/>
                  </a:cubicBezTo>
                  <a:cubicBezTo>
                    <a:pt x="14878" y="2833"/>
                    <a:pt x="14802" y="2804"/>
                    <a:pt x="14717" y="2804"/>
                  </a:cubicBezTo>
                  <a:cubicBezTo>
                    <a:pt x="14290" y="2804"/>
                    <a:pt x="13621" y="3527"/>
                    <a:pt x="13621" y="3527"/>
                  </a:cubicBezTo>
                  <a:cubicBezTo>
                    <a:pt x="13621" y="3527"/>
                    <a:pt x="15194" y="1445"/>
                    <a:pt x="14683" y="1050"/>
                  </a:cubicBezTo>
                  <a:cubicBezTo>
                    <a:pt x="14639" y="1016"/>
                    <a:pt x="14592" y="1001"/>
                    <a:pt x="14544" y="1001"/>
                  </a:cubicBezTo>
                  <a:cubicBezTo>
                    <a:pt x="14042" y="1001"/>
                    <a:pt x="13385" y="2689"/>
                    <a:pt x="13385" y="2689"/>
                  </a:cubicBezTo>
                  <a:cubicBezTo>
                    <a:pt x="13385" y="2689"/>
                    <a:pt x="13626" y="349"/>
                    <a:pt x="13347" y="26"/>
                  </a:cubicBezTo>
                  <a:cubicBezTo>
                    <a:pt x="13332" y="8"/>
                    <a:pt x="13316" y="0"/>
                    <a:pt x="13299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1" name="Google Shape;2601;p40"/>
            <p:cNvSpPr/>
            <p:nvPr/>
          </p:nvSpPr>
          <p:spPr>
            <a:xfrm>
              <a:off x="3099125" y="4431150"/>
              <a:ext cx="23725" cy="26550"/>
            </a:xfrm>
            <a:custGeom>
              <a:avLst/>
              <a:gdLst/>
              <a:ahLst/>
              <a:cxnLst/>
              <a:rect l="l" t="t" r="r" b="b"/>
              <a:pathLst>
                <a:path w="949" h="1062" extrusionOk="0">
                  <a:moveTo>
                    <a:pt x="127" y="1"/>
                  </a:moveTo>
                  <a:cubicBezTo>
                    <a:pt x="87" y="1"/>
                    <a:pt x="49" y="23"/>
                    <a:pt x="28" y="63"/>
                  </a:cubicBezTo>
                  <a:cubicBezTo>
                    <a:pt x="0" y="113"/>
                    <a:pt x="28" y="179"/>
                    <a:pt x="77" y="201"/>
                  </a:cubicBezTo>
                  <a:cubicBezTo>
                    <a:pt x="708" y="503"/>
                    <a:pt x="653" y="918"/>
                    <a:pt x="653" y="941"/>
                  </a:cubicBezTo>
                  <a:cubicBezTo>
                    <a:pt x="642" y="996"/>
                    <a:pt x="681" y="1050"/>
                    <a:pt x="741" y="1062"/>
                  </a:cubicBezTo>
                  <a:lnTo>
                    <a:pt x="757" y="1062"/>
                  </a:lnTo>
                  <a:cubicBezTo>
                    <a:pt x="807" y="1062"/>
                    <a:pt x="850" y="1024"/>
                    <a:pt x="861" y="974"/>
                  </a:cubicBezTo>
                  <a:cubicBezTo>
                    <a:pt x="866" y="951"/>
                    <a:pt x="949" y="382"/>
                    <a:pt x="170" y="9"/>
                  </a:cubicBezTo>
                  <a:cubicBezTo>
                    <a:pt x="156" y="4"/>
                    <a:pt x="142" y="1"/>
                    <a:pt x="1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2" name="Google Shape;2602;p40"/>
            <p:cNvSpPr/>
            <p:nvPr/>
          </p:nvSpPr>
          <p:spPr>
            <a:xfrm>
              <a:off x="1933575" y="4790075"/>
              <a:ext cx="452100" cy="290525"/>
            </a:xfrm>
            <a:custGeom>
              <a:avLst/>
              <a:gdLst/>
              <a:ahLst/>
              <a:cxnLst/>
              <a:rect l="l" t="t" r="r" b="b"/>
              <a:pathLst>
                <a:path w="18084" h="11621" extrusionOk="0">
                  <a:moveTo>
                    <a:pt x="4633" y="1"/>
                  </a:moveTo>
                  <a:cubicBezTo>
                    <a:pt x="4633" y="1"/>
                    <a:pt x="671" y="1097"/>
                    <a:pt x="95" y="1645"/>
                  </a:cubicBezTo>
                  <a:cubicBezTo>
                    <a:pt x="2" y="1735"/>
                    <a:pt x="1" y="1772"/>
                    <a:pt x="63" y="1772"/>
                  </a:cubicBezTo>
                  <a:cubicBezTo>
                    <a:pt x="388" y="1772"/>
                    <a:pt x="2442" y="762"/>
                    <a:pt x="2442" y="762"/>
                  </a:cubicBezTo>
                  <a:cubicBezTo>
                    <a:pt x="2442" y="762"/>
                    <a:pt x="3652" y="6259"/>
                    <a:pt x="7615" y="9729"/>
                  </a:cubicBezTo>
                  <a:cubicBezTo>
                    <a:pt x="9237" y="11150"/>
                    <a:pt x="10956" y="11620"/>
                    <a:pt x="12522" y="11620"/>
                  </a:cubicBezTo>
                  <a:cubicBezTo>
                    <a:pt x="15598" y="11620"/>
                    <a:pt x="18083" y="9806"/>
                    <a:pt x="18083" y="9806"/>
                  </a:cubicBezTo>
                  <a:lnTo>
                    <a:pt x="15063" y="4463"/>
                  </a:lnTo>
                  <a:cubicBezTo>
                    <a:pt x="14009" y="5007"/>
                    <a:pt x="13009" y="5233"/>
                    <a:pt x="12076" y="5233"/>
                  </a:cubicBezTo>
                  <a:cubicBezTo>
                    <a:pt x="7580" y="5233"/>
                    <a:pt x="4633" y="1"/>
                    <a:pt x="46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3" name="Google Shape;2603;p40"/>
            <p:cNvSpPr/>
            <p:nvPr/>
          </p:nvSpPr>
          <p:spPr>
            <a:xfrm>
              <a:off x="1917725" y="4765025"/>
              <a:ext cx="147875" cy="88000"/>
            </a:xfrm>
            <a:custGeom>
              <a:avLst/>
              <a:gdLst/>
              <a:ahLst/>
              <a:cxnLst/>
              <a:rect l="l" t="t" r="r" b="b"/>
              <a:pathLst>
                <a:path w="5915" h="3520" extrusionOk="0">
                  <a:moveTo>
                    <a:pt x="4610" y="0"/>
                  </a:moveTo>
                  <a:lnTo>
                    <a:pt x="0" y="2861"/>
                  </a:lnTo>
                  <a:cubicBezTo>
                    <a:pt x="283" y="3143"/>
                    <a:pt x="744" y="3233"/>
                    <a:pt x="1220" y="3233"/>
                  </a:cubicBezTo>
                  <a:cubicBezTo>
                    <a:pt x="2066" y="3233"/>
                    <a:pt x="2955" y="2948"/>
                    <a:pt x="2955" y="2948"/>
                  </a:cubicBezTo>
                  <a:lnTo>
                    <a:pt x="3278" y="3519"/>
                  </a:lnTo>
                  <a:lnTo>
                    <a:pt x="5915" y="1984"/>
                  </a:lnTo>
                  <a:lnTo>
                    <a:pt x="46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4" name="Google Shape;2604;p40"/>
            <p:cNvSpPr/>
            <p:nvPr/>
          </p:nvSpPr>
          <p:spPr>
            <a:xfrm>
              <a:off x="1991850" y="4825775"/>
              <a:ext cx="19625" cy="24600"/>
            </a:xfrm>
            <a:custGeom>
              <a:avLst/>
              <a:gdLst/>
              <a:ahLst/>
              <a:cxnLst/>
              <a:rect l="l" t="t" r="r" b="b"/>
              <a:pathLst>
                <a:path w="785" h="984" extrusionOk="0">
                  <a:moveTo>
                    <a:pt x="667" y="1"/>
                  </a:moveTo>
                  <a:cubicBezTo>
                    <a:pt x="634" y="1"/>
                    <a:pt x="600" y="17"/>
                    <a:pt x="577" y="47"/>
                  </a:cubicBezTo>
                  <a:lnTo>
                    <a:pt x="39" y="819"/>
                  </a:lnTo>
                  <a:cubicBezTo>
                    <a:pt x="0" y="869"/>
                    <a:pt x="17" y="935"/>
                    <a:pt x="61" y="968"/>
                  </a:cubicBezTo>
                  <a:cubicBezTo>
                    <a:pt x="83" y="979"/>
                    <a:pt x="99" y="984"/>
                    <a:pt x="121" y="984"/>
                  </a:cubicBezTo>
                  <a:cubicBezTo>
                    <a:pt x="154" y="984"/>
                    <a:pt x="187" y="968"/>
                    <a:pt x="210" y="941"/>
                  </a:cubicBezTo>
                  <a:lnTo>
                    <a:pt x="751" y="168"/>
                  </a:lnTo>
                  <a:cubicBezTo>
                    <a:pt x="784" y="118"/>
                    <a:pt x="774" y="53"/>
                    <a:pt x="724" y="20"/>
                  </a:cubicBezTo>
                  <a:cubicBezTo>
                    <a:pt x="707" y="7"/>
                    <a:pt x="687" y="1"/>
                    <a:pt x="6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5" name="Google Shape;2605;p40"/>
            <p:cNvSpPr/>
            <p:nvPr/>
          </p:nvSpPr>
          <p:spPr>
            <a:xfrm>
              <a:off x="1983100" y="4817025"/>
              <a:ext cx="15075" cy="29425"/>
            </a:xfrm>
            <a:custGeom>
              <a:avLst/>
              <a:gdLst/>
              <a:ahLst/>
              <a:cxnLst/>
              <a:rect l="l" t="t" r="r" b="b"/>
              <a:pathLst>
                <a:path w="603" h="1177" extrusionOk="0">
                  <a:moveTo>
                    <a:pt x="481" y="0"/>
                  </a:moveTo>
                  <a:cubicBezTo>
                    <a:pt x="440" y="0"/>
                    <a:pt x="400" y="26"/>
                    <a:pt x="383" y="68"/>
                  </a:cubicBezTo>
                  <a:lnTo>
                    <a:pt x="22" y="1033"/>
                  </a:lnTo>
                  <a:cubicBezTo>
                    <a:pt x="0" y="1088"/>
                    <a:pt x="27" y="1148"/>
                    <a:pt x="82" y="1164"/>
                  </a:cubicBezTo>
                  <a:cubicBezTo>
                    <a:pt x="93" y="1169"/>
                    <a:pt x="104" y="1176"/>
                    <a:pt x="120" y="1176"/>
                  </a:cubicBezTo>
                  <a:cubicBezTo>
                    <a:pt x="158" y="1176"/>
                    <a:pt x="203" y="1148"/>
                    <a:pt x="219" y="1104"/>
                  </a:cubicBezTo>
                  <a:lnTo>
                    <a:pt x="581" y="145"/>
                  </a:lnTo>
                  <a:cubicBezTo>
                    <a:pt x="603" y="91"/>
                    <a:pt x="575" y="30"/>
                    <a:pt x="520" y="8"/>
                  </a:cubicBezTo>
                  <a:cubicBezTo>
                    <a:pt x="507" y="3"/>
                    <a:pt x="494" y="0"/>
                    <a:pt x="4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6" name="Google Shape;2606;p40"/>
            <p:cNvSpPr/>
            <p:nvPr/>
          </p:nvSpPr>
          <p:spPr>
            <a:xfrm>
              <a:off x="2153125" y="5074400"/>
              <a:ext cx="432325" cy="265100"/>
            </a:xfrm>
            <a:custGeom>
              <a:avLst/>
              <a:gdLst/>
              <a:ahLst/>
              <a:cxnLst/>
              <a:rect l="l" t="t" r="r" b="b"/>
              <a:pathLst>
                <a:path w="17293" h="10604" extrusionOk="0">
                  <a:moveTo>
                    <a:pt x="11165" y="1"/>
                  </a:moveTo>
                  <a:cubicBezTo>
                    <a:pt x="10367" y="5287"/>
                    <a:pt x="4966" y="5882"/>
                    <a:pt x="2574" y="5882"/>
                  </a:cubicBezTo>
                  <a:cubicBezTo>
                    <a:pt x="1878" y="5882"/>
                    <a:pt x="1437" y="5832"/>
                    <a:pt x="1437" y="5832"/>
                  </a:cubicBezTo>
                  <a:cubicBezTo>
                    <a:pt x="1437" y="5832"/>
                    <a:pt x="0" y="9691"/>
                    <a:pt x="111" y="10481"/>
                  </a:cubicBezTo>
                  <a:cubicBezTo>
                    <a:pt x="123" y="10566"/>
                    <a:pt x="140" y="10604"/>
                    <a:pt x="161" y="10604"/>
                  </a:cubicBezTo>
                  <a:cubicBezTo>
                    <a:pt x="333" y="10604"/>
                    <a:pt x="768" y="8063"/>
                    <a:pt x="768" y="8063"/>
                  </a:cubicBezTo>
                  <a:cubicBezTo>
                    <a:pt x="768" y="8063"/>
                    <a:pt x="4002" y="9464"/>
                    <a:pt x="7897" y="9464"/>
                  </a:cubicBezTo>
                  <a:cubicBezTo>
                    <a:pt x="8923" y="9464"/>
                    <a:pt x="9996" y="9366"/>
                    <a:pt x="11067" y="9120"/>
                  </a:cubicBezTo>
                  <a:cubicBezTo>
                    <a:pt x="17293" y="7696"/>
                    <a:pt x="17265" y="686"/>
                    <a:pt x="17265" y="686"/>
                  </a:cubicBezTo>
                  <a:lnTo>
                    <a:pt x="1116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7" name="Google Shape;2607;p40"/>
            <p:cNvSpPr/>
            <p:nvPr/>
          </p:nvSpPr>
          <p:spPr>
            <a:xfrm>
              <a:off x="2149425" y="5218975"/>
              <a:ext cx="68950" cy="135250"/>
            </a:xfrm>
            <a:custGeom>
              <a:avLst/>
              <a:gdLst/>
              <a:ahLst/>
              <a:cxnLst/>
              <a:rect l="l" t="t" r="r" b="b"/>
              <a:pathLst>
                <a:path w="2758" h="5410" extrusionOk="0">
                  <a:moveTo>
                    <a:pt x="385" y="0"/>
                  </a:moveTo>
                  <a:lnTo>
                    <a:pt x="1" y="5409"/>
                  </a:lnTo>
                  <a:cubicBezTo>
                    <a:pt x="1102" y="5234"/>
                    <a:pt x="1804" y="3064"/>
                    <a:pt x="1804" y="3064"/>
                  </a:cubicBezTo>
                  <a:lnTo>
                    <a:pt x="2457" y="3140"/>
                  </a:lnTo>
                  <a:lnTo>
                    <a:pt x="2758" y="104"/>
                  </a:lnTo>
                  <a:lnTo>
                    <a:pt x="3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8" name="Google Shape;2608;p40"/>
            <p:cNvSpPr/>
            <p:nvPr/>
          </p:nvSpPr>
          <p:spPr>
            <a:xfrm>
              <a:off x="2193150" y="5273225"/>
              <a:ext cx="13725" cy="27675"/>
            </a:xfrm>
            <a:custGeom>
              <a:avLst/>
              <a:gdLst/>
              <a:ahLst/>
              <a:cxnLst/>
              <a:rect l="l" t="t" r="r" b="b"/>
              <a:pathLst>
                <a:path w="549" h="1107" extrusionOk="0">
                  <a:moveTo>
                    <a:pt x="115" y="1"/>
                  </a:moveTo>
                  <a:cubicBezTo>
                    <a:pt x="105" y="1"/>
                    <a:pt x="94" y="3"/>
                    <a:pt x="83" y="6"/>
                  </a:cubicBezTo>
                  <a:cubicBezTo>
                    <a:pt x="28" y="28"/>
                    <a:pt x="0" y="87"/>
                    <a:pt x="17" y="143"/>
                  </a:cubicBezTo>
                  <a:lnTo>
                    <a:pt x="329" y="1036"/>
                  </a:lnTo>
                  <a:cubicBezTo>
                    <a:pt x="346" y="1081"/>
                    <a:pt x="384" y="1107"/>
                    <a:pt x="428" y="1107"/>
                  </a:cubicBezTo>
                  <a:cubicBezTo>
                    <a:pt x="438" y="1107"/>
                    <a:pt x="450" y="1107"/>
                    <a:pt x="460" y="1102"/>
                  </a:cubicBezTo>
                  <a:cubicBezTo>
                    <a:pt x="516" y="1081"/>
                    <a:pt x="549" y="1020"/>
                    <a:pt x="526" y="965"/>
                  </a:cubicBezTo>
                  <a:lnTo>
                    <a:pt x="220" y="72"/>
                  </a:lnTo>
                  <a:cubicBezTo>
                    <a:pt x="202" y="27"/>
                    <a:pt x="159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09" name="Google Shape;2609;p40"/>
            <p:cNvSpPr/>
            <p:nvPr/>
          </p:nvSpPr>
          <p:spPr>
            <a:xfrm>
              <a:off x="2178200" y="5278950"/>
              <a:ext cx="20150" cy="26750"/>
            </a:xfrm>
            <a:custGeom>
              <a:avLst/>
              <a:gdLst/>
              <a:ahLst/>
              <a:cxnLst/>
              <a:rect l="l" t="t" r="r" b="b"/>
              <a:pathLst>
                <a:path w="806" h="1070" extrusionOk="0">
                  <a:moveTo>
                    <a:pt x="118" y="0"/>
                  </a:moveTo>
                  <a:cubicBezTo>
                    <a:pt x="99" y="0"/>
                    <a:pt x="79" y="6"/>
                    <a:pt x="61" y="18"/>
                  </a:cubicBezTo>
                  <a:cubicBezTo>
                    <a:pt x="17" y="51"/>
                    <a:pt x="1" y="116"/>
                    <a:pt x="34" y="166"/>
                  </a:cubicBezTo>
                  <a:lnTo>
                    <a:pt x="598" y="1027"/>
                  </a:lnTo>
                  <a:cubicBezTo>
                    <a:pt x="620" y="1054"/>
                    <a:pt x="653" y="1070"/>
                    <a:pt x="686" y="1070"/>
                  </a:cubicBezTo>
                  <a:cubicBezTo>
                    <a:pt x="707" y="1070"/>
                    <a:pt x="724" y="1065"/>
                    <a:pt x="747" y="1054"/>
                  </a:cubicBezTo>
                  <a:cubicBezTo>
                    <a:pt x="795" y="1021"/>
                    <a:pt x="806" y="956"/>
                    <a:pt x="773" y="906"/>
                  </a:cubicBezTo>
                  <a:lnTo>
                    <a:pt x="209" y="45"/>
                  </a:lnTo>
                  <a:cubicBezTo>
                    <a:pt x="188" y="17"/>
                    <a:pt x="153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0" name="Google Shape;2610;p40"/>
            <p:cNvSpPr/>
            <p:nvPr/>
          </p:nvSpPr>
          <p:spPr>
            <a:xfrm>
              <a:off x="2168900" y="5297100"/>
              <a:ext cx="21525" cy="18775"/>
            </a:xfrm>
            <a:custGeom>
              <a:avLst/>
              <a:gdLst/>
              <a:ahLst/>
              <a:cxnLst/>
              <a:rect l="l" t="t" r="r" b="b"/>
              <a:pathLst>
                <a:path w="861" h="751" extrusionOk="0">
                  <a:moveTo>
                    <a:pt x="116" y="1"/>
                  </a:moveTo>
                  <a:cubicBezTo>
                    <a:pt x="85" y="1"/>
                    <a:pt x="54" y="14"/>
                    <a:pt x="33" y="37"/>
                  </a:cubicBezTo>
                  <a:cubicBezTo>
                    <a:pt x="1" y="81"/>
                    <a:pt x="1" y="147"/>
                    <a:pt x="49" y="185"/>
                  </a:cubicBezTo>
                  <a:lnTo>
                    <a:pt x="674" y="723"/>
                  </a:lnTo>
                  <a:cubicBezTo>
                    <a:pt x="691" y="739"/>
                    <a:pt x="717" y="750"/>
                    <a:pt x="740" y="750"/>
                  </a:cubicBezTo>
                  <a:cubicBezTo>
                    <a:pt x="773" y="750"/>
                    <a:pt x="800" y="733"/>
                    <a:pt x="823" y="711"/>
                  </a:cubicBezTo>
                  <a:cubicBezTo>
                    <a:pt x="861" y="668"/>
                    <a:pt x="856" y="602"/>
                    <a:pt x="811" y="564"/>
                  </a:cubicBezTo>
                  <a:lnTo>
                    <a:pt x="186" y="27"/>
                  </a:lnTo>
                  <a:cubicBezTo>
                    <a:pt x="167" y="9"/>
                    <a:pt x="142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1" name="Google Shape;2611;p40"/>
            <p:cNvSpPr/>
            <p:nvPr/>
          </p:nvSpPr>
          <p:spPr>
            <a:xfrm>
              <a:off x="2215475" y="4847750"/>
              <a:ext cx="444275" cy="439350"/>
            </a:xfrm>
            <a:custGeom>
              <a:avLst/>
              <a:gdLst/>
              <a:ahLst/>
              <a:cxnLst/>
              <a:rect l="l" t="t" r="r" b="b"/>
              <a:pathLst>
                <a:path w="17771" h="17574" extrusionOk="0">
                  <a:moveTo>
                    <a:pt x="5153" y="1"/>
                  </a:moveTo>
                  <a:cubicBezTo>
                    <a:pt x="3787" y="2156"/>
                    <a:pt x="111" y="2369"/>
                    <a:pt x="111" y="2369"/>
                  </a:cubicBezTo>
                  <a:cubicBezTo>
                    <a:pt x="0" y="3229"/>
                    <a:pt x="1174" y="10157"/>
                    <a:pt x="1174" y="10157"/>
                  </a:cubicBezTo>
                  <a:cubicBezTo>
                    <a:pt x="1617" y="10218"/>
                    <a:pt x="2097" y="10243"/>
                    <a:pt x="2582" y="10243"/>
                  </a:cubicBezTo>
                  <a:cubicBezTo>
                    <a:pt x="4640" y="10243"/>
                    <a:pt x="6807" y="9801"/>
                    <a:pt x="6807" y="9801"/>
                  </a:cubicBezTo>
                  <a:lnTo>
                    <a:pt x="6807" y="9801"/>
                  </a:lnTo>
                  <a:cubicBezTo>
                    <a:pt x="6807" y="11369"/>
                    <a:pt x="5186" y="13221"/>
                    <a:pt x="5186" y="13221"/>
                  </a:cubicBezTo>
                  <a:cubicBezTo>
                    <a:pt x="5925" y="14701"/>
                    <a:pt x="10321" y="17573"/>
                    <a:pt x="10321" y="17573"/>
                  </a:cubicBezTo>
                  <a:cubicBezTo>
                    <a:pt x="15144" y="14739"/>
                    <a:pt x="17770" y="9313"/>
                    <a:pt x="17770" y="9313"/>
                  </a:cubicBezTo>
                  <a:lnTo>
                    <a:pt x="51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2" name="Google Shape;2612;p40"/>
            <p:cNvSpPr/>
            <p:nvPr/>
          </p:nvSpPr>
          <p:spPr>
            <a:xfrm>
              <a:off x="2303575" y="4587175"/>
              <a:ext cx="660350" cy="594950"/>
            </a:xfrm>
            <a:custGeom>
              <a:avLst/>
              <a:gdLst/>
              <a:ahLst/>
              <a:cxnLst/>
              <a:rect l="l" t="t" r="r" b="b"/>
              <a:pathLst>
                <a:path w="26414" h="23798" extrusionOk="0">
                  <a:moveTo>
                    <a:pt x="20916" y="0"/>
                  </a:moveTo>
                  <a:cubicBezTo>
                    <a:pt x="16975" y="0"/>
                    <a:pt x="8211" y="460"/>
                    <a:pt x="8211" y="460"/>
                  </a:cubicBezTo>
                  <a:cubicBezTo>
                    <a:pt x="5904" y="3305"/>
                    <a:pt x="0" y="11646"/>
                    <a:pt x="0" y="11646"/>
                  </a:cubicBezTo>
                  <a:cubicBezTo>
                    <a:pt x="4111" y="17330"/>
                    <a:pt x="12010" y="23798"/>
                    <a:pt x="12010" y="23798"/>
                  </a:cubicBezTo>
                  <a:cubicBezTo>
                    <a:pt x="26414" y="13171"/>
                    <a:pt x="22286" y="32"/>
                    <a:pt x="22286" y="32"/>
                  </a:cubicBezTo>
                  <a:cubicBezTo>
                    <a:pt x="21959" y="10"/>
                    <a:pt x="21488" y="0"/>
                    <a:pt x="209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3" name="Google Shape;2613;p40"/>
            <p:cNvSpPr/>
            <p:nvPr/>
          </p:nvSpPr>
          <p:spPr>
            <a:xfrm>
              <a:off x="2602975" y="4736250"/>
              <a:ext cx="457975" cy="315500"/>
            </a:xfrm>
            <a:custGeom>
              <a:avLst/>
              <a:gdLst/>
              <a:ahLst/>
              <a:cxnLst/>
              <a:rect l="l" t="t" r="r" b="b"/>
              <a:pathLst>
                <a:path w="18319" h="12620" extrusionOk="0">
                  <a:moveTo>
                    <a:pt x="4982" y="0"/>
                  </a:moveTo>
                  <a:lnTo>
                    <a:pt x="1" y="3036"/>
                  </a:lnTo>
                  <a:cubicBezTo>
                    <a:pt x="3237" y="10457"/>
                    <a:pt x="8137" y="11708"/>
                    <a:pt x="11074" y="11708"/>
                  </a:cubicBezTo>
                  <a:cubicBezTo>
                    <a:pt x="12568" y="11708"/>
                    <a:pt x="13555" y="11384"/>
                    <a:pt x="13555" y="11384"/>
                  </a:cubicBezTo>
                  <a:cubicBezTo>
                    <a:pt x="13555" y="11384"/>
                    <a:pt x="15069" y="12620"/>
                    <a:pt x="15648" y="12620"/>
                  </a:cubicBezTo>
                  <a:cubicBezTo>
                    <a:pt x="15729" y="12620"/>
                    <a:pt x="15792" y="12595"/>
                    <a:pt x="15829" y="12540"/>
                  </a:cubicBezTo>
                  <a:cubicBezTo>
                    <a:pt x="16136" y="12090"/>
                    <a:pt x="14881" y="11433"/>
                    <a:pt x="14881" y="11433"/>
                  </a:cubicBezTo>
                  <a:lnTo>
                    <a:pt x="14881" y="11433"/>
                  </a:lnTo>
                  <a:cubicBezTo>
                    <a:pt x="14881" y="11433"/>
                    <a:pt x="16304" y="12003"/>
                    <a:pt x="17080" y="12003"/>
                  </a:cubicBezTo>
                  <a:cubicBezTo>
                    <a:pt x="17316" y="12003"/>
                    <a:pt x="17492" y="11950"/>
                    <a:pt x="17550" y="11811"/>
                  </a:cubicBezTo>
                  <a:cubicBezTo>
                    <a:pt x="17792" y="11214"/>
                    <a:pt x="15627" y="10984"/>
                    <a:pt x="15627" y="10984"/>
                  </a:cubicBezTo>
                  <a:cubicBezTo>
                    <a:pt x="15627" y="10984"/>
                    <a:pt x="17950" y="10605"/>
                    <a:pt x="18186" y="10249"/>
                  </a:cubicBezTo>
                  <a:cubicBezTo>
                    <a:pt x="18319" y="10052"/>
                    <a:pt x="17469" y="10009"/>
                    <a:pt x="16697" y="10009"/>
                  </a:cubicBezTo>
                  <a:cubicBezTo>
                    <a:pt x="16094" y="10009"/>
                    <a:pt x="15539" y="10036"/>
                    <a:pt x="15539" y="10036"/>
                  </a:cubicBezTo>
                  <a:cubicBezTo>
                    <a:pt x="15539" y="10036"/>
                    <a:pt x="17506" y="9208"/>
                    <a:pt x="17413" y="8781"/>
                  </a:cubicBezTo>
                  <a:cubicBezTo>
                    <a:pt x="17397" y="8703"/>
                    <a:pt x="17290" y="8671"/>
                    <a:pt x="17126" y="8671"/>
                  </a:cubicBezTo>
                  <a:cubicBezTo>
                    <a:pt x="16393" y="8671"/>
                    <a:pt x="14524" y="9307"/>
                    <a:pt x="14524" y="9307"/>
                  </a:cubicBezTo>
                  <a:cubicBezTo>
                    <a:pt x="14524" y="9307"/>
                    <a:pt x="15779" y="8024"/>
                    <a:pt x="15566" y="7832"/>
                  </a:cubicBezTo>
                  <a:cubicBezTo>
                    <a:pt x="15552" y="7820"/>
                    <a:pt x="15531" y="7814"/>
                    <a:pt x="15504" y="7814"/>
                  </a:cubicBezTo>
                  <a:cubicBezTo>
                    <a:pt x="15127" y="7814"/>
                    <a:pt x="13621" y="8945"/>
                    <a:pt x="13621" y="8945"/>
                  </a:cubicBezTo>
                  <a:cubicBezTo>
                    <a:pt x="13559" y="8948"/>
                    <a:pt x="13498" y="8950"/>
                    <a:pt x="13437" y="8950"/>
                  </a:cubicBezTo>
                  <a:cubicBezTo>
                    <a:pt x="8686" y="8950"/>
                    <a:pt x="4982" y="0"/>
                    <a:pt x="49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4" name="Google Shape;2614;p40"/>
            <p:cNvSpPr/>
            <p:nvPr/>
          </p:nvSpPr>
          <p:spPr>
            <a:xfrm>
              <a:off x="2602975" y="4458500"/>
              <a:ext cx="182200" cy="179600"/>
            </a:xfrm>
            <a:custGeom>
              <a:avLst/>
              <a:gdLst/>
              <a:ahLst/>
              <a:cxnLst/>
              <a:rect l="l" t="t" r="r" b="b"/>
              <a:pathLst>
                <a:path w="7288" h="7184" extrusionOk="0">
                  <a:moveTo>
                    <a:pt x="1645" y="1"/>
                  </a:moveTo>
                  <a:lnTo>
                    <a:pt x="1130" y="4873"/>
                  </a:lnTo>
                  <a:lnTo>
                    <a:pt x="1" y="4724"/>
                  </a:lnTo>
                  <a:lnTo>
                    <a:pt x="1" y="4724"/>
                  </a:lnTo>
                  <a:cubicBezTo>
                    <a:pt x="1" y="4724"/>
                    <a:pt x="1415" y="6895"/>
                    <a:pt x="4467" y="7164"/>
                  </a:cubicBezTo>
                  <a:cubicBezTo>
                    <a:pt x="4620" y="7178"/>
                    <a:pt x="4763" y="7184"/>
                    <a:pt x="4897" y="7184"/>
                  </a:cubicBezTo>
                  <a:cubicBezTo>
                    <a:pt x="7288" y="7184"/>
                    <a:pt x="6791" y="5179"/>
                    <a:pt x="6791" y="5179"/>
                  </a:cubicBezTo>
                  <a:lnTo>
                    <a:pt x="5519" y="5043"/>
                  </a:lnTo>
                  <a:lnTo>
                    <a:pt x="4736" y="762"/>
                  </a:lnTo>
                  <a:lnTo>
                    <a:pt x="164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5" name="Google Shape;2615;p40"/>
            <p:cNvSpPr/>
            <p:nvPr/>
          </p:nvSpPr>
          <p:spPr>
            <a:xfrm>
              <a:off x="2458125" y="4067700"/>
              <a:ext cx="561550" cy="472775"/>
            </a:xfrm>
            <a:custGeom>
              <a:avLst/>
              <a:gdLst/>
              <a:ahLst/>
              <a:cxnLst/>
              <a:rect l="l" t="t" r="r" b="b"/>
              <a:pathLst>
                <a:path w="22462" h="18911" extrusionOk="0">
                  <a:moveTo>
                    <a:pt x="10263" y="1"/>
                  </a:moveTo>
                  <a:cubicBezTo>
                    <a:pt x="2867" y="1"/>
                    <a:pt x="977" y="7609"/>
                    <a:pt x="977" y="7609"/>
                  </a:cubicBezTo>
                  <a:cubicBezTo>
                    <a:pt x="0" y="13297"/>
                    <a:pt x="5591" y="18910"/>
                    <a:pt x="11328" y="18910"/>
                  </a:cubicBezTo>
                  <a:cubicBezTo>
                    <a:pt x="13319" y="18910"/>
                    <a:pt x="15327" y="18235"/>
                    <a:pt x="17085" y="16652"/>
                  </a:cubicBezTo>
                  <a:cubicBezTo>
                    <a:pt x="22461" y="11806"/>
                    <a:pt x="18274" y="1224"/>
                    <a:pt x="12372" y="192"/>
                  </a:cubicBezTo>
                  <a:cubicBezTo>
                    <a:pt x="11624" y="61"/>
                    <a:pt x="10922" y="1"/>
                    <a:pt x="1026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6" name="Google Shape;2616;p40"/>
            <p:cNvSpPr/>
            <p:nvPr/>
          </p:nvSpPr>
          <p:spPr>
            <a:xfrm>
              <a:off x="2634050" y="4515750"/>
              <a:ext cx="105150" cy="58825"/>
            </a:xfrm>
            <a:custGeom>
              <a:avLst/>
              <a:gdLst/>
              <a:ahLst/>
              <a:cxnLst/>
              <a:rect l="l" t="t" r="r" b="b"/>
              <a:pathLst>
                <a:path w="4206" h="2353" extrusionOk="0">
                  <a:moveTo>
                    <a:pt x="160" y="1"/>
                  </a:moveTo>
                  <a:lnTo>
                    <a:pt x="1" y="1761"/>
                  </a:lnTo>
                  <a:lnTo>
                    <a:pt x="4205" y="2353"/>
                  </a:lnTo>
                  <a:lnTo>
                    <a:pt x="3954" y="987"/>
                  </a:lnTo>
                  <a:cubicBezTo>
                    <a:pt x="3954" y="987"/>
                    <a:pt x="3835" y="998"/>
                    <a:pt x="3630" y="998"/>
                  </a:cubicBezTo>
                  <a:cubicBezTo>
                    <a:pt x="2988" y="998"/>
                    <a:pt x="1495" y="891"/>
                    <a:pt x="160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7" name="Google Shape;2617;p40"/>
            <p:cNvSpPr/>
            <p:nvPr/>
          </p:nvSpPr>
          <p:spPr>
            <a:xfrm>
              <a:off x="2519525" y="4645750"/>
              <a:ext cx="395325" cy="390500"/>
            </a:xfrm>
            <a:custGeom>
              <a:avLst/>
              <a:gdLst/>
              <a:ahLst/>
              <a:cxnLst/>
              <a:rect l="l" t="t" r="r" b="b"/>
              <a:pathLst>
                <a:path w="15813" h="15620" extrusionOk="0">
                  <a:moveTo>
                    <a:pt x="4580" y="1"/>
                  </a:moveTo>
                  <a:cubicBezTo>
                    <a:pt x="2543" y="1"/>
                    <a:pt x="0" y="732"/>
                    <a:pt x="0" y="732"/>
                  </a:cubicBezTo>
                  <a:cubicBezTo>
                    <a:pt x="0" y="732"/>
                    <a:pt x="532" y="6535"/>
                    <a:pt x="3826" y="10153"/>
                  </a:cubicBezTo>
                  <a:cubicBezTo>
                    <a:pt x="7281" y="13957"/>
                    <a:pt x="11687" y="15620"/>
                    <a:pt x="13300" y="15620"/>
                  </a:cubicBezTo>
                  <a:cubicBezTo>
                    <a:pt x="13437" y="15620"/>
                    <a:pt x="13553" y="15608"/>
                    <a:pt x="13648" y="15584"/>
                  </a:cubicBezTo>
                  <a:cubicBezTo>
                    <a:pt x="14854" y="15283"/>
                    <a:pt x="15813" y="12000"/>
                    <a:pt x="15599" y="11579"/>
                  </a:cubicBezTo>
                  <a:cubicBezTo>
                    <a:pt x="15385" y="11156"/>
                    <a:pt x="7290" y="3828"/>
                    <a:pt x="7076" y="1296"/>
                  </a:cubicBezTo>
                  <a:cubicBezTo>
                    <a:pt x="6993" y="303"/>
                    <a:pt x="5891" y="1"/>
                    <a:pt x="45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8" name="Google Shape;2618;p40"/>
            <p:cNvSpPr/>
            <p:nvPr/>
          </p:nvSpPr>
          <p:spPr>
            <a:xfrm>
              <a:off x="2492650" y="4703650"/>
              <a:ext cx="272325" cy="302125"/>
            </a:xfrm>
            <a:custGeom>
              <a:avLst/>
              <a:gdLst/>
              <a:ahLst/>
              <a:cxnLst/>
              <a:rect l="l" t="t" r="r" b="b"/>
              <a:pathLst>
                <a:path w="10893" h="12085" extrusionOk="0">
                  <a:moveTo>
                    <a:pt x="121" y="0"/>
                  </a:moveTo>
                  <a:cubicBezTo>
                    <a:pt x="110" y="0"/>
                    <a:pt x="100" y="2"/>
                    <a:pt x="89" y="5"/>
                  </a:cubicBezTo>
                  <a:cubicBezTo>
                    <a:pt x="34" y="22"/>
                    <a:pt x="1" y="81"/>
                    <a:pt x="23" y="136"/>
                  </a:cubicBezTo>
                  <a:cubicBezTo>
                    <a:pt x="51" y="230"/>
                    <a:pt x="3185" y="9317"/>
                    <a:pt x="10738" y="12079"/>
                  </a:cubicBezTo>
                  <a:cubicBezTo>
                    <a:pt x="10749" y="12084"/>
                    <a:pt x="10761" y="12084"/>
                    <a:pt x="10777" y="12084"/>
                  </a:cubicBezTo>
                  <a:cubicBezTo>
                    <a:pt x="10815" y="12084"/>
                    <a:pt x="10859" y="12058"/>
                    <a:pt x="10875" y="12013"/>
                  </a:cubicBezTo>
                  <a:cubicBezTo>
                    <a:pt x="10892" y="11959"/>
                    <a:pt x="10865" y="11899"/>
                    <a:pt x="10809" y="11882"/>
                  </a:cubicBezTo>
                  <a:cubicBezTo>
                    <a:pt x="3355" y="9152"/>
                    <a:pt x="253" y="164"/>
                    <a:pt x="220" y="71"/>
                  </a:cubicBezTo>
                  <a:cubicBezTo>
                    <a:pt x="208" y="26"/>
                    <a:pt x="166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19" name="Google Shape;2619;p40"/>
            <p:cNvSpPr/>
            <p:nvPr/>
          </p:nvSpPr>
          <p:spPr>
            <a:xfrm>
              <a:off x="2684900" y="4675475"/>
              <a:ext cx="156375" cy="185475"/>
            </a:xfrm>
            <a:custGeom>
              <a:avLst/>
              <a:gdLst/>
              <a:ahLst/>
              <a:cxnLst/>
              <a:rect l="l" t="t" r="r" b="b"/>
              <a:pathLst>
                <a:path w="6255" h="7419" extrusionOk="0">
                  <a:moveTo>
                    <a:pt x="122" y="0"/>
                  </a:moveTo>
                  <a:cubicBezTo>
                    <a:pt x="101" y="0"/>
                    <a:pt x="80" y="7"/>
                    <a:pt x="61" y="19"/>
                  </a:cubicBezTo>
                  <a:cubicBezTo>
                    <a:pt x="12" y="47"/>
                    <a:pt x="1" y="112"/>
                    <a:pt x="28" y="162"/>
                  </a:cubicBezTo>
                  <a:cubicBezTo>
                    <a:pt x="193" y="408"/>
                    <a:pt x="4078" y="6234"/>
                    <a:pt x="6079" y="7408"/>
                  </a:cubicBezTo>
                  <a:cubicBezTo>
                    <a:pt x="6096" y="7413"/>
                    <a:pt x="6117" y="7418"/>
                    <a:pt x="6134" y="7418"/>
                  </a:cubicBezTo>
                  <a:cubicBezTo>
                    <a:pt x="6173" y="7418"/>
                    <a:pt x="6205" y="7402"/>
                    <a:pt x="6228" y="7369"/>
                  </a:cubicBezTo>
                  <a:cubicBezTo>
                    <a:pt x="6254" y="7320"/>
                    <a:pt x="6238" y="7254"/>
                    <a:pt x="6188" y="7221"/>
                  </a:cubicBezTo>
                  <a:cubicBezTo>
                    <a:pt x="4227" y="6075"/>
                    <a:pt x="248" y="107"/>
                    <a:pt x="210" y="47"/>
                  </a:cubicBezTo>
                  <a:cubicBezTo>
                    <a:pt x="189" y="16"/>
                    <a:pt x="156" y="0"/>
                    <a:pt x="1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0" name="Google Shape;2620;p40"/>
            <p:cNvSpPr/>
            <p:nvPr/>
          </p:nvSpPr>
          <p:spPr>
            <a:xfrm>
              <a:off x="2833575" y="4511650"/>
              <a:ext cx="292150" cy="247775"/>
            </a:xfrm>
            <a:custGeom>
              <a:avLst/>
              <a:gdLst/>
              <a:ahLst/>
              <a:cxnLst/>
              <a:rect l="l" t="t" r="r" b="b"/>
              <a:pathLst>
                <a:path w="11686" h="9911" extrusionOk="0">
                  <a:moveTo>
                    <a:pt x="8533" y="1"/>
                  </a:moveTo>
                  <a:cubicBezTo>
                    <a:pt x="8327" y="1"/>
                    <a:pt x="8125" y="51"/>
                    <a:pt x="7931" y="165"/>
                  </a:cubicBezTo>
                  <a:cubicBezTo>
                    <a:pt x="3919" y="2517"/>
                    <a:pt x="1" y="3020"/>
                    <a:pt x="1" y="3020"/>
                  </a:cubicBezTo>
                  <a:lnTo>
                    <a:pt x="1086" y="9911"/>
                  </a:lnTo>
                  <a:cubicBezTo>
                    <a:pt x="9411" y="8984"/>
                    <a:pt x="11685" y="4090"/>
                    <a:pt x="11384" y="2856"/>
                  </a:cubicBezTo>
                  <a:cubicBezTo>
                    <a:pt x="11122" y="1805"/>
                    <a:pt x="9765" y="1"/>
                    <a:pt x="85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1" name="Google Shape;2621;p40"/>
            <p:cNvSpPr/>
            <p:nvPr/>
          </p:nvSpPr>
          <p:spPr>
            <a:xfrm>
              <a:off x="2825350" y="4596025"/>
              <a:ext cx="53600" cy="142975"/>
            </a:xfrm>
            <a:custGeom>
              <a:avLst/>
              <a:gdLst/>
              <a:ahLst/>
              <a:cxnLst/>
              <a:rect l="l" t="t" r="r" b="b"/>
              <a:pathLst>
                <a:path w="2144" h="5719" extrusionOk="0">
                  <a:moveTo>
                    <a:pt x="118" y="1"/>
                  </a:moveTo>
                  <a:cubicBezTo>
                    <a:pt x="87" y="1"/>
                    <a:pt x="56" y="15"/>
                    <a:pt x="34" y="40"/>
                  </a:cubicBezTo>
                  <a:cubicBezTo>
                    <a:pt x="1" y="85"/>
                    <a:pt x="6" y="151"/>
                    <a:pt x="51" y="189"/>
                  </a:cubicBezTo>
                  <a:cubicBezTo>
                    <a:pt x="1913" y="1674"/>
                    <a:pt x="1316" y="5554"/>
                    <a:pt x="1311" y="5592"/>
                  </a:cubicBezTo>
                  <a:cubicBezTo>
                    <a:pt x="1300" y="5653"/>
                    <a:pt x="1338" y="5708"/>
                    <a:pt x="1399" y="5713"/>
                  </a:cubicBezTo>
                  <a:cubicBezTo>
                    <a:pt x="1404" y="5719"/>
                    <a:pt x="1410" y="5719"/>
                    <a:pt x="1415" y="5719"/>
                  </a:cubicBezTo>
                  <a:cubicBezTo>
                    <a:pt x="1465" y="5719"/>
                    <a:pt x="1508" y="5680"/>
                    <a:pt x="1519" y="5625"/>
                  </a:cubicBezTo>
                  <a:cubicBezTo>
                    <a:pt x="1546" y="5461"/>
                    <a:pt x="2144" y="1586"/>
                    <a:pt x="182" y="24"/>
                  </a:cubicBezTo>
                  <a:cubicBezTo>
                    <a:pt x="163" y="8"/>
                    <a:pt x="141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2" name="Google Shape;2622;p40"/>
            <p:cNvSpPr/>
            <p:nvPr/>
          </p:nvSpPr>
          <p:spPr>
            <a:xfrm>
              <a:off x="2600100" y="4596000"/>
              <a:ext cx="196375" cy="75150"/>
            </a:xfrm>
            <a:custGeom>
              <a:avLst/>
              <a:gdLst/>
              <a:ahLst/>
              <a:cxnLst/>
              <a:rect l="l" t="t" r="r" b="b"/>
              <a:pathLst>
                <a:path w="7855" h="3006" extrusionOk="0">
                  <a:moveTo>
                    <a:pt x="7491" y="1"/>
                  </a:moveTo>
                  <a:cubicBezTo>
                    <a:pt x="7484" y="1"/>
                    <a:pt x="7477" y="2"/>
                    <a:pt x="7470" y="3"/>
                  </a:cubicBezTo>
                  <a:cubicBezTo>
                    <a:pt x="7416" y="20"/>
                    <a:pt x="7377" y="74"/>
                    <a:pt x="7394" y="129"/>
                  </a:cubicBezTo>
                  <a:cubicBezTo>
                    <a:pt x="7394" y="140"/>
                    <a:pt x="7624" y="1159"/>
                    <a:pt x="7126" y="1933"/>
                  </a:cubicBezTo>
                  <a:cubicBezTo>
                    <a:pt x="6846" y="2360"/>
                    <a:pt x="6385" y="2639"/>
                    <a:pt x="5760" y="2755"/>
                  </a:cubicBezTo>
                  <a:cubicBezTo>
                    <a:pt x="5624" y="2780"/>
                    <a:pt x="5484" y="2792"/>
                    <a:pt x="5340" y="2792"/>
                  </a:cubicBezTo>
                  <a:cubicBezTo>
                    <a:pt x="3166" y="2792"/>
                    <a:pt x="218" y="61"/>
                    <a:pt x="187" y="31"/>
                  </a:cubicBezTo>
                  <a:cubicBezTo>
                    <a:pt x="165" y="12"/>
                    <a:pt x="139" y="3"/>
                    <a:pt x="113" y="3"/>
                  </a:cubicBezTo>
                  <a:cubicBezTo>
                    <a:pt x="85" y="3"/>
                    <a:pt x="58" y="13"/>
                    <a:pt x="38" y="36"/>
                  </a:cubicBezTo>
                  <a:cubicBezTo>
                    <a:pt x="0" y="79"/>
                    <a:pt x="0" y="145"/>
                    <a:pt x="44" y="184"/>
                  </a:cubicBezTo>
                  <a:cubicBezTo>
                    <a:pt x="175" y="304"/>
                    <a:pt x="3086" y="3006"/>
                    <a:pt x="5338" y="3006"/>
                  </a:cubicBezTo>
                  <a:cubicBezTo>
                    <a:pt x="5497" y="3006"/>
                    <a:pt x="5651" y="2990"/>
                    <a:pt x="5798" y="2963"/>
                  </a:cubicBezTo>
                  <a:cubicBezTo>
                    <a:pt x="6484" y="2836"/>
                    <a:pt x="6989" y="2525"/>
                    <a:pt x="7301" y="2042"/>
                  </a:cubicBezTo>
                  <a:cubicBezTo>
                    <a:pt x="7854" y="1197"/>
                    <a:pt x="7607" y="129"/>
                    <a:pt x="7597" y="86"/>
                  </a:cubicBezTo>
                  <a:cubicBezTo>
                    <a:pt x="7587" y="33"/>
                    <a:pt x="7540" y="1"/>
                    <a:pt x="74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3" name="Google Shape;2623;p40"/>
            <p:cNvSpPr/>
            <p:nvPr/>
          </p:nvSpPr>
          <p:spPr>
            <a:xfrm>
              <a:off x="2390875" y="5033625"/>
              <a:ext cx="51000" cy="54100"/>
            </a:xfrm>
            <a:custGeom>
              <a:avLst/>
              <a:gdLst/>
              <a:ahLst/>
              <a:cxnLst/>
              <a:rect l="l" t="t" r="r" b="b"/>
              <a:pathLst>
                <a:path w="2040" h="2164" extrusionOk="0">
                  <a:moveTo>
                    <a:pt x="1658" y="0"/>
                  </a:moveTo>
                  <a:cubicBezTo>
                    <a:pt x="1629" y="0"/>
                    <a:pt x="1600" y="12"/>
                    <a:pt x="1579" y="36"/>
                  </a:cubicBezTo>
                  <a:lnTo>
                    <a:pt x="27" y="1812"/>
                  </a:lnTo>
                  <a:cubicBezTo>
                    <a:pt x="11" y="1834"/>
                    <a:pt x="1" y="1862"/>
                    <a:pt x="1" y="1890"/>
                  </a:cubicBezTo>
                  <a:cubicBezTo>
                    <a:pt x="6" y="1917"/>
                    <a:pt x="16" y="1944"/>
                    <a:pt x="39" y="1961"/>
                  </a:cubicBezTo>
                  <a:cubicBezTo>
                    <a:pt x="54" y="1971"/>
                    <a:pt x="297" y="2163"/>
                    <a:pt x="664" y="2163"/>
                  </a:cubicBezTo>
                  <a:cubicBezTo>
                    <a:pt x="717" y="2163"/>
                    <a:pt x="778" y="2158"/>
                    <a:pt x="844" y="2147"/>
                  </a:cubicBezTo>
                  <a:cubicBezTo>
                    <a:pt x="1266" y="2075"/>
                    <a:pt x="1661" y="1746"/>
                    <a:pt x="2007" y="1171"/>
                  </a:cubicBezTo>
                  <a:cubicBezTo>
                    <a:pt x="2039" y="1121"/>
                    <a:pt x="2022" y="1056"/>
                    <a:pt x="1974" y="1023"/>
                  </a:cubicBezTo>
                  <a:cubicBezTo>
                    <a:pt x="1958" y="1014"/>
                    <a:pt x="1940" y="1010"/>
                    <a:pt x="1922" y="1010"/>
                  </a:cubicBezTo>
                  <a:cubicBezTo>
                    <a:pt x="1885" y="1010"/>
                    <a:pt x="1847" y="1028"/>
                    <a:pt x="1825" y="1062"/>
                  </a:cubicBezTo>
                  <a:cubicBezTo>
                    <a:pt x="1513" y="1577"/>
                    <a:pt x="1173" y="1872"/>
                    <a:pt x="811" y="1938"/>
                  </a:cubicBezTo>
                  <a:cubicBezTo>
                    <a:pt x="758" y="1948"/>
                    <a:pt x="708" y="1952"/>
                    <a:pt x="660" y="1952"/>
                  </a:cubicBezTo>
                  <a:cubicBezTo>
                    <a:pt x="490" y="1952"/>
                    <a:pt x="354" y="1899"/>
                    <a:pt x="269" y="1857"/>
                  </a:cubicBezTo>
                  <a:lnTo>
                    <a:pt x="1737" y="174"/>
                  </a:lnTo>
                  <a:cubicBezTo>
                    <a:pt x="1776" y="130"/>
                    <a:pt x="1770" y="64"/>
                    <a:pt x="1726" y="26"/>
                  </a:cubicBezTo>
                  <a:cubicBezTo>
                    <a:pt x="1707" y="8"/>
                    <a:pt x="1683" y="0"/>
                    <a:pt x="1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4" name="Google Shape;2624;p40"/>
            <p:cNvSpPr/>
            <p:nvPr/>
          </p:nvSpPr>
          <p:spPr>
            <a:xfrm>
              <a:off x="2458675" y="4743225"/>
              <a:ext cx="280525" cy="301375"/>
            </a:xfrm>
            <a:custGeom>
              <a:avLst/>
              <a:gdLst/>
              <a:ahLst/>
              <a:cxnLst/>
              <a:rect l="l" t="t" r="r" b="b"/>
              <a:pathLst>
                <a:path w="11221" h="12055" extrusionOk="0">
                  <a:moveTo>
                    <a:pt x="1689" y="0"/>
                  </a:moveTo>
                  <a:cubicBezTo>
                    <a:pt x="1689" y="0"/>
                    <a:pt x="1" y="2254"/>
                    <a:pt x="281" y="4457"/>
                  </a:cubicBezTo>
                  <a:cubicBezTo>
                    <a:pt x="559" y="6617"/>
                    <a:pt x="5768" y="12055"/>
                    <a:pt x="7904" y="12055"/>
                  </a:cubicBezTo>
                  <a:cubicBezTo>
                    <a:pt x="7951" y="12055"/>
                    <a:pt x="7998" y="12052"/>
                    <a:pt x="8042" y="12047"/>
                  </a:cubicBezTo>
                  <a:cubicBezTo>
                    <a:pt x="10074" y="11790"/>
                    <a:pt x="11220" y="10639"/>
                    <a:pt x="11220" y="10639"/>
                  </a:cubicBezTo>
                  <a:cubicBezTo>
                    <a:pt x="5389" y="8808"/>
                    <a:pt x="1689" y="0"/>
                    <a:pt x="16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5" name="Google Shape;2625;p40"/>
            <p:cNvSpPr/>
            <p:nvPr/>
          </p:nvSpPr>
          <p:spPr>
            <a:xfrm>
              <a:off x="2258900" y="3910125"/>
              <a:ext cx="663225" cy="517725"/>
            </a:xfrm>
            <a:custGeom>
              <a:avLst/>
              <a:gdLst/>
              <a:ahLst/>
              <a:cxnLst/>
              <a:rect l="l" t="t" r="r" b="b"/>
              <a:pathLst>
                <a:path w="26529" h="20709" extrusionOk="0">
                  <a:moveTo>
                    <a:pt x="16662" y="1"/>
                  </a:moveTo>
                  <a:cubicBezTo>
                    <a:pt x="15985" y="1"/>
                    <a:pt x="15188" y="119"/>
                    <a:pt x="14251" y="396"/>
                  </a:cubicBezTo>
                  <a:cubicBezTo>
                    <a:pt x="10831" y="1403"/>
                    <a:pt x="12651" y="4391"/>
                    <a:pt x="9987" y="4863"/>
                  </a:cubicBezTo>
                  <a:cubicBezTo>
                    <a:pt x="1" y="6644"/>
                    <a:pt x="5383" y="15708"/>
                    <a:pt x="5383" y="15708"/>
                  </a:cubicBezTo>
                  <a:cubicBezTo>
                    <a:pt x="4629" y="19881"/>
                    <a:pt x="6563" y="20708"/>
                    <a:pt x="8469" y="20708"/>
                  </a:cubicBezTo>
                  <a:cubicBezTo>
                    <a:pt x="9720" y="20708"/>
                    <a:pt x="10959" y="20352"/>
                    <a:pt x="11417" y="20352"/>
                  </a:cubicBezTo>
                  <a:cubicBezTo>
                    <a:pt x="12580" y="20352"/>
                    <a:pt x="11002" y="16750"/>
                    <a:pt x="11002" y="16750"/>
                  </a:cubicBezTo>
                  <a:cubicBezTo>
                    <a:pt x="14799" y="16328"/>
                    <a:pt x="12163" y="12371"/>
                    <a:pt x="14799" y="9379"/>
                  </a:cubicBezTo>
                  <a:cubicBezTo>
                    <a:pt x="16589" y="7345"/>
                    <a:pt x="18217" y="6663"/>
                    <a:pt x="19597" y="6663"/>
                  </a:cubicBezTo>
                  <a:cubicBezTo>
                    <a:pt x="22399" y="6663"/>
                    <a:pt x="24171" y="9477"/>
                    <a:pt x="24171" y="9477"/>
                  </a:cubicBezTo>
                  <a:cubicBezTo>
                    <a:pt x="24171" y="9477"/>
                    <a:pt x="24969" y="10501"/>
                    <a:pt x="25590" y="10501"/>
                  </a:cubicBezTo>
                  <a:cubicBezTo>
                    <a:pt x="25765" y="10501"/>
                    <a:pt x="25926" y="10420"/>
                    <a:pt x="26051" y="10211"/>
                  </a:cubicBezTo>
                  <a:cubicBezTo>
                    <a:pt x="26529" y="9422"/>
                    <a:pt x="25745" y="4725"/>
                    <a:pt x="23405" y="3355"/>
                  </a:cubicBezTo>
                  <a:cubicBezTo>
                    <a:pt x="22758" y="2975"/>
                    <a:pt x="22246" y="2837"/>
                    <a:pt x="21842" y="2837"/>
                  </a:cubicBezTo>
                  <a:cubicBezTo>
                    <a:pt x="20787" y="2837"/>
                    <a:pt x="20478" y="3778"/>
                    <a:pt x="20478" y="3778"/>
                  </a:cubicBezTo>
                  <a:cubicBezTo>
                    <a:pt x="20478" y="3778"/>
                    <a:pt x="20493" y="1"/>
                    <a:pt x="166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6" name="Google Shape;2626;p40"/>
            <p:cNvSpPr/>
            <p:nvPr/>
          </p:nvSpPr>
          <p:spPr>
            <a:xfrm>
              <a:off x="2440550" y="4354700"/>
              <a:ext cx="155325" cy="120950"/>
            </a:xfrm>
            <a:custGeom>
              <a:avLst/>
              <a:gdLst/>
              <a:ahLst/>
              <a:cxnLst/>
              <a:rect l="l" t="t" r="r" b="b"/>
              <a:pathLst>
                <a:path w="6213" h="4838" extrusionOk="0">
                  <a:moveTo>
                    <a:pt x="2490" y="0"/>
                  </a:moveTo>
                  <a:cubicBezTo>
                    <a:pt x="2051" y="0"/>
                    <a:pt x="1624" y="275"/>
                    <a:pt x="1280" y="1034"/>
                  </a:cubicBezTo>
                  <a:cubicBezTo>
                    <a:pt x="1" y="3846"/>
                    <a:pt x="2167" y="4838"/>
                    <a:pt x="3798" y="4838"/>
                  </a:cubicBezTo>
                  <a:cubicBezTo>
                    <a:pt x="4145" y="4838"/>
                    <a:pt x="4467" y="4793"/>
                    <a:pt x="4727" y="4712"/>
                  </a:cubicBezTo>
                  <a:cubicBezTo>
                    <a:pt x="6212" y="4239"/>
                    <a:pt x="4864" y="1883"/>
                    <a:pt x="4864" y="1883"/>
                  </a:cubicBezTo>
                  <a:cubicBezTo>
                    <a:pt x="4864" y="1883"/>
                    <a:pt x="3639" y="0"/>
                    <a:pt x="2490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7" name="Google Shape;2627;p40"/>
            <p:cNvSpPr/>
            <p:nvPr/>
          </p:nvSpPr>
          <p:spPr>
            <a:xfrm>
              <a:off x="2492650" y="4398075"/>
              <a:ext cx="57575" cy="49075"/>
            </a:xfrm>
            <a:custGeom>
              <a:avLst/>
              <a:gdLst/>
              <a:ahLst/>
              <a:cxnLst/>
              <a:rect l="l" t="t" r="r" b="b"/>
              <a:pathLst>
                <a:path w="2303" h="1963" extrusionOk="0">
                  <a:moveTo>
                    <a:pt x="620" y="1"/>
                  </a:moveTo>
                  <a:cubicBezTo>
                    <a:pt x="287" y="1"/>
                    <a:pt x="65" y="172"/>
                    <a:pt x="56" y="181"/>
                  </a:cubicBezTo>
                  <a:cubicBezTo>
                    <a:pt x="13" y="220"/>
                    <a:pt x="1" y="285"/>
                    <a:pt x="40" y="334"/>
                  </a:cubicBezTo>
                  <a:cubicBezTo>
                    <a:pt x="61" y="359"/>
                    <a:pt x="91" y="371"/>
                    <a:pt x="120" y="371"/>
                  </a:cubicBezTo>
                  <a:cubicBezTo>
                    <a:pt x="144" y="371"/>
                    <a:pt x="168" y="363"/>
                    <a:pt x="188" y="346"/>
                  </a:cubicBezTo>
                  <a:cubicBezTo>
                    <a:pt x="188" y="346"/>
                    <a:pt x="358" y="215"/>
                    <a:pt x="612" y="215"/>
                  </a:cubicBezTo>
                  <a:cubicBezTo>
                    <a:pt x="674" y="215"/>
                    <a:pt x="742" y="223"/>
                    <a:pt x="812" y="242"/>
                  </a:cubicBezTo>
                  <a:cubicBezTo>
                    <a:pt x="1141" y="329"/>
                    <a:pt x="1624" y="685"/>
                    <a:pt x="2084" y="1891"/>
                  </a:cubicBezTo>
                  <a:cubicBezTo>
                    <a:pt x="2100" y="1935"/>
                    <a:pt x="2145" y="1962"/>
                    <a:pt x="2183" y="1962"/>
                  </a:cubicBezTo>
                  <a:cubicBezTo>
                    <a:pt x="2199" y="1962"/>
                    <a:pt x="2211" y="1957"/>
                    <a:pt x="2221" y="1952"/>
                  </a:cubicBezTo>
                  <a:cubicBezTo>
                    <a:pt x="2276" y="1935"/>
                    <a:pt x="2303" y="1869"/>
                    <a:pt x="2282" y="1814"/>
                  </a:cubicBezTo>
                  <a:cubicBezTo>
                    <a:pt x="1887" y="784"/>
                    <a:pt x="1410" y="181"/>
                    <a:pt x="868" y="33"/>
                  </a:cubicBezTo>
                  <a:cubicBezTo>
                    <a:pt x="780" y="10"/>
                    <a:pt x="697" y="1"/>
                    <a:pt x="6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8" name="Google Shape;2628;p40"/>
            <p:cNvSpPr/>
            <p:nvPr/>
          </p:nvSpPr>
          <p:spPr>
            <a:xfrm>
              <a:off x="2749450" y="4347900"/>
              <a:ext cx="92800" cy="67450"/>
            </a:xfrm>
            <a:custGeom>
              <a:avLst/>
              <a:gdLst/>
              <a:ahLst/>
              <a:cxnLst/>
              <a:rect l="l" t="t" r="r" b="b"/>
              <a:pathLst>
                <a:path w="3712" h="2698" extrusionOk="0">
                  <a:moveTo>
                    <a:pt x="3371" y="0"/>
                  </a:moveTo>
                  <a:cubicBezTo>
                    <a:pt x="3367" y="0"/>
                    <a:pt x="3364" y="1"/>
                    <a:pt x="3360" y="1"/>
                  </a:cubicBezTo>
                  <a:cubicBezTo>
                    <a:pt x="3300" y="13"/>
                    <a:pt x="3262" y="61"/>
                    <a:pt x="3267" y="122"/>
                  </a:cubicBezTo>
                  <a:cubicBezTo>
                    <a:pt x="3272" y="138"/>
                    <a:pt x="3481" y="1657"/>
                    <a:pt x="2429" y="2341"/>
                  </a:cubicBezTo>
                  <a:cubicBezTo>
                    <a:pt x="2279" y="2435"/>
                    <a:pt x="2126" y="2485"/>
                    <a:pt x="1963" y="2485"/>
                  </a:cubicBezTo>
                  <a:cubicBezTo>
                    <a:pt x="1899" y="2485"/>
                    <a:pt x="1833" y="2478"/>
                    <a:pt x="1765" y="2462"/>
                  </a:cubicBezTo>
                  <a:cubicBezTo>
                    <a:pt x="954" y="2275"/>
                    <a:pt x="219" y="1091"/>
                    <a:pt x="209" y="1081"/>
                  </a:cubicBezTo>
                  <a:cubicBezTo>
                    <a:pt x="191" y="1049"/>
                    <a:pt x="157" y="1031"/>
                    <a:pt x="122" y="1031"/>
                  </a:cubicBezTo>
                  <a:cubicBezTo>
                    <a:pt x="103" y="1031"/>
                    <a:pt x="84" y="1036"/>
                    <a:pt x="67" y="1048"/>
                  </a:cubicBezTo>
                  <a:cubicBezTo>
                    <a:pt x="17" y="1076"/>
                    <a:pt x="1" y="1141"/>
                    <a:pt x="28" y="1190"/>
                  </a:cubicBezTo>
                  <a:cubicBezTo>
                    <a:pt x="61" y="1245"/>
                    <a:pt x="818" y="2462"/>
                    <a:pt x="1716" y="2665"/>
                  </a:cubicBezTo>
                  <a:cubicBezTo>
                    <a:pt x="1804" y="2687"/>
                    <a:pt x="1886" y="2697"/>
                    <a:pt x="1969" y="2697"/>
                  </a:cubicBezTo>
                  <a:cubicBezTo>
                    <a:pt x="2171" y="2697"/>
                    <a:pt x="2363" y="2637"/>
                    <a:pt x="2543" y="2517"/>
                  </a:cubicBezTo>
                  <a:cubicBezTo>
                    <a:pt x="3712" y="1761"/>
                    <a:pt x="3487" y="160"/>
                    <a:pt x="3481" y="89"/>
                  </a:cubicBezTo>
                  <a:cubicBezTo>
                    <a:pt x="3470" y="37"/>
                    <a:pt x="3422" y="0"/>
                    <a:pt x="3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29" name="Google Shape;2629;p40"/>
            <p:cNvSpPr/>
            <p:nvPr/>
          </p:nvSpPr>
          <p:spPr>
            <a:xfrm>
              <a:off x="2612025" y="4366025"/>
              <a:ext cx="105525" cy="93950"/>
            </a:xfrm>
            <a:custGeom>
              <a:avLst/>
              <a:gdLst/>
              <a:ahLst/>
              <a:cxnLst/>
              <a:rect l="l" t="t" r="r" b="b"/>
              <a:pathLst>
                <a:path w="4221" h="3758" extrusionOk="0">
                  <a:moveTo>
                    <a:pt x="2110" y="0"/>
                  </a:moveTo>
                  <a:cubicBezTo>
                    <a:pt x="1690" y="0"/>
                    <a:pt x="1267" y="140"/>
                    <a:pt x="915" y="427"/>
                  </a:cubicBezTo>
                  <a:cubicBezTo>
                    <a:pt x="115" y="1085"/>
                    <a:pt x="1" y="2268"/>
                    <a:pt x="658" y="3069"/>
                  </a:cubicBezTo>
                  <a:cubicBezTo>
                    <a:pt x="1030" y="3522"/>
                    <a:pt x="1571" y="3757"/>
                    <a:pt x="2115" y="3757"/>
                  </a:cubicBezTo>
                  <a:cubicBezTo>
                    <a:pt x="2532" y="3757"/>
                    <a:pt x="2952" y="3618"/>
                    <a:pt x="3300" y="3333"/>
                  </a:cubicBezTo>
                  <a:cubicBezTo>
                    <a:pt x="4099" y="2675"/>
                    <a:pt x="4220" y="1491"/>
                    <a:pt x="3563" y="685"/>
                  </a:cubicBezTo>
                  <a:cubicBezTo>
                    <a:pt x="3192" y="234"/>
                    <a:pt x="2654" y="0"/>
                    <a:pt x="211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30" name="Google Shape;2630;p40"/>
            <p:cNvSpPr/>
            <p:nvPr/>
          </p:nvSpPr>
          <p:spPr>
            <a:xfrm>
              <a:off x="2835225" y="4274650"/>
              <a:ext cx="105375" cy="93950"/>
            </a:xfrm>
            <a:custGeom>
              <a:avLst/>
              <a:gdLst/>
              <a:ahLst/>
              <a:cxnLst/>
              <a:rect l="l" t="t" r="r" b="b"/>
              <a:pathLst>
                <a:path w="4215" h="3758" extrusionOk="0">
                  <a:moveTo>
                    <a:pt x="2104" y="0"/>
                  </a:moveTo>
                  <a:cubicBezTo>
                    <a:pt x="1685" y="0"/>
                    <a:pt x="1264" y="140"/>
                    <a:pt x="916" y="426"/>
                  </a:cubicBezTo>
                  <a:cubicBezTo>
                    <a:pt x="116" y="1084"/>
                    <a:pt x="0" y="2268"/>
                    <a:pt x="658" y="3068"/>
                  </a:cubicBezTo>
                  <a:cubicBezTo>
                    <a:pt x="1029" y="3523"/>
                    <a:pt x="1568" y="3757"/>
                    <a:pt x="2110" y="3757"/>
                  </a:cubicBezTo>
                  <a:cubicBezTo>
                    <a:pt x="2529" y="3757"/>
                    <a:pt x="2951" y="3617"/>
                    <a:pt x="3299" y="3331"/>
                  </a:cubicBezTo>
                  <a:cubicBezTo>
                    <a:pt x="4100" y="2673"/>
                    <a:pt x="4215" y="1489"/>
                    <a:pt x="3557" y="689"/>
                  </a:cubicBezTo>
                  <a:cubicBezTo>
                    <a:pt x="3186" y="235"/>
                    <a:pt x="2647" y="0"/>
                    <a:pt x="2104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31" name="Google Shape;2631;p40"/>
            <p:cNvSpPr/>
            <p:nvPr/>
          </p:nvSpPr>
          <p:spPr>
            <a:xfrm>
              <a:off x="2656950" y="4301525"/>
              <a:ext cx="53475" cy="47575"/>
            </a:xfrm>
            <a:custGeom>
              <a:avLst/>
              <a:gdLst/>
              <a:ahLst/>
              <a:cxnLst/>
              <a:rect l="l" t="t" r="r" b="b"/>
              <a:pathLst>
                <a:path w="2139" h="1903" extrusionOk="0">
                  <a:moveTo>
                    <a:pt x="1070" y="1"/>
                  </a:moveTo>
                  <a:cubicBezTo>
                    <a:pt x="857" y="1"/>
                    <a:pt x="643" y="71"/>
                    <a:pt x="466" y="217"/>
                  </a:cubicBezTo>
                  <a:cubicBezTo>
                    <a:pt x="61" y="552"/>
                    <a:pt x="1" y="1149"/>
                    <a:pt x="335" y="1555"/>
                  </a:cubicBezTo>
                  <a:cubicBezTo>
                    <a:pt x="524" y="1783"/>
                    <a:pt x="797" y="1902"/>
                    <a:pt x="1072" y="1902"/>
                  </a:cubicBezTo>
                  <a:cubicBezTo>
                    <a:pt x="1283" y="1902"/>
                    <a:pt x="1496" y="1832"/>
                    <a:pt x="1672" y="1686"/>
                  </a:cubicBezTo>
                  <a:cubicBezTo>
                    <a:pt x="2078" y="1352"/>
                    <a:pt x="2138" y="755"/>
                    <a:pt x="1804" y="348"/>
                  </a:cubicBezTo>
                  <a:cubicBezTo>
                    <a:pt x="1618" y="120"/>
                    <a:pt x="1345" y="1"/>
                    <a:pt x="10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32" name="Google Shape;2632;p40"/>
            <p:cNvSpPr/>
            <p:nvPr/>
          </p:nvSpPr>
          <p:spPr>
            <a:xfrm>
              <a:off x="2809350" y="4234550"/>
              <a:ext cx="53450" cy="47625"/>
            </a:xfrm>
            <a:custGeom>
              <a:avLst/>
              <a:gdLst/>
              <a:ahLst/>
              <a:cxnLst/>
              <a:rect l="l" t="t" r="r" b="b"/>
              <a:pathLst>
                <a:path w="2138" h="1905" extrusionOk="0">
                  <a:moveTo>
                    <a:pt x="1067" y="0"/>
                  </a:moveTo>
                  <a:cubicBezTo>
                    <a:pt x="855" y="0"/>
                    <a:pt x="642" y="71"/>
                    <a:pt x="466" y="216"/>
                  </a:cubicBezTo>
                  <a:cubicBezTo>
                    <a:pt x="59" y="551"/>
                    <a:pt x="0" y="1148"/>
                    <a:pt x="334" y="1554"/>
                  </a:cubicBezTo>
                  <a:cubicBezTo>
                    <a:pt x="520" y="1786"/>
                    <a:pt x="793" y="1904"/>
                    <a:pt x="1068" y="1904"/>
                  </a:cubicBezTo>
                  <a:cubicBezTo>
                    <a:pt x="1281" y="1904"/>
                    <a:pt x="1494" y="1834"/>
                    <a:pt x="1671" y="1691"/>
                  </a:cubicBezTo>
                  <a:cubicBezTo>
                    <a:pt x="2077" y="1357"/>
                    <a:pt x="2138" y="753"/>
                    <a:pt x="1802" y="348"/>
                  </a:cubicBezTo>
                  <a:cubicBezTo>
                    <a:pt x="1614" y="119"/>
                    <a:pt x="1341" y="0"/>
                    <a:pt x="10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33" name="Google Shape;2633;p40"/>
            <p:cNvSpPr/>
            <p:nvPr/>
          </p:nvSpPr>
          <p:spPr>
            <a:xfrm>
              <a:off x="2759200" y="4292250"/>
              <a:ext cx="61500" cy="71175"/>
            </a:xfrm>
            <a:custGeom>
              <a:avLst/>
              <a:gdLst/>
              <a:ahLst/>
              <a:cxnLst/>
              <a:rect l="l" t="t" r="r" b="b"/>
              <a:pathLst>
                <a:path w="2460" h="2847" extrusionOk="0">
                  <a:moveTo>
                    <a:pt x="121" y="0"/>
                  </a:moveTo>
                  <a:cubicBezTo>
                    <a:pt x="104" y="0"/>
                    <a:pt x="87" y="4"/>
                    <a:pt x="71" y="13"/>
                  </a:cubicBezTo>
                  <a:cubicBezTo>
                    <a:pt x="21" y="41"/>
                    <a:pt x="0" y="106"/>
                    <a:pt x="26" y="155"/>
                  </a:cubicBezTo>
                  <a:lnTo>
                    <a:pt x="904" y="1756"/>
                  </a:lnTo>
                  <a:cubicBezTo>
                    <a:pt x="914" y="1784"/>
                    <a:pt x="942" y="1799"/>
                    <a:pt x="970" y="1805"/>
                  </a:cubicBezTo>
                  <a:cubicBezTo>
                    <a:pt x="980" y="1809"/>
                    <a:pt x="991" y="1811"/>
                    <a:pt x="1001" y="1811"/>
                  </a:cubicBezTo>
                  <a:cubicBezTo>
                    <a:pt x="1020" y="1811"/>
                    <a:pt x="1038" y="1805"/>
                    <a:pt x="1052" y="1794"/>
                  </a:cubicBezTo>
                  <a:lnTo>
                    <a:pt x="2138" y="1088"/>
                  </a:lnTo>
                  <a:lnTo>
                    <a:pt x="1551" y="2704"/>
                  </a:lnTo>
                  <a:cubicBezTo>
                    <a:pt x="1529" y="2758"/>
                    <a:pt x="1556" y="2819"/>
                    <a:pt x="1611" y="2841"/>
                  </a:cubicBezTo>
                  <a:cubicBezTo>
                    <a:pt x="1627" y="2841"/>
                    <a:pt x="1638" y="2846"/>
                    <a:pt x="1650" y="2846"/>
                  </a:cubicBezTo>
                  <a:cubicBezTo>
                    <a:pt x="1693" y="2846"/>
                    <a:pt x="1731" y="2819"/>
                    <a:pt x="1748" y="2775"/>
                  </a:cubicBezTo>
                  <a:lnTo>
                    <a:pt x="2444" y="863"/>
                  </a:lnTo>
                  <a:cubicBezTo>
                    <a:pt x="2460" y="818"/>
                    <a:pt x="2449" y="769"/>
                    <a:pt x="2411" y="742"/>
                  </a:cubicBezTo>
                  <a:cubicBezTo>
                    <a:pt x="2393" y="727"/>
                    <a:pt x="2370" y="718"/>
                    <a:pt x="2347" y="718"/>
                  </a:cubicBezTo>
                  <a:cubicBezTo>
                    <a:pt x="2327" y="718"/>
                    <a:pt x="2308" y="724"/>
                    <a:pt x="2290" y="737"/>
                  </a:cubicBezTo>
                  <a:lnTo>
                    <a:pt x="1035" y="1553"/>
                  </a:lnTo>
                  <a:lnTo>
                    <a:pt x="213" y="56"/>
                  </a:lnTo>
                  <a:cubicBezTo>
                    <a:pt x="194" y="20"/>
                    <a:pt x="158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34" name="Google Shape;2634;p40"/>
            <p:cNvSpPr/>
            <p:nvPr/>
          </p:nvSpPr>
          <p:spPr>
            <a:xfrm>
              <a:off x="2243275" y="4905400"/>
              <a:ext cx="28675" cy="182325"/>
            </a:xfrm>
            <a:custGeom>
              <a:avLst/>
              <a:gdLst/>
              <a:ahLst/>
              <a:cxnLst/>
              <a:rect l="l" t="t" r="r" b="b"/>
              <a:pathLst>
                <a:path w="1147" h="7293" extrusionOk="0">
                  <a:moveTo>
                    <a:pt x="116" y="1"/>
                  </a:moveTo>
                  <a:cubicBezTo>
                    <a:pt x="111" y="1"/>
                    <a:pt x="105" y="1"/>
                    <a:pt x="100" y="2"/>
                  </a:cubicBezTo>
                  <a:cubicBezTo>
                    <a:pt x="44" y="2"/>
                    <a:pt x="1" y="57"/>
                    <a:pt x="6" y="113"/>
                  </a:cubicBezTo>
                  <a:cubicBezTo>
                    <a:pt x="23" y="338"/>
                    <a:pt x="439" y="5632"/>
                    <a:pt x="927" y="7221"/>
                  </a:cubicBezTo>
                  <a:cubicBezTo>
                    <a:pt x="944" y="7265"/>
                    <a:pt x="982" y="7292"/>
                    <a:pt x="1026" y="7292"/>
                  </a:cubicBezTo>
                  <a:cubicBezTo>
                    <a:pt x="1038" y="7292"/>
                    <a:pt x="1048" y="7292"/>
                    <a:pt x="1059" y="7287"/>
                  </a:cubicBezTo>
                  <a:cubicBezTo>
                    <a:pt x="1114" y="7270"/>
                    <a:pt x="1147" y="7216"/>
                    <a:pt x="1130" y="7155"/>
                  </a:cubicBezTo>
                  <a:cubicBezTo>
                    <a:pt x="648" y="5587"/>
                    <a:pt x="221" y="151"/>
                    <a:pt x="215" y="96"/>
                  </a:cubicBezTo>
                  <a:cubicBezTo>
                    <a:pt x="209" y="47"/>
                    <a:pt x="169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35" name="Google Shape;2635;p40"/>
            <p:cNvSpPr/>
            <p:nvPr/>
          </p:nvSpPr>
          <p:spPr>
            <a:xfrm>
              <a:off x="2217675" y="4905400"/>
              <a:ext cx="111575" cy="37350"/>
            </a:xfrm>
            <a:custGeom>
              <a:avLst/>
              <a:gdLst/>
              <a:ahLst/>
              <a:cxnLst/>
              <a:rect l="l" t="t" r="r" b="b"/>
              <a:pathLst>
                <a:path w="4463" h="1494" extrusionOk="0">
                  <a:moveTo>
                    <a:pt x="4339" y="1"/>
                  </a:moveTo>
                  <a:cubicBezTo>
                    <a:pt x="4321" y="1"/>
                    <a:pt x="4302" y="5"/>
                    <a:pt x="4286" y="14"/>
                  </a:cubicBezTo>
                  <a:cubicBezTo>
                    <a:pt x="2325" y="1170"/>
                    <a:pt x="127" y="1279"/>
                    <a:pt x="104" y="1279"/>
                  </a:cubicBezTo>
                  <a:cubicBezTo>
                    <a:pt x="49" y="1285"/>
                    <a:pt x="0" y="1335"/>
                    <a:pt x="6" y="1390"/>
                  </a:cubicBezTo>
                  <a:cubicBezTo>
                    <a:pt x="6" y="1449"/>
                    <a:pt x="56" y="1494"/>
                    <a:pt x="109" y="1494"/>
                  </a:cubicBezTo>
                  <a:lnTo>
                    <a:pt x="115" y="1494"/>
                  </a:lnTo>
                  <a:cubicBezTo>
                    <a:pt x="137" y="1494"/>
                    <a:pt x="2384" y="1378"/>
                    <a:pt x="4396" y="194"/>
                  </a:cubicBezTo>
                  <a:cubicBezTo>
                    <a:pt x="4445" y="167"/>
                    <a:pt x="4462" y="101"/>
                    <a:pt x="4435" y="52"/>
                  </a:cubicBezTo>
                  <a:cubicBezTo>
                    <a:pt x="4412" y="19"/>
                    <a:pt x="4376" y="1"/>
                    <a:pt x="43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636" name="Google Shape;2636;p40"/>
            <p:cNvSpPr/>
            <p:nvPr/>
          </p:nvSpPr>
          <p:spPr>
            <a:xfrm>
              <a:off x="2371675" y="5169900"/>
              <a:ext cx="118700" cy="100075"/>
            </a:xfrm>
            <a:custGeom>
              <a:avLst/>
              <a:gdLst/>
              <a:ahLst/>
              <a:cxnLst/>
              <a:rect l="l" t="t" r="r" b="b"/>
              <a:pathLst>
                <a:path w="4748" h="4003" extrusionOk="0">
                  <a:moveTo>
                    <a:pt x="117" y="0"/>
                  </a:moveTo>
                  <a:cubicBezTo>
                    <a:pt x="88" y="0"/>
                    <a:pt x="59" y="11"/>
                    <a:pt x="38" y="34"/>
                  </a:cubicBezTo>
                  <a:cubicBezTo>
                    <a:pt x="0" y="77"/>
                    <a:pt x="6" y="143"/>
                    <a:pt x="50" y="187"/>
                  </a:cubicBezTo>
                  <a:cubicBezTo>
                    <a:pt x="187" y="314"/>
                    <a:pt x="3519" y="3339"/>
                    <a:pt x="4571" y="3985"/>
                  </a:cubicBezTo>
                  <a:cubicBezTo>
                    <a:pt x="4588" y="3997"/>
                    <a:pt x="4610" y="4002"/>
                    <a:pt x="4627" y="4002"/>
                  </a:cubicBezTo>
                  <a:cubicBezTo>
                    <a:pt x="4665" y="4002"/>
                    <a:pt x="4698" y="3985"/>
                    <a:pt x="4715" y="3952"/>
                  </a:cubicBezTo>
                  <a:cubicBezTo>
                    <a:pt x="4748" y="3903"/>
                    <a:pt x="4731" y="3838"/>
                    <a:pt x="4682" y="3805"/>
                  </a:cubicBezTo>
                  <a:cubicBezTo>
                    <a:pt x="3645" y="3168"/>
                    <a:pt x="225" y="61"/>
                    <a:pt x="192" y="28"/>
                  </a:cubicBezTo>
                  <a:cubicBezTo>
                    <a:pt x="171" y="10"/>
                    <a:pt x="144" y="0"/>
                    <a:pt x="1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2637" name="Google Shape;2637;p40"/>
          <p:cNvSpPr/>
          <p:nvPr/>
        </p:nvSpPr>
        <p:spPr>
          <a:xfrm flipH="1">
            <a:off x="9236923" y="5537467"/>
            <a:ext cx="257362" cy="245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638" name="Google Shape;2638;p40"/>
          <p:cNvSpPr/>
          <p:nvPr/>
        </p:nvSpPr>
        <p:spPr>
          <a:xfrm flipH="1">
            <a:off x="5970873" y="902800"/>
            <a:ext cx="257362" cy="245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2639" name="Google Shape;2639;p40"/>
          <p:cNvGrpSpPr/>
          <p:nvPr/>
        </p:nvGrpSpPr>
        <p:grpSpPr>
          <a:xfrm>
            <a:off x="1516689" y="784213"/>
            <a:ext cx="9324266" cy="4752336"/>
            <a:chOff x="1140337" y="588160"/>
            <a:chExt cx="7010543" cy="3564252"/>
          </a:xfrm>
        </p:grpSpPr>
        <p:sp>
          <p:nvSpPr>
            <p:cNvPr id="2640" name="Google Shape;2640;p40"/>
            <p:cNvSpPr/>
            <p:nvPr/>
          </p:nvSpPr>
          <p:spPr>
            <a:xfrm>
              <a:off x="1334137" y="3840160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grpSp>
          <p:nvGrpSpPr>
            <p:cNvPr id="2641" name="Google Shape;2641;p40"/>
            <p:cNvGrpSpPr/>
            <p:nvPr/>
          </p:nvGrpSpPr>
          <p:grpSpPr>
            <a:xfrm>
              <a:off x="1140337" y="588160"/>
              <a:ext cx="7010543" cy="3120252"/>
              <a:chOff x="1140337" y="588160"/>
              <a:chExt cx="7010543" cy="3120252"/>
            </a:xfrm>
          </p:grpSpPr>
          <p:sp>
            <p:nvSpPr>
              <p:cNvPr id="2642" name="Google Shape;2642;p40"/>
              <p:cNvSpPr/>
              <p:nvPr/>
            </p:nvSpPr>
            <p:spPr>
              <a:xfrm>
                <a:off x="6046837" y="5881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643" name="Google Shape;2643;p40"/>
              <p:cNvSpPr/>
              <p:nvPr/>
            </p:nvSpPr>
            <p:spPr>
              <a:xfrm>
                <a:off x="5939437" y="18001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644" name="Google Shape;2644;p40"/>
              <p:cNvSpPr/>
              <p:nvPr/>
            </p:nvSpPr>
            <p:spPr>
              <a:xfrm>
                <a:off x="7221637" y="33961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645" name="Google Shape;2645;p40"/>
              <p:cNvSpPr/>
              <p:nvPr/>
            </p:nvSpPr>
            <p:spPr>
              <a:xfrm>
                <a:off x="1140337" y="10967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</p:grpSp>
      </p:grpSp>
      <p:sp>
        <p:nvSpPr>
          <p:cNvPr id="2646" name="Google Shape;2646;p40"/>
          <p:cNvSpPr/>
          <p:nvPr/>
        </p:nvSpPr>
        <p:spPr>
          <a:xfrm flipH="1">
            <a:off x="3072146" y="4907433"/>
            <a:ext cx="257362" cy="245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7625" y="720000"/>
            <a:ext cx="10246588" cy="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matic SC"/>
              <a:buNone/>
              <a:defRPr sz="35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7625" y="1536633"/>
            <a:ext cx="10246588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3" r:id="rId3"/>
    <p:sldLayoutId id="2147483658" r:id="rId4"/>
    <p:sldLayoutId id="2147483674" r:id="rId5"/>
    <p:sldLayoutId id="2147483685" r:id="rId6"/>
    <p:sldLayoutId id="2147483686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2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7" name="Google Shape;2657;p43"/>
          <p:cNvGrpSpPr/>
          <p:nvPr/>
        </p:nvGrpSpPr>
        <p:grpSpPr>
          <a:xfrm>
            <a:off x="3567785" y="1467433"/>
            <a:ext cx="5681344" cy="2809997"/>
            <a:chOff x="2682475" y="1096925"/>
            <a:chExt cx="4271575" cy="2112725"/>
          </a:xfrm>
        </p:grpSpPr>
        <p:sp>
          <p:nvSpPr>
            <p:cNvPr id="2658" name="Google Shape;2658;p43"/>
            <p:cNvSpPr/>
            <p:nvPr/>
          </p:nvSpPr>
          <p:spPr>
            <a:xfrm>
              <a:off x="6196550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59" name="Google Shape;2659;p43"/>
            <p:cNvSpPr/>
            <p:nvPr/>
          </p:nvSpPr>
          <p:spPr>
            <a:xfrm>
              <a:off x="2682475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60" name="Google Shape;2660;p43"/>
            <p:cNvSpPr/>
            <p:nvPr/>
          </p:nvSpPr>
          <p:spPr>
            <a:xfrm>
              <a:off x="6760550" y="30257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</p:grpSp>
      <p:grpSp>
        <p:nvGrpSpPr>
          <p:cNvPr id="2661" name="Google Shape;2661;p43"/>
          <p:cNvGrpSpPr/>
          <p:nvPr/>
        </p:nvGrpSpPr>
        <p:grpSpPr>
          <a:xfrm>
            <a:off x="-175486" y="-311168"/>
            <a:ext cx="12513162" cy="3419795"/>
            <a:chOff x="-131942" y="-240334"/>
            <a:chExt cx="9408147" cy="2571207"/>
          </a:xfrm>
        </p:grpSpPr>
        <p:grpSp>
          <p:nvGrpSpPr>
            <p:cNvPr id="2662" name="Google Shape;2662;p43"/>
            <p:cNvGrpSpPr/>
            <p:nvPr/>
          </p:nvGrpSpPr>
          <p:grpSpPr>
            <a:xfrm rot="-1799975">
              <a:off x="-47704" y="459634"/>
              <a:ext cx="3113747" cy="1171270"/>
              <a:chOff x="0" y="539998"/>
              <a:chExt cx="3901889" cy="1467738"/>
            </a:xfrm>
          </p:grpSpPr>
          <p:sp>
            <p:nvSpPr>
              <p:cNvPr id="2663" name="Google Shape;2663;p43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4" name="Google Shape;2664;p43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5" name="Google Shape;2665;p43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6" name="Google Shape;2666;p43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7" name="Google Shape;2667;p43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8" name="Google Shape;2668;p43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</p:grpSp>
        <p:grpSp>
          <p:nvGrpSpPr>
            <p:cNvPr id="2669" name="Google Shape;2669;p43"/>
            <p:cNvGrpSpPr/>
            <p:nvPr/>
          </p:nvGrpSpPr>
          <p:grpSpPr>
            <a:xfrm rot="1799975" flipH="1">
              <a:off x="6078221" y="459634"/>
              <a:ext cx="3113747" cy="1171270"/>
              <a:chOff x="0" y="539998"/>
              <a:chExt cx="3901889" cy="1467738"/>
            </a:xfrm>
          </p:grpSpPr>
          <p:sp>
            <p:nvSpPr>
              <p:cNvPr id="2670" name="Google Shape;2670;p43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1" name="Google Shape;2671;p43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2" name="Google Shape;2672;p43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3" name="Google Shape;2673;p43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4" name="Google Shape;2674;p43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5" name="Google Shape;2675;p43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</p:grpSp>
      </p:grpSp>
      <p:sp>
        <p:nvSpPr>
          <p:cNvPr id="32" name="Google Shape;7902;p32">
            <a:extLst>
              <a:ext uri="{FF2B5EF4-FFF2-40B4-BE49-F238E27FC236}">
                <a16:creationId xmlns:a16="http://schemas.microsoft.com/office/drawing/2014/main" id="{238FF73A-3885-DE3B-4418-8EFC4918EB33}"/>
              </a:ext>
            </a:extLst>
          </p:cNvPr>
          <p:cNvSpPr txBox="1">
            <a:spLocks/>
          </p:cNvSpPr>
          <p:nvPr/>
        </p:nvSpPr>
        <p:spPr>
          <a:xfrm>
            <a:off x="1377860" y="1768046"/>
            <a:ext cx="9277814" cy="2853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ctr"/>
            <a:r>
              <a:rPr lang="en-US" sz="5839" b="1">
                <a:latin typeface="+mj-lt"/>
              </a:rPr>
              <a:t>Nghe – viết:</a:t>
            </a:r>
            <a:br>
              <a:rPr lang="en-US" sz="7137" b="1">
                <a:latin typeface="+mj-lt"/>
              </a:rPr>
            </a:br>
            <a:r>
              <a:rPr lang="en-US" sz="7785" b="1">
                <a:solidFill>
                  <a:srgbClr val="0070C0"/>
                </a:solidFill>
                <a:latin typeface="+mj-lt"/>
              </a:rPr>
              <a:t>Đồ đạc trong nhà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3BC280A-1B11-C35E-E7E4-2333785429E9}"/>
              </a:ext>
            </a:extLst>
          </p:cNvPr>
          <p:cNvGrpSpPr/>
          <p:nvPr/>
        </p:nvGrpSpPr>
        <p:grpSpPr>
          <a:xfrm>
            <a:off x="253603" y="42218"/>
            <a:ext cx="11654633" cy="6503054"/>
            <a:chOff x="239149" y="33817"/>
            <a:chExt cx="11683537" cy="6519183"/>
          </a:xfrm>
          <a:solidFill>
            <a:srgbClr val="FFFFFF"/>
          </a:solidFill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058C64B-71E6-6640-96B2-78519B6845E6}"/>
                </a:ext>
              </a:extLst>
            </p:cNvPr>
            <p:cNvSpPr txBox="1"/>
            <p:nvPr/>
          </p:nvSpPr>
          <p:spPr>
            <a:xfrm>
              <a:off x="239149" y="305068"/>
              <a:ext cx="11683537" cy="62479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995">
                  <a:latin typeface="+mn-lt"/>
                </a:rPr>
                <a:t>      </a:t>
              </a: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en-US" sz="1995">
                <a:latin typeface="+mn-lt"/>
              </a:endParaRPr>
            </a:p>
            <a:p>
              <a:pPr algn="just"/>
              <a:endParaRPr lang="vi-VN" sz="1995">
                <a:latin typeface="+mn-lt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8AA7019-15F0-E0B4-B7B8-5FEC4AF39094}"/>
                </a:ext>
              </a:extLst>
            </p:cNvPr>
            <p:cNvSpPr txBox="1"/>
            <p:nvPr/>
          </p:nvSpPr>
          <p:spPr>
            <a:xfrm>
              <a:off x="2553509" y="33817"/>
              <a:ext cx="5473839" cy="126501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>
                  <a:solidFill>
                    <a:srgbClr val="0070C0"/>
                  </a:solidFill>
                  <a:latin typeface="+mn-lt"/>
                </a:rPr>
                <a:t>Đồ đạc trong nhà</a:t>
              </a:r>
            </a:p>
            <a:p>
              <a:pPr algn="ctr"/>
              <a:r>
                <a:rPr lang="en-US" sz="3200">
                  <a:solidFill>
                    <a:srgbClr val="0070C0"/>
                  </a:solidFill>
                  <a:latin typeface="+mn-lt"/>
                </a:rPr>
                <a:t>(Trích)</a:t>
              </a:r>
              <a:endParaRPr lang="vi-VN" sz="4400">
                <a:solidFill>
                  <a:srgbClr val="0070C0"/>
                </a:solidFill>
                <a:latin typeface="+mn-lt"/>
              </a:endParaRPr>
            </a:p>
          </p:txBody>
        </p:sp>
      </p:grp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98CBD19-3892-F44A-D610-0EB83093CF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236208"/>
              </p:ext>
            </p:extLst>
          </p:nvPr>
        </p:nvGraphicFramePr>
        <p:xfrm>
          <a:off x="1424897" y="1216394"/>
          <a:ext cx="9822223" cy="7917410"/>
        </p:xfrm>
        <a:graphic>
          <a:graphicData uri="http://schemas.openxmlformats.org/drawingml/2006/table">
            <a:tbl>
              <a:tblPr/>
              <a:tblGrid>
                <a:gridCol w="9822223">
                  <a:extLst>
                    <a:ext uri="{9D8B030D-6E8A-4147-A177-3AD203B41FA5}">
                      <a16:colId xmlns:a16="http://schemas.microsoft.com/office/drawing/2014/main" val="1198295054"/>
                    </a:ext>
                  </a:extLst>
                </a:gridCol>
              </a:tblGrid>
              <a:tr h="2979650">
                <a:tc>
                  <a:txBody>
                    <a:bodyPr/>
                    <a:lstStyle/>
                    <a:p>
                      <a:r>
                        <a:rPr lang="en-US" sz="3600">
                          <a:solidFill>
                            <a:srgbClr val="000000"/>
                          </a:solidFill>
                          <a:sym typeface="Arial"/>
                        </a:rPr>
                        <a:t>      Em yêu đồ đạc trong nhà</a:t>
                      </a:r>
                      <a:endParaRPr lang="vi-VN" sz="3600">
                        <a:solidFill>
                          <a:srgbClr val="000000"/>
                        </a:solidFill>
                        <a:sym typeface="Arial"/>
                      </a:endParaRPr>
                    </a:p>
                    <a:p>
                      <a:r>
                        <a:rPr lang="en-US" sz="3600">
                          <a:solidFill>
                            <a:srgbClr val="000000"/>
                          </a:solidFill>
                          <a:sym typeface="Arial"/>
                        </a:rPr>
                        <a:t>Cùng em trò chuyện như là bạn thân.</a:t>
                      </a:r>
                      <a:endParaRPr lang="vi-VN" sz="3600">
                        <a:solidFill>
                          <a:srgbClr val="000000"/>
                        </a:solidFill>
                        <a:sym typeface="Arial"/>
                      </a:endParaRPr>
                    </a:p>
                    <a:p>
                      <a:r>
                        <a:rPr lang="en-US" sz="3600">
                          <a:solidFill>
                            <a:srgbClr val="000000"/>
                          </a:solidFill>
                          <a:sym typeface="Arial"/>
                        </a:rPr>
                        <a:t>      Cái bàn kể chuyện rừng xanh</a:t>
                      </a:r>
                      <a:endParaRPr lang="vi-VN" sz="3600">
                        <a:solidFill>
                          <a:srgbClr val="000000"/>
                        </a:solidFill>
                        <a:sym typeface="Arial"/>
                      </a:endParaRPr>
                    </a:p>
                    <a:p>
                      <a:r>
                        <a:rPr lang="en-US" sz="3600">
                          <a:solidFill>
                            <a:srgbClr val="000000"/>
                          </a:solidFill>
                          <a:sym typeface="Arial"/>
                        </a:rPr>
                        <a:t>Quạt nan mang đến gió lành trời xa.</a:t>
                      </a:r>
                    </a:p>
                    <a:p>
                      <a:r>
                        <a:rPr lang="en-US" sz="3600">
                          <a:solidFill>
                            <a:srgbClr val="000000"/>
                          </a:solidFill>
                          <a:sym typeface="Arial"/>
                        </a:rPr>
                        <a:t>      Đồng hồ giọng nói thiết tha</a:t>
                      </a:r>
                      <a:endParaRPr lang="vi-VN" sz="3600">
                        <a:solidFill>
                          <a:srgbClr val="000000"/>
                        </a:solidFill>
                        <a:sym typeface="Arial"/>
                      </a:endParaRPr>
                    </a:p>
                    <a:p>
                      <a:r>
                        <a:rPr lang="en-US" sz="3600">
                          <a:solidFill>
                            <a:srgbClr val="000000"/>
                          </a:solidFill>
                          <a:sym typeface="Arial"/>
                        </a:rPr>
                        <a:t>Nhắc em ngày tháng thường là trôi mau.</a:t>
                      </a:r>
                      <a:endParaRPr lang="vi-VN" sz="3600">
                        <a:solidFill>
                          <a:srgbClr val="000000"/>
                        </a:solidFill>
                        <a:sym typeface="Arial"/>
                      </a:endParaRPr>
                    </a:p>
                    <a:p>
                      <a:r>
                        <a:rPr lang="en-US" sz="3600">
                          <a:solidFill>
                            <a:srgbClr val="000000"/>
                          </a:solidFill>
                          <a:sym typeface="Arial"/>
                        </a:rPr>
                        <a:t>      Ngọn đèn sáng giữa trời khuya</a:t>
                      </a:r>
                      <a:endParaRPr lang="vi-VN" sz="3600">
                        <a:solidFill>
                          <a:srgbClr val="000000"/>
                        </a:solidFill>
                        <a:sym typeface="Arial"/>
                      </a:endParaRPr>
                    </a:p>
                    <a:p>
                      <a:r>
                        <a:rPr lang="en-US" sz="3600">
                          <a:solidFill>
                            <a:srgbClr val="000000"/>
                          </a:solidFill>
                          <a:sym typeface="Arial"/>
                        </a:rPr>
                        <a:t>Như ngôi sao nhỏ gọi về niềm vui.</a:t>
                      </a:r>
                      <a:endParaRPr lang="vi-VN" sz="3600">
                        <a:solidFill>
                          <a:srgbClr val="000000"/>
                        </a:solidFill>
                        <a:sym typeface="Arial"/>
                      </a:endParaRPr>
                    </a:p>
                    <a:p>
                      <a:pPr algn="r"/>
                      <a:r>
                        <a:rPr lang="en-US" sz="3600">
                          <a:solidFill>
                            <a:srgbClr val="000000"/>
                          </a:solidFill>
                          <a:sym typeface="Arial"/>
                        </a:rPr>
                        <a:t>(Phạm Thị Thanh Nhàn)</a:t>
                      </a:r>
                      <a:endParaRPr lang="vi-VN" sz="3600">
                        <a:solidFill>
                          <a:srgbClr val="000000"/>
                        </a:solidFill>
                        <a:sym typeface="Arial"/>
                      </a:endParaRPr>
                    </a:p>
                  </a:txBody>
                  <a:tcPr marL="0" marR="0" marT="0" marB="0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1240097"/>
                  </a:ext>
                </a:extLst>
              </a:tr>
              <a:tr h="2979650">
                <a:tc>
                  <a:txBody>
                    <a:bodyPr/>
                    <a:lstStyle/>
                    <a:p>
                      <a:pPr algn="r"/>
                      <a:endParaRPr lang="vi-VN" sz="3600">
                        <a:solidFill>
                          <a:srgbClr val="000000"/>
                        </a:solidFill>
                        <a:sym typeface="Arial"/>
                      </a:endParaRPr>
                    </a:p>
                  </a:txBody>
                  <a:tcPr marL="0" marR="0" marT="0" marB="0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814435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7" name="Google Shape;2657;p43"/>
          <p:cNvGrpSpPr/>
          <p:nvPr/>
        </p:nvGrpSpPr>
        <p:grpSpPr>
          <a:xfrm>
            <a:off x="3567785" y="1467433"/>
            <a:ext cx="5681344" cy="2809997"/>
            <a:chOff x="2682475" y="1096925"/>
            <a:chExt cx="4271575" cy="2112725"/>
          </a:xfrm>
        </p:grpSpPr>
        <p:sp>
          <p:nvSpPr>
            <p:cNvPr id="2658" name="Google Shape;2658;p43"/>
            <p:cNvSpPr/>
            <p:nvPr/>
          </p:nvSpPr>
          <p:spPr>
            <a:xfrm>
              <a:off x="6196550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59" name="Google Shape;2659;p43"/>
            <p:cNvSpPr/>
            <p:nvPr/>
          </p:nvSpPr>
          <p:spPr>
            <a:xfrm>
              <a:off x="2682475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60" name="Google Shape;2660;p43"/>
            <p:cNvSpPr/>
            <p:nvPr/>
          </p:nvSpPr>
          <p:spPr>
            <a:xfrm>
              <a:off x="6760550" y="30257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</p:grpSp>
      <p:grpSp>
        <p:nvGrpSpPr>
          <p:cNvPr id="2661" name="Google Shape;2661;p43"/>
          <p:cNvGrpSpPr/>
          <p:nvPr/>
        </p:nvGrpSpPr>
        <p:grpSpPr>
          <a:xfrm>
            <a:off x="-175486" y="-311168"/>
            <a:ext cx="12513162" cy="3419795"/>
            <a:chOff x="-131942" y="-240334"/>
            <a:chExt cx="9408147" cy="2571207"/>
          </a:xfrm>
        </p:grpSpPr>
        <p:grpSp>
          <p:nvGrpSpPr>
            <p:cNvPr id="2662" name="Google Shape;2662;p43"/>
            <p:cNvGrpSpPr/>
            <p:nvPr/>
          </p:nvGrpSpPr>
          <p:grpSpPr>
            <a:xfrm rot="-1799975">
              <a:off x="-47704" y="459634"/>
              <a:ext cx="3113747" cy="1171270"/>
              <a:chOff x="0" y="539998"/>
              <a:chExt cx="3901889" cy="1467738"/>
            </a:xfrm>
          </p:grpSpPr>
          <p:sp>
            <p:nvSpPr>
              <p:cNvPr id="2663" name="Google Shape;2663;p43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4" name="Google Shape;2664;p43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5" name="Google Shape;2665;p43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6" name="Google Shape;2666;p43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7" name="Google Shape;2667;p43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8" name="Google Shape;2668;p43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</p:grpSp>
        <p:grpSp>
          <p:nvGrpSpPr>
            <p:cNvPr id="2669" name="Google Shape;2669;p43"/>
            <p:cNvGrpSpPr/>
            <p:nvPr/>
          </p:nvGrpSpPr>
          <p:grpSpPr>
            <a:xfrm rot="1799975" flipH="1">
              <a:off x="6078221" y="459634"/>
              <a:ext cx="3113747" cy="1171270"/>
              <a:chOff x="0" y="539998"/>
              <a:chExt cx="3901889" cy="1467738"/>
            </a:xfrm>
          </p:grpSpPr>
          <p:sp>
            <p:nvSpPr>
              <p:cNvPr id="2670" name="Google Shape;2670;p43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1" name="Google Shape;2671;p43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2" name="Google Shape;2672;p43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3" name="Google Shape;2673;p43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4" name="Google Shape;2674;p43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5" name="Google Shape;2675;p43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</p:grpSp>
      </p:grpSp>
      <p:grpSp>
        <p:nvGrpSpPr>
          <p:cNvPr id="2676" name="Google Shape;2676;p43"/>
          <p:cNvGrpSpPr/>
          <p:nvPr/>
        </p:nvGrpSpPr>
        <p:grpSpPr>
          <a:xfrm>
            <a:off x="1880337" y="2798129"/>
            <a:ext cx="8187884" cy="3799213"/>
            <a:chOff x="1413750" y="2097423"/>
            <a:chExt cx="6156143" cy="2856476"/>
          </a:xfrm>
        </p:grpSpPr>
        <p:sp>
          <p:nvSpPr>
            <p:cNvPr id="2677" name="Google Shape;2677;p43"/>
            <p:cNvSpPr/>
            <p:nvPr/>
          </p:nvSpPr>
          <p:spPr>
            <a:xfrm>
              <a:off x="6640650" y="2097431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78" name="Google Shape;2678;p43"/>
            <p:cNvSpPr/>
            <p:nvPr/>
          </p:nvSpPr>
          <p:spPr>
            <a:xfrm>
              <a:off x="6291299" y="4641648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79" name="Google Shape;2679;p43"/>
            <p:cNvSpPr/>
            <p:nvPr/>
          </p:nvSpPr>
          <p:spPr>
            <a:xfrm>
              <a:off x="1766950" y="4397112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80" name="Google Shape;2680;p43"/>
            <p:cNvSpPr/>
            <p:nvPr/>
          </p:nvSpPr>
          <p:spPr>
            <a:xfrm>
              <a:off x="1413750" y="2097423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</p:grpSp>
      <p:sp>
        <p:nvSpPr>
          <p:cNvPr id="32" name="Google Shape;7902;p32">
            <a:extLst>
              <a:ext uri="{FF2B5EF4-FFF2-40B4-BE49-F238E27FC236}">
                <a16:creationId xmlns:a16="http://schemas.microsoft.com/office/drawing/2014/main" id="{238FF73A-3885-DE3B-4418-8EFC4918EB33}"/>
              </a:ext>
            </a:extLst>
          </p:cNvPr>
          <p:cNvSpPr txBox="1">
            <a:spLocks/>
          </p:cNvSpPr>
          <p:nvPr/>
        </p:nvSpPr>
        <p:spPr>
          <a:xfrm>
            <a:off x="-426002" y="1206713"/>
            <a:ext cx="8507318" cy="2853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ctr"/>
            <a:r>
              <a:rPr lang="en-US" sz="4758" b="1">
                <a:latin typeface="+mj-lt"/>
              </a:rPr>
              <a:t>1. </a:t>
            </a:r>
          </a:p>
          <a:p>
            <a:pPr algn="ctr"/>
            <a:r>
              <a:rPr lang="en-US" sz="4758" b="1">
                <a:latin typeface="+mj-lt"/>
              </a:rPr>
              <a:t>Nghe – viết:</a:t>
            </a:r>
            <a:endParaRPr lang="en-US" sz="6488" b="1">
              <a:solidFill>
                <a:srgbClr val="0070C0"/>
              </a:solidFill>
              <a:latin typeface="+mj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63C123B-2D52-CA21-8A11-BD4EBA52E4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0425" y="1206713"/>
            <a:ext cx="2733675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150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902;p32">
            <a:extLst>
              <a:ext uri="{FF2B5EF4-FFF2-40B4-BE49-F238E27FC236}">
                <a16:creationId xmlns:a16="http://schemas.microsoft.com/office/drawing/2014/main" id="{02376A27-C14A-D5DD-BD30-73F6B3EEC6BD}"/>
              </a:ext>
            </a:extLst>
          </p:cNvPr>
          <p:cNvSpPr txBox="1">
            <a:spLocks/>
          </p:cNvSpPr>
          <p:nvPr/>
        </p:nvSpPr>
        <p:spPr>
          <a:xfrm>
            <a:off x="1841424" y="2502157"/>
            <a:ext cx="6040589" cy="1464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just"/>
            <a:r>
              <a:rPr lang="en-US" sz="8800" b="1">
                <a:solidFill>
                  <a:srgbClr val="0070C0"/>
                </a:solidFill>
                <a:latin typeface="+mj-lt"/>
              </a:rPr>
              <a:t>DẶN DÒ</a:t>
            </a:r>
            <a:endParaRPr lang="en-US" sz="13800" b="1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4813608"/>
      </p:ext>
    </p:extLst>
  </p:cSld>
  <p:clrMapOvr>
    <a:masterClrMapping/>
  </p:clrMapOvr>
</p:sld>
</file>

<file path=ppt/theme/theme1.xml><?xml version="1.0" encoding="utf-8"?>
<a:theme xmlns:a="http://schemas.openxmlformats.org/drawingml/2006/main" name="Children's Day by Slidesgo">
  <a:themeElements>
    <a:clrScheme name="Simple Light">
      <a:dk1>
        <a:srgbClr val="413E3E"/>
      </a:dk1>
      <a:lt1>
        <a:srgbClr val="F7F2DD"/>
      </a:lt1>
      <a:dk2>
        <a:srgbClr val="FFFFFF"/>
      </a:dk2>
      <a:lt2>
        <a:srgbClr val="E63813"/>
      </a:lt2>
      <a:accent1>
        <a:srgbClr val="ED8C18"/>
      </a:accent1>
      <a:accent2>
        <a:srgbClr val="FAB919"/>
      </a:accent2>
      <a:accent3>
        <a:srgbClr val="F8CEBB"/>
      </a:accent3>
      <a:accent4>
        <a:srgbClr val="CAB8C5"/>
      </a:accent4>
      <a:accent5>
        <a:srgbClr val="85C5A7"/>
      </a:accent5>
      <a:accent6>
        <a:srgbClr val="4ABACD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</TotalTime>
  <Words>179</Words>
  <Application>Microsoft Office PowerPoint</Application>
  <PresentationFormat>Custom</PresentationFormat>
  <Paragraphs>40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Nunito</vt:lpstr>
      <vt:lpstr>Amatic SC</vt:lpstr>
      <vt:lpstr>Arial</vt:lpstr>
      <vt:lpstr>Children's Day by Slidesgo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DAS CRIANÇAS</dc:title>
  <dc:creator>PC</dc:creator>
  <cp:lastModifiedBy>Administrator</cp:lastModifiedBy>
  <cp:revision>107</cp:revision>
  <dcterms:modified xsi:type="dcterms:W3CDTF">2025-11-04T03:16:54Z</dcterms:modified>
</cp:coreProperties>
</file>