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3" r:id="rId1"/>
    <p:sldMasterId id="2147483686" r:id="rId2"/>
  </p:sldMasterIdLst>
  <p:notesMasterIdLst>
    <p:notesMasterId r:id="rId8"/>
  </p:notesMasterIdLst>
  <p:sldIdLst>
    <p:sldId id="414" r:id="rId3"/>
    <p:sldId id="415" r:id="rId4"/>
    <p:sldId id="416" r:id="rId5"/>
    <p:sldId id="383" r:id="rId6"/>
    <p:sldId id="417" r:id="rId7"/>
  </p:sldIdLst>
  <p:sldSz cx="12161838" cy="6858000"/>
  <p:notesSz cx="6858000" cy="9144000"/>
  <p:embeddedFontLst>
    <p:embeddedFont>
      <p:font typeface="Fredoka One" panose="02000000000000000000" pitchFamily="2" charset="0"/>
      <p:regular r:id="rId9"/>
    </p:embeddedFont>
    <p:embeddedFont>
      <p:font typeface="Ubuntu" panose="020B0504030602030204" pitchFamily="34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E02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465D005-A12A-456B-9E8A-1DE2ABB95854}">
  <a:tblStyle styleId="{A465D005-A12A-456B-9E8A-1DE2ABB9585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E4F607E-8920-4E89-B003-67FE5D402D51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87845" autoAdjust="0"/>
  </p:normalViewPr>
  <p:slideViewPr>
    <p:cSldViewPr snapToGrid="0">
      <p:cViewPr varScale="1">
        <p:scale>
          <a:sx n="76" d="100"/>
          <a:sy n="76" d="100"/>
        </p:scale>
        <p:origin x="93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font" Target="fonts/font3.fntdata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2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864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nhilinh.phan/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www.facebook.com/groups/443096903751589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05" name="Google Shape;7905;g99bc3d0d5b_0_28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8938" y="685800"/>
            <a:ext cx="60801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06" name="Google Shape;7906;g99bc3d0d5b_0_28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/>
              <a:t>Tìm từ khó hiểu, khó đọc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0"/>
              <a:t>GV hỏi HS từ nào khó hiểu để GV giải thích luôn cho HS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br>
              <a:rPr lang="en-US" b="0"/>
            </a:br>
            <a:r>
              <a:rPr lang="vi-VN" b="0"/>
              <a:t>Tác</a:t>
            </a:r>
            <a:r>
              <a:rPr lang="vi-VN" b="0" baseline="0"/>
              <a:t> giả bộ ppt Toán + TV</a:t>
            </a:r>
            <a:r>
              <a:rPr lang="en-US" b="0" baseline="0"/>
              <a:t>3</a:t>
            </a:r>
            <a:r>
              <a:rPr lang="vi-VN" b="0" baseline="0"/>
              <a:t>: Phan Thị Linh – Đà Nẵng</a:t>
            </a:r>
          </a:p>
          <a:p>
            <a:r>
              <a:rPr lang="vi-VN" b="0" baseline="0"/>
              <a:t>Sđt lh: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Zalo: 0916.604.268</a:t>
            </a:r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Facebook cá nhân: </a:t>
            </a:r>
            <a:r>
              <a:rPr lang="vi-VN" sz="1100" b="0">
                <a:hlinkClick r:id="rId3"/>
              </a:rPr>
              <a:t>https://www.facebook.com/nhilinh.phan/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+ Nhóm chia sẻ tài liệu: </a:t>
            </a:r>
            <a:r>
              <a:rPr lang="vi-VN" sz="1100" b="0">
                <a:hlinkClick r:id="rId4"/>
              </a:rPr>
              <a:t>https://www.facebook.com/groups/443096903751589</a:t>
            </a:r>
            <a:endParaRPr lang="vi-VN" sz="1100" b="0"/>
          </a:p>
          <a:p>
            <a:r>
              <a:rPr lang="vi-VN" sz="1100" b="0">
                <a:latin typeface="Arial" pitchFamily="34" charset="0"/>
                <a:cs typeface="Arial" pitchFamily="34" charset="0"/>
              </a:rPr>
              <a:t>Hãy</a:t>
            </a:r>
            <a:r>
              <a:rPr lang="vi-VN" sz="1100" b="0" baseline="0">
                <a:latin typeface="Arial" pitchFamily="34" charset="0"/>
                <a:cs typeface="Arial" pitchFamily="34" charset="0"/>
              </a:rPr>
              <a:t> liên hệ chính chủ sản phẩm để được hỗ trợ và đồng hành trong suốt năm học nhé!</a:t>
            </a:r>
            <a:endParaRPr lang="vi-VN" sz="1100" b="0">
              <a:latin typeface="Arial" pitchFamily="34" charset="0"/>
              <a:cs typeface="Arial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vi-VN" b="0"/>
          </a:p>
          <a:p>
            <a:endParaRPr lang="en-US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31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8"/>
          <p:cNvSpPr txBox="1">
            <a:spLocks noGrp="1"/>
          </p:cNvSpPr>
          <p:nvPr>
            <p:ph type="title"/>
          </p:nvPr>
        </p:nvSpPr>
        <p:spPr>
          <a:xfrm>
            <a:off x="652050" y="600200"/>
            <a:ext cx="422552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532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C2FE0-AE44-6518-6AE0-D53026158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92" y="1709739"/>
            <a:ext cx="10489585" cy="2852737"/>
          </a:xfrm>
        </p:spPr>
        <p:txBody>
          <a:bodyPr anchor="b"/>
          <a:lstStyle>
            <a:lvl1pPr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44490C-318A-864E-9B19-BAA1000E08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29792" y="4589464"/>
            <a:ext cx="10489585" cy="1500187"/>
          </a:xfrm>
        </p:spPr>
        <p:txBody>
          <a:bodyPr/>
          <a:lstStyle>
            <a:lvl1pPr marL="0" indent="0">
              <a:buNone/>
              <a:defRPr sz="2394">
                <a:solidFill>
                  <a:schemeClr val="tx1">
                    <a:tint val="75000"/>
                  </a:schemeClr>
                </a:solidFill>
              </a:defRPr>
            </a:lvl1pPr>
            <a:lvl2pPr marL="456057" indent="0">
              <a:buNone/>
              <a:defRPr sz="1995">
                <a:solidFill>
                  <a:schemeClr val="tx1">
                    <a:tint val="75000"/>
                  </a:schemeClr>
                </a:solidFill>
              </a:defRPr>
            </a:lvl2pPr>
            <a:lvl3pPr marL="912114" indent="0">
              <a:buNone/>
              <a:defRPr sz="1795">
                <a:solidFill>
                  <a:schemeClr val="tx1">
                    <a:tint val="75000"/>
                  </a:schemeClr>
                </a:solidFill>
              </a:defRPr>
            </a:lvl3pPr>
            <a:lvl4pPr marL="1368171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4pPr>
            <a:lvl5pPr marL="1824228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5pPr>
            <a:lvl6pPr marL="2280285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6pPr>
            <a:lvl7pPr marL="2736342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7pPr>
            <a:lvl8pPr marL="3192399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8pPr>
            <a:lvl9pPr marL="3648456" indent="0">
              <a:buNone/>
              <a:defRPr sz="159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CA3DCA-2143-C06D-10E9-3BD38193A6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E6C6D-2727-2C53-0BD4-8A2EDC88E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C4E8C-5579-FBA0-CA14-F8834DE55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14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ABBAF-1185-A9CF-E81E-2A84DA7AAE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D7A10-4605-42D0-7392-83CF84EF0F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6126" y="1825625"/>
            <a:ext cx="51687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E12382-5BD7-4AB9-C2B6-06DDDFDBDA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56931" y="1825625"/>
            <a:ext cx="516878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663960-9319-3089-41E8-C99143255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F7855-6E47-BEDC-D286-0AA2DAD26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22440-8D97-F757-4C9D-D9F570256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7551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43456-0EAB-2625-B91D-FEF39BB79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11" y="365126"/>
            <a:ext cx="10489585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A3F5BF-21AB-5B11-6A73-7B485F7F8F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711" y="1681163"/>
            <a:ext cx="5145027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4FDA75-A2BC-7050-48E1-67FE991F1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7711" y="2505075"/>
            <a:ext cx="514502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EE7C95-93E8-0EC7-089C-F939177D84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56931" y="1681163"/>
            <a:ext cx="5170365" cy="823912"/>
          </a:xfrm>
        </p:spPr>
        <p:txBody>
          <a:bodyPr anchor="b"/>
          <a:lstStyle>
            <a:lvl1pPr marL="0" indent="0">
              <a:buNone/>
              <a:defRPr sz="2394" b="1"/>
            </a:lvl1pPr>
            <a:lvl2pPr marL="456057" indent="0">
              <a:buNone/>
              <a:defRPr sz="1995" b="1"/>
            </a:lvl2pPr>
            <a:lvl3pPr marL="912114" indent="0">
              <a:buNone/>
              <a:defRPr sz="1795" b="1"/>
            </a:lvl3pPr>
            <a:lvl4pPr marL="1368171" indent="0">
              <a:buNone/>
              <a:defRPr sz="1596" b="1"/>
            </a:lvl4pPr>
            <a:lvl5pPr marL="1824228" indent="0">
              <a:buNone/>
              <a:defRPr sz="1596" b="1"/>
            </a:lvl5pPr>
            <a:lvl6pPr marL="2280285" indent="0">
              <a:buNone/>
              <a:defRPr sz="1596" b="1"/>
            </a:lvl6pPr>
            <a:lvl7pPr marL="2736342" indent="0">
              <a:buNone/>
              <a:defRPr sz="1596" b="1"/>
            </a:lvl7pPr>
            <a:lvl8pPr marL="3192399" indent="0">
              <a:buNone/>
              <a:defRPr sz="1596" b="1"/>
            </a:lvl8pPr>
            <a:lvl9pPr marL="3648456" indent="0">
              <a:buNone/>
              <a:defRPr sz="159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15CFDF-0802-0B01-982D-E48B120B2D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56931" y="2505075"/>
            <a:ext cx="5170365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F4C30D-22BE-1BDE-6512-AFCD757583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2BC31A-9A9E-47E5-3D0D-C240F6B74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C805D9-F367-0824-4560-793F6839F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09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8ADCF-99D2-A3C5-5898-7B8C88856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C1607-468F-A3B5-90DD-409EFC84A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8EAE6-1CDC-28FE-39CA-B4E7790D7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00E66-299D-484E-FCA3-B537DCC37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26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53142B-820C-3B8E-D968-47F73F12B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8ADBC4-E7A5-F1A5-77D8-36E38DE14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347F02-A167-7210-E034-F8F52B4B0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5313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88FCA-12C6-A4AE-2386-21197393F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11" y="457200"/>
            <a:ext cx="3922509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E07A94-D7B1-885A-07A0-C4E144FA7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70365" y="987426"/>
            <a:ext cx="6156930" cy="4873625"/>
          </a:xfrm>
        </p:spPr>
        <p:txBody>
          <a:bodyPr/>
          <a:lstStyle>
            <a:lvl1pPr>
              <a:defRPr sz="3192"/>
            </a:lvl1pPr>
            <a:lvl2pPr>
              <a:defRPr sz="2793"/>
            </a:lvl2pPr>
            <a:lvl3pPr>
              <a:defRPr sz="2394"/>
            </a:lvl3pPr>
            <a:lvl4pPr>
              <a:defRPr sz="1995"/>
            </a:lvl4pPr>
            <a:lvl5pPr>
              <a:defRPr sz="1995"/>
            </a:lvl5pPr>
            <a:lvl6pPr>
              <a:defRPr sz="1995"/>
            </a:lvl6pPr>
            <a:lvl7pPr>
              <a:defRPr sz="1995"/>
            </a:lvl7pPr>
            <a:lvl8pPr>
              <a:defRPr sz="1995"/>
            </a:lvl8pPr>
            <a:lvl9pPr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854747-FCAC-578B-70CE-F23EAA42BB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7711" y="2057400"/>
            <a:ext cx="3922509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8D59FD-8F6E-6622-6C9E-D8D141397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27F3FA-E7D2-BFF6-DBD1-F4FFCA6A5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1D5F09-F582-869B-05FA-D29377731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7980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52746-38AB-510C-6055-3C2E26F3CA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711" y="457200"/>
            <a:ext cx="3922509" cy="1600200"/>
          </a:xfrm>
        </p:spPr>
        <p:txBody>
          <a:bodyPr anchor="b"/>
          <a:lstStyle>
            <a:lvl1pPr>
              <a:defRPr sz="3192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1B48651-A29E-C089-C8F8-3D9952E6CA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70365" y="987426"/>
            <a:ext cx="6156930" cy="4873625"/>
          </a:xfrm>
        </p:spPr>
        <p:txBody>
          <a:bodyPr/>
          <a:lstStyle>
            <a:lvl1pPr marL="0" indent="0">
              <a:buNone/>
              <a:defRPr sz="3192"/>
            </a:lvl1pPr>
            <a:lvl2pPr marL="456057" indent="0">
              <a:buNone/>
              <a:defRPr sz="2793"/>
            </a:lvl2pPr>
            <a:lvl3pPr marL="912114" indent="0">
              <a:buNone/>
              <a:defRPr sz="2394"/>
            </a:lvl3pPr>
            <a:lvl4pPr marL="1368171" indent="0">
              <a:buNone/>
              <a:defRPr sz="1995"/>
            </a:lvl4pPr>
            <a:lvl5pPr marL="1824228" indent="0">
              <a:buNone/>
              <a:defRPr sz="1995"/>
            </a:lvl5pPr>
            <a:lvl6pPr marL="2280285" indent="0">
              <a:buNone/>
              <a:defRPr sz="1995"/>
            </a:lvl6pPr>
            <a:lvl7pPr marL="2736342" indent="0">
              <a:buNone/>
              <a:defRPr sz="1995"/>
            </a:lvl7pPr>
            <a:lvl8pPr marL="3192399" indent="0">
              <a:buNone/>
              <a:defRPr sz="1995"/>
            </a:lvl8pPr>
            <a:lvl9pPr marL="3648456" indent="0">
              <a:buNone/>
              <a:defRPr sz="199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88435D-F11E-74CE-221A-221B20DD4B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7711" y="2057400"/>
            <a:ext cx="3922509" cy="3811588"/>
          </a:xfrm>
        </p:spPr>
        <p:txBody>
          <a:bodyPr/>
          <a:lstStyle>
            <a:lvl1pPr marL="0" indent="0">
              <a:buNone/>
              <a:defRPr sz="1596"/>
            </a:lvl1pPr>
            <a:lvl2pPr marL="456057" indent="0">
              <a:buNone/>
              <a:defRPr sz="1397"/>
            </a:lvl2pPr>
            <a:lvl3pPr marL="912114" indent="0">
              <a:buNone/>
              <a:defRPr sz="1197"/>
            </a:lvl3pPr>
            <a:lvl4pPr marL="1368171" indent="0">
              <a:buNone/>
              <a:defRPr sz="998"/>
            </a:lvl4pPr>
            <a:lvl5pPr marL="1824228" indent="0">
              <a:buNone/>
              <a:defRPr sz="998"/>
            </a:lvl5pPr>
            <a:lvl6pPr marL="2280285" indent="0">
              <a:buNone/>
              <a:defRPr sz="998"/>
            </a:lvl6pPr>
            <a:lvl7pPr marL="2736342" indent="0">
              <a:buNone/>
              <a:defRPr sz="998"/>
            </a:lvl7pPr>
            <a:lvl8pPr marL="3192399" indent="0">
              <a:buNone/>
              <a:defRPr sz="998"/>
            </a:lvl8pPr>
            <a:lvl9pPr marL="3648456" indent="0">
              <a:buNone/>
              <a:defRPr sz="99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2FB472-1761-1BAF-05B7-5FA0DA48BD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A4E522-5248-3D70-E6B7-BF6253DC30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331D6-3F41-AE23-1CB5-B4222B8F1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7060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25DBA6-17A6-098F-18C4-DC148F482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58C579-FCA9-4B0F-8AD2-F4CCCA1399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1414E-AEBC-5BEF-02F4-6606F3920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6DCD5-F288-DAB8-8F22-319C736D6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58A18-86FD-737D-EE08-9C58ACCEA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28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E79A4F-C6C2-3107-0520-F0F23175AB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03315" y="365125"/>
            <a:ext cx="2622396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0A3848-A03B-DEC9-37EE-154A7607F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6126" y="365125"/>
            <a:ext cx="771516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3ADEB8-0D2C-00DF-6402-331A0343F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679369-B2C5-BA36-8E8F-311075795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7BBF64-E510-750B-6B47-79A91A638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568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11"/>
          <p:cNvSpPr txBox="1">
            <a:spLocks noGrp="1"/>
          </p:cNvSpPr>
          <p:nvPr>
            <p:ph type="title" hasCustomPrompt="1"/>
          </p:nvPr>
        </p:nvSpPr>
        <p:spPr>
          <a:xfrm>
            <a:off x="414572" y="1474833"/>
            <a:ext cx="11332694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5960"/>
            </a:lvl9pPr>
          </a:lstStyle>
          <a:p>
            <a:r>
              <a:t>xx%</a:t>
            </a:r>
          </a:p>
        </p:txBody>
      </p:sp>
      <p:sp>
        <p:nvSpPr>
          <p:cNvPr id="417" name="Google Shape;417;p11"/>
          <p:cNvSpPr txBox="1">
            <a:spLocks noGrp="1"/>
          </p:cNvSpPr>
          <p:nvPr>
            <p:ph type="body" idx="1"/>
          </p:nvPr>
        </p:nvSpPr>
        <p:spPr>
          <a:xfrm>
            <a:off x="414572" y="4202967"/>
            <a:ext cx="11332694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8076" lvl="0" indent="-42227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1216152" lvl="1" indent="-42227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4228" lvl="2" indent="-42227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2304" lvl="3" indent="-42227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0380" lvl="4" indent="-42227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48456" lvl="5" indent="-42227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56532" lvl="6" indent="-422275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64608" lvl="7" indent="-422275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72684" lvl="8" indent="-422275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4">
  <p:cSld name="CUSTOM_12">
    <p:spTree>
      <p:nvGrpSpPr>
        <p:cNvPr id="1" name="Shape 10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0" name="Google Shape;1090;p28"/>
          <p:cNvGrpSpPr/>
          <p:nvPr/>
        </p:nvGrpSpPr>
        <p:grpSpPr>
          <a:xfrm rot="8692989">
            <a:off x="9486330" y="5758890"/>
            <a:ext cx="3040950" cy="1693669"/>
            <a:chOff x="3611961" y="-41589"/>
            <a:chExt cx="3514763" cy="2473418"/>
          </a:xfrm>
        </p:grpSpPr>
        <p:sp>
          <p:nvSpPr>
            <p:cNvPr id="1091" name="Google Shape;1091;p28"/>
            <p:cNvSpPr/>
            <p:nvPr/>
          </p:nvSpPr>
          <p:spPr>
            <a:xfrm rot="-5400000">
              <a:off x="4132633" y="-562261"/>
              <a:ext cx="2473418" cy="3514763"/>
            </a:xfrm>
            <a:custGeom>
              <a:avLst/>
              <a:gdLst/>
              <a:ahLst/>
              <a:cxnLst/>
              <a:rect l="l" t="t" r="r" b="b"/>
              <a:pathLst>
                <a:path w="72513" h="103042" extrusionOk="0">
                  <a:moveTo>
                    <a:pt x="56380" y="1"/>
                  </a:moveTo>
                  <a:cubicBezTo>
                    <a:pt x="45008" y="20044"/>
                    <a:pt x="21415" y="28675"/>
                    <a:pt x="9679" y="48436"/>
                  </a:cubicBezTo>
                  <a:cubicBezTo>
                    <a:pt x="1" y="64648"/>
                    <a:pt x="444" y="87273"/>
                    <a:pt x="10728" y="103042"/>
                  </a:cubicBezTo>
                  <a:lnTo>
                    <a:pt x="22504" y="99815"/>
                  </a:lnTo>
                  <a:cubicBezTo>
                    <a:pt x="21496" y="98323"/>
                    <a:pt x="21657" y="96266"/>
                    <a:pt x="21940" y="94451"/>
                  </a:cubicBezTo>
                  <a:cubicBezTo>
                    <a:pt x="23391" y="86144"/>
                    <a:pt x="27908" y="78562"/>
                    <a:pt x="34240" y="73682"/>
                  </a:cubicBezTo>
                  <a:cubicBezTo>
                    <a:pt x="43556" y="66584"/>
                    <a:pt x="56138" y="65495"/>
                    <a:pt x="64608" y="57268"/>
                  </a:cubicBezTo>
                  <a:cubicBezTo>
                    <a:pt x="68721" y="53235"/>
                    <a:pt x="71463" y="47992"/>
                    <a:pt x="72512" y="42346"/>
                  </a:cubicBezTo>
                  <a:lnTo>
                    <a:pt x="5638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2" name="Google Shape;1092;p28"/>
            <p:cNvSpPr/>
            <p:nvPr/>
          </p:nvSpPr>
          <p:spPr>
            <a:xfrm rot="-5400000">
              <a:off x="5535782" y="1070619"/>
              <a:ext cx="16543" cy="9687"/>
            </a:xfrm>
            <a:custGeom>
              <a:avLst/>
              <a:gdLst/>
              <a:ahLst/>
              <a:cxnLst/>
              <a:rect l="l" t="t" r="r" b="b"/>
              <a:pathLst>
                <a:path w="485" h="284" extrusionOk="0">
                  <a:moveTo>
                    <a:pt x="445" y="1"/>
                  </a:moveTo>
                  <a:lnTo>
                    <a:pt x="324" y="41"/>
                  </a:lnTo>
                  <a:cubicBezTo>
                    <a:pt x="283" y="41"/>
                    <a:pt x="253" y="31"/>
                    <a:pt x="218" y="31"/>
                  </a:cubicBezTo>
                  <a:cubicBezTo>
                    <a:pt x="182" y="31"/>
                    <a:pt x="142" y="41"/>
                    <a:pt x="82" y="81"/>
                  </a:cubicBezTo>
                  <a:lnTo>
                    <a:pt x="82" y="122"/>
                  </a:lnTo>
                  <a:lnTo>
                    <a:pt x="1" y="162"/>
                  </a:lnTo>
                  <a:cubicBezTo>
                    <a:pt x="1" y="202"/>
                    <a:pt x="41" y="243"/>
                    <a:pt x="82" y="283"/>
                  </a:cubicBezTo>
                  <a:lnTo>
                    <a:pt x="283" y="283"/>
                  </a:lnTo>
                  <a:cubicBezTo>
                    <a:pt x="404" y="243"/>
                    <a:pt x="485" y="122"/>
                    <a:pt x="4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3" name="Google Shape;1093;p28"/>
            <p:cNvSpPr/>
            <p:nvPr/>
          </p:nvSpPr>
          <p:spPr>
            <a:xfrm rot="-5400000">
              <a:off x="5408262" y="1549745"/>
              <a:ext cx="15179" cy="10199"/>
            </a:xfrm>
            <a:custGeom>
              <a:avLst/>
              <a:gdLst/>
              <a:ahLst/>
              <a:cxnLst/>
              <a:rect l="l" t="t" r="r" b="b"/>
              <a:pathLst>
                <a:path w="445" h="299" extrusionOk="0">
                  <a:moveTo>
                    <a:pt x="251" y="1"/>
                  </a:moveTo>
                  <a:cubicBezTo>
                    <a:pt x="222" y="1"/>
                    <a:pt x="192" y="6"/>
                    <a:pt x="162" y="16"/>
                  </a:cubicBezTo>
                  <a:cubicBezTo>
                    <a:pt x="121" y="16"/>
                    <a:pt x="81" y="56"/>
                    <a:pt x="41" y="97"/>
                  </a:cubicBezTo>
                  <a:cubicBezTo>
                    <a:pt x="0" y="177"/>
                    <a:pt x="0" y="258"/>
                    <a:pt x="0" y="298"/>
                  </a:cubicBezTo>
                  <a:lnTo>
                    <a:pt x="162" y="258"/>
                  </a:lnTo>
                  <a:cubicBezTo>
                    <a:pt x="162" y="258"/>
                    <a:pt x="198" y="276"/>
                    <a:pt x="245" y="276"/>
                  </a:cubicBezTo>
                  <a:cubicBezTo>
                    <a:pt x="269" y="276"/>
                    <a:pt x="296" y="272"/>
                    <a:pt x="323" y="258"/>
                  </a:cubicBezTo>
                  <a:cubicBezTo>
                    <a:pt x="323" y="258"/>
                    <a:pt x="323" y="218"/>
                    <a:pt x="323" y="218"/>
                  </a:cubicBezTo>
                  <a:lnTo>
                    <a:pt x="444" y="137"/>
                  </a:lnTo>
                  <a:cubicBezTo>
                    <a:pt x="414" y="46"/>
                    <a:pt x="338" y="1"/>
                    <a:pt x="2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4" name="Google Shape;1094;p28"/>
            <p:cNvSpPr/>
            <p:nvPr/>
          </p:nvSpPr>
          <p:spPr>
            <a:xfrm rot="-5400000">
              <a:off x="6272848" y="1123984"/>
              <a:ext cx="19272" cy="15725"/>
            </a:xfrm>
            <a:custGeom>
              <a:avLst/>
              <a:gdLst/>
              <a:ahLst/>
              <a:cxnLst/>
              <a:rect l="l" t="t" r="r" b="b"/>
              <a:pathLst>
                <a:path w="565" h="461" extrusionOk="0">
                  <a:moveTo>
                    <a:pt x="284" y="0"/>
                  </a:moveTo>
                  <a:cubicBezTo>
                    <a:pt x="215" y="0"/>
                    <a:pt x="138" y="29"/>
                    <a:pt x="81" y="57"/>
                  </a:cubicBezTo>
                  <a:lnTo>
                    <a:pt x="0" y="218"/>
                  </a:lnTo>
                  <a:lnTo>
                    <a:pt x="81" y="380"/>
                  </a:lnTo>
                  <a:lnTo>
                    <a:pt x="242" y="460"/>
                  </a:lnTo>
                  <a:cubicBezTo>
                    <a:pt x="323" y="420"/>
                    <a:pt x="363" y="380"/>
                    <a:pt x="403" y="339"/>
                  </a:cubicBezTo>
                  <a:cubicBezTo>
                    <a:pt x="484" y="339"/>
                    <a:pt x="524" y="299"/>
                    <a:pt x="565" y="218"/>
                  </a:cubicBezTo>
                  <a:lnTo>
                    <a:pt x="444" y="17"/>
                  </a:lnTo>
                  <a:lnTo>
                    <a:pt x="363" y="17"/>
                  </a:lnTo>
                  <a:cubicBezTo>
                    <a:pt x="339" y="5"/>
                    <a:pt x="312" y="0"/>
                    <a:pt x="2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5" name="Google Shape;1095;p28"/>
            <p:cNvSpPr/>
            <p:nvPr/>
          </p:nvSpPr>
          <p:spPr>
            <a:xfrm rot="-5400000">
              <a:off x="6586524" y="1678885"/>
              <a:ext cx="17908" cy="16066"/>
            </a:xfrm>
            <a:custGeom>
              <a:avLst/>
              <a:gdLst/>
              <a:ahLst/>
              <a:cxnLst/>
              <a:rect l="l" t="t" r="r" b="b"/>
              <a:pathLst>
                <a:path w="525" h="471" extrusionOk="0">
                  <a:moveTo>
                    <a:pt x="283" y="0"/>
                  </a:moveTo>
                  <a:cubicBezTo>
                    <a:pt x="122" y="0"/>
                    <a:pt x="1" y="162"/>
                    <a:pt x="41" y="363"/>
                  </a:cubicBezTo>
                  <a:lnTo>
                    <a:pt x="122" y="444"/>
                  </a:lnTo>
                  <a:cubicBezTo>
                    <a:pt x="155" y="461"/>
                    <a:pt x="202" y="471"/>
                    <a:pt x="252" y="471"/>
                  </a:cubicBezTo>
                  <a:cubicBezTo>
                    <a:pt x="322" y="471"/>
                    <a:pt x="397" y="451"/>
                    <a:pt x="444" y="404"/>
                  </a:cubicBezTo>
                  <a:cubicBezTo>
                    <a:pt x="525" y="323"/>
                    <a:pt x="525" y="242"/>
                    <a:pt x="525" y="202"/>
                  </a:cubicBezTo>
                  <a:lnTo>
                    <a:pt x="404" y="81"/>
                  </a:lnTo>
                  <a:lnTo>
                    <a:pt x="444" y="81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6" name="Google Shape;1096;p28"/>
            <p:cNvSpPr/>
            <p:nvPr/>
          </p:nvSpPr>
          <p:spPr>
            <a:xfrm rot="-5400000">
              <a:off x="6285264" y="1703172"/>
              <a:ext cx="22069" cy="26640"/>
            </a:xfrm>
            <a:custGeom>
              <a:avLst/>
              <a:gdLst/>
              <a:ahLst/>
              <a:cxnLst/>
              <a:rect l="l" t="t" r="r" b="b"/>
              <a:pathLst>
                <a:path w="647" h="781" extrusionOk="0">
                  <a:moveTo>
                    <a:pt x="347" y="1"/>
                  </a:moveTo>
                  <a:cubicBezTo>
                    <a:pt x="322" y="1"/>
                    <a:pt x="300" y="5"/>
                    <a:pt x="283" y="14"/>
                  </a:cubicBezTo>
                  <a:lnTo>
                    <a:pt x="203" y="14"/>
                  </a:lnTo>
                  <a:lnTo>
                    <a:pt x="82" y="94"/>
                  </a:lnTo>
                  <a:lnTo>
                    <a:pt x="41" y="175"/>
                  </a:lnTo>
                  <a:cubicBezTo>
                    <a:pt x="1" y="256"/>
                    <a:pt x="1" y="377"/>
                    <a:pt x="41" y="498"/>
                  </a:cubicBezTo>
                  <a:cubicBezTo>
                    <a:pt x="82" y="619"/>
                    <a:pt x="243" y="740"/>
                    <a:pt x="364" y="780"/>
                  </a:cubicBezTo>
                  <a:lnTo>
                    <a:pt x="525" y="699"/>
                  </a:lnTo>
                  <a:lnTo>
                    <a:pt x="646" y="538"/>
                  </a:lnTo>
                  <a:lnTo>
                    <a:pt x="646" y="336"/>
                  </a:lnTo>
                  <a:lnTo>
                    <a:pt x="646" y="296"/>
                  </a:lnTo>
                  <a:cubicBezTo>
                    <a:pt x="582" y="72"/>
                    <a:pt x="442" y="1"/>
                    <a:pt x="3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7" name="Google Shape;1097;p28"/>
            <p:cNvSpPr/>
            <p:nvPr/>
          </p:nvSpPr>
          <p:spPr>
            <a:xfrm rot="-5400000">
              <a:off x="6356912" y="1492832"/>
              <a:ext cx="12416" cy="14019"/>
            </a:xfrm>
            <a:custGeom>
              <a:avLst/>
              <a:gdLst/>
              <a:ahLst/>
              <a:cxnLst/>
              <a:rect l="l" t="t" r="r" b="b"/>
              <a:pathLst>
                <a:path w="364" h="411" extrusionOk="0">
                  <a:moveTo>
                    <a:pt x="172" y="1"/>
                  </a:moveTo>
                  <a:cubicBezTo>
                    <a:pt x="156" y="1"/>
                    <a:pt x="140" y="3"/>
                    <a:pt x="122" y="7"/>
                  </a:cubicBezTo>
                  <a:lnTo>
                    <a:pt x="82" y="88"/>
                  </a:lnTo>
                  <a:lnTo>
                    <a:pt x="1" y="249"/>
                  </a:lnTo>
                  <a:cubicBezTo>
                    <a:pt x="1" y="290"/>
                    <a:pt x="41" y="370"/>
                    <a:pt x="122" y="410"/>
                  </a:cubicBezTo>
                  <a:cubicBezTo>
                    <a:pt x="203" y="410"/>
                    <a:pt x="243" y="410"/>
                    <a:pt x="324" y="370"/>
                  </a:cubicBezTo>
                  <a:lnTo>
                    <a:pt x="364" y="209"/>
                  </a:lnTo>
                  <a:lnTo>
                    <a:pt x="364" y="169"/>
                  </a:lnTo>
                  <a:cubicBezTo>
                    <a:pt x="364" y="133"/>
                    <a:pt x="300" y="1"/>
                    <a:pt x="1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8" name="Google Shape;1098;p28"/>
            <p:cNvSpPr/>
            <p:nvPr/>
          </p:nvSpPr>
          <p:spPr>
            <a:xfrm rot="-5400000">
              <a:off x="6510407" y="1284522"/>
              <a:ext cx="13780" cy="16543"/>
            </a:xfrm>
            <a:custGeom>
              <a:avLst/>
              <a:gdLst/>
              <a:ahLst/>
              <a:cxnLst/>
              <a:rect l="l" t="t" r="r" b="b"/>
              <a:pathLst>
                <a:path w="404" h="485" extrusionOk="0">
                  <a:moveTo>
                    <a:pt x="121" y="1"/>
                  </a:moveTo>
                  <a:lnTo>
                    <a:pt x="0" y="202"/>
                  </a:lnTo>
                  <a:cubicBezTo>
                    <a:pt x="0" y="243"/>
                    <a:pt x="41" y="323"/>
                    <a:pt x="81" y="364"/>
                  </a:cubicBezTo>
                  <a:lnTo>
                    <a:pt x="202" y="485"/>
                  </a:lnTo>
                  <a:cubicBezTo>
                    <a:pt x="283" y="444"/>
                    <a:pt x="323" y="404"/>
                    <a:pt x="363" y="323"/>
                  </a:cubicBezTo>
                  <a:cubicBezTo>
                    <a:pt x="404" y="283"/>
                    <a:pt x="404" y="162"/>
                    <a:pt x="363" y="122"/>
                  </a:cubicBezTo>
                  <a:lnTo>
                    <a:pt x="363" y="81"/>
                  </a:lnTo>
                  <a:lnTo>
                    <a:pt x="24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099" name="Google Shape;1099;p28"/>
            <p:cNvSpPr/>
            <p:nvPr/>
          </p:nvSpPr>
          <p:spPr>
            <a:xfrm rot="-5400000">
              <a:off x="6450067" y="1822232"/>
              <a:ext cx="13780" cy="16884"/>
            </a:xfrm>
            <a:custGeom>
              <a:avLst/>
              <a:gdLst/>
              <a:ahLst/>
              <a:cxnLst/>
              <a:rect l="l" t="t" r="r" b="b"/>
              <a:pathLst>
                <a:path w="404" h="495" extrusionOk="0">
                  <a:moveTo>
                    <a:pt x="243" y="0"/>
                  </a:moveTo>
                  <a:cubicBezTo>
                    <a:pt x="162" y="0"/>
                    <a:pt x="81" y="41"/>
                    <a:pt x="41" y="121"/>
                  </a:cubicBezTo>
                  <a:cubicBezTo>
                    <a:pt x="41" y="202"/>
                    <a:pt x="1" y="283"/>
                    <a:pt x="41" y="323"/>
                  </a:cubicBezTo>
                  <a:cubicBezTo>
                    <a:pt x="74" y="422"/>
                    <a:pt x="162" y="495"/>
                    <a:pt x="259" y="495"/>
                  </a:cubicBezTo>
                  <a:cubicBezTo>
                    <a:pt x="280" y="495"/>
                    <a:pt x="302" y="491"/>
                    <a:pt x="323" y="484"/>
                  </a:cubicBezTo>
                  <a:lnTo>
                    <a:pt x="404" y="363"/>
                  </a:lnTo>
                  <a:lnTo>
                    <a:pt x="404" y="323"/>
                  </a:lnTo>
                  <a:cubicBezTo>
                    <a:pt x="404" y="242"/>
                    <a:pt x="404" y="162"/>
                    <a:pt x="404" y="121"/>
                  </a:cubicBezTo>
                  <a:cubicBezTo>
                    <a:pt x="404" y="81"/>
                    <a:pt x="364" y="81"/>
                    <a:pt x="364" y="41"/>
                  </a:cubicBezTo>
                  <a:lnTo>
                    <a:pt x="24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0" name="Google Shape;1100;p28"/>
            <p:cNvSpPr/>
            <p:nvPr/>
          </p:nvSpPr>
          <p:spPr>
            <a:xfrm rot="-5400000">
              <a:off x="5356943" y="1325113"/>
              <a:ext cx="13780" cy="17908"/>
            </a:xfrm>
            <a:custGeom>
              <a:avLst/>
              <a:gdLst/>
              <a:ahLst/>
              <a:cxnLst/>
              <a:rect l="l" t="t" r="r" b="b"/>
              <a:pathLst>
                <a:path w="404" h="525" extrusionOk="0">
                  <a:moveTo>
                    <a:pt x="202" y="1"/>
                  </a:moveTo>
                  <a:lnTo>
                    <a:pt x="81" y="162"/>
                  </a:lnTo>
                  <a:cubicBezTo>
                    <a:pt x="81" y="162"/>
                    <a:pt x="81" y="202"/>
                    <a:pt x="41" y="202"/>
                  </a:cubicBezTo>
                  <a:cubicBezTo>
                    <a:pt x="0" y="283"/>
                    <a:pt x="0" y="364"/>
                    <a:pt x="0" y="444"/>
                  </a:cubicBezTo>
                  <a:lnTo>
                    <a:pt x="162" y="525"/>
                  </a:lnTo>
                  <a:cubicBezTo>
                    <a:pt x="323" y="444"/>
                    <a:pt x="404" y="283"/>
                    <a:pt x="363" y="122"/>
                  </a:cubicBezTo>
                  <a:cubicBezTo>
                    <a:pt x="323" y="41"/>
                    <a:pt x="283" y="1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1" name="Google Shape;1101;p28"/>
            <p:cNvSpPr/>
            <p:nvPr/>
          </p:nvSpPr>
          <p:spPr>
            <a:xfrm rot="-5400000">
              <a:off x="5517346" y="1699283"/>
              <a:ext cx="42672" cy="35781"/>
            </a:xfrm>
            <a:custGeom>
              <a:avLst/>
              <a:gdLst/>
              <a:ahLst/>
              <a:cxnLst/>
              <a:rect l="l" t="t" r="r" b="b"/>
              <a:pathLst>
                <a:path w="1251" h="1049" extrusionOk="0">
                  <a:moveTo>
                    <a:pt x="534" y="1"/>
                  </a:moveTo>
                  <a:cubicBezTo>
                    <a:pt x="422" y="1"/>
                    <a:pt x="291" y="38"/>
                    <a:pt x="202" y="97"/>
                  </a:cubicBezTo>
                  <a:cubicBezTo>
                    <a:pt x="81" y="218"/>
                    <a:pt x="0" y="379"/>
                    <a:pt x="41" y="581"/>
                  </a:cubicBezTo>
                  <a:lnTo>
                    <a:pt x="121" y="742"/>
                  </a:lnTo>
                  <a:lnTo>
                    <a:pt x="242" y="863"/>
                  </a:lnTo>
                  <a:lnTo>
                    <a:pt x="363" y="944"/>
                  </a:lnTo>
                  <a:lnTo>
                    <a:pt x="404" y="944"/>
                  </a:lnTo>
                  <a:cubicBezTo>
                    <a:pt x="506" y="1021"/>
                    <a:pt x="624" y="1049"/>
                    <a:pt x="739" y="1049"/>
                  </a:cubicBezTo>
                  <a:cubicBezTo>
                    <a:pt x="804" y="1049"/>
                    <a:pt x="869" y="1039"/>
                    <a:pt x="928" y="1025"/>
                  </a:cubicBezTo>
                  <a:cubicBezTo>
                    <a:pt x="1089" y="944"/>
                    <a:pt x="1210" y="823"/>
                    <a:pt x="1251" y="662"/>
                  </a:cubicBezTo>
                  <a:lnTo>
                    <a:pt x="1170" y="339"/>
                  </a:lnTo>
                  <a:lnTo>
                    <a:pt x="1049" y="218"/>
                  </a:lnTo>
                  <a:lnTo>
                    <a:pt x="1049" y="178"/>
                  </a:lnTo>
                  <a:cubicBezTo>
                    <a:pt x="968" y="57"/>
                    <a:pt x="807" y="16"/>
                    <a:pt x="646" y="16"/>
                  </a:cubicBezTo>
                  <a:cubicBezTo>
                    <a:pt x="613" y="6"/>
                    <a:pt x="575" y="1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2" name="Google Shape;1102;p28"/>
            <p:cNvSpPr/>
            <p:nvPr/>
          </p:nvSpPr>
          <p:spPr>
            <a:xfrm rot="-5400000">
              <a:off x="5622609" y="1331816"/>
              <a:ext cx="23434" cy="25139"/>
            </a:xfrm>
            <a:custGeom>
              <a:avLst/>
              <a:gdLst/>
              <a:ahLst/>
              <a:cxnLst/>
              <a:rect l="l" t="t" r="r" b="b"/>
              <a:pathLst>
                <a:path w="687" h="737" extrusionOk="0">
                  <a:moveTo>
                    <a:pt x="283" y="0"/>
                  </a:moveTo>
                  <a:lnTo>
                    <a:pt x="202" y="41"/>
                  </a:lnTo>
                  <a:lnTo>
                    <a:pt x="122" y="81"/>
                  </a:lnTo>
                  <a:lnTo>
                    <a:pt x="81" y="162"/>
                  </a:lnTo>
                  <a:lnTo>
                    <a:pt x="41" y="202"/>
                  </a:lnTo>
                  <a:cubicBezTo>
                    <a:pt x="1" y="323"/>
                    <a:pt x="1" y="404"/>
                    <a:pt x="41" y="525"/>
                  </a:cubicBezTo>
                  <a:cubicBezTo>
                    <a:pt x="75" y="658"/>
                    <a:pt x="191" y="737"/>
                    <a:pt x="322" y="737"/>
                  </a:cubicBezTo>
                  <a:cubicBezTo>
                    <a:pt x="349" y="737"/>
                    <a:pt x="376" y="733"/>
                    <a:pt x="404" y="726"/>
                  </a:cubicBezTo>
                  <a:lnTo>
                    <a:pt x="525" y="686"/>
                  </a:lnTo>
                  <a:lnTo>
                    <a:pt x="646" y="444"/>
                  </a:lnTo>
                  <a:cubicBezTo>
                    <a:pt x="686" y="363"/>
                    <a:pt x="686" y="283"/>
                    <a:pt x="646" y="202"/>
                  </a:cubicBezTo>
                  <a:lnTo>
                    <a:pt x="606" y="121"/>
                  </a:lnTo>
                  <a:lnTo>
                    <a:pt x="525" y="4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3" name="Google Shape;1103;p28"/>
            <p:cNvSpPr/>
            <p:nvPr/>
          </p:nvSpPr>
          <p:spPr>
            <a:xfrm rot="-5400000">
              <a:off x="5508034" y="1391372"/>
              <a:ext cx="24798" cy="25685"/>
            </a:xfrm>
            <a:custGeom>
              <a:avLst/>
              <a:gdLst/>
              <a:ahLst/>
              <a:cxnLst/>
              <a:rect l="l" t="t" r="r" b="b"/>
              <a:pathLst>
                <a:path w="727" h="753" extrusionOk="0">
                  <a:moveTo>
                    <a:pt x="323" y="0"/>
                  </a:moveTo>
                  <a:lnTo>
                    <a:pt x="202" y="40"/>
                  </a:lnTo>
                  <a:lnTo>
                    <a:pt x="121" y="121"/>
                  </a:lnTo>
                  <a:lnTo>
                    <a:pt x="41" y="282"/>
                  </a:lnTo>
                  <a:cubicBezTo>
                    <a:pt x="0" y="363"/>
                    <a:pt x="0" y="403"/>
                    <a:pt x="41" y="484"/>
                  </a:cubicBezTo>
                  <a:lnTo>
                    <a:pt x="81" y="605"/>
                  </a:lnTo>
                  <a:lnTo>
                    <a:pt x="283" y="726"/>
                  </a:lnTo>
                  <a:cubicBezTo>
                    <a:pt x="333" y="743"/>
                    <a:pt x="383" y="753"/>
                    <a:pt x="430" y="753"/>
                  </a:cubicBezTo>
                  <a:cubicBezTo>
                    <a:pt x="497" y="753"/>
                    <a:pt x="558" y="733"/>
                    <a:pt x="605" y="686"/>
                  </a:cubicBezTo>
                  <a:lnTo>
                    <a:pt x="646" y="605"/>
                  </a:lnTo>
                  <a:lnTo>
                    <a:pt x="726" y="444"/>
                  </a:lnTo>
                  <a:lnTo>
                    <a:pt x="726" y="323"/>
                  </a:lnTo>
                  <a:lnTo>
                    <a:pt x="646" y="161"/>
                  </a:lnTo>
                  <a:lnTo>
                    <a:pt x="565" y="8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4" name="Google Shape;1104;p28"/>
            <p:cNvSpPr/>
            <p:nvPr/>
          </p:nvSpPr>
          <p:spPr>
            <a:xfrm rot="-5400000">
              <a:off x="5202016" y="1507193"/>
              <a:ext cx="13780" cy="19681"/>
            </a:xfrm>
            <a:custGeom>
              <a:avLst/>
              <a:gdLst/>
              <a:ahLst/>
              <a:cxnLst/>
              <a:rect l="l" t="t" r="r" b="b"/>
              <a:pathLst>
                <a:path w="404" h="577" extrusionOk="0">
                  <a:moveTo>
                    <a:pt x="246" y="1"/>
                  </a:moveTo>
                  <a:cubicBezTo>
                    <a:pt x="232" y="1"/>
                    <a:pt x="217" y="4"/>
                    <a:pt x="202" y="11"/>
                  </a:cubicBezTo>
                  <a:lnTo>
                    <a:pt x="122" y="213"/>
                  </a:lnTo>
                  <a:cubicBezTo>
                    <a:pt x="41" y="253"/>
                    <a:pt x="1" y="334"/>
                    <a:pt x="1" y="455"/>
                  </a:cubicBezTo>
                  <a:lnTo>
                    <a:pt x="162" y="576"/>
                  </a:lnTo>
                  <a:cubicBezTo>
                    <a:pt x="162" y="556"/>
                    <a:pt x="172" y="546"/>
                    <a:pt x="187" y="546"/>
                  </a:cubicBezTo>
                  <a:cubicBezTo>
                    <a:pt x="202" y="546"/>
                    <a:pt x="222" y="556"/>
                    <a:pt x="243" y="576"/>
                  </a:cubicBezTo>
                  <a:lnTo>
                    <a:pt x="404" y="415"/>
                  </a:lnTo>
                  <a:cubicBezTo>
                    <a:pt x="404" y="374"/>
                    <a:pt x="404" y="374"/>
                    <a:pt x="404" y="334"/>
                  </a:cubicBezTo>
                  <a:cubicBezTo>
                    <a:pt x="404" y="253"/>
                    <a:pt x="404" y="173"/>
                    <a:pt x="404" y="132"/>
                  </a:cubicBezTo>
                  <a:cubicBezTo>
                    <a:pt x="371" y="67"/>
                    <a:pt x="311" y="1"/>
                    <a:pt x="2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5" name="Google Shape;1105;p28"/>
            <p:cNvSpPr/>
            <p:nvPr/>
          </p:nvSpPr>
          <p:spPr>
            <a:xfrm rot="-5400000">
              <a:off x="5251595" y="1711904"/>
              <a:ext cx="16543" cy="14701"/>
            </a:xfrm>
            <a:custGeom>
              <a:avLst/>
              <a:gdLst/>
              <a:ahLst/>
              <a:cxnLst/>
              <a:rect l="l" t="t" r="r" b="b"/>
              <a:pathLst>
                <a:path w="485" h="431" extrusionOk="0">
                  <a:moveTo>
                    <a:pt x="212" y="1"/>
                  </a:moveTo>
                  <a:cubicBezTo>
                    <a:pt x="155" y="1"/>
                    <a:pt x="98" y="29"/>
                    <a:pt x="41" y="58"/>
                  </a:cubicBezTo>
                  <a:lnTo>
                    <a:pt x="1" y="179"/>
                  </a:lnTo>
                  <a:cubicBezTo>
                    <a:pt x="35" y="347"/>
                    <a:pt x="124" y="431"/>
                    <a:pt x="223" y="431"/>
                  </a:cubicBezTo>
                  <a:cubicBezTo>
                    <a:pt x="243" y="431"/>
                    <a:pt x="263" y="427"/>
                    <a:pt x="283" y="421"/>
                  </a:cubicBezTo>
                  <a:cubicBezTo>
                    <a:pt x="404" y="340"/>
                    <a:pt x="485" y="219"/>
                    <a:pt x="445" y="98"/>
                  </a:cubicBezTo>
                  <a:lnTo>
                    <a:pt x="324" y="17"/>
                  </a:lnTo>
                  <a:lnTo>
                    <a:pt x="283" y="17"/>
                  </a:lnTo>
                  <a:cubicBezTo>
                    <a:pt x="260" y="5"/>
                    <a:pt x="236" y="1"/>
                    <a:pt x="2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6" name="Google Shape;1106;p28"/>
            <p:cNvSpPr/>
            <p:nvPr/>
          </p:nvSpPr>
          <p:spPr>
            <a:xfrm rot="-5400000">
              <a:off x="5432599" y="1788702"/>
              <a:ext cx="28925" cy="27527"/>
            </a:xfrm>
            <a:custGeom>
              <a:avLst/>
              <a:gdLst/>
              <a:ahLst/>
              <a:cxnLst/>
              <a:rect l="l" t="t" r="r" b="b"/>
              <a:pathLst>
                <a:path w="848" h="807" extrusionOk="0">
                  <a:moveTo>
                    <a:pt x="444" y="0"/>
                  </a:moveTo>
                  <a:lnTo>
                    <a:pt x="323" y="41"/>
                  </a:lnTo>
                  <a:cubicBezTo>
                    <a:pt x="122" y="81"/>
                    <a:pt x="1" y="242"/>
                    <a:pt x="1" y="444"/>
                  </a:cubicBezTo>
                  <a:lnTo>
                    <a:pt x="81" y="565"/>
                  </a:lnTo>
                  <a:lnTo>
                    <a:pt x="122" y="605"/>
                  </a:lnTo>
                  <a:cubicBezTo>
                    <a:pt x="202" y="726"/>
                    <a:pt x="323" y="807"/>
                    <a:pt x="485" y="807"/>
                  </a:cubicBezTo>
                  <a:lnTo>
                    <a:pt x="565" y="767"/>
                  </a:lnTo>
                  <a:lnTo>
                    <a:pt x="646" y="686"/>
                  </a:lnTo>
                  <a:cubicBezTo>
                    <a:pt x="807" y="605"/>
                    <a:pt x="848" y="404"/>
                    <a:pt x="767" y="242"/>
                  </a:cubicBezTo>
                  <a:cubicBezTo>
                    <a:pt x="767" y="162"/>
                    <a:pt x="727" y="121"/>
                    <a:pt x="646" y="41"/>
                  </a:cubicBezTo>
                  <a:lnTo>
                    <a:pt x="565" y="41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7" name="Google Shape;1107;p28"/>
            <p:cNvSpPr/>
            <p:nvPr/>
          </p:nvSpPr>
          <p:spPr>
            <a:xfrm rot="-5400000">
              <a:off x="5369325" y="1682757"/>
              <a:ext cx="26162" cy="27561"/>
            </a:xfrm>
            <a:custGeom>
              <a:avLst/>
              <a:gdLst/>
              <a:ahLst/>
              <a:cxnLst/>
              <a:rect l="l" t="t" r="r" b="b"/>
              <a:pathLst>
                <a:path w="767" h="808" extrusionOk="0">
                  <a:moveTo>
                    <a:pt x="323" y="1"/>
                  </a:moveTo>
                  <a:cubicBezTo>
                    <a:pt x="121" y="122"/>
                    <a:pt x="0" y="324"/>
                    <a:pt x="0" y="525"/>
                  </a:cubicBezTo>
                  <a:lnTo>
                    <a:pt x="41" y="687"/>
                  </a:lnTo>
                  <a:lnTo>
                    <a:pt x="202" y="807"/>
                  </a:lnTo>
                  <a:lnTo>
                    <a:pt x="323" y="807"/>
                  </a:lnTo>
                  <a:cubicBezTo>
                    <a:pt x="484" y="767"/>
                    <a:pt x="646" y="687"/>
                    <a:pt x="726" y="525"/>
                  </a:cubicBezTo>
                  <a:cubicBezTo>
                    <a:pt x="767" y="445"/>
                    <a:pt x="767" y="324"/>
                    <a:pt x="726" y="203"/>
                  </a:cubicBezTo>
                  <a:cubicBezTo>
                    <a:pt x="686" y="162"/>
                    <a:pt x="686" y="162"/>
                    <a:pt x="686" y="122"/>
                  </a:cubicBezTo>
                  <a:lnTo>
                    <a:pt x="605" y="41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8" name="Google Shape;1108;p28"/>
            <p:cNvSpPr/>
            <p:nvPr/>
          </p:nvSpPr>
          <p:spPr>
            <a:xfrm rot="-5400000">
              <a:off x="5180202" y="1896678"/>
              <a:ext cx="27527" cy="16543"/>
            </a:xfrm>
            <a:custGeom>
              <a:avLst/>
              <a:gdLst/>
              <a:ahLst/>
              <a:cxnLst/>
              <a:rect l="l" t="t" r="r" b="b"/>
              <a:pathLst>
                <a:path w="807" h="485" extrusionOk="0">
                  <a:moveTo>
                    <a:pt x="283" y="0"/>
                  </a:moveTo>
                  <a:cubicBezTo>
                    <a:pt x="202" y="0"/>
                    <a:pt x="81" y="40"/>
                    <a:pt x="0" y="121"/>
                  </a:cubicBezTo>
                  <a:lnTo>
                    <a:pt x="81" y="363"/>
                  </a:lnTo>
                  <a:cubicBezTo>
                    <a:pt x="283" y="363"/>
                    <a:pt x="484" y="403"/>
                    <a:pt x="646" y="484"/>
                  </a:cubicBezTo>
                  <a:lnTo>
                    <a:pt x="807" y="282"/>
                  </a:lnTo>
                  <a:cubicBezTo>
                    <a:pt x="686" y="121"/>
                    <a:pt x="484" y="0"/>
                    <a:pt x="28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09" name="Google Shape;1109;p28"/>
            <p:cNvSpPr/>
            <p:nvPr/>
          </p:nvSpPr>
          <p:spPr>
            <a:xfrm rot="-5400000">
              <a:off x="5939815" y="1406329"/>
              <a:ext cx="39909" cy="49425"/>
            </a:xfrm>
            <a:custGeom>
              <a:avLst/>
              <a:gdLst/>
              <a:ahLst/>
              <a:cxnLst/>
              <a:rect l="l" t="t" r="r" b="b"/>
              <a:pathLst>
                <a:path w="1170" h="1449" extrusionOk="0">
                  <a:moveTo>
                    <a:pt x="701" y="1"/>
                  </a:moveTo>
                  <a:cubicBezTo>
                    <a:pt x="668" y="1"/>
                    <a:pt x="636" y="4"/>
                    <a:pt x="605" y="11"/>
                  </a:cubicBezTo>
                  <a:lnTo>
                    <a:pt x="403" y="172"/>
                  </a:lnTo>
                  <a:lnTo>
                    <a:pt x="323" y="252"/>
                  </a:lnTo>
                  <a:cubicBezTo>
                    <a:pt x="282" y="293"/>
                    <a:pt x="202" y="414"/>
                    <a:pt x="202" y="494"/>
                  </a:cubicBezTo>
                  <a:lnTo>
                    <a:pt x="121" y="615"/>
                  </a:lnTo>
                  <a:lnTo>
                    <a:pt x="40" y="736"/>
                  </a:lnTo>
                  <a:lnTo>
                    <a:pt x="40" y="817"/>
                  </a:lnTo>
                  <a:cubicBezTo>
                    <a:pt x="0" y="898"/>
                    <a:pt x="0" y="978"/>
                    <a:pt x="0" y="1059"/>
                  </a:cubicBezTo>
                  <a:lnTo>
                    <a:pt x="121" y="1301"/>
                  </a:lnTo>
                  <a:lnTo>
                    <a:pt x="282" y="1382"/>
                  </a:lnTo>
                  <a:lnTo>
                    <a:pt x="363" y="1422"/>
                  </a:lnTo>
                  <a:cubicBezTo>
                    <a:pt x="430" y="1439"/>
                    <a:pt x="490" y="1449"/>
                    <a:pt x="546" y="1449"/>
                  </a:cubicBezTo>
                  <a:cubicBezTo>
                    <a:pt x="625" y="1449"/>
                    <a:pt x="695" y="1429"/>
                    <a:pt x="766" y="1382"/>
                  </a:cubicBezTo>
                  <a:lnTo>
                    <a:pt x="887" y="1220"/>
                  </a:lnTo>
                  <a:lnTo>
                    <a:pt x="968" y="1059"/>
                  </a:lnTo>
                  <a:lnTo>
                    <a:pt x="968" y="978"/>
                  </a:lnTo>
                  <a:lnTo>
                    <a:pt x="1089" y="817"/>
                  </a:lnTo>
                  <a:lnTo>
                    <a:pt x="1170" y="656"/>
                  </a:lnTo>
                  <a:lnTo>
                    <a:pt x="1170" y="373"/>
                  </a:lnTo>
                  <a:cubicBezTo>
                    <a:pt x="1067" y="101"/>
                    <a:pt x="879" y="1"/>
                    <a:pt x="7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0" name="Google Shape;1110;p28"/>
            <p:cNvSpPr/>
            <p:nvPr/>
          </p:nvSpPr>
          <p:spPr>
            <a:xfrm rot="-5400000">
              <a:off x="6133509" y="1549472"/>
              <a:ext cx="22069" cy="25889"/>
            </a:xfrm>
            <a:custGeom>
              <a:avLst/>
              <a:gdLst/>
              <a:ahLst/>
              <a:cxnLst/>
              <a:rect l="l" t="t" r="r" b="b"/>
              <a:pathLst>
                <a:path w="647" h="759" extrusionOk="0">
                  <a:moveTo>
                    <a:pt x="348" y="0"/>
                  </a:moveTo>
                  <a:cubicBezTo>
                    <a:pt x="248" y="0"/>
                    <a:pt x="142" y="46"/>
                    <a:pt x="81" y="137"/>
                  </a:cubicBezTo>
                  <a:cubicBezTo>
                    <a:pt x="1" y="217"/>
                    <a:pt x="1" y="379"/>
                    <a:pt x="41" y="500"/>
                  </a:cubicBezTo>
                  <a:cubicBezTo>
                    <a:pt x="81" y="621"/>
                    <a:pt x="162" y="701"/>
                    <a:pt x="243" y="741"/>
                  </a:cubicBezTo>
                  <a:cubicBezTo>
                    <a:pt x="266" y="753"/>
                    <a:pt x="294" y="758"/>
                    <a:pt x="322" y="758"/>
                  </a:cubicBezTo>
                  <a:cubicBezTo>
                    <a:pt x="391" y="758"/>
                    <a:pt x="468" y="730"/>
                    <a:pt x="525" y="701"/>
                  </a:cubicBezTo>
                  <a:lnTo>
                    <a:pt x="565" y="621"/>
                  </a:lnTo>
                  <a:lnTo>
                    <a:pt x="606" y="540"/>
                  </a:lnTo>
                  <a:lnTo>
                    <a:pt x="646" y="419"/>
                  </a:lnTo>
                  <a:lnTo>
                    <a:pt x="646" y="298"/>
                  </a:lnTo>
                  <a:lnTo>
                    <a:pt x="606" y="177"/>
                  </a:lnTo>
                  <a:lnTo>
                    <a:pt x="565" y="137"/>
                  </a:lnTo>
                  <a:lnTo>
                    <a:pt x="485" y="56"/>
                  </a:lnTo>
                  <a:lnTo>
                    <a:pt x="444" y="16"/>
                  </a:lnTo>
                  <a:cubicBezTo>
                    <a:pt x="414" y="5"/>
                    <a:pt x="381" y="0"/>
                    <a:pt x="3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1" name="Google Shape;1111;p28"/>
            <p:cNvSpPr/>
            <p:nvPr/>
          </p:nvSpPr>
          <p:spPr>
            <a:xfrm rot="-5400000">
              <a:off x="6046835" y="1730221"/>
              <a:ext cx="39909" cy="42706"/>
            </a:xfrm>
            <a:custGeom>
              <a:avLst/>
              <a:gdLst/>
              <a:ahLst/>
              <a:cxnLst/>
              <a:rect l="l" t="t" r="r" b="b"/>
              <a:pathLst>
                <a:path w="1170" h="1252" extrusionOk="0">
                  <a:moveTo>
                    <a:pt x="525" y="1"/>
                  </a:moveTo>
                  <a:cubicBezTo>
                    <a:pt x="162" y="122"/>
                    <a:pt x="0" y="525"/>
                    <a:pt x="81" y="888"/>
                  </a:cubicBezTo>
                  <a:cubicBezTo>
                    <a:pt x="121" y="969"/>
                    <a:pt x="162" y="1090"/>
                    <a:pt x="242" y="1130"/>
                  </a:cubicBezTo>
                  <a:lnTo>
                    <a:pt x="404" y="1211"/>
                  </a:lnTo>
                  <a:lnTo>
                    <a:pt x="525" y="1251"/>
                  </a:lnTo>
                  <a:lnTo>
                    <a:pt x="686" y="1251"/>
                  </a:lnTo>
                  <a:lnTo>
                    <a:pt x="928" y="1170"/>
                  </a:lnTo>
                  <a:lnTo>
                    <a:pt x="1089" y="1009"/>
                  </a:lnTo>
                  <a:lnTo>
                    <a:pt x="1170" y="807"/>
                  </a:lnTo>
                  <a:lnTo>
                    <a:pt x="1170" y="565"/>
                  </a:lnTo>
                  <a:lnTo>
                    <a:pt x="1049" y="243"/>
                  </a:lnTo>
                  <a:lnTo>
                    <a:pt x="888" y="81"/>
                  </a:lnTo>
                  <a:lnTo>
                    <a:pt x="7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2" name="Google Shape;1112;p28"/>
            <p:cNvSpPr/>
            <p:nvPr/>
          </p:nvSpPr>
          <p:spPr>
            <a:xfrm rot="-5400000">
              <a:off x="5956324" y="1492559"/>
              <a:ext cx="39943" cy="39295"/>
            </a:xfrm>
            <a:custGeom>
              <a:avLst/>
              <a:gdLst/>
              <a:ahLst/>
              <a:cxnLst/>
              <a:rect l="l" t="t" r="r" b="b"/>
              <a:pathLst>
                <a:path w="1171" h="1152" extrusionOk="0">
                  <a:moveTo>
                    <a:pt x="556" y="0"/>
                  </a:moveTo>
                  <a:cubicBezTo>
                    <a:pt x="413" y="0"/>
                    <a:pt x="270" y="36"/>
                    <a:pt x="162" y="144"/>
                  </a:cubicBezTo>
                  <a:lnTo>
                    <a:pt x="81" y="305"/>
                  </a:lnTo>
                  <a:lnTo>
                    <a:pt x="1" y="426"/>
                  </a:lnTo>
                  <a:lnTo>
                    <a:pt x="1" y="708"/>
                  </a:lnTo>
                  <a:cubicBezTo>
                    <a:pt x="122" y="991"/>
                    <a:pt x="364" y="1152"/>
                    <a:pt x="646" y="1152"/>
                  </a:cubicBezTo>
                  <a:lnTo>
                    <a:pt x="727" y="1152"/>
                  </a:lnTo>
                  <a:lnTo>
                    <a:pt x="888" y="1112"/>
                  </a:lnTo>
                  <a:lnTo>
                    <a:pt x="1009" y="1031"/>
                  </a:lnTo>
                  <a:lnTo>
                    <a:pt x="1130" y="870"/>
                  </a:lnTo>
                  <a:cubicBezTo>
                    <a:pt x="1170" y="708"/>
                    <a:pt x="1170" y="587"/>
                    <a:pt x="1130" y="426"/>
                  </a:cubicBezTo>
                  <a:cubicBezTo>
                    <a:pt x="1090" y="224"/>
                    <a:pt x="928" y="103"/>
                    <a:pt x="767" y="23"/>
                  </a:cubicBezTo>
                  <a:cubicBezTo>
                    <a:pt x="700" y="9"/>
                    <a:pt x="628" y="0"/>
                    <a:pt x="5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3" name="Google Shape;1113;p28"/>
            <p:cNvSpPr/>
            <p:nvPr/>
          </p:nvSpPr>
          <p:spPr>
            <a:xfrm rot="-5400000">
              <a:off x="5951208" y="1063728"/>
              <a:ext cx="22069" cy="26196"/>
            </a:xfrm>
            <a:custGeom>
              <a:avLst/>
              <a:gdLst/>
              <a:ahLst/>
              <a:cxnLst/>
              <a:rect l="l" t="t" r="r" b="b"/>
              <a:pathLst>
                <a:path w="647" h="768" extrusionOk="0">
                  <a:moveTo>
                    <a:pt x="243" y="1"/>
                  </a:moveTo>
                  <a:lnTo>
                    <a:pt x="82" y="41"/>
                  </a:lnTo>
                  <a:cubicBezTo>
                    <a:pt x="1" y="162"/>
                    <a:pt x="1" y="323"/>
                    <a:pt x="82" y="444"/>
                  </a:cubicBezTo>
                  <a:cubicBezTo>
                    <a:pt x="122" y="525"/>
                    <a:pt x="162" y="565"/>
                    <a:pt x="162" y="646"/>
                  </a:cubicBezTo>
                  <a:lnTo>
                    <a:pt x="324" y="767"/>
                  </a:lnTo>
                  <a:lnTo>
                    <a:pt x="606" y="646"/>
                  </a:lnTo>
                  <a:lnTo>
                    <a:pt x="646" y="444"/>
                  </a:lnTo>
                  <a:cubicBezTo>
                    <a:pt x="566" y="364"/>
                    <a:pt x="525" y="323"/>
                    <a:pt x="485" y="243"/>
                  </a:cubicBezTo>
                  <a:cubicBezTo>
                    <a:pt x="404" y="162"/>
                    <a:pt x="324" y="81"/>
                    <a:pt x="2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4" name="Google Shape;1114;p28"/>
            <p:cNvSpPr/>
            <p:nvPr/>
          </p:nvSpPr>
          <p:spPr>
            <a:xfrm rot="-5400000">
              <a:off x="5795138" y="1611859"/>
              <a:ext cx="33053" cy="35918"/>
            </a:xfrm>
            <a:custGeom>
              <a:avLst/>
              <a:gdLst/>
              <a:ahLst/>
              <a:cxnLst/>
              <a:rect l="l" t="t" r="r" b="b"/>
              <a:pathLst>
                <a:path w="969" h="1053" extrusionOk="0">
                  <a:moveTo>
                    <a:pt x="404" y="1"/>
                  </a:moveTo>
                  <a:lnTo>
                    <a:pt x="323" y="41"/>
                  </a:lnTo>
                  <a:lnTo>
                    <a:pt x="162" y="202"/>
                  </a:lnTo>
                  <a:lnTo>
                    <a:pt x="41" y="404"/>
                  </a:lnTo>
                  <a:cubicBezTo>
                    <a:pt x="41" y="485"/>
                    <a:pt x="0" y="565"/>
                    <a:pt x="41" y="646"/>
                  </a:cubicBezTo>
                  <a:lnTo>
                    <a:pt x="162" y="888"/>
                  </a:lnTo>
                  <a:lnTo>
                    <a:pt x="323" y="969"/>
                  </a:lnTo>
                  <a:lnTo>
                    <a:pt x="404" y="1009"/>
                  </a:lnTo>
                  <a:cubicBezTo>
                    <a:pt x="450" y="1040"/>
                    <a:pt x="502" y="1053"/>
                    <a:pt x="555" y="1053"/>
                  </a:cubicBezTo>
                  <a:cubicBezTo>
                    <a:pt x="642" y="1053"/>
                    <a:pt x="732" y="1018"/>
                    <a:pt x="807" y="969"/>
                  </a:cubicBezTo>
                  <a:lnTo>
                    <a:pt x="928" y="807"/>
                  </a:lnTo>
                  <a:lnTo>
                    <a:pt x="968" y="646"/>
                  </a:lnTo>
                  <a:lnTo>
                    <a:pt x="968" y="444"/>
                  </a:lnTo>
                  <a:lnTo>
                    <a:pt x="928" y="283"/>
                  </a:lnTo>
                  <a:lnTo>
                    <a:pt x="767" y="81"/>
                  </a:lnTo>
                  <a:lnTo>
                    <a:pt x="60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5" name="Google Shape;1115;p28"/>
            <p:cNvSpPr/>
            <p:nvPr/>
          </p:nvSpPr>
          <p:spPr>
            <a:xfrm rot="-5400000">
              <a:off x="5731130" y="1502554"/>
              <a:ext cx="35781" cy="37180"/>
            </a:xfrm>
            <a:custGeom>
              <a:avLst/>
              <a:gdLst/>
              <a:ahLst/>
              <a:cxnLst/>
              <a:rect l="l" t="t" r="r" b="b"/>
              <a:pathLst>
                <a:path w="1049" h="1090" extrusionOk="0">
                  <a:moveTo>
                    <a:pt x="282" y="0"/>
                  </a:moveTo>
                  <a:lnTo>
                    <a:pt x="161" y="81"/>
                  </a:lnTo>
                  <a:lnTo>
                    <a:pt x="81" y="202"/>
                  </a:lnTo>
                  <a:cubicBezTo>
                    <a:pt x="0" y="363"/>
                    <a:pt x="0" y="525"/>
                    <a:pt x="81" y="686"/>
                  </a:cubicBezTo>
                  <a:cubicBezTo>
                    <a:pt x="121" y="847"/>
                    <a:pt x="242" y="1009"/>
                    <a:pt x="444" y="1089"/>
                  </a:cubicBezTo>
                  <a:lnTo>
                    <a:pt x="645" y="1089"/>
                  </a:lnTo>
                  <a:lnTo>
                    <a:pt x="807" y="1009"/>
                  </a:lnTo>
                  <a:lnTo>
                    <a:pt x="968" y="888"/>
                  </a:lnTo>
                  <a:cubicBezTo>
                    <a:pt x="1049" y="726"/>
                    <a:pt x="1049" y="525"/>
                    <a:pt x="1008" y="363"/>
                  </a:cubicBezTo>
                  <a:cubicBezTo>
                    <a:pt x="928" y="121"/>
                    <a:pt x="686" y="0"/>
                    <a:pt x="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6" name="Google Shape;1116;p28"/>
            <p:cNvSpPr/>
            <p:nvPr/>
          </p:nvSpPr>
          <p:spPr>
            <a:xfrm rot="-5400000">
              <a:off x="5680221" y="1253568"/>
              <a:ext cx="15145" cy="19306"/>
            </a:xfrm>
            <a:custGeom>
              <a:avLst/>
              <a:gdLst/>
              <a:ahLst/>
              <a:cxnLst/>
              <a:rect l="l" t="t" r="r" b="b"/>
              <a:pathLst>
                <a:path w="444" h="566" extrusionOk="0">
                  <a:moveTo>
                    <a:pt x="282" y="1"/>
                  </a:moveTo>
                  <a:cubicBezTo>
                    <a:pt x="202" y="1"/>
                    <a:pt x="121" y="41"/>
                    <a:pt x="81" y="122"/>
                  </a:cubicBezTo>
                  <a:cubicBezTo>
                    <a:pt x="0" y="283"/>
                    <a:pt x="41" y="445"/>
                    <a:pt x="162" y="566"/>
                  </a:cubicBezTo>
                  <a:lnTo>
                    <a:pt x="323" y="566"/>
                  </a:lnTo>
                  <a:lnTo>
                    <a:pt x="363" y="364"/>
                  </a:lnTo>
                  <a:cubicBezTo>
                    <a:pt x="444" y="283"/>
                    <a:pt x="444" y="203"/>
                    <a:pt x="403" y="122"/>
                  </a:cubicBezTo>
                  <a:lnTo>
                    <a:pt x="363" y="41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7" name="Google Shape;1117;p28"/>
            <p:cNvSpPr/>
            <p:nvPr/>
          </p:nvSpPr>
          <p:spPr>
            <a:xfrm rot="-5400000">
              <a:off x="5780197" y="1264994"/>
              <a:ext cx="23434" cy="26708"/>
            </a:xfrm>
            <a:custGeom>
              <a:avLst/>
              <a:gdLst/>
              <a:ahLst/>
              <a:cxnLst/>
              <a:rect l="l" t="t" r="r" b="b"/>
              <a:pathLst>
                <a:path w="687" h="783" extrusionOk="0">
                  <a:moveTo>
                    <a:pt x="404" y="1"/>
                  </a:moveTo>
                  <a:cubicBezTo>
                    <a:pt x="283" y="1"/>
                    <a:pt x="162" y="41"/>
                    <a:pt x="81" y="162"/>
                  </a:cubicBezTo>
                  <a:cubicBezTo>
                    <a:pt x="1" y="283"/>
                    <a:pt x="1" y="404"/>
                    <a:pt x="41" y="525"/>
                  </a:cubicBezTo>
                  <a:cubicBezTo>
                    <a:pt x="81" y="646"/>
                    <a:pt x="162" y="767"/>
                    <a:pt x="283" y="767"/>
                  </a:cubicBezTo>
                  <a:cubicBezTo>
                    <a:pt x="313" y="777"/>
                    <a:pt x="343" y="782"/>
                    <a:pt x="373" y="782"/>
                  </a:cubicBezTo>
                  <a:cubicBezTo>
                    <a:pt x="462" y="782"/>
                    <a:pt x="545" y="737"/>
                    <a:pt x="606" y="646"/>
                  </a:cubicBezTo>
                  <a:lnTo>
                    <a:pt x="646" y="606"/>
                  </a:lnTo>
                  <a:lnTo>
                    <a:pt x="686" y="445"/>
                  </a:lnTo>
                  <a:lnTo>
                    <a:pt x="686" y="364"/>
                  </a:lnTo>
                  <a:lnTo>
                    <a:pt x="646" y="203"/>
                  </a:lnTo>
                  <a:lnTo>
                    <a:pt x="565" y="122"/>
                  </a:lnTo>
                  <a:lnTo>
                    <a:pt x="485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8" name="Google Shape;1118;p28"/>
            <p:cNvSpPr/>
            <p:nvPr/>
          </p:nvSpPr>
          <p:spPr>
            <a:xfrm rot="-5400000">
              <a:off x="6304741" y="1345733"/>
              <a:ext cx="15179" cy="16543"/>
            </a:xfrm>
            <a:custGeom>
              <a:avLst/>
              <a:gdLst/>
              <a:ahLst/>
              <a:cxnLst/>
              <a:rect l="l" t="t" r="r" b="b"/>
              <a:pathLst>
                <a:path w="445" h="485" extrusionOk="0">
                  <a:moveTo>
                    <a:pt x="121" y="1"/>
                  </a:moveTo>
                  <a:lnTo>
                    <a:pt x="0" y="202"/>
                  </a:lnTo>
                  <a:lnTo>
                    <a:pt x="41" y="243"/>
                  </a:lnTo>
                  <a:cubicBezTo>
                    <a:pt x="41" y="283"/>
                    <a:pt x="41" y="283"/>
                    <a:pt x="41" y="323"/>
                  </a:cubicBezTo>
                  <a:cubicBezTo>
                    <a:pt x="41" y="364"/>
                    <a:pt x="81" y="444"/>
                    <a:pt x="162" y="485"/>
                  </a:cubicBezTo>
                  <a:cubicBezTo>
                    <a:pt x="242" y="485"/>
                    <a:pt x="323" y="485"/>
                    <a:pt x="404" y="444"/>
                  </a:cubicBezTo>
                  <a:lnTo>
                    <a:pt x="404" y="364"/>
                  </a:lnTo>
                  <a:cubicBezTo>
                    <a:pt x="444" y="323"/>
                    <a:pt x="444" y="243"/>
                    <a:pt x="404" y="202"/>
                  </a:cubicBezTo>
                  <a:cubicBezTo>
                    <a:pt x="363" y="41"/>
                    <a:pt x="202" y="41"/>
                    <a:pt x="1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19" name="Google Shape;1119;p28"/>
            <p:cNvSpPr/>
            <p:nvPr/>
          </p:nvSpPr>
          <p:spPr>
            <a:xfrm rot="-5400000">
              <a:off x="5612120" y="1562417"/>
              <a:ext cx="39943" cy="39909"/>
            </a:xfrm>
            <a:custGeom>
              <a:avLst/>
              <a:gdLst/>
              <a:ahLst/>
              <a:cxnLst/>
              <a:rect l="l" t="t" r="r" b="b"/>
              <a:pathLst>
                <a:path w="1171" h="1170" extrusionOk="0">
                  <a:moveTo>
                    <a:pt x="606" y="0"/>
                  </a:moveTo>
                  <a:cubicBezTo>
                    <a:pt x="364" y="0"/>
                    <a:pt x="162" y="121"/>
                    <a:pt x="41" y="323"/>
                  </a:cubicBezTo>
                  <a:lnTo>
                    <a:pt x="1" y="484"/>
                  </a:lnTo>
                  <a:lnTo>
                    <a:pt x="1" y="645"/>
                  </a:lnTo>
                  <a:lnTo>
                    <a:pt x="41" y="807"/>
                  </a:lnTo>
                  <a:cubicBezTo>
                    <a:pt x="162" y="968"/>
                    <a:pt x="364" y="1089"/>
                    <a:pt x="566" y="1170"/>
                  </a:cubicBezTo>
                  <a:lnTo>
                    <a:pt x="727" y="1170"/>
                  </a:lnTo>
                  <a:lnTo>
                    <a:pt x="848" y="1129"/>
                  </a:lnTo>
                  <a:lnTo>
                    <a:pt x="1009" y="1008"/>
                  </a:lnTo>
                  <a:cubicBezTo>
                    <a:pt x="1130" y="847"/>
                    <a:pt x="1170" y="645"/>
                    <a:pt x="1090" y="444"/>
                  </a:cubicBezTo>
                  <a:cubicBezTo>
                    <a:pt x="1049" y="202"/>
                    <a:pt x="848" y="40"/>
                    <a:pt x="6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0" name="Google Shape;1120;p28"/>
            <p:cNvSpPr/>
            <p:nvPr/>
          </p:nvSpPr>
          <p:spPr>
            <a:xfrm rot="-5400000">
              <a:off x="6036943" y="1939554"/>
              <a:ext cx="27561" cy="27083"/>
            </a:xfrm>
            <a:custGeom>
              <a:avLst/>
              <a:gdLst/>
              <a:ahLst/>
              <a:cxnLst/>
              <a:rect l="l" t="t" r="r" b="b"/>
              <a:pathLst>
                <a:path w="808" h="794" extrusionOk="0">
                  <a:moveTo>
                    <a:pt x="364" y="1"/>
                  </a:moveTo>
                  <a:cubicBezTo>
                    <a:pt x="283" y="41"/>
                    <a:pt x="202" y="82"/>
                    <a:pt x="122" y="162"/>
                  </a:cubicBezTo>
                  <a:lnTo>
                    <a:pt x="81" y="162"/>
                  </a:lnTo>
                  <a:lnTo>
                    <a:pt x="1" y="323"/>
                  </a:lnTo>
                  <a:lnTo>
                    <a:pt x="1" y="444"/>
                  </a:lnTo>
                  <a:lnTo>
                    <a:pt x="1" y="525"/>
                  </a:lnTo>
                  <a:cubicBezTo>
                    <a:pt x="41" y="646"/>
                    <a:pt x="122" y="727"/>
                    <a:pt x="243" y="767"/>
                  </a:cubicBezTo>
                  <a:cubicBezTo>
                    <a:pt x="293" y="784"/>
                    <a:pt x="350" y="794"/>
                    <a:pt x="411" y="794"/>
                  </a:cubicBezTo>
                  <a:cubicBezTo>
                    <a:pt x="497" y="794"/>
                    <a:pt x="592" y="774"/>
                    <a:pt x="686" y="727"/>
                  </a:cubicBezTo>
                  <a:lnTo>
                    <a:pt x="727" y="646"/>
                  </a:lnTo>
                  <a:lnTo>
                    <a:pt x="807" y="485"/>
                  </a:lnTo>
                  <a:lnTo>
                    <a:pt x="807" y="364"/>
                  </a:lnTo>
                  <a:lnTo>
                    <a:pt x="807" y="323"/>
                  </a:lnTo>
                  <a:cubicBezTo>
                    <a:pt x="767" y="203"/>
                    <a:pt x="686" y="82"/>
                    <a:pt x="5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1" name="Google Shape;1121;p28"/>
            <p:cNvSpPr/>
            <p:nvPr/>
          </p:nvSpPr>
          <p:spPr>
            <a:xfrm rot="-5400000">
              <a:off x="5805780" y="1707128"/>
              <a:ext cx="31688" cy="36600"/>
            </a:xfrm>
            <a:custGeom>
              <a:avLst/>
              <a:gdLst/>
              <a:ahLst/>
              <a:cxnLst/>
              <a:rect l="l" t="t" r="r" b="b"/>
              <a:pathLst>
                <a:path w="929" h="1073" extrusionOk="0">
                  <a:moveTo>
                    <a:pt x="404" y="1"/>
                  </a:moveTo>
                  <a:lnTo>
                    <a:pt x="243" y="41"/>
                  </a:lnTo>
                  <a:lnTo>
                    <a:pt x="81" y="243"/>
                  </a:lnTo>
                  <a:lnTo>
                    <a:pt x="1" y="445"/>
                  </a:lnTo>
                  <a:lnTo>
                    <a:pt x="1" y="687"/>
                  </a:lnTo>
                  <a:cubicBezTo>
                    <a:pt x="115" y="1002"/>
                    <a:pt x="291" y="1073"/>
                    <a:pt x="427" y="1073"/>
                  </a:cubicBezTo>
                  <a:cubicBezTo>
                    <a:pt x="482" y="1073"/>
                    <a:pt x="530" y="1061"/>
                    <a:pt x="565" y="1049"/>
                  </a:cubicBezTo>
                  <a:lnTo>
                    <a:pt x="727" y="928"/>
                  </a:lnTo>
                  <a:lnTo>
                    <a:pt x="888" y="727"/>
                  </a:lnTo>
                  <a:cubicBezTo>
                    <a:pt x="928" y="606"/>
                    <a:pt x="928" y="485"/>
                    <a:pt x="928" y="364"/>
                  </a:cubicBezTo>
                  <a:lnTo>
                    <a:pt x="807" y="122"/>
                  </a:lnTo>
                  <a:lnTo>
                    <a:pt x="646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2" name="Google Shape;1122;p28"/>
            <p:cNvSpPr/>
            <p:nvPr/>
          </p:nvSpPr>
          <p:spPr>
            <a:xfrm rot="-5400000">
              <a:off x="5597624" y="1832636"/>
              <a:ext cx="38544" cy="42808"/>
            </a:xfrm>
            <a:custGeom>
              <a:avLst/>
              <a:gdLst/>
              <a:ahLst/>
              <a:cxnLst/>
              <a:rect l="l" t="t" r="r" b="b"/>
              <a:pathLst>
                <a:path w="1130" h="1255" extrusionOk="0">
                  <a:moveTo>
                    <a:pt x="528" y="1"/>
                  </a:moveTo>
                  <a:cubicBezTo>
                    <a:pt x="417" y="1"/>
                    <a:pt x="301" y="35"/>
                    <a:pt x="202" y="85"/>
                  </a:cubicBezTo>
                  <a:lnTo>
                    <a:pt x="81" y="246"/>
                  </a:lnTo>
                  <a:lnTo>
                    <a:pt x="0" y="408"/>
                  </a:lnTo>
                  <a:lnTo>
                    <a:pt x="0" y="609"/>
                  </a:lnTo>
                  <a:cubicBezTo>
                    <a:pt x="0" y="649"/>
                    <a:pt x="40" y="690"/>
                    <a:pt x="40" y="730"/>
                  </a:cubicBezTo>
                  <a:cubicBezTo>
                    <a:pt x="121" y="1053"/>
                    <a:pt x="403" y="1254"/>
                    <a:pt x="726" y="1254"/>
                  </a:cubicBezTo>
                  <a:lnTo>
                    <a:pt x="887" y="1174"/>
                  </a:lnTo>
                  <a:lnTo>
                    <a:pt x="968" y="1093"/>
                  </a:lnTo>
                  <a:lnTo>
                    <a:pt x="1089" y="972"/>
                  </a:lnTo>
                  <a:cubicBezTo>
                    <a:pt x="1129" y="770"/>
                    <a:pt x="1129" y="609"/>
                    <a:pt x="1089" y="448"/>
                  </a:cubicBezTo>
                  <a:cubicBezTo>
                    <a:pt x="1008" y="246"/>
                    <a:pt x="887" y="125"/>
                    <a:pt x="726" y="45"/>
                  </a:cubicBezTo>
                  <a:cubicBezTo>
                    <a:pt x="664" y="14"/>
                    <a:pt x="597" y="1"/>
                    <a:pt x="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3" name="Google Shape;1123;p28"/>
            <p:cNvSpPr/>
            <p:nvPr/>
          </p:nvSpPr>
          <p:spPr>
            <a:xfrm rot="-5400000">
              <a:off x="6072964" y="1294159"/>
              <a:ext cx="23399" cy="23399"/>
            </a:xfrm>
            <a:custGeom>
              <a:avLst/>
              <a:gdLst/>
              <a:ahLst/>
              <a:cxnLst/>
              <a:rect l="l" t="t" r="r" b="b"/>
              <a:pathLst>
                <a:path w="686" h="686" extrusionOk="0">
                  <a:moveTo>
                    <a:pt x="242" y="0"/>
                  </a:moveTo>
                  <a:lnTo>
                    <a:pt x="161" y="81"/>
                  </a:lnTo>
                  <a:lnTo>
                    <a:pt x="40" y="242"/>
                  </a:lnTo>
                  <a:cubicBezTo>
                    <a:pt x="0" y="283"/>
                    <a:pt x="0" y="363"/>
                    <a:pt x="40" y="444"/>
                  </a:cubicBezTo>
                  <a:lnTo>
                    <a:pt x="81" y="565"/>
                  </a:lnTo>
                  <a:lnTo>
                    <a:pt x="282" y="686"/>
                  </a:lnTo>
                  <a:lnTo>
                    <a:pt x="444" y="686"/>
                  </a:lnTo>
                  <a:lnTo>
                    <a:pt x="524" y="605"/>
                  </a:lnTo>
                  <a:lnTo>
                    <a:pt x="645" y="404"/>
                  </a:lnTo>
                  <a:cubicBezTo>
                    <a:pt x="686" y="363"/>
                    <a:pt x="686" y="283"/>
                    <a:pt x="686" y="242"/>
                  </a:cubicBezTo>
                  <a:lnTo>
                    <a:pt x="605" y="162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4" name="Google Shape;1124;p28"/>
            <p:cNvSpPr/>
            <p:nvPr/>
          </p:nvSpPr>
          <p:spPr>
            <a:xfrm rot="-5400000">
              <a:off x="6302421" y="1879350"/>
              <a:ext cx="19306" cy="15418"/>
            </a:xfrm>
            <a:custGeom>
              <a:avLst/>
              <a:gdLst/>
              <a:ahLst/>
              <a:cxnLst/>
              <a:rect l="l" t="t" r="r" b="b"/>
              <a:pathLst>
                <a:path w="566" h="452" extrusionOk="0">
                  <a:moveTo>
                    <a:pt x="330" y="0"/>
                  </a:moveTo>
                  <a:cubicBezTo>
                    <a:pt x="289" y="0"/>
                    <a:pt x="245" y="10"/>
                    <a:pt x="202" y="32"/>
                  </a:cubicBezTo>
                  <a:cubicBezTo>
                    <a:pt x="81" y="72"/>
                    <a:pt x="1" y="193"/>
                    <a:pt x="41" y="355"/>
                  </a:cubicBezTo>
                  <a:lnTo>
                    <a:pt x="121" y="435"/>
                  </a:lnTo>
                  <a:cubicBezTo>
                    <a:pt x="154" y="446"/>
                    <a:pt x="189" y="451"/>
                    <a:pt x="225" y="451"/>
                  </a:cubicBezTo>
                  <a:cubicBezTo>
                    <a:pt x="323" y="451"/>
                    <a:pt x="425" y="414"/>
                    <a:pt x="484" y="355"/>
                  </a:cubicBezTo>
                  <a:lnTo>
                    <a:pt x="565" y="234"/>
                  </a:lnTo>
                  <a:lnTo>
                    <a:pt x="565" y="193"/>
                  </a:lnTo>
                  <a:cubicBezTo>
                    <a:pt x="536" y="75"/>
                    <a:pt x="441" y="0"/>
                    <a:pt x="3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1125" name="Google Shape;1125;p28"/>
          <p:cNvGrpSpPr/>
          <p:nvPr/>
        </p:nvGrpSpPr>
        <p:grpSpPr>
          <a:xfrm rot="1785685" flipH="1">
            <a:off x="-173058" y="5598506"/>
            <a:ext cx="1764411" cy="1519588"/>
            <a:chOff x="-754697" y="1352100"/>
            <a:chExt cx="6171556" cy="3954075"/>
          </a:xfrm>
        </p:grpSpPr>
        <p:sp>
          <p:nvSpPr>
            <p:cNvPr id="1126" name="Google Shape;1126;p28"/>
            <p:cNvSpPr/>
            <p:nvPr/>
          </p:nvSpPr>
          <p:spPr>
            <a:xfrm rot="-5400000">
              <a:off x="58844" y="2158513"/>
              <a:ext cx="2111360" cy="3738443"/>
            </a:xfrm>
            <a:custGeom>
              <a:avLst/>
              <a:gdLst/>
              <a:ahLst/>
              <a:cxnLst/>
              <a:rect l="l" t="t" r="r" b="b"/>
              <a:pathLst>
                <a:path w="38310" h="68080" extrusionOk="0">
                  <a:moveTo>
                    <a:pt x="314" y="1"/>
                  </a:moveTo>
                  <a:cubicBezTo>
                    <a:pt x="147" y="1"/>
                    <a:pt x="1" y="191"/>
                    <a:pt x="153" y="313"/>
                  </a:cubicBezTo>
                  <a:cubicBezTo>
                    <a:pt x="3661" y="3942"/>
                    <a:pt x="6968" y="7693"/>
                    <a:pt x="10074" y="11645"/>
                  </a:cubicBezTo>
                  <a:cubicBezTo>
                    <a:pt x="13179" y="15597"/>
                    <a:pt x="16083" y="19711"/>
                    <a:pt x="18785" y="23945"/>
                  </a:cubicBezTo>
                  <a:cubicBezTo>
                    <a:pt x="21527" y="28261"/>
                    <a:pt x="24027" y="32737"/>
                    <a:pt x="26326" y="37294"/>
                  </a:cubicBezTo>
                  <a:cubicBezTo>
                    <a:pt x="28625" y="41852"/>
                    <a:pt x="30682" y="46570"/>
                    <a:pt x="32537" y="51369"/>
                  </a:cubicBezTo>
                  <a:cubicBezTo>
                    <a:pt x="34392" y="56168"/>
                    <a:pt x="36005" y="61048"/>
                    <a:pt x="37376" y="66049"/>
                  </a:cubicBezTo>
                  <a:cubicBezTo>
                    <a:pt x="37538" y="66694"/>
                    <a:pt x="37739" y="67299"/>
                    <a:pt x="37901" y="67904"/>
                  </a:cubicBezTo>
                  <a:cubicBezTo>
                    <a:pt x="37918" y="68026"/>
                    <a:pt x="38002" y="68080"/>
                    <a:pt x="38087" y="68080"/>
                  </a:cubicBezTo>
                  <a:cubicBezTo>
                    <a:pt x="38198" y="68080"/>
                    <a:pt x="38309" y="67984"/>
                    <a:pt x="38263" y="67824"/>
                  </a:cubicBezTo>
                  <a:cubicBezTo>
                    <a:pt x="36973" y="62823"/>
                    <a:pt x="35400" y="57903"/>
                    <a:pt x="33626" y="53023"/>
                  </a:cubicBezTo>
                  <a:cubicBezTo>
                    <a:pt x="31811" y="48183"/>
                    <a:pt x="29794" y="43465"/>
                    <a:pt x="27536" y="38827"/>
                  </a:cubicBezTo>
                  <a:cubicBezTo>
                    <a:pt x="25278" y="34229"/>
                    <a:pt x="22858" y="29753"/>
                    <a:pt x="20156" y="25438"/>
                  </a:cubicBezTo>
                  <a:cubicBezTo>
                    <a:pt x="17494" y="21082"/>
                    <a:pt x="14631" y="16888"/>
                    <a:pt x="11525" y="12855"/>
                  </a:cubicBezTo>
                  <a:cubicBezTo>
                    <a:pt x="8460" y="8862"/>
                    <a:pt x="5194" y="5031"/>
                    <a:pt x="1725" y="1361"/>
                  </a:cubicBezTo>
                  <a:cubicBezTo>
                    <a:pt x="1322" y="918"/>
                    <a:pt x="879" y="514"/>
                    <a:pt x="475" y="71"/>
                  </a:cubicBezTo>
                  <a:cubicBezTo>
                    <a:pt x="426" y="21"/>
                    <a:pt x="369" y="1"/>
                    <a:pt x="31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7" name="Google Shape;1127;p28"/>
            <p:cNvSpPr/>
            <p:nvPr/>
          </p:nvSpPr>
          <p:spPr>
            <a:xfrm rot="-5400000">
              <a:off x="-57623" y="2120398"/>
              <a:ext cx="2476039" cy="939443"/>
            </a:xfrm>
            <a:custGeom>
              <a:avLst/>
              <a:gdLst/>
              <a:ahLst/>
              <a:cxnLst/>
              <a:rect l="l" t="t" r="r" b="b"/>
              <a:pathLst>
                <a:path w="44927" h="17108" extrusionOk="0">
                  <a:moveTo>
                    <a:pt x="8186" y="0"/>
                  </a:moveTo>
                  <a:cubicBezTo>
                    <a:pt x="5062" y="0"/>
                    <a:pt x="1997" y="894"/>
                    <a:pt x="0" y="3391"/>
                  </a:cubicBezTo>
                  <a:lnTo>
                    <a:pt x="202" y="3431"/>
                  </a:lnTo>
                  <a:cubicBezTo>
                    <a:pt x="6735" y="8391"/>
                    <a:pt x="13752" y="12787"/>
                    <a:pt x="21415" y="15207"/>
                  </a:cubicBezTo>
                  <a:cubicBezTo>
                    <a:pt x="25260" y="16421"/>
                    <a:pt x="29289" y="17107"/>
                    <a:pt x="33291" y="17107"/>
                  </a:cubicBezTo>
                  <a:cubicBezTo>
                    <a:pt x="37263" y="17107"/>
                    <a:pt x="41210" y="16431"/>
                    <a:pt x="44927" y="14925"/>
                  </a:cubicBezTo>
                  <a:cubicBezTo>
                    <a:pt x="43193" y="13190"/>
                    <a:pt x="40934" y="12182"/>
                    <a:pt x="38756" y="11214"/>
                  </a:cubicBezTo>
                  <a:lnTo>
                    <a:pt x="23230" y="4439"/>
                  </a:lnTo>
                  <a:cubicBezTo>
                    <a:pt x="19681" y="2907"/>
                    <a:pt x="16132" y="1334"/>
                    <a:pt x="12381" y="487"/>
                  </a:cubicBezTo>
                  <a:cubicBezTo>
                    <a:pt x="11034" y="185"/>
                    <a:pt x="9604" y="0"/>
                    <a:pt x="818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8" name="Google Shape;1128;p28"/>
            <p:cNvSpPr/>
            <p:nvPr/>
          </p:nvSpPr>
          <p:spPr>
            <a:xfrm rot="-5400000">
              <a:off x="2604364" y="700076"/>
              <a:ext cx="1778205" cy="3846785"/>
            </a:xfrm>
            <a:custGeom>
              <a:avLst/>
              <a:gdLst/>
              <a:ahLst/>
              <a:cxnLst/>
              <a:rect l="l" t="t" r="r" b="b"/>
              <a:pathLst>
                <a:path w="32265" h="70053" extrusionOk="0">
                  <a:moveTo>
                    <a:pt x="445" y="1"/>
                  </a:moveTo>
                  <a:lnTo>
                    <a:pt x="445" y="1"/>
                  </a:lnTo>
                  <a:cubicBezTo>
                    <a:pt x="1" y="8228"/>
                    <a:pt x="2300" y="16334"/>
                    <a:pt x="5082" y="24077"/>
                  </a:cubicBezTo>
                  <a:cubicBezTo>
                    <a:pt x="9438" y="36135"/>
                    <a:pt x="15003" y="47710"/>
                    <a:pt x="21738" y="58599"/>
                  </a:cubicBezTo>
                  <a:cubicBezTo>
                    <a:pt x="24440" y="62995"/>
                    <a:pt x="27465" y="67390"/>
                    <a:pt x="31699" y="70052"/>
                  </a:cubicBezTo>
                  <a:cubicBezTo>
                    <a:pt x="32264" y="69649"/>
                    <a:pt x="32264" y="68762"/>
                    <a:pt x="32143" y="68036"/>
                  </a:cubicBezTo>
                  <a:cubicBezTo>
                    <a:pt x="31095" y="59446"/>
                    <a:pt x="30006" y="50815"/>
                    <a:pt x="28917" y="42225"/>
                  </a:cubicBezTo>
                  <a:cubicBezTo>
                    <a:pt x="28554" y="38757"/>
                    <a:pt x="27989" y="35329"/>
                    <a:pt x="27223" y="31901"/>
                  </a:cubicBezTo>
                  <a:cubicBezTo>
                    <a:pt x="24239" y="19399"/>
                    <a:pt x="11212" y="5445"/>
                    <a:pt x="44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29" name="Google Shape;1129;p28"/>
            <p:cNvSpPr/>
            <p:nvPr/>
          </p:nvSpPr>
          <p:spPr>
            <a:xfrm rot="-5400000">
              <a:off x="1895155" y="2583442"/>
              <a:ext cx="853582" cy="3058352"/>
            </a:xfrm>
            <a:custGeom>
              <a:avLst/>
              <a:gdLst/>
              <a:ahLst/>
              <a:cxnLst/>
              <a:rect l="l" t="t" r="r" b="b"/>
              <a:pathLst>
                <a:path w="15488" h="55695" extrusionOk="0">
                  <a:moveTo>
                    <a:pt x="11696" y="0"/>
                  </a:moveTo>
                  <a:cubicBezTo>
                    <a:pt x="4800" y="5001"/>
                    <a:pt x="1170" y="14156"/>
                    <a:pt x="566" y="23189"/>
                  </a:cubicBezTo>
                  <a:cubicBezTo>
                    <a:pt x="1" y="32183"/>
                    <a:pt x="2098" y="41136"/>
                    <a:pt x="4518" y="49766"/>
                  </a:cubicBezTo>
                  <a:cubicBezTo>
                    <a:pt x="5163" y="51944"/>
                    <a:pt x="5849" y="54202"/>
                    <a:pt x="7421" y="55695"/>
                  </a:cubicBezTo>
                  <a:cubicBezTo>
                    <a:pt x="8873" y="46741"/>
                    <a:pt x="10769" y="37829"/>
                    <a:pt x="13148" y="29077"/>
                  </a:cubicBezTo>
                  <a:cubicBezTo>
                    <a:pt x="15487" y="20326"/>
                    <a:pt x="14237" y="8711"/>
                    <a:pt x="116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0" name="Google Shape;1130;p28"/>
            <p:cNvSpPr/>
            <p:nvPr/>
          </p:nvSpPr>
          <p:spPr>
            <a:xfrm rot="-5400000">
              <a:off x="-967442" y="3510662"/>
              <a:ext cx="1631495" cy="399324"/>
            </a:xfrm>
            <a:custGeom>
              <a:avLst/>
              <a:gdLst/>
              <a:ahLst/>
              <a:cxnLst/>
              <a:rect l="l" t="t" r="r" b="b"/>
              <a:pathLst>
                <a:path w="29603" h="7272" extrusionOk="0">
                  <a:moveTo>
                    <a:pt x="14143" y="0"/>
                  </a:moveTo>
                  <a:cubicBezTo>
                    <a:pt x="11170" y="0"/>
                    <a:pt x="8191" y="288"/>
                    <a:pt x="5244" y="872"/>
                  </a:cubicBezTo>
                  <a:cubicBezTo>
                    <a:pt x="3187" y="1275"/>
                    <a:pt x="888" y="2001"/>
                    <a:pt x="1" y="4058"/>
                  </a:cubicBezTo>
                  <a:cubicBezTo>
                    <a:pt x="4518" y="6518"/>
                    <a:pt x="10446" y="6962"/>
                    <a:pt x="15487" y="7244"/>
                  </a:cubicBezTo>
                  <a:cubicBezTo>
                    <a:pt x="15858" y="7262"/>
                    <a:pt x="16230" y="7271"/>
                    <a:pt x="16603" y="7271"/>
                  </a:cubicBezTo>
                  <a:cubicBezTo>
                    <a:pt x="21253" y="7271"/>
                    <a:pt x="25981" y="5858"/>
                    <a:pt x="29602" y="2647"/>
                  </a:cubicBezTo>
                  <a:cubicBezTo>
                    <a:pt x="24609" y="896"/>
                    <a:pt x="19386" y="0"/>
                    <a:pt x="1414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1" name="Google Shape;1131;p28"/>
            <p:cNvSpPr/>
            <p:nvPr/>
          </p:nvSpPr>
          <p:spPr>
            <a:xfrm rot="-5400000">
              <a:off x="140117" y="4026774"/>
              <a:ext cx="844654" cy="1714149"/>
            </a:xfrm>
            <a:custGeom>
              <a:avLst/>
              <a:gdLst/>
              <a:ahLst/>
              <a:cxnLst/>
              <a:rect l="l" t="t" r="r" b="b"/>
              <a:pathLst>
                <a:path w="15326" h="31216" extrusionOk="0">
                  <a:moveTo>
                    <a:pt x="11696" y="0"/>
                  </a:moveTo>
                  <a:cubicBezTo>
                    <a:pt x="6897" y="2864"/>
                    <a:pt x="3428" y="7986"/>
                    <a:pt x="1735" y="13632"/>
                  </a:cubicBezTo>
                  <a:cubicBezTo>
                    <a:pt x="41" y="19237"/>
                    <a:pt x="0" y="25367"/>
                    <a:pt x="1009" y="31215"/>
                  </a:cubicBezTo>
                  <a:cubicBezTo>
                    <a:pt x="4074" y="26577"/>
                    <a:pt x="7058" y="21859"/>
                    <a:pt x="9921" y="17019"/>
                  </a:cubicBezTo>
                  <a:cubicBezTo>
                    <a:pt x="11131" y="15084"/>
                    <a:pt x="12139" y="13027"/>
                    <a:pt x="12946" y="10889"/>
                  </a:cubicBezTo>
                  <a:cubicBezTo>
                    <a:pt x="13793" y="8187"/>
                    <a:pt x="15325" y="3025"/>
                    <a:pt x="1169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2" name="Google Shape;1132;p28"/>
            <p:cNvSpPr/>
            <p:nvPr/>
          </p:nvSpPr>
          <p:spPr>
            <a:xfrm rot="-5400000">
              <a:off x="2581706" y="1169765"/>
              <a:ext cx="1405810" cy="3070158"/>
            </a:xfrm>
            <a:custGeom>
              <a:avLst/>
              <a:gdLst/>
              <a:ahLst/>
              <a:cxnLst/>
              <a:rect l="l" t="t" r="r" b="b"/>
              <a:pathLst>
                <a:path w="25508" h="55910" extrusionOk="0">
                  <a:moveTo>
                    <a:pt x="361" y="0"/>
                  </a:moveTo>
                  <a:cubicBezTo>
                    <a:pt x="179" y="0"/>
                    <a:pt x="1" y="257"/>
                    <a:pt x="156" y="443"/>
                  </a:cubicBezTo>
                  <a:lnTo>
                    <a:pt x="277" y="564"/>
                  </a:lnTo>
                  <a:lnTo>
                    <a:pt x="640" y="1048"/>
                  </a:lnTo>
                  <a:cubicBezTo>
                    <a:pt x="1083" y="1693"/>
                    <a:pt x="1527" y="2298"/>
                    <a:pt x="1970" y="2943"/>
                  </a:cubicBezTo>
                  <a:cubicBezTo>
                    <a:pt x="3584" y="5242"/>
                    <a:pt x="5076" y="7581"/>
                    <a:pt x="6487" y="10001"/>
                  </a:cubicBezTo>
                  <a:cubicBezTo>
                    <a:pt x="8665" y="13590"/>
                    <a:pt x="10722" y="17300"/>
                    <a:pt x="12577" y="21091"/>
                  </a:cubicBezTo>
                  <a:cubicBezTo>
                    <a:pt x="14956" y="25850"/>
                    <a:pt x="17094" y="30770"/>
                    <a:pt x="18989" y="35771"/>
                  </a:cubicBezTo>
                  <a:cubicBezTo>
                    <a:pt x="21167" y="41538"/>
                    <a:pt x="22982" y="47426"/>
                    <a:pt x="24434" y="53395"/>
                  </a:cubicBezTo>
                  <a:cubicBezTo>
                    <a:pt x="24635" y="54161"/>
                    <a:pt x="24797" y="54968"/>
                    <a:pt x="24958" y="55734"/>
                  </a:cubicBezTo>
                  <a:cubicBezTo>
                    <a:pt x="24989" y="55857"/>
                    <a:pt x="25078" y="55910"/>
                    <a:pt x="25175" y="55910"/>
                  </a:cubicBezTo>
                  <a:cubicBezTo>
                    <a:pt x="25332" y="55910"/>
                    <a:pt x="25507" y="55772"/>
                    <a:pt x="25482" y="55573"/>
                  </a:cubicBezTo>
                  <a:cubicBezTo>
                    <a:pt x="24111" y="49483"/>
                    <a:pt x="22337" y="43474"/>
                    <a:pt x="20199" y="37586"/>
                  </a:cubicBezTo>
                  <a:cubicBezTo>
                    <a:pt x="18344" y="32424"/>
                    <a:pt x="16207" y="27383"/>
                    <a:pt x="13827" y="22463"/>
                  </a:cubicBezTo>
                  <a:cubicBezTo>
                    <a:pt x="11932" y="18470"/>
                    <a:pt x="9875" y="14598"/>
                    <a:pt x="7617" y="10807"/>
                  </a:cubicBezTo>
                  <a:cubicBezTo>
                    <a:pt x="6124" y="8226"/>
                    <a:pt x="4471" y="5686"/>
                    <a:pt x="2777" y="3185"/>
                  </a:cubicBezTo>
                  <a:cubicBezTo>
                    <a:pt x="2091" y="2177"/>
                    <a:pt x="1366" y="1088"/>
                    <a:pt x="599" y="161"/>
                  </a:cubicBezTo>
                  <a:lnTo>
                    <a:pt x="519" y="80"/>
                  </a:lnTo>
                  <a:cubicBezTo>
                    <a:pt x="472" y="24"/>
                    <a:pt x="416" y="0"/>
                    <a:pt x="36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3" name="Google Shape;1133;p28"/>
            <p:cNvSpPr/>
            <p:nvPr/>
          </p:nvSpPr>
          <p:spPr>
            <a:xfrm rot="-5400000">
              <a:off x="173498" y="2212286"/>
              <a:ext cx="2072506" cy="627705"/>
            </a:xfrm>
            <a:custGeom>
              <a:avLst/>
              <a:gdLst/>
              <a:ahLst/>
              <a:cxnLst/>
              <a:rect l="l" t="t" r="r" b="b"/>
              <a:pathLst>
                <a:path w="37605" h="11431" extrusionOk="0">
                  <a:moveTo>
                    <a:pt x="939" y="1"/>
                  </a:moveTo>
                  <a:cubicBezTo>
                    <a:pt x="740" y="1"/>
                    <a:pt x="540" y="29"/>
                    <a:pt x="340" y="58"/>
                  </a:cubicBezTo>
                  <a:lnTo>
                    <a:pt x="300" y="58"/>
                  </a:lnTo>
                  <a:cubicBezTo>
                    <a:pt x="0" y="95"/>
                    <a:pt x="83" y="550"/>
                    <a:pt x="355" y="550"/>
                  </a:cubicBezTo>
                  <a:cubicBezTo>
                    <a:pt x="376" y="550"/>
                    <a:pt x="398" y="548"/>
                    <a:pt x="421" y="542"/>
                  </a:cubicBezTo>
                  <a:lnTo>
                    <a:pt x="421" y="501"/>
                  </a:lnTo>
                  <a:lnTo>
                    <a:pt x="905" y="501"/>
                  </a:lnTo>
                  <a:cubicBezTo>
                    <a:pt x="1469" y="501"/>
                    <a:pt x="2074" y="542"/>
                    <a:pt x="2639" y="622"/>
                  </a:cubicBezTo>
                  <a:cubicBezTo>
                    <a:pt x="5301" y="985"/>
                    <a:pt x="7922" y="1671"/>
                    <a:pt x="10423" y="2599"/>
                  </a:cubicBezTo>
                  <a:cubicBezTo>
                    <a:pt x="14980" y="4171"/>
                    <a:pt x="19295" y="6309"/>
                    <a:pt x="23771" y="8003"/>
                  </a:cubicBezTo>
                  <a:cubicBezTo>
                    <a:pt x="26917" y="9213"/>
                    <a:pt x="30143" y="10140"/>
                    <a:pt x="33450" y="10866"/>
                  </a:cubicBezTo>
                  <a:cubicBezTo>
                    <a:pt x="34338" y="11068"/>
                    <a:pt x="35225" y="11189"/>
                    <a:pt x="36112" y="11310"/>
                  </a:cubicBezTo>
                  <a:cubicBezTo>
                    <a:pt x="36475" y="11390"/>
                    <a:pt x="36838" y="11431"/>
                    <a:pt x="37241" y="11431"/>
                  </a:cubicBezTo>
                  <a:lnTo>
                    <a:pt x="37282" y="11431"/>
                  </a:lnTo>
                  <a:cubicBezTo>
                    <a:pt x="37604" y="11431"/>
                    <a:pt x="37604" y="10947"/>
                    <a:pt x="37282" y="10947"/>
                  </a:cubicBezTo>
                  <a:cubicBezTo>
                    <a:pt x="36273" y="10866"/>
                    <a:pt x="35265" y="10705"/>
                    <a:pt x="34257" y="10503"/>
                  </a:cubicBezTo>
                  <a:cubicBezTo>
                    <a:pt x="31192" y="9898"/>
                    <a:pt x="28127" y="9051"/>
                    <a:pt x="25183" y="8003"/>
                  </a:cubicBezTo>
                  <a:cubicBezTo>
                    <a:pt x="22884" y="7196"/>
                    <a:pt x="20626" y="6269"/>
                    <a:pt x="18408" y="5301"/>
                  </a:cubicBezTo>
                  <a:cubicBezTo>
                    <a:pt x="16149" y="4333"/>
                    <a:pt x="13971" y="3365"/>
                    <a:pt x="11713" y="2518"/>
                  </a:cubicBezTo>
                  <a:cubicBezTo>
                    <a:pt x="8971" y="1469"/>
                    <a:pt x="6107" y="663"/>
                    <a:pt x="3244" y="179"/>
                  </a:cubicBezTo>
                  <a:cubicBezTo>
                    <a:pt x="2558" y="58"/>
                    <a:pt x="1873" y="18"/>
                    <a:pt x="1187" y="18"/>
                  </a:cubicBezTo>
                  <a:cubicBezTo>
                    <a:pt x="1105" y="6"/>
                    <a:pt x="1022" y="1"/>
                    <a:pt x="93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4" name="Google Shape;1134;p28"/>
            <p:cNvSpPr/>
            <p:nvPr/>
          </p:nvSpPr>
          <p:spPr>
            <a:xfrm rot="-5400000">
              <a:off x="1927538" y="2923913"/>
              <a:ext cx="349248" cy="2321591"/>
            </a:xfrm>
            <a:custGeom>
              <a:avLst/>
              <a:gdLst/>
              <a:ahLst/>
              <a:cxnLst/>
              <a:rect l="l" t="t" r="r" b="b"/>
              <a:pathLst>
                <a:path w="6337" h="42278" extrusionOk="0">
                  <a:moveTo>
                    <a:pt x="5975" y="0"/>
                  </a:moveTo>
                  <a:cubicBezTo>
                    <a:pt x="5906" y="0"/>
                    <a:pt x="5843" y="34"/>
                    <a:pt x="5808" y="117"/>
                  </a:cubicBezTo>
                  <a:lnTo>
                    <a:pt x="5808" y="157"/>
                  </a:lnTo>
                  <a:cubicBezTo>
                    <a:pt x="5525" y="803"/>
                    <a:pt x="5243" y="1488"/>
                    <a:pt x="5001" y="2174"/>
                  </a:cubicBezTo>
                  <a:cubicBezTo>
                    <a:pt x="4316" y="3989"/>
                    <a:pt x="3751" y="5884"/>
                    <a:pt x="3227" y="7739"/>
                  </a:cubicBezTo>
                  <a:cubicBezTo>
                    <a:pt x="2420" y="10603"/>
                    <a:pt x="1775" y="13466"/>
                    <a:pt x="1291" y="16410"/>
                  </a:cubicBezTo>
                  <a:cubicBezTo>
                    <a:pt x="686" y="20040"/>
                    <a:pt x="323" y="23750"/>
                    <a:pt x="162" y="27420"/>
                  </a:cubicBezTo>
                  <a:cubicBezTo>
                    <a:pt x="0" y="31775"/>
                    <a:pt x="202" y="36131"/>
                    <a:pt x="726" y="40406"/>
                  </a:cubicBezTo>
                  <a:cubicBezTo>
                    <a:pt x="807" y="40970"/>
                    <a:pt x="847" y="41535"/>
                    <a:pt x="928" y="42100"/>
                  </a:cubicBezTo>
                  <a:cubicBezTo>
                    <a:pt x="959" y="42226"/>
                    <a:pt x="1052" y="42278"/>
                    <a:pt x="1152" y="42278"/>
                  </a:cubicBezTo>
                  <a:cubicBezTo>
                    <a:pt x="1307" y="42278"/>
                    <a:pt x="1477" y="42151"/>
                    <a:pt x="1452" y="41979"/>
                  </a:cubicBezTo>
                  <a:cubicBezTo>
                    <a:pt x="847" y="37623"/>
                    <a:pt x="565" y="33227"/>
                    <a:pt x="646" y="28872"/>
                  </a:cubicBezTo>
                  <a:cubicBezTo>
                    <a:pt x="807" y="22056"/>
                    <a:pt x="1734" y="15321"/>
                    <a:pt x="3469" y="8788"/>
                  </a:cubicBezTo>
                  <a:cubicBezTo>
                    <a:pt x="3993" y="6771"/>
                    <a:pt x="4598" y="4795"/>
                    <a:pt x="5324" y="2819"/>
                  </a:cubicBezTo>
                  <a:cubicBezTo>
                    <a:pt x="5525" y="2255"/>
                    <a:pt x="5727" y="1690"/>
                    <a:pt x="5969" y="1125"/>
                  </a:cubicBezTo>
                  <a:lnTo>
                    <a:pt x="6090" y="843"/>
                  </a:lnTo>
                  <a:cubicBezTo>
                    <a:pt x="6090" y="803"/>
                    <a:pt x="6130" y="762"/>
                    <a:pt x="6130" y="722"/>
                  </a:cubicBezTo>
                  <a:lnTo>
                    <a:pt x="6130" y="682"/>
                  </a:lnTo>
                  <a:cubicBezTo>
                    <a:pt x="6171" y="601"/>
                    <a:pt x="6211" y="520"/>
                    <a:pt x="6251" y="440"/>
                  </a:cubicBezTo>
                  <a:lnTo>
                    <a:pt x="6251" y="399"/>
                  </a:lnTo>
                  <a:cubicBezTo>
                    <a:pt x="6337" y="200"/>
                    <a:pt x="6140" y="0"/>
                    <a:pt x="5975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5" name="Google Shape;1135;p28"/>
            <p:cNvSpPr/>
            <p:nvPr/>
          </p:nvSpPr>
          <p:spPr>
            <a:xfrm rot="-5400000">
              <a:off x="205460" y="4311468"/>
              <a:ext cx="545448" cy="1188911"/>
            </a:xfrm>
            <a:custGeom>
              <a:avLst/>
              <a:gdLst/>
              <a:ahLst/>
              <a:cxnLst/>
              <a:rect l="l" t="t" r="r" b="b"/>
              <a:pathLst>
                <a:path w="9897" h="21651" extrusionOk="0">
                  <a:moveTo>
                    <a:pt x="9500" y="0"/>
                  </a:moveTo>
                  <a:cubicBezTo>
                    <a:pt x="9446" y="0"/>
                    <a:pt x="9391" y="18"/>
                    <a:pt x="9341" y="59"/>
                  </a:cubicBezTo>
                  <a:cubicBezTo>
                    <a:pt x="8414" y="906"/>
                    <a:pt x="7607" y="1915"/>
                    <a:pt x="6922" y="3003"/>
                  </a:cubicBezTo>
                  <a:cubicBezTo>
                    <a:pt x="4946" y="5947"/>
                    <a:pt x="3373" y="9133"/>
                    <a:pt x="2284" y="12521"/>
                  </a:cubicBezTo>
                  <a:cubicBezTo>
                    <a:pt x="1316" y="15384"/>
                    <a:pt x="550" y="18329"/>
                    <a:pt x="25" y="21313"/>
                  </a:cubicBezTo>
                  <a:cubicBezTo>
                    <a:pt x="1" y="21512"/>
                    <a:pt x="176" y="21650"/>
                    <a:pt x="333" y="21650"/>
                  </a:cubicBezTo>
                  <a:cubicBezTo>
                    <a:pt x="429" y="21650"/>
                    <a:pt x="519" y="21597"/>
                    <a:pt x="550" y="21474"/>
                  </a:cubicBezTo>
                  <a:cubicBezTo>
                    <a:pt x="1316" y="16675"/>
                    <a:pt x="2768" y="12037"/>
                    <a:pt x="4825" y="7641"/>
                  </a:cubicBezTo>
                  <a:cubicBezTo>
                    <a:pt x="5873" y="5343"/>
                    <a:pt x="7244" y="3205"/>
                    <a:pt x="8898" y="1269"/>
                  </a:cubicBezTo>
                  <a:cubicBezTo>
                    <a:pt x="9140" y="987"/>
                    <a:pt x="9422" y="705"/>
                    <a:pt x="9704" y="422"/>
                  </a:cubicBezTo>
                  <a:cubicBezTo>
                    <a:pt x="9897" y="262"/>
                    <a:pt x="9707" y="0"/>
                    <a:pt x="950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136" name="Google Shape;1136;p28"/>
            <p:cNvSpPr/>
            <p:nvPr/>
          </p:nvSpPr>
          <p:spPr>
            <a:xfrm rot="-5400000">
              <a:off x="-842421" y="3681359"/>
              <a:ext cx="1323361" cy="87750"/>
            </a:xfrm>
            <a:custGeom>
              <a:avLst/>
              <a:gdLst/>
              <a:ahLst/>
              <a:cxnLst/>
              <a:rect l="l" t="t" r="r" b="b"/>
              <a:pathLst>
                <a:path w="24012" h="1598" extrusionOk="0">
                  <a:moveTo>
                    <a:pt x="13224" y="1"/>
                  </a:moveTo>
                  <a:cubicBezTo>
                    <a:pt x="11591" y="1"/>
                    <a:pt x="9957" y="32"/>
                    <a:pt x="8324" y="97"/>
                  </a:cubicBezTo>
                  <a:cubicBezTo>
                    <a:pt x="5945" y="177"/>
                    <a:pt x="3566" y="419"/>
                    <a:pt x="1267" y="863"/>
                  </a:cubicBezTo>
                  <a:cubicBezTo>
                    <a:pt x="944" y="944"/>
                    <a:pt x="622" y="984"/>
                    <a:pt x="299" y="1105"/>
                  </a:cubicBezTo>
                  <a:cubicBezTo>
                    <a:pt x="1" y="1179"/>
                    <a:pt x="116" y="1598"/>
                    <a:pt x="357" y="1598"/>
                  </a:cubicBezTo>
                  <a:cubicBezTo>
                    <a:pt x="377" y="1598"/>
                    <a:pt x="398" y="1595"/>
                    <a:pt x="420" y="1589"/>
                  </a:cubicBezTo>
                  <a:cubicBezTo>
                    <a:pt x="1428" y="1307"/>
                    <a:pt x="2436" y="1105"/>
                    <a:pt x="3485" y="1024"/>
                  </a:cubicBezTo>
                  <a:cubicBezTo>
                    <a:pt x="6383" y="654"/>
                    <a:pt x="9309" y="480"/>
                    <a:pt x="12240" y="480"/>
                  </a:cubicBezTo>
                  <a:cubicBezTo>
                    <a:pt x="12817" y="480"/>
                    <a:pt x="13394" y="487"/>
                    <a:pt x="13970" y="500"/>
                  </a:cubicBezTo>
                  <a:cubicBezTo>
                    <a:pt x="17197" y="540"/>
                    <a:pt x="20463" y="702"/>
                    <a:pt x="23690" y="944"/>
                  </a:cubicBezTo>
                  <a:cubicBezTo>
                    <a:pt x="23702" y="945"/>
                    <a:pt x="23713" y="946"/>
                    <a:pt x="23724" y="946"/>
                  </a:cubicBezTo>
                  <a:cubicBezTo>
                    <a:pt x="24012" y="946"/>
                    <a:pt x="24000" y="458"/>
                    <a:pt x="23690" y="419"/>
                  </a:cubicBezTo>
                  <a:cubicBezTo>
                    <a:pt x="20201" y="145"/>
                    <a:pt x="16712" y="1"/>
                    <a:pt x="1322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sp>
        <p:nvSpPr>
          <p:cNvPr id="1137" name="Google Shape;1137;p28"/>
          <p:cNvSpPr/>
          <p:nvPr/>
        </p:nvSpPr>
        <p:spPr>
          <a:xfrm>
            <a:off x="1452403" y="6167906"/>
            <a:ext cx="310606" cy="310273"/>
          </a:xfrm>
          <a:custGeom>
            <a:avLst/>
            <a:gdLst/>
            <a:ahLst/>
            <a:cxnLst/>
            <a:rect l="l" t="t" r="r" b="b"/>
            <a:pathLst>
              <a:path w="6897" h="6897" extrusionOk="0">
                <a:moveTo>
                  <a:pt x="3469" y="1"/>
                </a:moveTo>
                <a:cubicBezTo>
                  <a:pt x="1573" y="1"/>
                  <a:pt x="1" y="1533"/>
                  <a:pt x="1" y="3429"/>
                </a:cubicBezTo>
                <a:cubicBezTo>
                  <a:pt x="1" y="5364"/>
                  <a:pt x="1573" y="6897"/>
                  <a:pt x="3469" y="6897"/>
                </a:cubicBezTo>
                <a:cubicBezTo>
                  <a:pt x="5364" y="6897"/>
                  <a:pt x="6897" y="5364"/>
                  <a:pt x="6897" y="3429"/>
                </a:cubicBezTo>
                <a:cubicBezTo>
                  <a:pt x="6897" y="1533"/>
                  <a:pt x="5364" y="1"/>
                  <a:pt x="3469" y="1"/>
                </a:cubicBezTo>
                <a:close/>
              </a:path>
            </a:pathLst>
          </a:custGeom>
          <a:solidFill>
            <a:schemeClr val="accent5">
              <a:alpha val="84320"/>
            </a:schemeClr>
          </a:solidFill>
          <a:ln>
            <a:noFill/>
          </a:ln>
        </p:spPr>
        <p:txBody>
          <a:bodyPr spcFirstLastPara="1" wrap="square" lIns="121598" tIns="121598" rIns="121598" bIns="121598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79"/>
          </a:p>
        </p:txBody>
      </p:sp>
      <p:sp>
        <p:nvSpPr>
          <p:cNvPr id="1138" name="Google Shape;1138;p28"/>
          <p:cNvSpPr txBox="1">
            <a:spLocks noGrp="1"/>
          </p:cNvSpPr>
          <p:nvPr>
            <p:ph type="title"/>
          </p:nvPr>
        </p:nvSpPr>
        <p:spPr>
          <a:xfrm>
            <a:off x="414572" y="623400"/>
            <a:ext cx="11332694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16">
    <p:spTree>
      <p:nvGrpSpPr>
        <p:cNvPr id="1" name="Shape 1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3" name="Google Shape;1253;p32"/>
          <p:cNvGrpSpPr/>
          <p:nvPr/>
        </p:nvGrpSpPr>
        <p:grpSpPr>
          <a:xfrm flipH="1">
            <a:off x="8408624" y="-1285242"/>
            <a:ext cx="4758033" cy="5562163"/>
            <a:chOff x="-664267" y="-780406"/>
            <a:chExt cx="3577375" cy="4171622"/>
          </a:xfrm>
        </p:grpSpPr>
        <p:sp>
          <p:nvSpPr>
            <p:cNvPr id="1254" name="Google Shape;1254;p32"/>
            <p:cNvSpPr/>
            <p:nvPr/>
          </p:nvSpPr>
          <p:spPr>
            <a:xfrm rot="-9527801">
              <a:off x="-112352" y="-452067"/>
              <a:ext cx="2473547" cy="3514945"/>
            </a:xfrm>
            <a:custGeom>
              <a:avLst/>
              <a:gdLst/>
              <a:ahLst/>
              <a:cxnLst/>
              <a:rect l="l" t="t" r="r" b="b"/>
              <a:pathLst>
                <a:path w="72513" h="103042" extrusionOk="0">
                  <a:moveTo>
                    <a:pt x="56380" y="1"/>
                  </a:moveTo>
                  <a:cubicBezTo>
                    <a:pt x="45008" y="20044"/>
                    <a:pt x="21415" y="28675"/>
                    <a:pt x="9679" y="48436"/>
                  </a:cubicBezTo>
                  <a:cubicBezTo>
                    <a:pt x="1" y="64648"/>
                    <a:pt x="444" y="87273"/>
                    <a:pt x="10728" y="103042"/>
                  </a:cubicBezTo>
                  <a:lnTo>
                    <a:pt x="22504" y="99815"/>
                  </a:lnTo>
                  <a:cubicBezTo>
                    <a:pt x="21496" y="98323"/>
                    <a:pt x="21657" y="96266"/>
                    <a:pt x="21940" y="94451"/>
                  </a:cubicBezTo>
                  <a:cubicBezTo>
                    <a:pt x="23391" y="86144"/>
                    <a:pt x="27908" y="78562"/>
                    <a:pt x="34240" y="73682"/>
                  </a:cubicBezTo>
                  <a:cubicBezTo>
                    <a:pt x="43556" y="66584"/>
                    <a:pt x="56138" y="65495"/>
                    <a:pt x="64608" y="57268"/>
                  </a:cubicBezTo>
                  <a:cubicBezTo>
                    <a:pt x="68721" y="53235"/>
                    <a:pt x="71463" y="47992"/>
                    <a:pt x="72512" y="42346"/>
                  </a:cubicBezTo>
                  <a:lnTo>
                    <a:pt x="5638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55" name="Google Shape;1255;p32"/>
            <p:cNvSpPr/>
            <p:nvPr/>
          </p:nvSpPr>
          <p:spPr>
            <a:xfrm rot="-9527801">
              <a:off x="1067809" y="1094508"/>
              <a:ext cx="16544" cy="9688"/>
            </a:xfrm>
            <a:custGeom>
              <a:avLst/>
              <a:gdLst/>
              <a:ahLst/>
              <a:cxnLst/>
              <a:rect l="l" t="t" r="r" b="b"/>
              <a:pathLst>
                <a:path w="485" h="284" extrusionOk="0">
                  <a:moveTo>
                    <a:pt x="445" y="1"/>
                  </a:moveTo>
                  <a:lnTo>
                    <a:pt x="324" y="41"/>
                  </a:lnTo>
                  <a:cubicBezTo>
                    <a:pt x="283" y="41"/>
                    <a:pt x="253" y="31"/>
                    <a:pt x="218" y="31"/>
                  </a:cubicBezTo>
                  <a:cubicBezTo>
                    <a:pt x="182" y="31"/>
                    <a:pt x="142" y="41"/>
                    <a:pt x="82" y="81"/>
                  </a:cubicBezTo>
                  <a:lnTo>
                    <a:pt x="82" y="122"/>
                  </a:lnTo>
                  <a:lnTo>
                    <a:pt x="1" y="162"/>
                  </a:lnTo>
                  <a:cubicBezTo>
                    <a:pt x="1" y="202"/>
                    <a:pt x="41" y="243"/>
                    <a:pt x="82" y="283"/>
                  </a:cubicBezTo>
                  <a:lnTo>
                    <a:pt x="283" y="283"/>
                  </a:lnTo>
                  <a:cubicBezTo>
                    <a:pt x="404" y="243"/>
                    <a:pt x="485" y="122"/>
                    <a:pt x="4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56" name="Google Shape;1256;p32"/>
            <p:cNvSpPr/>
            <p:nvPr/>
          </p:nvSpPr>
          <p:spPr>
            <a:xfrm rot="-9527801">
              <a:off x="1469052" y="1387158"/>
              <a:ext cx="15180" cy="10199"/>
            </a:xfrm>
            <a:custGeom>
              <a:avLst/>
              <a:gdLst/>
              <a:ahLst/>
              <a:cxnLst/>
              <a:rect l="l" t="t" r="r" b="b"/>
              <a:pathLst>
                <a:path w="445" h="299" extrusionOk="0">
                  <a:moveTo>
                    <a:pt x="251" y="1"/>
                  </a:moveTo>
                  <a:cubicBezTo>
                    <a:pt x="222" y="1"/>
                    <a:pt x="192" y="6"/>
                    <a:pt x="162" y="16"/>
                  </a:cubicBezTo>
                  <a:cubicBezTo>
                    <a:pt x="121" y="16"/>
                    <a:pt x="81" y="56"/>
                    <a:pt x="41" y="97"/>
                  </a:cubicBezTo>
                  <a:cubicBezTo>
                    <a:pt x="0" y="177"/>
                    <a:pt x="0" y="258"/>
                    <a:pt x="0" y="298"/>
                  </a:cubicBezTo>
                  <a:lnTo>
                    <a:pt x="162" y="258"/>
                  </a:lnTo>
                  <a:cubicBezTo>
                    <a:pt x="162" y="258"/>
                    <a:pt x="198" y="276"/>
                    <a:pt x="245" y="276"/>
                  </a:cubicBezTo>
                  <a:cubicBezTo>
                    <a:pt x="269" y="276"/>
                    <a:pt x="296" y="272"/>
                    <a:pt x="323" y="258"/>
                  </a:cubicBezTo>
                  <a:cubicBezTo>
                    <a:pt x="323" y="258"/>
                    <a:pt x="323" y="218"/>
                    <a:pt x="323" y="218"/>
                  </a:cubicBezTo>
                  <a:lnTo>
                    <a:pt x="444" y="137"/>
                  </a:lnTo>
                  <a:cubicBezTo>
                    <a:pt x="414" y="46"/>
                    <a:pt x="338" y="1"/>
                    <a:pt x="2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57" name="Google Shape;1257;p32"/>
            <p:cNvSpPr/>
            <p:nvPr/>
          </p:nvSpPr>
          <p:spPr>
            <a:xfrm rot="-9527801">
              <a:off x="1386086" y="423441"/>
              <a:ext cx="19273" cy="15726"/>
            </a:xfrm>
            <a:custGeom>
              <a:avLst/>
              <a:gdLst/>
              <a:ahLst/>
              <a:cxnLst/>
              <a:rect l="l" t="t" r="r" b="b"/>
              <a:pathLst>
                <a:path w="565" h="461" extrusionOk="0">
                  <a:moveTo>
                    <a:pt x="284" y="0"/>
                  </a:moveTo>
                  <a:cubicBezTo>
                    <a:pt x="215" y="0"/>
                    <a:pt x="138" y="29"/>
                    <a:pt x="81" y="57"/>
                  </a:cubicBezTo>
                  <a:lnTo>
                    <a:pt x="0" y="218"/>
                  </a:lnTo>
                  <a:lnTo>
                    <a:pt x="81" y="380"/>
                  </a:lnTo>
                  <a:lnTo>
                    <a:pt x="242" y="460"/>
                  </a:lnTo>
                  <a:cubicBezTo>
                    <a:pt x="323" y="420"/>
                    <a:pt x="363" y="380"/>
                    <a:pt x="403" y="339"/>
                  </a:cubicBezTo>
                  <a:cubicBezTo>
                    <a:pt x="484" y="339"/>
                    <a:pt x="524" y="299"/>
                    <a:pt x="565" y="218"/>
                  </a:cubicBezTo>
                  <a:lnTo>
                    <a:pt x="444" y="17"/>
                  </a:lnTo>
                  <a:lnTo>
                    <a:pt x="363" y="17"/>
                  </a:lnTo>
                  <a:cubicBezTo>
                    <a:pt x="339" y="5"/>
                    <a:pt x="312" y="0"/>
                    <a:pt x="2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58" name="Google Shape;1258;p32"/>
            <p:cNvSpPr/>
            <p:nvPr/>
          </p:nvSpPr>
          <p:spPr>
            <a:xfrm rot="-9527801">
              <a:off x="2017466" y="332224"/>
              <a:ext cx="17909" cy="16067"/>
            </a:xfrm>
            <a:custGeom>
              <a:avLst/>
              <a:gdLst/>
              <a:ahLst/>
              <a:cxnLst/>
              <a:rect l="l" t="t" r="r" b="b"/>
              <a:pathLst>
                <a:path w="525" h="471" extrusionOk="0">
                  <a:moveTo>
                    <a:pt x="283" y="0"/>
                  </a:moveTo>
                  <a:cubicBezTo>
                    <a:pt x="122" y="0"/>
                    <a:pt x="1" y="162"/>
                    <a:pt x="41" y="363"/>
                  </a:cubicBezTo>
                  <a:lnTo>
                    <a:pt x="122" y="444"/>
                  </a:lnTo>
                  <a:cubicBezTo>
                    <a:pt x="155" y="461"/>
                    <a:pt x="202" y="471"/>
                    <a:pt x="252" y="471"/>
                  </a:cubicBezTo>
                  <a:cubicBezTo>
                    <a:pt x="322" y="471"/>
                    <a:pt x="397" y="451"/>
                    <a:pt x="444" y="404"/>
                  </a:cubicBezTo>
                  <a:cubicBezTo>
                    <a:pt x="525" y="323"/>
                    <a:pt x="525" y="242"/>
                    <a:pt x="525" y="202"/>
                  </a:cubicBezTo>
                  <a:lnTo>
                    <a:pt x="404" y="81"/>
                  </a:lnTo>
                  <a:lnTo>
                    <a:pt x="444" y="81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59" name="Google Shape;1259;p32"/>
            <p:cNvSpPr/>
            <p:nvPr/>
          </p:nvSpPr>
          <p:spPr>
            <a:xfrm rot="-9527801">
              <a:off x="1934750" y="616557"/>
              <a:ext cx="22070" cy="26641"/>
            </a:xfrm>
            <a:custGeom>
              <a:avLst/>
              <a:gdLst/>
              <a:ahLst/>
              <a:cxnLst/>
              <a:rect l="l" t="t" r="r" b="b"/>
              <a:pathLst>
                <a:path w="647" h="781" extrusionOk="0">
                  <a:moveTo>
                    <a:pt x="347" y="1"/>
                  </a:moveTo>
                  <a:cubicBezTo>
                    <a:pt x="322" y="1"/>
                    <a:pt x="300" y="5"/>
                    <a:pt x="283" y="14"/>
                  </a:cubicBezTo>
                  <a:lnTo>
                    <a:pt x="203" y="14"/>
                  </a:lnTo>
                  <a:lnTo>
                    <a:pt x="82" y="94"/>
                  </a:lnTo>
                  <a:lnTo>
                    <a:pt x="41" y="175"/>
                  </a:lnTo>
                  <a:cubicBezTo>
                    <a:pt x="1" y="256"/>
                    <a:pt x="1" y="377"/>
                    <a:pt x="41" y="498"/>
                  </a:cubicBezTo>
                  <a:cubicBezTo>
                    <a:pt x="82" y="619"/>
                    <a:pt x="243" y="740"/>
                    <a:pt x="364" y="780"/>
                  </a:cubicBezTo>
                  <a:lnTo>
                    <a:pt x="525" y="699"/>
                  </a:lnTo>
                  <a:lnTo>
                    <a:pt x="646" y="538"/>
                  </a:lnTo>
                  <a:lnTo>
                    <a:pt x="646" y="336"/>
                  </a:lnTo>
                  <a:lnTo>
                    <a:pt x="646" y="296"/>
                  </a:lnTo>
                  <a:cubicBezTo>
                    <a:pt x="582" y="72"/>
                    <a:pt x="442" y="1"/>
                    <a:pt x="3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0" name="Google Shape;1260;p32"/>
            <p:cNvSpPr/>
            <p:nvPr/>
          </p:nvSpPr>
          <p:spPr>
            <a:xfrm rot="-9527801">
              <a:off x="1761762" y="482213"/>
              <a:ext cx="12417" cy="14020"/>
            </a:xfrm>
            <a:custGeom>
              <a:avLst/>
              <a:gdLst/>
              <a:ahLst/>
              <a:cxnLst/>
              <a:rect l="l" t="t" r="r" b="b"/>
              <a:pathLst>
                <a:path w="364" h="411" extrusionOk="0">
                  <a:moveTo>
                    <a:pt x="172" y="1"/>
                  </a:moveTo>
                  <a:cubicBezTo>
                    <a:pt x="156" y="1"/>
                    <a:pt x="140" y="3"/>
                    <a:pt x="122" y="7"/>
                  </a:cubicBezTo>
                  <a:lnTo>
                    <a:pt x="82" y="88"/>
                  </a:lnTo>
                  <a:lnTo>
                    <a:pt x="1" y="249"/>
                  </a:lnTo>
                  <a:cubicBezTo>
                    <a:pt x="1" y="290"/>
                    <a:pt x="41" y="370"/>
                    <a:pt x="122" y="410"/>
                  </a:cubicBezTo>
                  <a:cubicBezTo>
                    <a:pt x="203" y="410"/>
                    <a:pt x="243" y="410"/>
                    <a:pt x="324" y="370"/>
                  </a:cubicBezTo>
                  <a:lnTo>
                    <a:pt x="364" y="209"/>
                  </a:lnTo>
                  <a:lnTo>
                    <a:pt x="364" y="169"/>
                  </a:lnTo>
                  <a:cubicBezTo>
                    <a:pt x="364" y="133"/>
                    <a:pt x="300" y="1"/>
                    <a:pt x="1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1" name="Google Shape;1261;p32"/>
            <p:cNvSpPr/>
            <p:nvPr/>
          </p:nvSpPr>
          <p:spPr>
            <a:xfrm rot="-9527801">
              <a:off x="1623811" y="262326"/>
              <a:ext cx="13781" cy="16544"/>
            </a:xfrm>
            <a:custGeom>
              <a:avLst/>
              <a:gdLst/>
              <a:ahLst/>
              <a:cxnLst/>
              <a:rect l="l" t="t" r="r" b="b"/>
              <a:pathLst>
                <a:path w="404" h="485" extrusionOk="0">
                  <a:moveTo>
                    <a:pt x="121" y="1"/>
                  </a:moveTo>
                  <a:lnTo>
                    <a:pt x="0" y="202"/>
                  </a:lnTo>
                  <a:cubicBezTo>
                    <a:pt x="0" y="243"/>
                    <a:pt x="41" y="323"/>
                    <a:pt x="81" y="364"/>
                  </a:cubicBezTo>
                  <a:lnTo>
                    <a:pt x="202" y="485"/>
                  </a:lnTo>
                  <a:cubicBezTo>
                    <a:pt x="283" y="444"/>
                    <a:pt x="323" y="404"/>
                    <a:pt x="363" y="323"/>
                  </a:cubicBezTo>
                  <a:cubicBezTo>
                    <a:pt x="404" y="283"/>
                    <a:pt x="404" y="162"/>
                    <a:pt x="363" y="122"/>
                  </a:cubicBezTo>
                  <a:lnTo>
                    <a:pt x="363" y="81"/>
                  </a:lnTo>
                  <a:lnTo>
                    <a:pt x="24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2" name="Google Shape;1262;p32"/>
            <p:cNvSpPr/>
            <p:nvPr/>
          </p:nvSpPr>
          <p:spPr>
            <a:xfrm rot="-9527801">
              <a:off x="2103455" y="512951"/>
              <a:ext cx="13781" cy="16885"/>
            </a:xfrm>
            <a:custGeom>
              <a:avLst/>
              <a:gdLst/>
              <a:ahLst/>
              <a:cxnLst/>
              <a:rect l="l" t="t" r="r" b="b"/>
              <a:pathLst>
                <a:path w="404" h="495" extrusionOk="0">
                  <a:moveTo>
                    <a:pt x="243" y="0"/>
                  </a:moveTo>
                  <a:cubicBezTo>
                    <a:pt x="162" y="0"/>
                    <a:pt x="81" y="41"/>
                    <a:pt x="41" y="121"/>
                  </a:cubicBezTo>
                  <a:cubicBezTo>
                    <a:pt x="41" y="202"/>
                    <a:pt x="1" y="283"/>
                    <a:pt x="41" y="323"/>
                  </a:cubicBezTo>
                  <a:cubicBezTo>
                    <a:pt x="74" y="422"/>
                    <a:pt x="162" y="495"/>
                    <a:pt x="259" y="495"/>
                  </a:cubicBezTo>
                  <a:cubicBezTo>
                    <a:pt x="280" y="495"/>
                    <a:pt x="302" y="491"/>
                    <a:pt x="323" y="484"/>
                  </a:cubicBezTo>
                  <a:lnTo>
                    <a:pt x="404" y="363"/>
                  </a:lnTo>
                  <a:lnTo>
                    <a:pt x="404" y="323"/>
                  </a:lnTo>
                  <a:cubicBezTo>
                    <a:pt x="404" y="242"/>
                    <a:pt x="404" y="162"/>
                    <a:pt x="404" y="121"/>
                  </a:cubicBezTo>
                  <a:cubicBezTo>
                    <a:pt x="404" y="81"/>
                    <a:pt x="364" y="81"/>
                    <a:pt x="364" y="41"/>
                  </a:cubicBezTo>
                  <a:lnTo>
                    <a:pt x="24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3" name="Google Shape;1263;p32"/>
            <p:cNvSpPr/>
            <p:nvPr/>
          </p:nvSpPr>
          <p:spPr>
            <a:xfrm rot="-9527801">
              <a:off x="1245107" y="1351949"/>
              <a:ext cx="13781" cy="17909"/>
            </a:xfrm>
            <a:custGeom>
              <a:avLst/>
              <a:gdLst/>
              <a:ahLst/>
              <a:cxnLst/>
              <a:rect l="l" t="t" r="r" b="b"/>
              <a:pathLst>
                <a:path w="404" h="525" extrusionOk="0">
                  <a:moveTo>
                    <a:pt x="202" y="1"/>
                  </a:moveTo>
                  <a:lnTo>
                    <a:pt x="81" y="162"/>
                  </a:lnTo>
                  <a:cubicBezTo>
                    <a:pt x="81" y="162"/>
                    <a:pt x="81" y="202"/>
                    <a:pt x="41" y="202"/>
                  </a:cubicBezTo>
                  <a:cubicBezTo>
                    <a:pt x="0" y="283"/>
                    <a:pt x="0" y="364"/>
                    <a:pt x="0" y="444"/>
                  </a:cubicBezTo>
                  <a:lnTo>
                    <a:pt x="162" y="525"/>
                  </a:lnTo>
                  <a:cubicBezTo>
                    <a:pt x="323" y="444"/>
                    <a:pt x="404" y="283"/>
                    <a:pt x="363" y="122"/>
                  </a:cubicBezTo>
                  <a:cubicBezTo>
                    <a:pt x="323" y="41"/>
                    <a:pt x="283" y="1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4" name="Google Shape;1264;p32"/>
            <p:cNvSpPr/>
            <p:nvPr/>
          </p:nvSpPr>
          <p:spPr>
            <a:xfrm rot="-9527801">
              <a:off x="1651070" y="1318561"/>
              <a:ext cx="42674" cy="35783"/>
            </a:xfrm>
            <a:custGeom>
              <a:avLst/>
              <a:gdLst/>
              <a:ahLst/>
              <a:cxnLst/>
              <a:rect l="l" t="t" r="r" b="b"/>
              <a:pathLst>
                <a:path w="1251" h="1049" extrusionOk="0">
                  <a:moveTo>
                    <a:pt x="534" y="1"/>
                  </a:moveTo>
                  <a:cubicBezTo>
                    <a:pt x="422" y="1"/>
                    <a:pt x="291" y="38"/>
                    <a:pt x="202" y="97"/>
                  </a:cubicBezTo>
                  <a:cubicBezTo>
                    <a:pt x="81" y="218"/>
                    <a:pt x="0" y="379"/>
                    <a:pt x="41" y="581"/>
                  </a:cubicBezTo>
                  <a:lnTo>
                    <a:pt x="121" y="742"/>
                  </a:lnTo>
                  <a:lnTo>
                    <a:pt x="242" y="863"/>
                  </a:lnTo>
                  <a:lnTo>
                    <a:pt x="363" y="944"/>
                  </a:lnTo>
                  <a:lnTo>
                    <a:pt x="404" y="944"/>
                  </a:lnTo>
                  <a:cubicBezTo>
                    <a:pt x="506" y="1021"/>
                    <a:pt x="624" y="1049"/>
                    <a:pt x="739" y="1049"/>
                  </a:cubicBezTo>
                  <a:cubicBezTo>
                    <a:pt x="804" y="1049"/>
                    <a:pt x="869" y="1039"/>
                    <a:pt x="928" y="1025"/>
                  </a:cubicBezTo>
                  <a:cubicBezTo>
                    <a:pt x="1089" y="944"/>
                    <a:pt x="1210" y="823"/>
                    <a:pt x="1251" y="662"/>
                  </a:cubicBezTo>
                  <a:lnTo>
                    <a:pt x="1170" y="339"/>
                  </a:lnTo>
                  <a:lnTo>
                    <a:pt x="1049" y="218"/>
                  </a:lnTo>
                  <a:lnTo>
                    <a:pt x="1049" y="178"/>
                  </a:lnTo>
                  <a:cubicBezTo>
                    <a:pt x="968" y="57"/>
                    <a:pt x="807" y="16"/>
                    <a:pt x="646" y="16"/>
                  </a:cubicBezTo>
                  <a:cubicBezTo>
                    <a:pt x="613" y="6"/>
                    <a:pt x="575" y="1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5" name="Google Shape;1265;p32"/>
            <p:cNvSpPr/>
            <p:nvPr/>
          </p:nvSpPr>
          <p:spPr>
            <a:xfrm rot="-9527801">
              <a:off x="1347731" y="1099884"/>
              <a:ext cx="23435" cy="25140"/>
            </a:xfrm>
            <a:custGeom>
              <a:avLst/>
              <a:gdLst/>
              <a:ahLst/>
              <a:cxnLst/>
              <a:rect l="l" t="t" r="r" b="b"/>
              <a:pathLst>
                <a:path w="687" h="737" extrusionOk="0">
                  <a:moveTo>
                    <a:pt x="283" y="0"/>
                  </a:moveTo>
                  <a:lnTo>
                    <a:pt x="202" y="41"/>
                  </a:lnTo>
                  <a:lnTo>
                    <a:pt x="122" y="81"/>
                  </a:lnTo>
                  <a:lnTo>
                    <a:pt x="81" y="162"/>
                  </a:lnTo>
                  <a:lnTo>
                    <a:pt x="41" y="202"/>
                  </a:lnTo>
                  <a:cubicBezTo>
                    <a:pt x="1" y="323"/>
                    <a:pt x="1" y="404"/>
                    <a:pt x="41" y="525"/>
                  </a:cubicBezTo>
                  <a:cubicBezTo>
                    <a:pt x="75" y="658"/>
                    <a:pt x="191" y="737"/>
                    <a:pt x="322" y="737"/>
                  </a:cubicBezTo>
                  <a:cubicBezTo>
                    <a:pt x="349" y="737"/>
                    <a:pt x="376" y="733"/>
                    <a:pt x="404" y="726"/>
                  </a:cubicBezTo>
                  <a:lnTo>
                    <a:pt x="525" y="686"/>
                  </a:lnTo>
                  <a:lnTo>
                    <a:pt x="646" y="444"/>
                  </a:lnTo>
                  <a:cubicBezTo>
                    <a:pt x="686" y="363"/>
                    <a:pt x="686" y="283"/>
                    <a:pt x="646" y="202"/>
                  </a:cubicBezTo>
                  <a:lnTo>
                    <a:pt x="606" y="121"/>
                  </a:lnTo>
                  <a:lnTo>
                    <a:pt x="525" y="4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6" name="Google Shape;1266;p32"/>
            <p:cNvSpPr/>
            <p:nvPr/>
          </p:nvSpPr>
          <p:spPr>
            <a:xfrm rot="-9527801">
              <a:off x="2026810" y="1372567"/>
              <a:ext cx="23435" cy="25686"/>
            </a:xfrm>
            <a:custGeom>
              <a:avLst/>
              <a:gdLst/>
              <a:ahLst/>
              <a:cxnLst/>
              <a:rect l="l" t="t" r="r" b="b"/>
              <a:pathLst>
                <a:path w="687" h="753" extrusionOk="0">
                  <a:moveTo>
                    <a:pt x="375" y="0"/>
                  </a:moveTo>
                  <a:cubicBezTo>
                    <a:pt x="304" y="0"/>
                    <a:pt x="233" y="20"/>
                    <a:pt x="162" y="67"/>
                  </a:cubicBezTo>
                  <a:lnTo>
                    <a:pt x="122" y="147"/>
                  </a:lnTo>
                  <a:lnTo>
                    <a:pt x="1" y="309"/>
                  </a:lnTo>
                  <a:lnTo>
                    <a:pt x="1" y="430"/>
                  </a:lnTo>
                  <a:cubicBezTo>
                    <a:pt x="41" y="591"/>
                    <a:pt x="202" y="752"/>
                    <a:pt x="404" y="752"/>
                  </a:cubicBezTo>
                  <a:lnTo>
                    <a:pt x="485" y="752"/>
                  </a:lnTo>
                  <a:lnTo>
                    <a:pt x="606" y="712"/>
                  </a:lnTo>
                  <a:lnTo>
                    <a:pt x="646" y="631"/>
                  </a:lnTo>
                  <a:cubicBezTo>
                    <a:pt x="686" y="510"/>
                    <a:pt x="686" y="389"/>
                    <a:pt x="646" y="268"/>
                  </a:cubicBezTo>
                  <a:cubicBezTo>
                    <a:pt x="646" y="188"/>
                    <a:pt x="565" y="67"/>
                    <a:pt x="525" y="26"/>
                  </a:cubicBezTo>
                  <a:cubicBezTo>
                    <a:pt x="475" y="10"/>
                    <a:pt x="425" y="0"/>
                    <a:pt x="3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7" name="Google Shape;1267;p32"/>
            <p:cNvSpPr/>
            <p:nvPr/>
          </p:nvSpPr>
          <p:spPr>
            <a:xfrm rot="-9527801">
              <a:off x="2035269" y="1138251"/>
              <a:ext cx="23401" cy="24799"/>
            </a:xfrm>
            <a:custGeom>
              <a:avLst/>
              <a:gdLst/>
              <a:ahLst/>
              <a:cxnLst/>
              <a:rect l="l" t="t" r="r" b="b"/>
              <a:pathLst>
                <a:path w="686" h="727" extrusionOk="0">
                  <a:moveTo>
                    <a:pt x="242" y="0"/>
                  </a:moveTo>
                  <a:lnTo>
                    <a:pt x="162" y="81"/>
                  </a:lnTo>
                  <a:lnTo>
                    <a:pt x="41" y="242"/>
                  </a:lnTo>
                  <a:cubicBezTo>
                    <a:pt x="0" y="323"/>
                    <a:pt x="0" y="404"/>
                    <a:pt x="41" y="444"/>
                  </a:cubicBezTo>
                  <a:lnTo>
                    <a:pt x="81" y="565"/>
                  </a:lnTo>
                  <a:lnTo>
                    <a:pt x="283" y="686"/>
                  </a:lnTo>
                  <a:cubicBezTo>
                    <a:pt x="323" y="726"/>
                    <a:pt x="363" y="726"/>
                    <a:pt x="444" y="726"/>
                  </a:cubicBezTo>
                  <a:lnTo>
                    <a:pt x="524" y="646"/>
                  </a:lnTo>
                  <a:lnTo>
                    <a:pt x="686" y="444"/>
                  </a:lnTo>
                  <a:cubicBezTo>
                    <a:pt x="686" y="363"/>
                    <a:pt x="686" y="323"/>
                    <a:pt x="686" y="242"/>
                  </a:cubicBezTo>
                  <a:lnTo>
                    <a:pt x="605" y="162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8" name="Google Shape;1268;p32"/>
            <p:cNvSpPr/>
            <p:nvPr/>
          </p:nvSpPr>
          <p:spPr>
            <a:xfrm rot="-9527801">
              <a:off x="1361634" y="1227433"/>
              <a:ext cx="24799" cy="25686"/>
            </a:xfrm>
            <a:custGeom>
              <a:avLst/>
              <a:gdLst/>
              <a:ahLst/>
              <a:cxnLst/>
              <a:rect l="l" t="t" r="r" b="b"/>
              <a:pathLst>
                <a:path w="727" h="753" extrusionOk="0">
                  <a:moveTo>
                    <a:pt x="323" y="0"/>
                  </a:moveTo>
                  <a:lnTo>
                    <a:pt x="202" y="40"/>
                  </a:lnTo>
                  <a:lnTo>
                    <a:pt x="121" y="121"/>
                  </a:lnTo>
                  <a:lnTo>
                    <a:pt x="41" y="282"/>
                  </a:lnTo>
                  <a:cubicBezTo>
                    <a:pt x="0" y="363"/>
                    <a:pt x="0" y="403"/>
                    <a:pt x="41" y="484"/>
                  </a:cubicBezTo>
                  <a:lnTo>
                    <a:pt x="81" y="605"/>
                  </a:lnTo>
                  <a:lnTo>
                    <a:pt x="283" y="726"/>
                  </a:lnTo>
                  <a:cubicBezTo>
                    <a:pt x="333" y="743"/>
                    <a:pt x="383" y="753"/>
                    <a:pt x="430" y="753"/>
                  </a:cubicBezTo>
                  <a:cubicBezTo>
                    <a:pt x="497" y="753"/>
                    <a:pt x="558" y="733"/>
                    <a:pt x="605" y="686"/>
                  </a:cubicBezTo>
                  <a:lnTo>
                    <a:pt x="646" y="605"/>
                  </a:lnTo>
                  <a:lnTo>
                    <a:pt x="726" y="444"/>
                  </a:lnTo>
                  <a:lnTo>
                    <a:pt x="726" y="323"/>
                  </a:lnTo>
                  <a:lnTo>
                    <a:pt x="646" y="161"/>
                  </a:lnTo>
                  <a:lnTo>
                    <a:pt x="565" y="8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69" name="Google Shape;1269;p32"/>
            <p:cNvSpPr/>
            <p:nvPr/>
          </p:nvSpPr>
          <p:spPr>
            <a:xfrm rot="-9527801">
              <a:off x="1359652" y="1561676"/>
              <a:ext cx="13781" cy="19682"/>
            </a:xfrm>
            <a:custGeom>
              <a:avLst/>
              <a:gdLst/>
              <a:ahLst/>
              <a:cxnLst/>
              <a:rect l="l" t="t" r="r" b="b"/>
              <a:pathLst>
                <a:path w="404" h="577" extrusionOk="0">
                  <a:moveTo>
                    <a:pt x="246" y="1"/>
                  </a:moveTo>
                  <a:cubicBezTo>
                    <a:pt x="232" y="1"/>
                    <a:pt x="217" y="4"/>
                    <a:pt x="202" y="11"/>
                  </a:cubicBezTo>
                  <a:lnTo>
                    <a:pt x="122" y="213"/>
                  </a:lnTo>
                  <a:cubicBezTo>
                    <a:pt x="41" y="253"/>
                    <a:pt x="1" y="334"/>
                    <a:pt x="1" y="455"/>
                  </a:cubicBezTo>
                  <a:lnTo>
                    <a:pt x="162" y="576"/>
                  </a:lnTo>
                  <a:cubicBezTo>
                    <a:pt x="162" y="556"/>
                    <a:pt x="172" y="546"/>
                    <a:pt x="187" y="546"/>
                  </a:cubicBezTo>
                  <a:cubicBezTo>
                    <a:pt x="202" y="546"/>
                    <a:pt x="222" y="556"/>
                    <a:pt x="243" y="576"/>
                  </a:cubicBezTo>
                  <a:lnTo>
                    <a:pt x="404" y="415"/>
                  </a:lnTo>
                  <a:cubicBezTo>
                    <a:pt x="404" y="374"/>
                    <a:pt x="404" y="374"/>
                    <a:pt x="404" y="334"/>
                  </a:cubicBezTo>
                  <a:cubicBezTo>
                    <a:pt x="404" y="253"/>
                    <a:pt x="404" y="173"/>
                    <a:pt x="404" y="132"/>
                  </a:cubicBezTo>
                  <a:cubicBezTo>
                    <a:pt x="371" y="67"/>
                    <a:pt x="311" y="1"/>
                    <a:pt x="2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0" name="Google Shape;1270;p32"/>
            <p:cNvSpPr/>
            <p:nvPr/>
          </p:nvSpPr>
          <p:spPr>
            <a:xfrm rot="-9527801">
              <a:off x="1565233" y="1589795"/>
              <a:ext cx="16544" cy="14702"/>
            </a:xfrm>
            <a:custGeom>
              <a:avLst/>
              <a:gdLst/>
              <a:ahLst/>
              <a:cxnLst/>
              <a:rect l="l" t="t" r="r" b="b"/>
              <a:pathLst>
                <a:path w="485" h="431" extrusionOk="0">
                  <a:moveTo>
                    <a:pt x="212" y="1"/>
                  </a:moveTo>
                  <a:cubicBezTo>
                    <a:pt x="155" y="1"/>
                    <a:pt x="98" y="29"/>
                    <a:pt x="41" y="58"/>
                  </a:cubicBezTo>
                  <a:lnTo>
                    <a:pt x="1" y="179"/>
                  </a:lnTo>
                  <a:cubicBezTo>
                    <a:pt x="35" y="347"/>
                    <a:pt x="124" y="431"/>
                    <a:pt x="223" y="431"/>
                  </a:cubicBezTo>
                  <a:cubicBezTo>
                    <a:pt x="243" y="431"/>
                    <a:pt x="263" y="427"/>
                    <a:pt x="283" y="421"/>
                  </a:cubicBezTo>
                  <a:cubicBezTo>
                    <a:pt x="404" y="340"/>
                    <a:pt x="485" y="219"/>
                    <a:pt x="445" y="98"/>
                  </a:cubicBezTo>
                  <a:lnTo>
                    <a:pt x="324" y="17"/>
                  </a:lnTo>
                  <a:lnTo>
                    <a:pt x="283" y="17"/>
                  </a:lnTo>
                  <a:cubicBezTo>
                    <a:pt x="260" y="5"/>
                    <a:pt x="236" y="1"/>
                    <a:pt x="2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1" name="Google Shape;1271;p32"/>
            <p:cNvSpPr/>
            <p:nvPr/>
          </p:nvSpPr>
          <p:spPr>
            <a:xfrm rot="-9527801">
              <a:off x="1704325" y="1438955"/>
              <a:ext cx="28927" cy="27528"/>
            </a:xfrm>
            <a:custGeom>
              <a:avLst/>
              <a:gdLst/>
              <a:ahLst/>
              <a:cxnLst/>
              <a:rect l="l" t="t" r="r" b="b"/>
              <a:pathLst>
                <a:path w="848" h="807" extrusionOk="0">
                  <a:moveTo>
                    <a:pt x="444" y="0"/>
                  </a:moveTo>
                  <a:lnTo>
                    <a:pt x="323" y="41"/>
                  </a:lnTo>
                  <a:cubicBezTo>
                    <a:pt x="122" y="81"/>
                    <a:pt x="1" y="242"/>
                    <a:pt x="1" y="444"/>
                  </a:cubicBezTo>
                  <a:lnTo>
                    <a:pt x="81" y="565"/>
                  </a:lnTo>
                  <a:lnTo>
                    <a:pt x="122" y="605"/>
                  </a:lnTo>
                  <a:cubicBezTo>
                    <a:pt x="202" y="726"/>
                    <a:pt x="323" y="807"/>
                    <a:pt x="485" y="807"/>
                  </a:cubicBezTo>
                  <a:lnTo>
                    <a:pt x="565" y="767"/>
                  </a:lnTo>
                  <a:lnTo>
                    <a:pt x="646" y="686"/>
                  </a:lnTo>
                  <a:cubicBezTo>
                    <a:pt x="807" y="605"/>
                    <a:pt x="848" y="404"/>
                    <a:pt x="767" y="242"/>
                  </a:cubicBezTo>
                  <a:cubicBezTo>
                    <a:pt x="767" y="162"/>
                    <a:pt x="727" y="121"/>
                    <a:pt x="646" y="41"/>
                  </a:cubicBezTo>
                  <a:lnTo>
                    <a:pt x="565" y="41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2" name="Google Shape;1272;p32"/>
            <p:cNvSpPr/>
            <p:nvPr/>
          </p:nvSpPr>
          <p:spPr>
            <a:xfrm rot="-9527801">
              <a:off x="1583564" y="1460904"/>
              <a:ext cx="26164" cy="27562"/>
            </a:xfrm>
            <a:custGeom>
              <a:avLst/>
              <a:gdLst/>
              <a:ahLst/>
              <a:cxnLst/>
              <a:rect l="l" t="t" r="r" b="b"/>
              <a:pathLst>
                <a:path w="767" h="808" extrusionOk="0">
                  <a:moveTo>
                    <a:pt x="323" y="1"/>
                  </a:moveTo>
                  <a:cubicBezTo>
                    <a:pt x="121" y="122"/>
                    <a:pt x="0" y="324"/>
                    <a:pt x="0" y="525"/>
                  </a:cubicBezTo>
                  <a:lnTo>
                    <a:pt x="41" y="687"/>
                  </a:lnTo>
                  <a:lnTo>
                    <a:pt x="202" y="807"/>
                  </a:lnTo>
                  <a:lnTo>
                    <a:pt x="323" y="807"/>
                  </a:lnTo>
                  <a:cubicBezTo>
                    <a:pt x="484" y="767"/>
                    <a:pt x="646" y="687"/>
                    <a:pt x="726" y="525"/>
                  </a:cubicBezTo>
                  <a:cubicBezTo>
                    <a:pt x="767" y="445"/>
                    <a:pt x="767" y="324"/>
                    <a:pt x="726" y="203"/>
                  </a:cubicBezTo>
                  <a:cubicBezTo>
                    <a:pt x="686" y="162"/>
                    <a:pt x="686" y="162"/>
                    <a:pt x="686" y="122"/>
                  </a:cubicBezTo>
                  <a:lnTo>
                    <a:pt x="605" y="41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3" name="Google Shape;1273;p32"/>
            <p:cNvSpPr/>
            <p:nvPr/>
          </p:nvSpPr>
          <p:spPr>
            <a:xfrm rot="-9527801">
              <a:off x="1857953" y="1560406"/>
              <a:ext cx="15180" cy="16885"/>
            </a:xfrm>
            <a:custGeom>
              <a:avLst/>
              <a:gdLst/>
              <a:ahLst/>
              <a:cxnLst/>
              <a:rect l="l" t="t" r="r" b="b"/>
              <a:pathLst>
                <a:path w="445" h="495" extrusionOk="0">
                  <a:moveTo>
                    <a:pt x="224" y="0"/>
                  </a:moveTo>
                  <a:cubicBezTo>
                    <a:pt x="203" y="0"/>
                    <a:pt x="183" y="4"/>
                    <a:pt x="162" y="11"/>
                  </a:cubicBezTo>
                  <a:lnTo>
                    <a:pt x="41" y="212"/>
                  </a:lnTo>
                  <a:cubicBezTo>
                    <a:pt x="41" y="253"/>
                    <a:pt x="0" y="293"/>
                    <a:pt x="0" y="373"/>
                  </a:cubicBezTo>
                  <a:lnTo>
                    <a:pt x="121" y="494"/>
                  </a:lnTo>
                  <a:lnTo>
                    <a:pt x="162" y="494"/>
                  </a:lnTo>
                  <a:cubicBezTo>
                    <a:pt x="242" y="494"/>
                    <a:pt x="323" y="494"/>
                    <a:pt x="404" y="454"/>
                  </a:cubicBezTo>
                  <a:lnTo>
                    <a:pt x="444" y="293"/>
                  </a:lnTo>
                  <a:lnTo>
                    <a:pt x="444" y="212"/>
                  </a:lnTo>
                  <a:cubicBezTo>
                    <a:pt x="411" y="79"/>
                    <a:pt x="322" y="0"/>
                    <a:pt x="2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4" name="Google Shape;1274;p32"/>
            <p:cNvSpPr/>
            <p:nvPr/>
          </p:nvSpPr>
          <p:spPr>
            <a:xfrm rot="-9527801">
              <a:off x="1537989" y="815669"/>
              <a:ext cx="39911" cy="49428"/>
            </a:xfrm>
            <a:custGeom>
              <a:avLst/>
              <a:gdLst/>
              <a:ahLst/>
              <a:cxnLst/>
              <a:rect l="l" t="t" r="r" b="b"/>
              <a:pathLst>
                <a:path w="1170" h="1449" extrusionOk="0">
                  <a:moveTo>
                    <a:pt x="701" y="1"/>
                  </a:moveTo>
                  <a:cubicBezTo>
                    <a:pt x="668" y="1"/>
                    <a:pt x="636" y="4"/>
                    <a:pt x="605" y="11"/>
                  </a:cubicBezTo>
                  <a:lnTo>
                    <a:pt x="403" y="172"/>
                  </a:lnTo>
                  <a:lnTo>
                    <a:pt x="323" y="252"/>
                  </a:lnTo>
                  <a:cubicBezTo>
                    <a:pt x="282" y="293"/>
                    <a:pt x="202" y="414"/>
                    <a:pt x="202" y="494"/>
                  </a:cubicBezTo>
                  <a:lnTo>
                    <a:pt x="121" y="615"/>
                  </a:lnTo>
                  <a:lnTo>
                    <a:pt x="40" y="736"/>
                  </a:lnTo>
                  <a:lnTo>
                    <a:pt x="40" y="817"/>
                  </a:lnTo>
                  <a:cubicBezTo>
                    <a:pt x="0" y="898"/>
                    <a:pt x="0" y="978"/>
                    <a:pt x="0" y="1059"/>
                  </a:cubicBezTo>
                  <a:lnTo>
                    <a:pt x="121" y="1301"/>
                  </a:lnTo>
                  <a:lnTo>
                    <a:pt x="282" y="1382"/>
                  </a:lnTo>
                  <a:lnTo>
                    <a:pt x="363" y="1422"/>
                  </a:lnTo>
                  <a:cubicBezTo>
                    <a:pt x="430" y="1439"/>
                    <a:pt x="490" y="1449"/>
                    <a:pt x="546" y="1449"/>
                  </a:cubicBezTo>
                  <a:cubicBezTo>
                    <a:pt x="625" y="1449"/>
                    <a:pt x="695" y="1429"/>
                    <a:pt x="766" y="1382"/>
                  </a:cubicBezTo>
                  <a:lnTo>
                    <a:pt x="887" y="1220"/>
                  </a:lnTo>
                  <a:lnTo>
                    <a:pt x="968" y="1059"/>
                  </a:lnTo>
                  <a:lnTo>
                    <a:pt x="968" y="978"/>
                  </a:lnTo>
                  <a:lnTo>
                    <a:pt x="1089" y="817"/>
                  </a:lnTo>
                  <a:lnTo>
                    <a:pt x="1170" y="656"/>
                  </a:lnTo>
                  <a:lnTo>
                    <a:pt x="1170" y="373"/>
                  </a:lnTo>
                  <a:cubicBezTo>
                    <a:pt x="1067" y="101"/>
                    <a:pt x="879" y="1"/>
                    <a:pt x="7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5" name="Google Shape;1275;p32"/>
            <p:cNvSpPr/>
            <p:nvPr/>
          </p:nvSpPr>
          <p:spPr>
            <a:xfrm rot="-9527801">
              <a:off x="1736219" y="702689"/>
              <a:ext cx="22070" cy="25891"/>
            </a:xfrm>
            <a:custGeom>
              <a:avLst/>
              <a:gdLst/>
              <a:ahLst/>
              <a:cxnLst/>
              <a:rect l="l" t="t" r="r" b="b"/>
              <a:pathLst>
                <a:path w="647" h="759" extrusionOk="0">
                  <a:moveTo>
                    <a:pt x="348" y="0"/>
                  </a:moveTo>
                  <a:cubicBezTo>
                    <a:pt x="248" y="0"/>
                    <a:pt x="142" y="46"/>
                    <a:pt x="81" y="137"/>
                  </a:cubicBezTo>
                  <a:cubicBezTo>
                    <a:pt x="1" y="217"/>
                    <a:pt x="1" y="379"/>
                    <a:pt x="41" y="500"/>
                  </a:cubicBezTo>
                  <a:cubicBezTo>
                    <a:pt x="81" y="621"/>
                    <a:pt x="162" y="701"/>
                    <a:pt x="243" y="741"/>
                  </a:cubicBezTo>
                  <a:cubicBezTo>
                    <a:pt x="266" y="753"/>
                    <a:pt x="294" y="758"/>
                    <a:pt x="322" y="758"/>
                  </a:cubicBezTo>
                  <a:cubicBezTo>
                    <a:pt x="391" y="758"/>
                    <a:pt x="468" y="730"/>
                    <a:pt x="525" y="701"/>
                  </a:cubicBezTo>
                  <a:lnTo>
                    <a:pt x="565" y="621"/>
                  </a:lnTo>
                  <a:lnTo>
                    <a:pt x="606" y="540"/>
                  </a:lnTo>
                  <a:lnTo>
                    <a:pt x="646" y="419"/>
                  </a:lnTo>
                  <a:lnTo>
                    <a:pt x="646" y="298"/>
                  </a:lnTo>
                  <a:lnTo>
                    <a:pt x="606" y="177"/>
                  </a:lnTo>
                  <a:lnTo>
                    <a:pt x="565" y="137"/>
                  </a:lnTo>
                  <a:lnTo>
                    <a:pt x="485" y="56"/>
                  </a:lnTo>
                  <a:lnTo>
                    <a:pt x="444" y="16"/>
                  </a:lnTo>
                  <a:cubicBezTo>
                    <a:pt x="414" y="5"/>
                    <a:pt x="381" y="0"/>
                    <a:pt x="3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6" name="Google Shape;1276;p32"/>
            <p:cNvSpPr/>
            <p:nvPr/>
          </p:nvSpPr>
          <p:spPr>
            <a:xfrm rot="-9527801">
              <a:off x="1875528" y="835184"/>
              <a:ext cx="39911" cy="42708"/>
            </a:xfrm>
            <a:custGeom>
              <a:avLst/>
              <a:gdLst/>
              <a:ahLst/>
              <a:cxnLst/>
              <a:rect l="l" t="t" r="r" b="b"/>
              <a:pathLst>
                <a:path w="1170" h="1252" extrusionOk="0">
                  <a:moveTo>
                    <a:pt x="525" y="1"/>
                  </a:moveTo>
                  <a:cubicBezTo>
                    <a:pt x="162" y="122"/>
                    <a:pt x="0" y="525"/>
                    <a:pt x="81" y="888"/>
                  </a:cubicBezTo>
                  <a:cubicBezTo>
                    <a:pt x="121" y="969"/>
                    <a:pt x="162" y="1090"/>
                    <a:pt x="242" y="1130"/>
                  </a:cubicBezTo>
                  <a:lnTo>
                    <a:pt x="404" y="1211"/>
                  </a:lnTo>
                  <a:lnTo>
                    <a:pt x="525" y="1251"/>
                  </a:lnTo>
                  <a:lnTo>
                    <a:pt x="686" y="1251"/>
                  </a:lnTo>
                  <a:lnTo>
                    <a:pt x="928" y="1170"/>
                  </a:lnTo>
                  <a:lnTo>
                    <a:pt x="1089" y="1009"/>
                  </a:lnTo>
                  <a:lnTo>
                    <a:pt x="1170" y="807"/>
                  </a:lnTo>
                  <a:lnTo>
                    <a:pt x="1170" y="565"/>
                  </a:lnTo>
                  <a:lnTo>
                    <a:pt x="1049" y="243"/>
                  </a:lnTo>
                  <a:lnTo>
                    <a:pt x="888" y="81"/>
                  </a:lnTo>
                  <a:lnTo>
                    <a:pt x="7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7" name="Google Shape;1277;p32"/>
            <p:cNvSpPr/>
            <p:nvPr/>
          </p:nvSpPr>
          <p:spPr>
            <a:xfrm rot="-9527801">
              <a:off x="1619619" y="834683"/>
              <a:ext cx="39945" cy="39297"/>
            </a:xfrm>
            <a:custGeom>
              <a:avLst/>
              <a:gdLst/>
              <a:ahLst/>
              <a:cxnLst/>
              <a:rect l="l" t="t" r="r" b="b"/>
              <a:pathLst>
                <a:path w="1171" h="1152" extrusionOk="0">
                  <a:moveTo>
                    <a:pt x="556" y="0"/>
                  </a:moveTo>
                  <a:cubicBezTo>
                    <a:pt x="413" y="0"/>
                    <a:pt x="270" y="36"/>
                    <a:pt x="162" y="144"/>
                  </a:cubicBezTo>
                  <a:lnTo>
                    <a:pt x="81" y="305"/>
                  </a:lnTo>
                  <a:lnTo>
                    <a:pt x="1" y="426"/>
                  </a:lnTo>
                  <a:lnTo>
                    <a:pt x="1" y="708"/>
                  </a:lnTo>
                  <a:cubicBezTo>
                    <a:pt x="122" y="991"/>
                    <a:pt x="364" y="1152"/>
                    <a:pt x="646" y="1152"/>
                  </a:cubicBezTo>
                  <a:lnTo>
                    <a:pt x="727" y="1152"/>
                  </a:lnTo>
                  <a:lnTo>
                    <a:pt x="888" y="1112"/>
                  </a:lnTo>
                  <a:lnTo>
                    <a:pt x="1009" y="1031"/>
                  </a:lnTo>
                  <a:lnTo>
                    <a:pt x="1130" y="870"/>
                  </a:lnTo>
                  <a:cubicBezTo>
                    <a:pt x="1170" y="708"/>
                    <a:pt x="1170" y="587"/>
                    <a:pt x="1130" y="426"/>
                  </a:cubicBezTo>
                  <a:cubicBezTo>
                    <a:pt x="1090" y="224"/>
                    <a:pt x="928" y="103"/>
                    <a:pt x="767" y="23"/>
                  </a:cubicBezTo>
                  <a:cubicBezTo>
                    <a:pt x="700" y="9"/>
                    <a:pt x="628" y="0"/>
                    <a:pt x="5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8" name="Google Shape;1278;p32"/>
            <p:cNvSpPr/>
            <p:nvPr/>
          </p:nvSpPr>
          <p:spPr>
            <a:xfrm rot="-9527801">
              <a:off x="1217568" y="696867"/>
              <a:ext cx="22070" cy="26198"/>
            </a:xfrm>
            <a:custGeom>
              <a:avLst/>
              <a:gdLst/>
              <a:ahLst/>
              <a:cxnLst/>
              <a:rect l="l" t="t" r="r" b="b"/>
              <a:pathLst>
                <a:path w="647" h="768" extrusionOk="0">
                  <a:moveTo>
                    <a:pt x="243" y="1"/>
                  </a:moveTo>
                  <a:lnTo>
                    <a:pt x="82" y="41"/>
                  </a:lnTo>
                  <a:cubicBezTo>
                    <a:pt x="1" y="162"/>
                    <a:pt x="1" y="323"/>
                    <a:pt x="82" y="444"/>
                  </a:cubicBezTo>
                  <a:cubicBezTo>
                    <a:pt x="122" y="525"/>
                    <a:pt x="162" y="565"/>
                    <a:pt x="162" y="646"/>
                  </a:cubicBezTo>
                  <a:lnTo>
                    <a:pt x="324" y="767"/>
                  </a:lnTo>
                  <a:lnTo>
                    <a:pt x="606" y="646"/>
                  </a:lnTo>
                  <a:lnTo>
                    <a:pt x="646" y="444"/>
                  </a:lnTo>
                  <a:cubicBezTo>
                    <a:pt x="566" y="364"/>
                    <a:pt x="525" y="323"/>
                    <a:pt x="485" y="243"/>
                  </a:cubicBezTo>
                  <a:cubicBezTo>
                    <a:pt x="404" y="162"/>
                    <a:pt x="324" y="81"/>
                    <a:pt x="2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79" name="Google Shape;1279;p32"/>
            <p:cNvSpPr/>
            <p:nvPr/>
          </p:nvSpPr>
          <p:spPr>
            <a:xfrm rot="-9527801">
              <a:off x="1673170" y="1032396"/>
              <a:ext cx="33054" cy="35920"/>
            </a:xfrm>
            <a:custGeom>
              <a:avLst/>
              <a:gdLst/>
              <a:ahLst/>
              <a:cxnLst/>
              <a:rect l="l" t="t" r="r" b="b"/>
              <a:pathLst>
                <a:path w="969" h="1053" extrusionOk="0">
                  <a:moveTo>
                    <a:pt x="404" y="1"/>
                  </a:moveTo>
                  <a:lnTo>
                    <a:pt x="323" y="41"/>
                  </a:lnTo>
                  <a:lnTo>
                    <a:pt x="162" y="202"/>
                  </a:lnTo>
                  <a:lnTo>
                    <a:pt x="41" y="404"/>
                  </a:lnTo>
                  <a:cubicBezTo>
                    <a:pt x="41" y="485"/>
                    <a:pt x="0" y="565"/>
                    <a:pt x="41" y="646"/>
                  </a:cubicBezTo>
                  <a:lnTo>
                    <a:pt x="162" y="888"/>
                  </a:lnTo>
                  <a:lnTo>
                    <a:pt x="323" y="969"/>
                  </a:lnTo>
                  <a:lnTo>
                    <a:pt x="404" y="1009"/>
                  </a:lnTo>
                  <a:cubicBezTo>
                    <a:pt x="450" y="1040"/>
                    <a:pt x="502" y="1053"/>
                    <a:pt x="555" y="1053"/>
                  </a:cubicBezTo>
                  <a:cubicBezTo>
                    <a:pt x="642" y="1053"/>
                    <a:pt x="732" y="1018"/>
                    <a:pt x="807" y="969"/>
                  </a:cubicBezTo>
                  <a:lnTo>
                    <a:pt x="928" y="807"/>
                  </a:lnTo>
                  <a:lnTo>
                    <a:pt x="968" y="646"/>
                  </a:lnTo>
                  <a:lnTo>
                    <a:pt x="968" y="444"/>
                  </a:lnTo>
                  <a:lnTo>
                    <a:pt x="928" y="283"/>
                  </a:lnTo>
                  <a:lnTo>
                    <a:pt x="767" y="81"/>
                  </a:lnTo>
                  <a:lnTo>
                    <a:pt x="60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0" name="Google Shape;1280;p32"/>
            <p:cNvSpPr/>
            <p:nvPr/>
          </p:nvSpPr>
          <p:spPr>
            <a:xfrm rot="-9527801">
              <a:off x="1547831" y="1050862"/>
              <a:ext cx="35783" cy="37182"/>
            </a:xfrm>
            <a:custGeom>
              <a:avLst/>
              <a:gdLst/>
              <a:ahLst/>
              <a:cxnLst/>
              <a:rect l="l" t="t" r="r" b="b"/>
              <a:pathLst>
                <a:path w="1049" h="1090" extrusionOk="0">
                  <a:moveTo>
                    <a:pt x="282" y="0"/>
                  </a:moveTo>
                  <a:lnTo>
                    <a:pt x="161" y="81"/>
                  </a:lnTo>
                  <a:lnTo>
                    <a:pt x="81" y="202"/>
                  </a:lnTo>
                  <a:cubicBezTo>
                    <a:pt x="0" y="363"/>
                    <a:pt x="0" y="525"/>
                    <a:pt x="81" y="686"/>
                  </a:cubicBezTo>
                  <a:cubicBezTo>
                    <a:pt x="121" y="847"/>
                    <a:pt x="242" y="1009"/>
                    <a:pt x="444" y="1089"/>
                  </a:cubicBezTo>
                  <a:lnTo>
                    <a:pt x="645" y="1089"/>
                  </a:lnTo>
                  <a:lnTo>
                    <a:pt x="807" y="1009"/>
                  </a:lnTo>
                  <a:lnTo>
                    <a:pt x="968" y="888"/>
                  </a:lnTo>
                  <a:cubicBezTo>
                    <a:pt x="1049" y="726"/>
                    <a:pt x="1049" y="525"/>
                    <a:pt x="1008" y="363"/>
                  </a:cubicBezTo>
                  <a:cubicBezTo>
                    <a:pt x="928" y="121"/>
                    <a:pt x="686" y="0"/>
                    <a:pt x="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1" name="Google Shape;1281;p32"/>
            <p:cNvSpPr/>
            <p:nvPr/>
          </p:nvSpPr>
          <p:spPr>
            <a:xfrm rot="-9527801">
              <a:off x="1295543" y="1023597"/>
              <a:ext cx="15146" cy="19307"/>
            </a:xfrm>
            <a:custGeom>
              <a:avLst/>
              <a:gdLst/>
              <a:ahLst/>
              <a:cxnLst/>
              <a:rect l="l" t="t" r="r" b="b"/>
              <a:pathLst>
                <a:path w="444" h="566" extrusionOk="0">
                  <a:moveTo>
                    <a:pt x="282" y="1"/>
                  </a:moveTo>
                  <a:cubicBezTo>
                    <a:pt x="202" y="1"/>
                    <a:pt x="121" y="41"/>
                    <a:pt x="81" y="122"/>
                  </a:cubicBezTo>
                  <a:cubicBezTo>
                    <a:pt x="0" y="283"/>
                    <a:pt x="41" y="445"/>
                    <a:pt x="162" y="566"/>
                  </a:cubicBezTo>
                  <a:lnTo>
                    <a:pt x="323" y="566"/>
                  </a:lnTo>
                  <a:lnTo>
                    <a:pt x="363" y="364"/>
                  </a:lnTo>
                  <a:cubicBezTo>
                    <a:pt x="444" y="283"/>
                    <a:pt x="444" y="203"/>
                    <a:pt x="403" y="122"/>
                  </a:cubicBezTo>
                  <a:lnTo>
                    <a:pt x="363" y="41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2" name="Google Shape;1282;p32"/>
            <p:cNvSpPr/>
            <p:nvPr/>
          </p:nvSpPr>
          <p:spPr>
            <a:xfrm rot="-9527801">
              <a:off x="1343161" y="928295"/>
              <a:ext cx="23435" cy="26710"/>
            </a:xfrm>
            <a:custGeom>
              <a:avLst/>
              <a:gdLst/>
              <a:ahLst/>
              <a:cxnLst/>
              <a:rect l="l" t="t" r="r" b="b"/>
              <a:pathLst>
                <a:path w="687" h="783" extrusionOk="0">
                  <a:moveTo>
                    <a:pt x="404" y="1"/>
                  </a:moveTo>
                  <a:cubicBezTo>
                    <a:pt x="283" y="1"/>
                    <a:pt x="162" y="41"/>
                    <a:pt x="81" y="162"/>
                  </a:cubicBezTo>
                  <a:cubicBezTo>
                    <a:pt x="1" y="283"/>
                    <a:pt x="1" y="404"/>
                    <a:pt x="41" y="525"/>
                  </a:cubicBezTo>
                  <a:cubicBezTo>
                    <a:pt x="81" y="646"/>
                    <a:pt x="162" y="767"/>
                    <a:pt x="283" y="767"/>
                  </a:cubicBezTo>
                  <a:cubicBezTo>
                    <a:pt x="313" y="777"/>
                    <a:pt x="343" y="782"/>
                    <a:pt x="373" y="782"/>
                  </a:cubicBezTo>
                  <a:cubicBezTo>
                    <a:pt x="462" y="782"/>
                    <a:pt x="545" y="737"/>
                    <a:pt x="606" y="646"/>
                  </a:cubicBezTo>
                  <a:lnTo>
                    <a:pt x="646" y="606"/>
                  </a:lnTo>
                  <a:lnTo>
                    <a:pt x="686" y="445"/>
                  </a:lnTo>
                  <a:lnTo>
                    <a:pt x="686" y="364"/>
                  </a:lnTo>
                  <a:lnTo>
                    <a:pt x="646" y="203"/>
                  </a:lnTo>
                  <a:lnTo>
                    <a:pt x="565" y="122"/>
                  </a:lnTo>
                  <a:lnTo>
                    <a:pt x="485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3" name="Google Shape;1283;p32"/>
            <p:cNvSpPr/>
            <p:nvPr/>
          </p:nvSpPr>
          <p:spPr>
            <a:xfrm rot="-9527801">
              <a:off x="1606046" y="475556"/>
              <a:ext cx="15180" cy="16544"/>
            </a:xfrm>
            <a:custGeom>
              <a:avLst/>
              <a:gdLst/>
              <a:ahLst/>
              <a:cxnLst/>
              <a:rect l="l" t="t" r="r" b="b"/>
              <a:pathLst>
                <a:path w="445" h="485" extrusionOk="0">
                  <a:moveTo>
                    <a:pt x="121" y="1"/>
                  </a:moveTo>
                  <a:lnTo>
                    <a:pt x="0" y="202"/>
                  </a:lnTo>
                  <a:lnTo>
                    <a:pt x="41" y="243"/>
                  </a:lnTo>
                  <a:cubicBezTo>
                    <a:pt x="41" y="283"/>
                    <a:pt x="41" y="283"/>
                    <a:pt x="41" y="323"/>
                  </a:cubicBezTo>
                  <a:cubicBezTo>
                    <a:pt x="41" y="364"/>
                    <a:pt x="81" y="444"/>
                    <a:pt x="162" y="485"/>
                  </a:cubicBezTo>
                  <a:cubicBezTo>
                    <a:pt x="242" y="485"/>
                    <a:pt x="323" y="485"/>
                    <a:pt x="404" y="444"/>
                  </a:cubicBezTo>
                  <a:lnTo>
                    <a:pt x="404" y="364"/>
                  </a:lnTo>
                  <a:cubicBezTo>
                    <a:pt x="444" y="323"/>
                    <a:pt x="444" y="243"/>
                    <a:pt x="404" y="202"/>
                  </a:cubicBezTo>
                  <a:cubicBezTo>
                    <a:pt x="363" y="41"/>
                    <a:pt x="202" y="41"/>
                    <a:pt x="1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4" name="Google Shape;1284;p32"/>
            <p:cNvSpPr/>
            <p:nvPr/>
          </p:nvSpPr>
          <p:spPr>
            <a:xfrm rot="-9527801">
              <a:off x="1560542" y="1180655"/>
              <a:ext cx="39945" cy="39911"/>
            </a:xfrm>
            <a:custGeom>
              <a:avLst/>
              <a:gdLst/>
              <a:ahLst/>
              <a:cxnLst/>
              <a:rect l="l" t="t" r="r" b="b"/>
              <a:pathLst>
                <a:path w="1171" h="1170" extrusionOk="0">
                  <a:moveTo>
                    <a:pt x="606" y="0"/>
                  </a:moveTo>
                  <a:cubicBezTo>
                    <a:pt x="364" y="0"/>
                    <a:pt x="162" y="121"/>
                    <a:pt x="41" y="323"/>
                  </a:cubicBezTo>
                  <a:lnTo>
                    <a:pt x="1" y="484"/>
                  </a:lnTo>
                  <a:lnTo>
                    <a:pt x="1" y="645"/>
                  </a:lnTo>
                  <a:lnTo>
                    <a:pt x="41" y="807"/>
                  </a:lnTo>
                  <a:cubicBezTo>
                    <a:pt x="162" y="968"/>
                    <a:pt x="364" y="1089"/>
                    <a:pt x="566" y="1170"/>
                  </a:cubicBezTo>
                  <a:lnTo>
                    <a:pt x="727" y="1170"/>
                  </a:lnTo>
                  <a:lnTo>
                    <a:pt x="848" y="1129"/>
                  </a:lnTo>
                  <a:lnTo>
                    <a:pt x="1009" y="1008"/>
                  </a:lnTo>
                  <a:cubicBezTo>
                    <a:pt x="1130" y="847"/>
                    <a:pt x="1170" y="645"/>
                    <a:pt x="1090" y="444"/>
                  </a:cubicBezTo>
                  <a:cubicBezTo>
                    <a:pt x="1049" y="202"/>
                    <a:pt x="848" y="40"/>
                    <a:pt x="6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5" name="Google Shape;1285;p32"/>
            <p:cNvSpPr/>
            <p:nvPr/>
          </p:nvSpPr>
          <p:spPr>
            <a:xfrm rot="-9527801">
              <a:off x="2063771" y="930861"/>
              <a:ext cx="27562" cy="27085"/>
            </a:xfrm>
            <a:custGeom>
              <a:avLst/>
              <a:gdLst/>
              <a:ahLst/>
              <a:cxnLst/>
              <a:rect l="l" t="t" r="r" b="b"/>
              <a:pathLst>
                <a:path w="808" h="794" extrusionOk="0">
                  <a:moveTo>
                    <a:pt x="364" y="1"/>
                  </a:moveTo>
                  <a:cubicBezTo>
                    <a:pt x="283" y="41"/>
                    <a:pt x="202" y="82"/>
                    <a:pt x="122" y="162"/>
                  </a:cubicBezTo>
                  <a:lnTo>
                    <a:pt x="81" y="162"/>
                  </a:lnTo>
                  <a:lnTo>
                    <a:pt x="1" y="323"/>
                  </a:lnTo>
                  <a:lnTo>
                    <a:pt x="1" y="444"/>
                  </a:lnTo>
                  <a:lnTo>
                    <a:pt x="1" y="525"/>
                  </a:lnTo>
                  <a:cubicBezTo>
                    <a:pt x="41" y="646"/>
                    <a:pt x="122" y="727"/>
                    <a:pt x="243" y="767"/>
                  </a:cubicBezTo>
                  <a:cubicBezTo>
                    <a:pt x="293" y="784"/>
                    <a:pt x="350" y="794"/>
                    <a:pt x="411" y="794"/>
                  </a:cubicBezTo>
                  <a:cubicBezTo>
                    <a:pt x="497" y="794"/>
                    <a:pt x="592" y="774"/>
                    <a:pt x="686" y="727"/>
                  </a:cubicBezTo>
                  <a:lnTo>
                    <a:pt x="727" y="646"/>
                  </a:lnTo>
                  <a:lnTo>
                    <a:pt x="807" y="485"/>
                  </a:lnTo>
                  <a:lnTo>
                    <a:pt x="807" y="364"/>
                  </a:lnTo>
                  <a:lnTo>
                    <a:pt x="807" y="323"/>
                  </a:lnTo>
                  <a:cubicBezTo>
                    <a:pt x="767" y="203"/>
                    <a:pt x="686" y="82"/>
                    <a:pt x="5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6" name="Google Shape;1286;p32"/>
            <p:cNvSpPr/>
            <p:nvPr/>
          </p:nvSpPr>
          <p:spPr>
            <a:xfrm rot="-9527801">
              <a:off x="1766592" y="1057350"/>
              <a:ext cx="31690" cy="36602"/>
            </a:xfrm>
            <a:custGeom>
              <a:avLst/>
              <a:gdLst/>
              <a:ahLst/>
              <a:cxnLst/>
              <a:rect l="l" t="t" r="r" b="b"/>
              <a:pathLst>
                <a:path w="929" h="1073" extrusionOk="0">
                  <a:moveTo>
                    <a:pt x="404" y="1"/>
                  </a:moveTo>
                  <a:lnTo>
                    <a:pt x="243" y="41"/>
                  </a:lnTo>
                  <a:lnTo>
                    <a:pt x="81" y="243"/>
                  </a:lnTo>
                  <a:lnTo>
                    <a:pt x="1" y="445"/>
                  </a:lnTo>
                  <a:lnTo>
                    <a:pt x="1" y="687"/>
                  </a:lnTo>
                  <a:cubicBezTo>
                    <a:pt x="115" y="1002"/>
                    <a:pt x="291" y="1073"/>
                    <a:pt x="427" y="1073"/>
                  </a:cubicBezTo>
                  <a:cubicBezTo>
                    <a:pt x="482" y="1073"/>
                    <a:pt x="530" y="1061"/>
                    <a:pt x="565" y="1049"/>
                  </a:cubicBezTo>
                  <a:lnTo>
                    <a:pt x="727" y="928"/>
                  </a:lnTo>
                  <a:lnTo>
                    <a:pt x="888" y="727"/>
                  </a:lnTo>
                  <a:cubicBezTo>
                    <a:pt x="928" y="606"/>
                    <a:pt x="928" y="485"/>
                    <a:pt x="928" y="364"/>
                  </a:cubicBezTo>
                  <a:lnTo>
                    <a:pt x="807" y="122"/>
                  </a:lnTo>
                  <a:lnTo>
                    <a:pt x="646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7" name="Google Shape;1287;p32"/>
            <p:cNvSpPr/>
            <p:nvPr/>
          </p:nvSpPr>
          <p:spPr>
            <a:xfrm rot="-9527801">
              <a:off x="1809023" y="1291630"/>
              <a:ext cx="38546" cy="42810"/>
            </a:xfrm>
            <a:custGeom>
              <a:avLst/>
              <a:gdLst/>
              <a:ahLst/>
              <a:cxnLst/>
              <a:rect l="l" t="t" r="r" b="b"/>
              <a:pathLst>
                <a:path w="1130" h="1255" extrusionOk="0">
                  <a:moveTo>
                    <a:pt x="528" y="1"/>
                  </a:moveTo>
                  <a:cubicBezTo>
                    <a:pt x="417" y="1"/>
                    <a:pt x="301" y="35"/>
                    <a:pt x="202" y="85"/>
                  </a:cubicBezTo>
                  <a:lnTo>
                    <a:pt x="81" y="246"/>
                  </a:lnTo>
                  <a:lnTo>
                    <a:pt x="0" y="408"/>
                  </a:lnTo>
                  <a:lnTo>
                    <a:pt x="0" y="609"/>
                  </a:lnTo>
                  <a:cubicBezTo>
                    <a:pt x="0" y="649"/>
                    <a:pt x="40" y="690"/>
                    <a:pt x="40" y="730"/>
                  </a:cubicBezTo>
                  <a:cubicBezTo>
                    <a:pt x="121" y="1053"/>
                    <a:pt x="403" y="1254"/>
                    <a:pt x="726" y="1254"/>
                  </a:cubicBezTo>
                  <a:lnTo>
                    <a:pt x="887" y="1174"/>
                  </a:lnTo>
                  <a:lnTo>
                    <a:pt x="968" y="1093"/>
                  </a:lnTo>
                  <a:lnTo>
                    <a:pt x="1089" y="972"/>
                  </a:lnTo>
                  <a:cubicBezTo>
                    <a:pt x="1129" y="770"/>
                    <a:pt x="1129" y="609"/>
                    <a:pt x="1089" y="448"/>
                  </a:cubicBezTo>
                  <a:cubicBezTo>
                    <a:pt x="1008" y="246"/>
                    <a:pt x="887" y="125"/>
                    <a:pt x="726" y="45"/>
                  </a:cubicBezTo>
                  <a:cubicBezTo>
                    <a:pt x="664" y="14"/>
                    <a:pt x="597" y="1"/>
                    <a:pt x="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8" name="Google Shape;1288;p32"/>
            <p:cNvSpPr/>
            <p:nvPr/>
          </p:nvSpPr>
          <p:spPr>
            <a:xfrm rot="-9527801">
              <a:off x="1474706" y="666969"/>
              <a:ext cx="23401" cy="23401"/>
            </a:xfrm>
            <a:custGeom>
              <a:avLst/>
              <a:gdLst/>
              <a:ahLst/>
              <a:cxnLst/>
              <a:rect l="l" t="t" r="r" b="b"/>
              <a:pathLst>
                <a:path w="686" h="686" extrusionOk="0">
                  <a:moveTo>
                    <a:pt x="242" y="0"/>
                  </a:moveTo>
                  <a:lnTo>
                    <a:pt x="161" y="81"/>
                  </a:lnTo>
                  <a:lnTo>
                    <a:pt x="40" y="242"/>
                  </a:lnTo>
                  <a:cubicBezTo>
                    <a:pt x="0" y="283"/>
                    <a:pt x="0" y="363"/>
                    <a:pt x="40" y="444"/>
                  </a:cubicBezTo>
                  <a:lnTo>
                    <a:pt x="81" y="565"/>
                  </a:lnTo>
                  <a:lnTo>
                    <a:pt x="282" y="686"/>
                  </a:lnTo>
                  <a:lnTo>
                    <a:pt x="444" y="686"/>
                  </a:lnTo>
                  <a:lnTo>
                    <a:pt x="524" y="605"/>
                  </a:lnTo>
                  <a:lnTo>
                    <a:pt x="645" y="404"/>
                  </a:lnTo>
                  <a:cubicBezTo>
                    <a:pt x="686" y="363"/>
                    <a:pt x="686" y="283"/>
                    <a:pt x="686" y="242"/>
                  </a:cubicBezTo>
                  <a:lnTo>
                    <a:pt x="605" y="162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89" name="Google Shape;1289;p32"/>
            <p:cNvSpPr/>
            <p:nvPr/>
          </p:nvSpPr>
          <p:spPr>
            <a:xfrm rot="-9527801">
              <a:off x="2100858" y="669152"/>
              <a:ext cx="19307" cy="15419"/>
            </a:xfrm>
            <a:custGeom>
              <a:avLst/>
              <a:gdLst/>
              <a:ahLst/>
              <a:cxnLst/>
              <a:rect l="l" t="t" r="r" b="b"/>
              <a:pathLst>
                <a:path w="566" h="452" extrusionOk="0">
                  <a:moveTo>
                    <a:pt x="330" y="0"/>
                  </a:moveTo>
                  <a:cubicBezTo>
                    <a:pt x="289" y="0"/>
                    <a:pt x="245" y="10"/>
                    <a:pt x="202" y="32"/>
                  </a:cubicBezTo>
                  <a:cubicBezTo>
                    <a:pt x="81" y="72"/>
                    <a:pt x="1" y="193"/>
                    <a:pt x="41" y="355"/>
                  </a:cubicBezTo>
                  <a:lnTo>
                    <a:pt x="121" y="435"/>
                  </a:lnTo>
                  <a:cubicBezTo>
                    <a:pt x="154" y="446"/>
                    <a:pt x="189" y="451"/>
                    <a:pt x="225" y="451"/>
                  </a:cubicBezTo>
                  <a:cubicBezTo>
                    <a:pt x="323" y="451"/>
                    <a:pt x="425" y="414"/>
                    <a:pt x="484" y="355"/>
                  </a:cubicBezTo>
                  <a:lnTo>
                    <a:pt x="565" y="234"/>
                  </a:lnTo>
                  <a:lnTo>
                    <a:pt x="565" y="193"/>
                  </a:lnTo>
                  <a:cubicBezTo>
                    <a:pt x="536" y="75"/>
                    <a:pt x="441" y="0"/>
                    <a:pt x="3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  <p:grpSp>
        <p:nvGrpSpPr>
          <p:cNvPr id="1290" name="Google Shape;1290;p32"/>
          <p:cNvGrpSpPr/>
          <p:nvPr/>
        </p:nvGrpSpPr>
        <p:grpSpPr>
          <a:xfrm>
            <a:off x="-1421220" y="3336749"/>
            <a:ext cx="5560890" cy="4799448"/>
            <a:chOff x="-1068559" y="2502562"/>
            <a:chExt cx="4181011" cy="3599586"/>
          </a:xfrm>
        </p:grpSpPr>
        <p:sp>
          <p:nvSpPr>
            <p:cNvPr id="1291" name="Google Shape;1291;p32"/>
            <p:cNvSpPr/>
            <p:nvPr/>
          </p:nvSpPr>
          <p:spPr>
            <a:xfrm rot="6704763">
              <a:off x="-214760" y="2544978"/>
              <a:ext cx="2473413" cy="3514755"/>
            </a:xfrm>
            <a:custGeom>
              <a:avLst/>
              <a:gdLst/>
              <a:ahLst/>
              <a:cxnLst/>
              <a:rect l="l" t="t" r="r" b="b"/>
              <a:pathLst>
                <a:path w="72513" h="103042" extrusionOk="0">
                  <a:moveTo>
                    <a:pt x="56380" y="1"/>
                  </a:moveTo>
                  <a:cubicBezTo>
                    <a:pt x="45008" y="20044"/>
                    <a:pt x="21415" y="28675"/>
                    <a:pt x="9679" y="48436"/>
                  </a:cubicBezTo>
                  <a:cubicBezTo>
                    <a:pt x="1" y="64648"/>
                    <a:pt x="444" y="87273"/>
                    <a:pt x="10728" y="103042"/>
                  </a:cubicBezTo>
                  <a:lnTo>
                    <a:pt x="22504" y="99815"/>
                  </a:lnTo>
                  <a:cubicBezTo>
                    <a:pt x="21496" y="98323"/>
                    <a:pt x="21657" y="96266"/>
                    <a:pt x="21940" y="94451"/>
                  </a:cubicBezTo>
                  <a:cubicBezTo>
                    <a:pt x="23391" y="86144"/>
                    <a:pt x="27908" y="78562"/>
                    <a:pt x="34240" y="73682"/>
                  </a:cubicBezTo>
                  <a:cubicBezTo>
                    <a:pt x="43556" y="66584"/>
                    <a:pt x="56138" y="65495"/>
                    <a:pt x="64608" y="57268"/>
                  </a:cubicBezTo>
                  <a:cubicBezTo>
                    <a:pt x="68721" y="53235"/>
                    <a:pt x="71463" y="47992"/>
                    <a:pt x="72512" y="42346"/>
                  </a:cubicBezTo>
                  <a:lnTo>
                    <a:pt x="5638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2" name="Google Shape;1292;p32"/>
            <p:cNvSpPr/>
            <p:nvPr/>
          </p:nvSpPr>
          <p:spPr>
            <a:xfrm rot="7217726">
              <a:off x="802535" y="4312647"/>
              <a:ext cx="16544" cy="9687"/>
            </a:xfrm>
            <a:custGeom>
              <a:avLst/>
              <a:gdLst/>
              <a:ahLst/>
              <a:cxnLst/>
              <a:rect l="l" t="t" r="r" b="b"/>
              <a:pathLst>
                <a:path w="485" h="284" extrusionOk="0">
                  <a:moveTo>
                    <a:pt x="445" y="1"/>
                  </a:moveTo>
                  <a:lnTo>
                    <a:pt x="324" y="41"/>
                  </a:lnTo>
                  <a:cubicBezTo>
                    <a:pt x="283" y="41"/>
                    <a:pt x="253" y="31"/>
                    <a:pt x="218" y="31"/>
                  </a:cubicBezTo>
                  <a:cubicBezTo>
                    <a:pt x="182" y="31"/>
                    <a:pt x="142" y="41"/>
                    <a:pt x="82" y="81"/>
                  </a:cubicBezTo>
                  <a:lnTo>
                    <a:pt x="82" y="122"/>
                  </a:lnTo>
                  <a:lnTo>
                    <a:pt x="1" y="162"/>
                  </a:lnTo>
                  <a:cubicBezTo>
                    <a:pt x="1" y="202"/>
                    <a:pt x="41" y="243"/>
                    <a:pt x="82" y="283"/>
                  </a:cubicBezTo>
                  <a:lnTo>
                    <a:pt x="283" y="283"/>
                  </a:lnTo>
                  <a:cubicBezTo>
                    <a:pt x="404" y="243"/>
                    <a:pt x="485" y="122"/>
                    <a:pt x="44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3" name="Google Shape;1293;p32"/>
            <p:cNvSpPr/>
            <p:nvPr/>
          </p:nvSpPr>
          <p:spPr>
            <a:xfrm rot="7217726">
              <a:off x="1155721" y="3963156"/>
              <a:ext cx="15179" cy="10199"/>
            </a:xfrm>
            <a:custGeom>
              <a:avLst/>
              <a:gdLst/>
              <a:ahLst/>
              <a:cxnLst/>
              <a:rect l="l" t="t" r="r" b="b"/>
              <a:pathLst>
                <a:path w="445" h="299" extrusionOk="0">
                  <a:moveTo>
                    <a:pt x="251" y="1"/>
                  </a:moveTo>
                  <a:cubicBezTo>
                    <a:pt x="222" y="1"/>
                    <a:pt x="192" y="6"/>
                    <a:pt x="162" y="16"/>
                  </a:cubicBezTo>
                  <a:cubicBezTo>
                    <a:pt x="121" y="16"/>
                    <a:pt x="81" y="56"/>
                    <a:pt x="41" y="97"/>
                  </a:cubicBezTo>
                  <a:cubicBezTo>
                    <a:pt x="0" y="177"/>
                    <a:pt x="0" y="258"/>
                    <a:pt x="0" y="298"/>
                  </a:cubicBezTo>
                  <a:lnTo>
                    <a:pt x="162" y="258"/>
                  </a:lnTo>
                  <a:cubicBezTo>
                    <a:pt x="162" y="258"/>
                    <a:pt x="198" y="276"/>
                    <a:pt x="245" y="276"/>
                  </a:cubicBezTo>
                  <a:cubicBezTo>
                    <a:pt x="269" y="276"/>
                    <a:pt x="296" y="272"/>
                    <a:pt x="323" y="258"/>
                  </a:cubicBezTo>
                  <a:cubicBezTo>
                    <a:pt x="323" y="258"/>
                    <a:pt x="323" y="218"/>
                    <a:pt x="323" y="218"/>
                  </a:cubicBezTo>
                  <a:lnTo>
                    <a:pt x="444" y="137"/>
                  </a:lnTo>
                  <a:cubicBezTo>
                    <a:pt x="414" y="46"/>
                    <a:pt x="338" y="1"/>
                    <a:pt x="2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4" name="Google Shape;1294;p32"/>
            <p:cNvSpPr/>
            <p:nvPr/>
          </p:nvSpPr>
          <p:spPr>
            <a:xfrm rot="7217726">
              <a:off x="192044" y="3888462"/>
              <a:ext cx="19273" cy="15725"/>
            </a:xfrm>
            <a:custGeom>
              <a:avLst/>
              <a:gdLst/>
              <a:ahLst/>
              <a:cxnLst/>
              <a:rect l="l" t="t" r="r" b="b"/>
              <a:pathLst>
                <a:path w="565" h="461" extrusionOk="0">
                  <a:moveTo>
                    <a:pt x="284" y="0"/>
                  </a:moveTo>
                  <a:cubicBezTo>
                    <a:pt x="215" y="0"/>
                    <a:pt x="138" y="29"/>
                    <a:pt x="81" y="57"/>
                  </a:cubicBezTo>
                  <a:lnTo>
                    <a:pt x="0" y="218"/>
                  </a:lnTo>
                  <a:lnTo>
                    <a:pt x="81" y="380"/>
                  </a:lnTo>
                  <a:lnTo>
                    <a:pt x="242" y="460"/>
                  </a:lnTo>
                  <a:cubicBezTo>
                    <a:pt x="323" y="420"/>
                    <a:pt x="363" y="380"/>
                    <a:pt x="403" y="339"/>
                  </a:cubicBezTo>
                  <a:cubicBezTo>
                    <a:pt x="484" y="339"/>
                    <a:pt x="524" y="299"/>
                    <a:pt x="565" y="218"/>
                  </a:cubicBezTo>
                  <a:lnTo>
                    <a:pt x="444" y="17"/>
                  </a:lnTo>
                  <a:lnTo>
                    <a:pt x="363" y="17"/>
                  </a:lnTo>
                  <a:cubicBezTo>
                    <a:pt x="339" y="5"/>
                    <a:pt x="312" y="0"/>
                    <a:pt x="2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5" name="Google Shape;1295;p32"/>
            <p:cNvSpPr/>
            <p:nvPr/>
          </p:nvSpPr>
          <p:spPr>
            <a:xfrm rot="7217726">
              <a:off x="202477" y="3251155"/>
              <a:ext cx="17908" cy="16066"/>
            </a:xfrm>
            <a:custGeom>
              <a:avLst/>
              <a:gdLst/>
              <a:ahLst/>
              <a:cxnLst/>
              <a:rect l="l" t="t" r="r" b="b"/>
              <a:pathLst>
                <a:path w="525" h="471" extrusionOk="0">
                  <a:moveTo>
                    <a:pt x="283" y="0"/>
                  </a:moveTo>
                  <a:cubicBezTo>
                    <a:pt x="122" y="0"/>
                    <a:pt x="1" y="162"/>
                    <a:pt x="41" y="363"/>
                  </a:cubicBezTo>
                  <a:lnTo>
                    <a:pt x="122" y="444"/>
                  </a:lnTo>
                  <a:cubicBezTo>
                    <a:pt x="155" y="461"/>
                    <a:pt x="202" y="471"/>
                    <a:pt x="252" y="471"/>
                  </a:cubicBezTo>
                  <a:cubicBezTo>
                    <a:pt x="322" y="471"/>
                    <a:pt x="397" y="451"/>
                    <a:pt x="444" y="404"/>
                  </a:cubicBezTo>
                  <a:cubicBezTo>
                    <a:pt x="525" y="323"/>
                    <a:pt x="525" y="242"/>
                    <a:pt x="525" y="202"/>
                  </a:cubicBezTo>
                  <a:lnTo>
                    <a:pt x="404" y="81"/>
                  </a:lnTo>
                  <a:lnTo>
                    <a:pt x="444" y="81"/>
                  </a:lnTo>
                  <a:lnTo>
                    <a:pt x="28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6" name="Google Shape;1296;p32"/>
            <p:cNvSpPr/>
            <p:nvPr/>
          </p:nvSpPr>
          <p:spPr>
            <a:xfrm rot="7217726">
              <a:off x="473627" y="3371247"/>
              <a:ext cx="22070" cy="26641"/>
            </a:xfrm>
            <a:custGeom>
              <a:avLst/>
              <a:gdLst/>
              <a:ahLst/>
              <a:cxnLst/>
              <a:rect l="l" t="t" r="r" b="b"/>
              <a:pathLst>
                <a:path w="647" h="781" extrusionOk="0">
                  <a:moveTo>
                    <a:pt x="347" y="1"/>
                  </a:moveTo>
                  <a:cubicBezTo>
                    <a:pt x="322" y="1"/>
                    <a:pt x="300" y="5"/>
                    <a:pt x="283" y="14"/>
                  </a:cubicBezTo>
                  <a:lnTo>
                    <a:pt x="203" y="14"/>
                  </a:lnTo>
                  <a:lnTo>
                    <a:pt x="82" y="94"/>
                  </a:lnTo>
                  <a:lnTo>
                    <a:pt x="41" y="175"/>
                  </a:lnTo>
                  <a:cubicBezTo>
                    <a:pt x="1" y="256"/>
                    <a:pt x="1" y="377"/>
                    <a:pt x="41" y="498"/>
                  </a:cubicBezTo>
                  <a:cubicBezTo>
                    <a:pt x="82" y="619"/>
                    <a:pt x="243" y="740"/>
                    <a:pt x="364" y="780"/>
                  </a:cubicBezTo>
                  <a:lnTo>
                    <a:pt x="525" y="699"/>
                  </a:lnTo>
                  <a:lnTo>
                    <a:pt x="646" y="538"/>
                  </a:lnTo>
                  <a:lnTo>
                    <a:pt x="646" y="336"/>
                  </a:lnTo>
                  <a:lnTo>
                    <a:pt x="646" y="296"/>
                  </a:lnTo>
                  <a:cubicBezTo>
                    <a:pt x="582" y="72"/>
                    <a:pt x="442" y="1"/>
                    <a:pt x="34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7" name="Google Shape;1297;p32"/>
            <p:cNvSpPr/>
            <p:nvPr/>
          </p:nvSpPr>
          <p:spPr>
            <a:xfrm rot="7217726">
              <a:off x="311477" y="3530909"/>
              <a:ext cx="12416" cy="14020"/>
            </a:xfrm>
            <a:custGeom>
              <a:avLst/>
              <a:gdLst/>
              <a:ahLst/>
              <a:cxnLst/>
              <a:rect l="l" t="t" r="r" b="b"/>
              <a:pathLst>
                <a:path w="364" h="411" extrusionOk="0">
                  <a:moveTo>
                    <a:pt x="172" y="1"/>
                  </a:moveTo>
                  <a:cubicBezTo>
                    <a:pt x="156" y="1"/>
                    <a:pt x="140" y="3"/>
                    <a:pt x="122" y="7"/>
                  </a:cubicBezTo>
                  <a:lnTo>
                    <a:pt x="82" y="88"/>
                  </a:lnTo>
                  <a:lnTo>
                    <a:pt x="1" y="249"/>
                  </a:lnTo>
                  <a:cubicBezTo>
                    <a:pt x="1" y="290"/>
                    <a:pt x="41" y="370"/>
                    <a:pt x="122" y="410"/>
                  </a:cubicBezTo>
                  <a:cubicBezTo>
                    <a:pt x="203" y="410"/>
                    <a:pt x="243" y="410"/>
                    <a:pt x="324" y="370"/>
                  </a:cubicBezTo>
                  <a:lnTo>
                    <a:pt x="364" y="209"/>
                  </a:lnTo>
                  <a:lnTo>
                    <a:pt x="364" y="169"/>
                  </a:lnTo>
                  <a:cubicBezTo>
                    <a:pt x="364" y="133"/>
                    <a:pt x="300" y="1"/>
                    <a:pt x="1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8" name="Google Shape;1298;p32"/>
            <p:cNvSpPr/>
            <p:nvPr/>
          </p:nvSpPr>
          <p:spPr>
            <a:xfrm rot="7217726">
              <a:off x="73236" y="3630643"/>
              <a:ext cx="13781" cy="16544"/>
            </a:xfrm>
            <a:custGeom>
              <a:avLst/>
              <a:gdLst/>
              <a:ahLst/>
              <a:cxnLst/>
              <a:rect l="l" t="t" r="r" b="b"/>
              <a:pathLst>
                <a:path w="404" h="485" extrusionOk="0">
                  <a:moveTo>
                    <a:pt x="121" y="1"/>
                  </a:moveTo>
                  <a:lnTo>
                    <a:pt x="0" y="202"/>
                  </a:lnTo>
                  <a:cubicBezTo>
                    <a:pt x="0" y="243"/>
                    <a:pt x="41" y="323"/>
                    <a:pt x="81" y="364"/>
                  </a:cubicBezTo>
                  <a:lnTo>
                    <a:pt x="202" y="485"/>
                  </a:lnTo>
                  <a:cubicBezTo>
                    <a:pt x="283" y="444"/>
                    <a:pt x="323" y="404"/>
                    <a:pt x="363" y="323"/>
                  </a:cubicBezTo>
                  <a:cubicBezTo>
                    <a:pt x="404" y="283"/>
                    <a:pt x="404" y="162"/>
                    <a:pt x="363" y="122"/>
                  </a:cubicBezTo>
                  <a:lnTo>
                    <a:pt x="363" y="81"/>
                  </a:lnTo>
                  <a:lnTo>
                    <a:pt x="24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299" name="Google Shape;1299;p32"/>
            <p:cNvSpPr/>
            <p:nvPr/>
          </p:nvSpPr>
          <p:spPr>
            <a:xfrm rot="7217726">
              <a:off x="396655" y="3196498"/>
              <a:ext cx="13781" cy="16885"/>
            </a:xfrm>
            <a:custGeom>
              <a:avLst/>
              <a:gdLst/>
              <a:ahLst/>
              <a:cxnLst/>
              <a:rect l="l" t="t" r="r" b="b"/>
              <a:pathLst>
                <a:path w="404" h="495" extrusionOk="0">
                  <a:moveTo>
                    <a:pt x="243" y="0"/>
                  </a:moveTo>
                  <a:cubicBezTo>
                    <a:pt x="162" y="0"/>
                    <a:pt x="81" y="41"/>
                    <a:pt x="41" y="121"/>
                  </a:cubicBezTo>
                  <a:cubicBezTo>
                    <a:pt x="41" y="202"/>
                    <a:pt x="1" y="283"/>
                    <a:pt x="41" y="323"/>
                  </a:cubicBezTo>
                  <a:cubicBezTo>
                    <a:pt x="74" y="422"/>
                    <a:pt x="162" y="495"/>
                    <a:pt x="259" y="495"/>
                  </a:cubicBezTo>
                  <a:cubicBezTo>
                    <a:pt x="280" y="495"/>
                    <a:pt x="302" y="491"/>
                    <a:pt x="323" y="484"/>
                  </a:cubicBezTo>
                  <a:lnTo>
                    <a:pt x="404" y="363"/>
                  </a:lnTo>
                  <a:lnTo>
                    <a:pt x="404" y="323"/>
                  </a:lnTo>
                  <a:cubicBezTo>
                    <a:pt x="404" y="242"/>
                    <a:pt x="404" y="162"/>
                    <a:pt x="404" y="121"/>
                  </a:cubicBezTo>
                  <a:cubicBezTo>
                    <a:pt x="404" y="81"/>
                    <a:pt x="364" y="81"/>
                    <a:pt x="364" y="41"/>
                  </a:cubicBezTo>
                  <a:lnTo>
                    <a:pt x="24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0" name="Google Shape;1300;p32"/>
            <p:cNvSpPr/>
            <p:nvPr/>
          </p:nvSpPr>
          <p:spPr>
            <a:xfrm rot="7217726">
              <a:off x="1089968" y="4176162"/>
              <a:ext cx="13781" cy="17908"/>
            </a:xfrm>
            <a:custGeom>
              <a:avLst/>
              <a:gdLst/>
              <a:ahLst/>
              <a:cxnLst/>
              <a:rect l="l" t="t" r="r" b="b"/>
              <a:pathLst>
                <a:path w="404" h="525" extrusionOk="0">
                  <a:moveTo>
                    <a:pt x="202" y="1"/>
                  </a:moveTo>
                  <a:lnTo>
                    <a:pt x="81" y="162"/>
                  </a:lnTo>
                  <a:cubicBezTo>
                    <a:pt x="81" y="162"/>
                    <a:pt x="81" y="202"/>
                    <a:pt x="41" y="202"/>
                  </a:cubicBezTo>
                  <a:cubicBezTo>
                    <a:pt x="0" y="283"/>
                    <a:pt x="0" y="364"/>
                    <a:pt x="0" y="444"/>
                  </a:cubicBezTo>
                  <a:lnTo>
                    <a:pt x="162" y="525"/>
                  </a:lnTo>
                  <a:cubicBezTo>
                    <a:pt x="323" y="444"/>
                    <a:pt x="404" y="283"/>
                    <a:pt x="363" y="122"/>
                  </a:cubicBezTo>
                  <a:cubicBezTo>
                    <a:pt x="323" y="41"/>
                    <a:pt x="283" y="1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1" name="Google Shape;1301;p32"/>
            <p:cNvSpPr/>
            <p:nvPr/>
          </p:nvSpPr>
          <p:spPr>
            <a:xfrm rot="7217726">
              <a:off x="1117804" y="3748249"/>
              <a:ext cx="42673" cy="35782"/>
            </a:xfrm>
            <a:custGeom>
              <a:avLst/>
              <a:gdLst/>
              <a:ahLst/>
              <a:cxnLst/>
              <a:rect l="l" t="t" r="r" b="b"/>
              <a:pathLst>
                <a:path w="1251" h="1049" extrusionOk="0">
                  <a:moveTo>
                    <a:pt x="534" y="1"/>
                  </a:moveTo>
                  <a:cubicBezTo>
                    <a:pt x="422" y="1"/>
                    <a:pt x="291" y="38"/>
                    <a:pt x="202" y="97"/>
                  </a:cubicBezTo>
                  <a:cubicBezTo>
                    <a:pt x="81" y="218"/>
                    <a:pt x="0" y="379"/>
                    <a:pt x="41" y="581"/>
                  </a:cubicBezTo>
                  <a:lnTo>
                    <a:pt x="121" y="742"/>
                  </a:lnTo>
                  <a:lnTo>
                    <a:pt x="242" y="863"/>
                  </a:lnTo>
                  <a:lnTo>
                    <a:pt x="363" y="944"/>
                  </a:lnTo>
                  <a:lnTo>
                    <a:pt x="404" y="944"/>
                  </a:lnTo>
                  <a:cubicBezTo>
                    <a:pt x="506" y="1021"/>
                    <a:pt x="624" y="1049"/>
                    <a:pt x="739" y="1049"/>
                  </a:cubicBezTo>
                  <a:cubicBezTo>
                    <a:pt x="804" y="1049"/>
                    <a:pt x="869" y="1039"/>
                    <a:pt x="928" y="1025"/>
                  </a:cubicBezTo>
                  <a:cubicBezTo>
                    <a:pt x="1089" y="944"/>
                    <a:pt x="1210" y="823"/>
                    <a:pt x="1251" y="662"/>
                  </a:cubicBezTo>
                  <a:lnTo>
                    <a:pt x="1170" y="339"/>
                  </a:lnTo>
                  <a:lnTo>
                    <a:pt x="1049" y="218"/>
                  </a:lnTo>
                  <a:lnTo>
                    <a:pt x="1049" y="178"/>
                  </a:lnTo>
                  <a:cubicBezTo>
                    <a:pt x="968" y="57"/>
                    <a:pt x="807" y="16"/>
                    <a:pt x="646" y="16"/>
                  </a:cubicBezTo>
                  <a:cubicBezTo>
                    <a:pt x="613" y="6"/>
                    <a:pt x="575" y="1"/>
                    <a:pt x="53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2" name="Google Shape;1302;p32"/>
            <p:cNvSpPr/>
            <p:nvPr/>
          </p:nvSpPr>
          <p:spPr>
            <a:xfrm rot="7217726">
              <a:off x="856800" y="4027194"/>
              <a:ext cx="23434" cy="25140"/>
            </a:xfrm>
            <a:custGeom>
              <a:avLst/>
              <a:gdLst/>
              <a:ahLst/>
              <a:cxnLst/>
              <a:rect l="l" t="t" r="r" b="b"/>
              <a:pathLst>
                <a:path w="687" h="737" extrusionOk="0">
                  <a:moveTo>
                    <a:pt x="283" y="0"/>
                  </a:moveTo>
                  <a:lnTo>
                    <a:pt x="202" y="41"/>
                  </a:lnTo>
                  <a:lnTo>
                    <a:pt x="122" y="81"/>
                  </a:lnTo>
                  <a:lnTo>
                    <a:pt x="81" y="162"/>
                  </a:lnTo>
                  <a:lnTo>
                    <a:pt x="41" y="202"/>
                  </a:lnTo>
                  <a:cubicBezTo>
                    <a:pt x="1" y="323"/>
                    <a:pt x="1" y="404"/>
                    <a:pt x="41" y="525"/>
                  </a:cubicBezTo>
                  <a:cubicBezTo>
                    <a:pt x="75" y="658"/>
                    <a:pt x="191" y="737"/>
                    <a:pt x="322" y="737"/>
                  </a:cubicBezTo>
                  <a:cubicBezTo>
                    <a:pt x="349" y="737"/>
                    <a:pt x="376" y="733"/>
                    <a:pt x="404" y="726"/>
                  </a:cubicBezTo>
                  <a:lnTo>
                    <a:pt x="525" y="686"/>
                  </a:lnTo>
                  <a:lnTo>
                    <a:pt x="646" y="444"/>
                  </a:lnTo>
                  <a:cubicBezTo>
                    <a:pt x="686" y="363"/>
                    <a:pt x="686" y="283"/>
                    <a:pt x="646" y="202"/>
                  </a:cubicBezTo>
                  <a:lnTo>
                    <a:pt x="606" y="121"/>
                  </a:lnTo>
                  <a:lnTo>
                    <a:pt x="525" y="4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3" name="Google Shape;1303;p32"/>
            <p:cNvSpPr/>
            <p:nvPr/>
          </p:nvSpPr>
          <p:spPr>
            <a:xfrm rot="7217726">
              <a:off x="1233611" y="3399525"/>
              <a:ext cx="23434" cy="25685"/>
            </a:xfrm>
            <a:custGeom>
              <a:avLst/>
              <a:gdLst/>
              <a:ahLst/>
              <a:cxnLst/>
              <a:rect l="l" t="t" r="r" b="b"/>
              <a:pathLst>
                <a:path w="687" h="753" extrusionOk="0">
                  <a:moveTo>
                    <a:pt x="375" y="0"/>
                  </a:moveTo>
                  <a:cubicBezTo>
                    <a:pt x="304" y="0"/>
                    <a:pt x="233" y="20"/>
                    <a:pt x="162" y="67"/>
                  </a:cubicBezTo>
                  <a:lnTo>
                    <a:pt x="122" y="147"/>
                  </a:lnTo>
                  <a:lnTo>
                    <a:pt x="1" y="309"/>
                  </a:lnTo>
                  <a:lnTo>
                    <a:pt x="1" y="430"/>
                  </a:lnTo>
                  <a:cubicBezTo>
                    <a:pt x="41" y="591"/>
                    <a:pt x="202" y="752"/>
                    <a:pt x="404" y="752"/>
                  </a:cubicBezTo>
                  <a:lnTo>
                    <a:pt x="485" y="752"/>
                  </a:lnTo>
                  <a:lnTo>
                    <a:pt x="606" y="712"/>
                  </a:lnTo>
                  <a:lnTo>
                    <a:pt x="646" y="631"/>
                  </a:lnTo>
                  <a:cubicBezTo>
                    <a:pt x="686" y="510"/>
                    <a:pt x="686" y="389"/>
                    <a:pt x="646" y="268"/>
                  </a:cubicBezTo>
                  <a:cubicBezTo>
                    <a:pt x="646" y="188"/>
                    <a:pt x="565" y="67"/>
                    <a:pt x="525" y="26"/>
                  </a:cubicBezTo>
                  <a:cubicBezTo>
                    <a:pt x="475" y="10"/>
                    <a:pt x="425" y="0"/>
                    <a:pt x="37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4" name="Google Shape;1304;p32"/>
            <p:cNvSpPr/>
            <p:nvPr/>
          </p:nvSpPr>
          <p:spPr>
            <a:xfrm rot="7217726">
              <a:off x="1003160" y="3354541"/>
              <a:ext cx="23400" cy="24799"/>
            </a:xfrm>
            <a:custGeom>
              <a:avLst/>
              <a:gdLst/>
              <a:ahLst/>
              <a:cxnLst/>
              <a:rect l="l" t="t" r="r" b="b"/>
              <a:pathLst>
                <a:path w="686" h="727" extrusionOk="0">
                  <a:moveTo>
                    <a:pt x="242" y="0"/>
                  </a:moveTo>
                  <a:lnTo>
                    <a:pt x="162" y="81"/>
                  </a:lnTo>
                  <a:lnTo>
                    <a:pt x="41" y="242"/>
                  </a:lnTo>
                  <a:cubicBezTo>
                    <a:pt x="0" y="323"/>
                    <a:pt x="0" y="404"/>
                    <a:pt x="41" y="444"/>
                  </a:cubicBezTo>
                  <a:lnTo>
                    <a:pt x="81" y="565"/>
                  </a:lnTo>
                  <a:lnTo>
                    <a:pt x="283" y="686"/>
                  </a:lnTo>
                  <a:cubicBezTo>
                    <a:pt x="323" y="726"/>
                    <a:pt x="363" y="726"/>
                    <a:pt x="444" y="726"/>
                  </a:cubicBezTo>
                  <a:lnTo>
                    <a:pt x="524" y="646"/>
                  </a:lnTo>
                  <a:lnTo>
                    <a:pt x="686" y="444"/>
                  </a:lnTo>
                  <a:cubicBezTo>
                    <a:pt x="686" y="363"/>
                    <a:pt x="686" y="323"/>
                    <a:pt x="686" y="242"/>
                  </a:cubicBezTo>
                  <a:lnTo>
                    <a:pt x="605" y="162"/>
                  </a:lnTo>
                  <a:lnTo>
                    <a:pt x="403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5" name="Google Shape;1305;p32"/>
            <p:cNvSpPr/>
            <p:nvPr/>
          </p:nvSpPr>
          <p:spPr>
            <a:xfrm rot="7217726">
              <a:off x="984633" y="4032715"/>
              <a:ext cx="24799" cy="25685"/>
            </a:xfrm>
            <a:custGeom>
              <a:avLst/>
              <a:gdLst/>
              <a:ahLst/>
              <a:cxnLst/>
              <a:rect l="l" t="t" r="r" b="b"/>
              <a:pathLst>
                <a:path w="727" h="753" extrusionOk="0">
                  <a:moveTo>
                    <a:pt x="323" y="0"/>
                  </a:moveTo>
                  <a:lnTo>
                    <a:pt x="202" y="40"/>
                  </a:lnTo>
                  <a:lnTo>
                    <a:pt x="121" y="121"/>
                  </a:lnTo>
                  <a:lnTo>
                    <a:pt x="41" y="282"/>
                  </a:lnTo>
                  <a:cubicBezTo>
                    <a:pt x="0" y="363"/>
                    <a:pt x="0" y="403"/>
                    <a:pt x="41" y="484"/>
                  </a:cubicBezTo>
                  <a:lnTo>
                    <a:pt x="81" y="605"/>
                  </a:lnTo>
                  <a:lnTo>
                    <a:pt x="283" y="726"/>
                  </a:lnTo>
                  <a:cubicBezTo>
                    <a:pt x="333" y="743"/>
                    <a:pt x="383" y="753"/>
                    <a:pt x="430" y="753"/>
                  </a:cubicBezTo>
                  <a:cubicBezTo>
                    <a:pt x="497" y="753"/>
                    <a:pt x="558" y="733"/>
                    <a:pt x="605" y="686"/>
                  </a:cubicBezTo>
                  <a:lnTo>
                    <a:pt x="646" y="605"/>
                  </a:lnTo>
                  <a:lnTo>
                    <a:pt x="726" y="444"/>
                  </a:lnTo>
                  <a:lnTo>
                    <a:pt x="726" y="323"/>
                  </a:lnTo>
                  <a:lnTo>
                    <a:pt x="646" y="161"/>
                  </a:lnTo>
                  <a:lnTo>
                    <a:pt x="565" y="81"/>
                  </a:lnTo>
                  <a:lnTo>
                    <a:pt x="40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6" name="Google Shape;1306;p32"/>
            <p:cNvSpPr/>
            <p:nvPr/>
          </p:nvSpPr>
          <p:spPr>
            <a:xfrm rot="7217726">
              <a:off x="1316026" y="4095450"/>
              <a:ext cx="13781" cy="19682"/>
            </a:xfrm>
            <a:custGeom>
              <a:avLst/>
              <a:gdLst/>
              <a:ahLst/>
              <a:cxnLst/>
              <a:rect l="l" t="t" r="r" b="b"/>
              <a:pathLst>
                <a:path w="404" h="577" extrusionOk="0">
                  <a:moveTo>
                    <a:pt x="246" y="1"/>
                  </a:moveTo>
                  <a:cubicBezTo>
                    <a:pt x="232" y="1"/>
                    <a:pt x="217" y="4"/>
                    <a:pt x="202" y="11"/>
                  </a:cubicBezTo>
                  <a:lnTo>
                    <a:pt x="122" y="213"/>
                  </a:lnTo>
                  <a:cubicBezTo>
                    <a:pt x="41" y="253"/>
                    <a:pt x="1" y="334"/>
                    <a:pt x="1" y="455"/>
                  </a:cubicBezTo>
                  <a:lnTo>
                    <a:pt x="162" y="576"/>
                  </a:lnTo>
                  <a:cubicBezTo>
                    <a:pt x="162" y="556"/>
                    <a:pt x="172" y="546"/>
                    <a:pt x="187" y="546"/>
                  </a:cubicBezTo>
                  <a:cubicBezTo>
                    <a:pt x="202" y="546"/>
                    <a:pt x="222" y="556"/>
                    <a:pt x="243" y="576"/>
                  </a:cubicBezTo>
                  <a:lnTo>
                    <a:pt x="404" y="415"/>
                  </a:lnTo>
                  <a:cubicBezTo>
                    <a:pt x="404" y="374"/>
                    <a:pt x="404" y="374"/>
                    <a:pt x="404" y="334"/>
                  </a:cubicBezTo>
                  <a:cubicBezTo>
                    <a:pt x="404" y="253"/>
                    <a:pt x="404" y="173"/>
                    <a:pt x="404" y="132"/>
                  </a:cubicBezTo>
                  <a:cubicBezTo>
                    <a:pt x="371" y="67"/>
                    <a:pt x="311" y="1"/>
                    <a:pt x="24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7" name="Google Shape;1307;p32"/>
            <p:cNvSpPr/>
            <p:nvPr/>
          </p:nvSpPr>
          <p:spPr>
            <a:xfrm rot="7217726">
              <a:off x="1372651" y="3897634"/>
              <a:ext cx="16544" cy="14702"/>
            </a:xfrm>
            <a:custGeom>
              <a:avLst/>
              <a:gdLst/>
              <a:ahLst/>
              <a:cxnLst/>
              <a:rect l="l" t="t" r="r" b="b"/>
              <a:pathLst>
                <a:path w="485" h="431" extrusionOk="0">
                  <a:moveTo>
                    <a:pt x="212" y="1"/>
                  </a:moveTo>
                  <a:cubicBezTo>
                    <a:pt x="155" y="1"/>
                    <a:pt x="98" y="29"/>
                    <a:pt x="41" y="58"/>
                  </a:cubicBezTo>
                  <a:lnTo>
                    <a:pt x="1" y="179"/>
                  </a:lnTo>
                  <a:cubicBezTo>
                    <a:pt x="35" y="347"/>
                    <a:pt x="124" y="431"/>
                    <a:pt x="223" y="431"/>
                  </a:cubicBezTo>
                  <a:cubicBezTo>
                    <a:pt x="243" y="431"/>
                    <a:pt x="263" y="427"/>
                    <a:pt x="283" y="421"/>
                  </a:cubicBezTo>
                  <a:cubicBezTo>
                    <a:pt x="404" y="340"/>
                    <a:pt x="485" y="219"/>
                    <a:pt x="445" y="98"/>
                  </a:cubicBezTo>
                  <a:lnTo>
                    <a:pt x="324" y="17"/>
                  </a:lnTo>
                  <a:lnTo>
                    <a:pt x="283" y="17"/>
                  </a:lnTo>
                  <a:cubicBezTo>
                    <a:pt x="260" y="5"/>
                    <a:pt x="236" y="1"/>
                    <a:pt x="21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8" name="Google Shape;1308;p32"/>
            <p:cNvSpPr/>
            <p:nvPr/>
          </p:nvSpPr>
          <p:spPr>
            <a:xfrm rot="7217726">
              <a:off x="1246806" y="3724950"/>
              <a:ext cx="28926" cy="27527"/>
            </a:xfrm>
            <a:custGeom>
              <a:avLst/>
              <a:gdLst/>
              <a:ahLst/>
              <a:cxnLst/>
              <a:rect l="l" t="t" r="r" b="b"/>
              <a:pathLst>
                <a:path w="848" h="807" extrusionOk="0">
                  <a:moveTo>
                    <a:pt x="444" y="0"/>
                  </a:moveTo>
                  <a:lnTo>
                    <a:pt x="323" y="41"/>
                  </a:lnTo>
                  <a:cubicBezTo>
                    <a:pt x="122" y="81"/>
                    <a:pt x="1" y="242"/>
                    <a:pt x="1" y="444"/>
                  </a:cubicBezTo>
                  <a:lnTo>
                    <a:pt x="81" y="565"/>
                  </a:lnTo>
                  <a:lnTo>
                    <a:pt x="122" y="605"/>
                  </a:lnTo>
                  <a:cubicBezTo>
                    <a:pt x="202" y="726"/>
                    <a:pt x="323" y="807"/>
                    <a:pt x="485" y="807"/>
                  </a:cubicBezTo>
                  <a:lnTo>
                    <a:pt x="565" y="767"/>
                  </a:lnTo>
                  <a:lnTo>
                    <a:pt x="646" y="686"/>
                  </a:lnTo>
                  <a:cubicBezTo>
                    <a:pt x="807" y="605"/>
                    <a:pt x="848" y="404"/>
                    <a:pt x="767" y="242"/>
                  </a:cubicBezTo>
                  <a:cubicBezTo>
                    <a:pt x="767" y="162"/>
                    <a:pt x="727" y="121"/>
                    <a:pt x="646" y="41"/>
                  </a:cubicBezTo>
                  <a:lnTo>
                    <a:pt x="565" y="41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09" name="Google Shape;1309;p32"/>
            <p:cNvSpPr/>
            <p:nvPr/>
          </p:nvSpPr>
          <p:spPr>
            <a:xfrm rot="7217726">
              <a:off x="1250579" y="3849006"/>
              <a:ext cx="26163" cy="27562"/>
            </a:xfrm>
            <a:custGeom>
              <a:avLst/>
              <a:gdLst/>
              <a:ahLst/>
              <a:cxnLst/>
              <a:rect l="l" t="t" r="r" b="b"/>
              <a:pathLst>
                <a:path w="767" h="808" extrusionOk="0">
                  <a:moveTo>
                    <a:pt x="323" y="1"/>
                  </a:moveTo>
                  <a:cubicBezTo>
                    <a:pt x="121" y="122"/>
                    <a:pt x="0" y="324"/>
                    <a:pt x="0" y="525"/>
                  </a:cubicBezTo>
                  <a:lnTo>
                    <a:pt x="41" y="687"/>
                  </a:lnTo>
                  <a:lnTo>
                    <a:pt x="202" y="807"/>
                  </a:lnTo>
                  <a:lnTo>
                    <a:pt x="323" y="807"/>
                  </a:lnTo>
                  <a:cubicBezTo>
                    <a:pt x="484" y="767"/>
                    <a:pt x="646" y="687"/>
                    <a:pt x="726" y="525"/>
                  </a:cubicBezTo>
                  <a:cubicBezTo>
                    <a:pt x="767" y="445"/>
                    <a:pt x="767" y="324"/>
                    <a:pt x="726" y="203"/>
                  </a:cubicBezTo>
                  <a:cubicBezTo>
                    <a:pt x="686" y="162"/>
                    <a:pt x="686" y="162"/>
                    <a:pt x="686" y="122"/>
                  </a:cubicBezTo>
                  <a:lnTo>
                    <a:pt x="605" y="41"/>
                  </a:lnTo>
                  <a:lnTo>
                    <a:pt x="44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0" name="Google Shape;1310;p32"/>
            <p:cNvSpPr/>
            <p:nvPr/>
          </p:nvSpPr>
          <p:spPr>
            <a:xfrm rot="7217726">
              <a:off x="1391534" y="3603714"/>
              <a:ext cx="15179" cy="16885"/>
            </a:xfrm>
            <a:custGeom>
              <a:avLst/>
              <a:gdLst/>
              <a:ahLst/>
              <a:cxnLst/>
              <a:rect l="l" t="t" r="r" b="b"/>
              <a:pathLst>
                <a:path w="445" h="495" extrusionOk="0">
                  <a:moveTo>
                    <a:pt x="224" y="0"/>
                  </a:moveTo>
                  <a:cubicBezTo>
                    <a:pt x="203" y="0"/>
                    <a:pt x="183" y="4"/>
                    <a:pt x="162" y="11"/>
                  </a:cubicBezTo>
                  <a:lnTo>
                    <a:pt x="41" y="212"/>
                  </a:lnTo>
                  <a:cubicBezTo>
                    <a:pt x="41" y="253"/>
                    <a:pt x="0" y="293"/>
                    <a:pt x="0" y="373"/>
                  </a:cubicBezTo>
                  <a:lnTo>
                    <a:pt x="121" y="494"/>
                  </a:lnTo>
                  <a:lnTo>
                    <a:pt x="162" y="494"/>
                  </a:lnTo>
                  <a:cubicBezTo>
                    <a:pt x="242" y="494"/>
                    <a:pt x="323" y="494"/>
                    <a:pt x="404" y="454"/>
                  </a:cubicBezTo>
                  <a:lnTo>
                    <a:pt x="444" y="293"/>
                  </a:lnTo>
                  <a:lnTo>
                    <a:pt x="444" y="212"/>
                  </a:lnTo>
                  <a:cubicBezTo>
                    <a:pt x="411" y="79"/>
                    <a:pt x="322" y="0"/>
                    <a:pt x="22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1" name="Google Shape;1311;p32"/>
            <p:cNvSpPr/>
            <p:nvPr/>
          </p:nvSpPr>
          <p:spPr>
            <a:xfrm rot="7217726">
              <a:off x="611281" y="3776068"/>
              <a:ext cx="39910" cy="49427"/>
            </a:xfrm>
            <a:custGeom>
              <a:avLst/>
              <a:gdLst/>
              <a:ahLst/>
              <a:cxnLst/>
              <a:rect l="l" t="t" r="r" b="b"/>
              <a:pathLst>
                <a:path w="1170" h="1449" extrusionOk="0">
                  <a:moveTo>
                    <a:pt x="701" y="1"/>
                  </a:moveTo>
                  <a:cubicBezTo>
                    <a:pt x="668" y="1"/>
                    <a:pt x="636" y="4"/>
                    <a:pt x="605" y="11"/>
                  </a:cubicBezTo>
                  <a:lnTo>
                    <a:pt x="403" y="172"/>
                  </a:lnTo>
                  <a:lnTo>
                    <a:pt x="323" y="252"/>
                  </a:lnTo>
                  <a:cubicBezTo>
                    <a:pt x="282" y="293"/>
                    <a:pt x="202" y="414"/>
                    <a:pt x="202" y="494"/>
                  </a:cubicBezTo>
                  <a:lnTo>
                    <a:pt x="121" y="615"/>
                  </a:lnTo>
                  <a:lnTo>
                    <a:pt x="40" y="736"/>
                  </a:lnTo>
                  <a:lnTo>
                    <a:pt x="40" y="817"/>
                  </a:lnTo>
                  <a:cubicBezTo>
                    <a:pt x="0" y="898"/>
                    <a:pt x="0" y="978"/>
                    <a:pt x="0" y="1059"/>
                  </a:cubicBezTo>
                  <a:lnTo>
                    <a:pt x="121" y="1301"/>
                  </a:lnTo>
                  <a:lnTo>
                    <a:pt x="282" y="1382"/>
                  </a:lnTo>
                  <a:lnTo>
                    <a:pt x="363" y="1422"/>
                  </a:lnTo>
                  <a:cubicBezTo>
                    <a:pt x="430" y="1439"/>
                    <a:pt x="490" y="1449"/>
                    <a:pt x="546" y="1449"/>
                  </a:cubicBezTo>
                  <a:cubicBezTo>
                    <a:pt x="625" y="1449"/>
                    <a:pt x="695" y="1429"/>
                    <a:pt x="766" y="1382"/>
                  </a:cubicBezTo>
                  <a:lnTo>
                    <a:pt x="887" y="1220"/>
                  </a:lnTo>
                  <a:lnTo>
                    <a:pt x="968" y="1059"/>
                  </a:lnTo>
                  <a:lnTo>
                    <a:pt x="968" y="978"/>
                  </a:lnTo>
                  <a:lnTo>
                    <a:pt x="1089" y="817"/>
                  </a:lnTo>
                  <a:lnTo>
                    <a:pt x="1170" y="656"/>
                  </a:lnTo>
                  <a:lnTo>
                    <a:pt x="1170" y="373"/>
                  </a:lnTo>
                  <a:cubicBezTo>
                    <a:pt x="1067" y="101"/>
                    <a:pt x="879" y="1"/>
                    <a:pt x="70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2" name="Google Shape;1312;p32"/>
            <p:cNvSpPr/>
            <p:nvPr/>
          </p:nvSpPr>
          <p:spPr>
            <a:xfrm rot="7217726">
              <a:off x="526935" y="3581202"/>
              <a:ext cx="22070" cy="25890"/>
            </a:xfrm>
            <a:custGeom>
              <a:avLst/>
              <a:gdLst/>
              <a:ahLst/>
              <a:cxnLst/>
              <a:rect l="l" t="t" r="r" b="b"/>
              <a:pathLst>
                <a:path w="647" h="759" extrusionOk="0">
                  <a:moveTo>
                    <a:pt x="348" y="0"/>
                  </a:moveTo>
                  <a:cubicBezTo>
                    <a:pt x="248" y="0"/>
                    <a:pt x="142" y="46"/>
                    <a:pt x="81" y="137"/>
                  </a:cubicBezTo>
                  <a:cubicBezTo>
                    <a:pt x="1" y="217"/>
                    <a:pt x="1" y="379"/>
                    <a:pt x="41" y="500"/>
                  </a:cubicBezTo>
                  <a:cubicBezTo>
                    <a:pt x="81" y="621"/>
                    <a:pt x="162" y="701"/>
                    <a:pt x="243" y="741"/>
                  </a:cubicBezTo>
                  <a:cubicBezTo>
                    <a:pt x="266" y="753"/>
                    <a:pt x="294" y="758"/>
                    <a:pt x="322" y="758"/>
                  </a:cubicBezTo>
                  <a:cubicBezTo>
                    <a:pt x="391" y="758"/>
                    <a:pt x="468" y="730"/>
                    <a:pt x="525" y="701"/>
                  </a:cubicBezTo>
                  <a:lnTo>
                    <a:pt x="565" y="621"/>
                  </a:lnTo>
                  <a:lnTo>
                    <a:pt x="606" y="540"/>
                  </a:lnTo>
                  <a:lnTo>
                    <a:pt x="646" y="419"/>
                  </a:lnTo>
                  <a:lnTo>
                    <a:pt x="646" y="298"/>
                  </a:lnTo>
                  <a:lnTo>
                    <a:pt x="606" y="177"/>
                  </a:lnTo>
                  <a:lnTo>
                    <a:pt x="565" y="137"/>
                  </a:lnTo>
                  <a:lnTo>
                    <a:pt x="485" y="56"/>
                  </a:lnTo>
                  <a:lnTo>
                    <a:pt x="444" y="16"/>
                  </a:lnTo>
                  <a:cubicBezTo>
                    <a:pt x="414" y="5"/>
                    <a:pt x="381" y="0"/>
                    <a:pt x="34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3" name="Google Shape;1313;p32"/>
            <p:cNvSpPr/>
            <p:nvPr/>
          </p:nvSpPr>
          <p:spPr>
            <a:xfrm rot="7217726">
              <a:off x="680564" y="3448694"/>
              <a:ext cx="39910" cy="42707"/>
            </a:xfrm>
            <a:custGeom>
              <a:avLst/>
              <a:gdLst/>
              <a:ahLst/>
              <a:cxnLst/>
              <a:rect l="l" t="t" r="r" b="b"/>
              <a:pathLst>
                <a:path w="1170" h="1252" extrusionOk="0">
                  <a:moveTo>
                    <a:pt x="525" y="1"/>
                  </a:moveTo>
                  <a:cubicBezTo>
                    <a:pt x="162" y="122"/>
                    <a:pt x="0" y="525"/>
                    <a:pt x="81" y="888"/>
                  </a:cubicBezTo>
                  <a:cubicBezTo>
                    <a:pt x="121" y="969"/>
                    <a:pt x="162" y="1090"/>
                    <a:pt x="242" y="1130"/>
                  </a:cubicBezTo>
                  <a:lnTo>
                    <a:pt x="404" y="1211"/>
                  </a:lnTo>
                  <a:lnTo>
                    <a:pt x="525" y="1251"/>
                  </a:lnTo>
                  <a:lnTo>
                    <a:pt x="686" y="1251"/>
                  </a:lnTo>
                  <a:lnTo>
                    <a:pt x="928" y="1170"/>
                  </a:lnTo>
                  <a:lnTo>
                    <a:pt x="1089" y="1009"/>
                  </a:lnTo>
                  <a:lnTo>
                    <a:pt x="1170" y="807"/>
                  </a:lnTo>
                  <a:lnTo>
                    <a:pt x="1170" y="565"/>
                  </a:lnTo>
                  <a:lnTo>
                    <a:pt x="1049" y="243"/>
                  </a:lnTo>
                  <a:lnTo>
                    <a:pt x="888" y="81"/>
                  </a:lnTo>
                  <a:lnTo>
                    <a:pt x="726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4" name="Google Shape;1314;p32"/>
            <p:cNvSpPr/>
            <p:nvPr/>
          </p:nvSpPr>
          <p:spPr>
            <a:xfrm rot="7217726">
              <a:off x="637937" y="3702719"/>
              <a:ext cx="39944" cy="39296"/>
            </a:xfrm>
            <a:custGeom>
              <a:avLst/>
              <a:gdLst/>
              <a:ahLst/>
              <a:cxnLst/>
              <a:rect l="l" t="t" r="r" b="b"/>
              <a:pathLst>
                <a:path w="1171" h="1152" extrusionOk="0">
                  <a:moveTo>
                    <a:pt x="556" y="0"/>
                  </a:moveTo>
                  <a:cubicBezTo>
                    <a:pt x="413" y="0"/>
                    <a:pt x="270" y="36"/>
                    <a:pt x="162" y="144"/>
                  </a:cubicBezTo>
                  <a:lnTo>
                    <a:pt x="81" y="305"/>
                  </a:lnTo>
                  <a:lnTo>
                    <a:pt x="1" y="426"/>
                  </a:lnTo>
                  <a:lnTo>
                    <a:pt x="1" y="708"/>
                  </a:lnTo>
                  <a:cubicBezTo>
                    <a:pt x="122" y="991"/>
                    <a:pt x="364" y="1152"/>
                    <a:pt x="646" y="1152"/>
                  </a:cubicBezTo>
                  <a:lnTo>
                    <a:pt x="727" y="1152"/>
                  </a:lnTo>
                  <a:lnTo>
                    <a:pt x="888" y="1112"/>
                  </a:lnTo>
                  <a:lnTo>
                    <a:pt x="1009" y="1031"/>
                  </a:lnTo>
                  <a:lnTo>
                    <a:pt x="1130" y="870"/>
                  </a:lnTo>
                  <a:cubicBezTo>
                    <a:pt x="1170" y="708"/>
                    <a:pt x="1170" y="587"/>
                    <a:pt x="1130" y="426"/>
                  </a:cubicBezTo>
                  <a:cubicBezTo>
                    <a:pt x="1090" y="224"/>
                    <a:pt x="928" y="103"/>
                    <a:pt x="767" y="23"/>
                  </a:cubicBezTo>
                  <a:cubicBezTo>
                    <a:pt x="700" y="9"/>
                    <a:pt x="628" y="0"/>
                    <a:pt x="55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5" name="Google Shape;1315;p32"/>
            <p:cNvSpPr/>
            <p:nvPr/>
          </p:nvSpPr>
          <p:spPr>
            <a:xfrm rot="7217726">
              <a:off x="439392" y="4092269"/>
              <a:ext cx="22070" cy="26197"/>
            </a:xfrm>
            <a:custGeom>
              <a:avLst/>
              <a:gdLst/>
              <a:ahLst/>
              <a:cxnLst/>
              <a:rect l="l" t="t" r="r" b="b"/>
              <a:pathLst>
                <a:path w="647" h="768" extrusionOk="0">
                  <a:moveTo>
                    <a:pt x="243" y="1"/>
                  </a:moveTo>
                  <a:lnTo>
                    <a:pt x="82" y="41"/>
                  </a:lnTo>
                  <a:cubicBezTo>
                    <a:pt x="1" y="162"/>
                    <a:pt x="1" y="323"/>
                    <a:pt x="82" y="444"/>
                  </a:cubicBezTo>
                  <a:cubicBezTo>
                    <a:pt x="122" y="525"/>
                    <a:pt x="162" y="565"/>
                    <a:pt x="162" y="646"/>
                  </a:cubicBezTo>
                  <a:lnTo>
                    <a:pt x="324" y="767"/>
                  </a:lnTo>
                  <a:lnTo>
                    <a:pt x="606" y="646"/>
                  </a:lnTo>
                  <a:lnTo>
                    <a:pt x="646" y="444"/>
                  </a:lnTo>
                  <a:cubicBezTo>
                    <a:pt x="566" y="364"/>
                    <a:pt x="525" y="323"/>
                    <a:pt x="485" y="243"/>
                  </a:cubicBezTo>
                  <a:cubicBezTo>
                    <a:pt x="404" y="162"/>
                    <a:pt x="324" y="81"/>
                    <a:pt x="2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6" name="Google Shape;1316;p32"/>
            <p:cNvSpPr/>
            <p:nvPr/>
          </p:nvSpPr>
          <p:spPr>
            <a:xfrm rot="7217726">
              <a:off x="842854" y="3685905"/>
              <a:ext cx="33053" cy="35919"/>
            </a:xfrm>
            <a:custGeom>
              <a:avLst/>
              <a:gdLst/>
              <a:ahLst/>
              <a:cxnLst/>
              <a:rect l="l" t="t" r="r" b="b"/>
              <a:pathLst>
                <a:path w="969" h="1053" extrusionOk="0">
                  <a:moveTo>
                    <a:pt x="404" y="1"/>
                  </a:moveTo>
                  <a:lnTo>
                    <a:pt x="323" y="41"/>
                  </a:lnTo>
                  <a:lnTo>
                    <a:pt x="162" y="202"/>
                  </a:lnTo>
                  <a:lnTo>
                    <a:pt x="41" y="404"/>
                  </a:lnTo>
                  <a:cubicBezTo>
                    <a:pt x="41" y="485"/>
                    <a:pt x="0" y="565"/>
                    <a:pt x="41" y="646"/>
                  </a:cubicBezTo>
                  <a:lnTo>
                    <a:pt x="162" y="888"/>
                  </a:lnTo>
                  <a:lnTo>
                    <a:pt x="323" y="969"/>
                  </a:lnTo>
                  <a:lnTo>
                    <a:pt x="404" y="1009"/>
                  </a:lnTo>
                  <a:cubicBezTo>
                    <a:pt x="450" y="1040"/>
                    <a:pt x="502" y="1053"/>
                    <a:pt x="555" y="1053"/>
                  </a:cubicBezTo>
                  <a:cubicBezTo>
                    <a:pt x="642" y="1053"/>
                    <a:pt x="732" y="1018"/>
                    <a:pt x="807" y="969"/>
                  </a:cubicBezTo>
                  <a:lnTo>
                    <a:pt x="928" y="807"/>
                  </a:lnTo>
                  <a:lnTo>
                    <a:pt x="968" y="646"/>
                  </a:lnTo>
                  <a:lnTo>
                    <a:pt x="968" y="444"/>
                  </a:lnTo>
                  <a:lnTo>
                    <a:pt x="928" y="283"/>
                  </a:lnTo>
                  <a:lnTo>
                    <a:pt x="767" y="81"/>
                  </a:lnTo>
                  <a:lnTo>
                    <a:pt x="605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7" name="Google Shape;1317;p32"/>
            <p:cNvSpPr/>
            <p:nvPr/>
          </p:nvSpPr>
          <p:spPr>
            <a:xfrm rot="7217726">
              <a:off x="840757" y="3810704"/>
              <a:ext cx="35782" cy="37181"/>
            </a:xfrm>
            <a:custGeom>
              <a:avLst/>
              <a:gdLst/>
              <a:ahLst/>
              <a:cxnLst/>
              <a:rect l="l" t="t" r="r" b="b"/>
              <a:pathLst>
                <a:path w="1049" h="1090" extrusionOk="0">
                  <a:moveTo>
                    <a:pt x="282" y="0"/>
                  </a:moveTo>
                  <a:lnTo>
                    <a:pt x="161" y="81"/>
                  </a:lnTo>
                  <a:lnTo>
                    <a:pt x="81" y="202"/>
                  </a:lnTo>
                  <a:cubicBezTo>
                    <a:pt x="0" y="363"/>
                    <a:pt x="0" y="525"/>
                    <a:pt x="81" y="686"/>
                  </a:cubicBezTo>
                  <a:cubicBezTo>
                    <a:pt x="121" y="847"/>
                    <a:pt x="242" y="1009"/>
                    <a:pt x="444" y="1089"/>
                  </a:cubicBezTo>
                  <a:lnTo>
                    <a:pt x="645" y="1089"/>
                  </a:lnTo>
                  <a:lnTo>
                    <a:pt x="807" y="1009"/>
                  </a:lnTo>
                  <a:lnTo>
                    <a:pt x="968" y="888"/>
                  </a:lnTo>
                  <a:cubicBezTo>
                    <a:pt x="1049" y="726"/>
                    <a:pt x="1049" y="525"/>
                    <a:pt x="1008" y="363"/>
                  </a:cubicBezTo>
                  <a:cubicBezTo>
                    <a:pt x="928" y="121"/>
                    <a:pt x="686" y="0"/>
                    <a:pt x="44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8" name="Google Shape;1318;p32"/>
            <p:cNvSpPr/>
            <p:nvPr/>
          </p:nvSpPr>
          <p:spPr>
            <a:xfrm rot="7217726">
              <a:off x="773838" y="4073218"/>
              <a:ext cx="15145" cy="19307"/>
            </a:xfrm>
            <a:custGeom>
              <a:avLst/>
              <a:gdLst/>
              <a:ahLst/>
              <a:cxnLst/>
              <a:rect l="l" t="t" r="r" b="b"/>
              <a:pathLst>
                <a:path w="444" h="566" extrusionOk="0">
                  <a:moveTo>
                    <a:pt x="282" y="1"/>
                  </a:moveTo>
                  <a:cubicBezTo>
                    <a:pt x="202" y="1"/>
                    <a:pt x="121" y="41"/>
                    <a:pt x="81" y="122"/>
                  </a:cubicBezTo>
                  <a:cubicBezTo>
                    <a:pt x="0" y="283"/>
                    <a:pt x="41" y="445"/>
                    <a:pt x="162" y="566"/>
                  </a:cubicBezTo>
                  <a:lnTo>
                    <a:pt x="323" y="566"/>
                  </a:lnTo>
                  <a:lnTo>
                    <a:pt x="363" y="364"/>
                  </a:lnTo>
                  <a:cubicBezTo>
                    <a:pt x="444" y="283"/>
                    <a:pt x="444" y="203"/>
                    <a:pt x="403" y="122"/>
                  </a:cubicBezTo>
                  <a:lnTo>
                    <a:pt x="363" y="41"/>
                  </a:lnTo>
                  <a:lnTo>
                    <a:pt x="282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19" name="Google Shape;1319;p32"/>
            <p:cNvSpPr/>
            <p:nvPr/>
          </p:nvSpPr>
          <p:spPr>
            <a:xfrm rot="7217726">
              <a:off x="687425" y="4003935"/>
              <a:ext cx="23434" cy="26709"/>
            </a:xfrm>
            <a:custGeom>
              <a:avLst/>
              <a:gdLst/>
              <a:ahLst/>
              <a:cxnLst/>
              <a:rect l="l" t="t" r="r" b="b"/>
              <a:pathLst>
                <a:path w="687" h="783" extrusionOk="0">
                  <a:moveTo>
                    <a:pt x="404" y="1"/>
                  </a:moveTo>
                  <a:cubicBezTo>
                    <a:pt x="283" y="1"/>
                    <a:pt x="162" y="41"/>
                    <a:pt x="81" y="162"/>
                  </a:cubicBezTo>
                  <a:cubicBezTo>
                    <a:pt x="1" y="283"/>
                    <a:pt x="1" y="404"/>
                    <a:pt x="41" y="525"/>
                  </a:cubicBezTo>
                  <a:cubicBezTo>
                    <a:pt x="81" y="646"/>
                    <a:pt x="162" y="767"/>
                    <a:pt x="283" y="767"/>
                  </a:cubicBezTo>
                  <a:cubicBezTo>
                    <a:pt x="313" y="777"/>
                    <a:pt x="343" y="782"/>
                    <a:pt x="373" y="782"/>
                  </a:cubicBezTo>
                  <a:cubicBezTo>
                    <a:pt x="462" y="782"/>
                    <a:pt x="545" y="737"/>
                    <a:pt x="606" y="646"/>
                  </a:cubicBezTo>
                  <a:lnTo>
                    <a:pt x="646" y="606"/>
                  </a:lnTo>
                  <a:lnTo>
                    <a:pt x="686" y="445"/>
                  </a:lnTo>
                  <a:lnTo>
                    <a:pt x="686" y="364"/>
                  </a:lnTo>
                  <a:lnTo>
                    <a:pt x="646" y="203"/>
                  </a:lnTo>
                  <a:lnTo>
                    <a:pt x="565" y="122"/>
                  </a:lnTo>
                  <a:lnTo>
                    <a:pt x="485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0" name="Google Shape;1320;p32"/>
            <p:cNvSpPr/>
            <p:nvPr/>
          </p:nvSpPr>
          <p:spPr>
            <a:xfrm rot="7217726">
              <a:off x="280383" y="3681184"/>
              <a:ext cx="15179" cy="16544"/>
            </a:xfrm>
            <a:custGeom>
              <a:avLst/>
              <a:gdLst/>
              <a:ahLst/>
              <a:cxnLst/>
              <a:rect l="l" t="t" r="r" b="b"/>
              <a:pathLst>
                <a:path w="445" h="485" extrusionOk="0">
                  <a:moveTo>
                    <a:pt x="121" y="1"/>
                  </a:moveTo>
                  <a:lnTo>
                    <a:pt x="0" y="202"/>
                  </a:lnTo>
                  <a:lnTo>
                    <a:pt x="41" y="243"/>
                  </a:lnTo>
                  <a:cubicBezTo>
                    <a:pt x="41" y="283"/>
                    <a:pt x="41" y="283"/>
                    <a:pt x="41" y="323"/>
                  </a:cubicBezTo>
                  <a:cubicBezTo>
                    <a:pt x="41" y="364"/>
                    <a:pt x="81" y="444"/>
                    <a:pt x="162" y="485"/>
                  </a:cubicBezTo>
                  <a:cubicBezTo>
                    <a:pt x="242" y="485"/>
                    <a:pt x="323" y="485"/>
                    <a:pt x="404" y="444"/>
                  </a:cubicBezTo>
                  <a:lnTo>
                    <a:pt x="404" y="364"/>
                  </a:lnTo>
                  <a:cubicBezTo>
                    <a:pt x="444" y="323"/>
                    <a:pt x="444" y="243"/>
                    <a:pt x="404" y="202"/>
                  </a:cubicBezTo>
                  <a:cubicBezTo>
                    <a:pt x="363" y="41"/>
                    <a:pt x="202" y="41"/>
                    <a:pt x="12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1" name="Google Shape;1321;p32"/>
            <p:cNvSpPr/>
            <p:nvPr/>
          </p:nvSpPr>
          <p:spPr>
            <a:xfrm rot="7217726">
              <a:off x="970519" y="3815457"/>
              <a:ext cx="39944" cy="39910"/>
            </a:xfrm>
            <a:custGeom>
              <a:avLst/>
              <a:gdLst/>
              <a:ahLst/>
              <a:cxnLst/>
              <a:rect l="l" t="t" r="r" b="b"/>
              <a:pathLst>
                <a:path w="1171" h="1170" extrusionOk="0">
                  <a:moveTo>
                    <a:pt x="606" y="0"/>
                  </a:moveTo>
                  <a:cubicBezTo>
                    <a:pt x="364" y="0"/>
                    <a:pt x="162" y="121"/>
                    <a:pt x="41" y="323"/>
                  </a:cubicBezTo>
                  <a:lnTo>
                    <a:pt x="1" y="484"/>
                  </a:lnTo>
                  <a:lnTo>
                    <a:pt x="1" y="645"/>
                  </a:lnTo>
                  <a:lnTo>
                    <a:pt x="41" y="807"/>
                  </a:lnTo>
                  <a:cubicBezTo>
                    <a:pt x="162" y="968"/>
                    <a:pt x="364" y="1089"/>
                    <a:pt x="566" y="1170"/>
                  </a:cubicBezTo>
                  <a:lnTo>
                    <a:pt x="727" y="1170"/>
                  </a:lnTo>
                  <a:lnTo>
                    <a:pt x="848" y="1129"/>
                  </a:lnTo>
                  <a:lnTo>
                    <a:pt x="1009" y="1008"/>
                  </a:lnTo>
                  <a:cubicBezTo>
                    <a:pt x="1130" y="847"/>
                    <a:pt x="1170" y="645"/>
                    <a:pt x="1090" y="444"/>
                  </a:cubicBezTo>
                  <a:cubicBezTo>
                    <a:pt x="1049" y="202"/>
                    <a:pt x="848" y="40"/>
                    <a:pt x="60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2" name="Google Shape;1322;p32"/>
            <p:cNvSpPr/>
            <p:nvPr/>
          </p:nvSpPr>
          <p:spPr>
            <a:xfrm rot="7217726">
              <a:off x="802263" y="3290613"/>
              <a:ext cx="27562" cy="27084"/>
            </a:xfrm>
            <a:custGeom>
              <a:avLst/>
              <a:gdLst/>
              <a:ahLst/>
              <a:cxnLst/>
              <a:rect l="l" t="t" r="r" b="b"/>
              <a:pathLst>
                <a:path w="808" h="794" extrusionOk="0">
                  <a:moveTo>
                    <a:pt x="364" y="1"/>
                  </a:moveTo>
                  <a:cubicBezTo>
                    <a:pt x="283" y="41"/>
                    <a:pt x="202" y="82"/>
                    <a:pt x="122" y="162"/>
                  </a:cubicBezTo>
                  <a:lnTo>
                    <a:pt x="81" y="162"/>
                  </a:lnTo>
                  <a:lnTo>
                    <a:pt x="1" y="323"/>
                  </a:lnTo>
                  <a:lnTo>
                    <a:pt x="1" y="444"/>
                  </a:lnTo>
                  <a:lnTo>
                    <a:pt x="1" y="525"/>
                  </a:lnTo>
                  <a:cubicBezTo>
                    <a:pt x="41" y="646"/>
                    <a:pt x="122" y="727"/>
                    <a:pt x="243" y="767"/>
                  </a:cubicBezTo>
                  <a:cubicBezTo>
                    <a:pt x="293" y="784"/>
                    <a:pt x="350" y="794"/>
                    <a:pt x="411" y="794"/>
                  </a:cubicBezTo>
                  <a:cubicBezTo>
                    <a:pt x="497" y="794"/>
                    <a:pt x="592" y="774"/>
                    <a:pt x="686" y="727"/>
                  </a:cubicBezTo>
                  <a:lnTo>
                    <a:pt x="727" y="646"/>
                  </a:lnTo>
                  <a:lnTo>
                    <a:pt x="807" y="485"/>
                  </a:lnTo>
                  <a:lnTo>
                    <a:pt x="807" y="364"/>
                  </a:lnTo>
                  <a:lnTo>
                    <a:pt x="807" y="323"/>
                  </a:lnTo>
                  <a:cubicBezTo>
                    <a:pt x="767" y="203"/>
                    <a:pt x="686" y="82"/>
                    <a:pt x="56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3" name="Google Shape;1323;p32"/>
            <p:cNvSpPr/>
            <p:nvPr/>
          </p:nvSpPr>
          <p:spPr>
            <a:xfrm rot="7217726">
              <a:off x="883164" y="3597989"/>
              <a:ext cx="31689" cy="36601"/>
            </a:xfrm>
            <a:custGeom>
              <a:avLst/>
              <a:gdLst/>
              <a:ahLst/>
              <a:cxnLst/>
              <a:rect l="l" t="t" r="r" b="b"/>
              <a:pathLst>
                <a:path w="929" h="1073" extrusionOk="0">
                  <a:moveTo>
                    <a:pt x="404" y="1"/>
                  </a:moveTo>
                  <a:lnTo>
                    <a:pt x="243" y="41"/>
                  </a:lnTo>
                  <a:lnTo>
                    <a:pt x="81" y="243"/>
                  </a:lnTo>
                  <a:lnTo>
                    <a:pt x="1" y="445"/>
                  </a:lnTo>
                  <a:lnTo>
                    <a:pt x="1" y="687"/>
                  </a:lnTo>
                  <a:cubicBezTo>
                    <a:pt x="115" y="1002"/>
                    <a:pt x="291" y="1073"/>
                    <a:pt x="427" y="1073"/>
                  </a:cubicBezTo>
                  <a:cubicBezTo>
                    <a:pt x="482" y="1073"/>
                    <a:pt x="530" y="1061"/>
                    <a:pt x="565" y="1049"/>
                  </a:cubicBezTo>
                  <a:lnTo>
                    <a:pt x="727" y="928"/>
                  </a:lnTo>
                  <a:lnTo>
                    <a:pt x="888" y="727"/>
                  </a:lnTo>
                  <a:cubicBezTo>
                    <a:pt x="928" y="606"/>
                    <a:pt x="928" y="485"/>
                    <a:pt x="928" y="364"/>
                  </a:cubicBezTo>
                  <a:lnTo>
                    <a:pt x="807" y="122"/>
                  </a:lnTo>
                  <a:lnTo>
                    <a:pt x="646" y="41"/>
                  </a:lnTo>
                  <a:lnTo>
                    <a:pt x="40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4" name="Google Shape;1324;p32"/>
            <p:cNvSpPr/>
            <p:nvPr/>
          </p:nvSpPr>
          <p:spPr>
            <a:xfrm rot="7217726">
              <a:off x="1121376" y="3587110"/>
              <a:ext cx="38545" cy="42809"/>
            </a:xfrm>
            <a:custGeom>
              <a:avLst/>
              <a:gdLst/>
              <a:ahLst/>
              <a:cxnLst/>
              <a:rect l="l" t="t" r="r" b="b"/>
              <a:pathLst>
                <a:path w="1130" h="1255" extrusionOk="0">
                  <a:moveTo>
                    <a:pt x="528" y="1"/>
                  </a:moveTo>
                  <a:cubicBezTo>
                    <a:pt x="417" y="1"/>
                    <a:pt x="301" y="35"/>
                    <a:pt x="202" y="85"/>
                  </a:cubicBezTo>
                  <a:lnTo>
                    <a:pt x="81" y="246"/>
                  </a:lnTo>
                  <a:lnTo>
                    <a:pt x="0" y="408"/>
                  </a:lnTo>
                  <a:lnTo>
                    <a:pt x="0" y="609"/>
                  </a:lnTo>
                  <a:cubicBezTo>
                    <a:pt x="0" y="649"/>
                    <a:pt x="40" y="690"/>
                    <a:pt x="40" y="730"/>
                  </a:cubicBezTo>
                  <a:cubicBezTo>
                    <a:pt x="121" y="1053"/>
                    <a:pt x="403" y="1254"/>
                    <a:pt x="726" y="1254"/>
                  </a:cubicBezTo>
                  <a:lnTo>
                    <a:pt x="887" y="1174"/>
                  </a:lnTo>
                  <a:lnTo>
                    <a:pt x="968" y="1093"/>
                  </a:lnTo>
                  <a:lnTo>
                    <a:pt x="1089" y="972"/>
                  </a:lnTo>
                  <a:cubicBezTo>
                    <a:pt x="1129" y="770"/>
                    <a:pt x="1129" y="609"/>
                    <a:pt x="1089" y="448"/>
                  </a:cubicBezTo>
                  <a:cubicBezTo>
                    <a:pt x="1008" y="246"/>
                    <a:pt x="887" y="125"/>
                    <a:pt x="726" y="45"/>
                  </a:cubicBezTo>
                  <a:cubicBezTo>
                    <a:pt x="664" y="14"/>
                    <a:pt x="597" y="1"/>
                    <a:pt x="5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5" name="Google Shape;1325;p32"/>
            <p:cNvSpPr/>
            <p:nvPr/>
          </p:nvSpPr>
          <p:spPr>
            <a:xfrm rot="7217726">
              <a:off x="448557" y="3834167"/>
              <a:ext cx="23400" cy="23400"/>
            </a:xfrm>
            <a:custGeom>
              <a:avLst/>
              <a:gdLst/>
              <a:ahLst/>
              <a:cxnLst/>
              <a:rect l="l" t="t" r="r" b="b"/>
              <a:pathLst>
                <a:path w="686" h="686" extrusionOk="0">
                  <a:moveTo>
                    <a:pt x="242" y="0"/>
                  </a:moveTo>
                  <a:lnTo>
                    <a:pt x="161" y="81"/>
                  </a:lnTo>
                  <a:lnTo>
                    <a:pt x="40" y="242"/>
                  </a:lnTo>
                  <a:cubicBezTo>
                    <a:pt x="0" y="283"/>
                    <a:pt x="0" y="363"/>
                    <a:pt x="40" y="444"/>
                  </a:cubicBezTo>
                  <a:lnTo>
                    <a:pt x="81" y="565"/>
                  </a:lnTo>
                  <a:lnTo>
                    <a:pt x="282" y="686"/>
                  </a:lnTo>
                  <a:lnTo>
                    <a:pt x="444" y="686"/>
                  </a:lnTo>
                  <a:lnTo>
                    <a:pt x="524" y="605"/>
                  </a:lnTo>
                  <a:lnTo>
                    <a:pt x="645" y="404"/>
                  </a:lnTo>
                  <a:cubicBezTo>
                    <a:pt x="686" y="363"/>
                    <a:pt x="686" y="283"/>
                    <a:pt x="686" y="242"/>
                  </a:cubicBezTo>
                  <a:lnTo>
                    <a:pt x="605" y="162"/>
                  </a:lnTo>
                  <a:lnTo>
                    <a:pt x="44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  <p:sp>
          <p:nvSpPr>
            <p:cNvPr id="1326" name="Google Shape;1326;p32"/>
            <p:cNvSpPr/>
            <p:nvPr/>
          </p:nvSpPr>
          <p:spPr>
            <a:xfrm rot="7217726">
              <a:off x="547427" y="3221631"/>
              <a:ext cx="19307" cy="15418"/>
            </a:xfrm>
            <a:custGeom>
              <a:avLst/>
              <a:gdLst/>
              <a:ahLst/>
              <a:cxnLst/>
              <a:rect l="l" t="t" r="r" b="b"/>
              <a:pathLst>
                <a:path w="566" h="452" extrusionOk="0">
                  <a:moveTo>
                    <a:pt x="330" y="0"/>
                  </a:moveTo>
                  <a:cubicBezTo>
                    <a:pt x="289" y="0"/>
                    <a:pt x="245" y="10"/>
                    <a:pt x="202" y="32"/>
                  </a:cubicBezTo>
                  <a:cubicBezTo>
                    <a:pt x="81" y="72"/>
                    <a:pt x="1" y="193"/>
                    <a:pt x="41" y="355"/>
                  </a:cubicBezTo>
                  <a:lnTo>
                    <a:pt x="121" y="435"/>
                  </a:lnTo>
                  <a:cubicBezTo>
                    <a:pt x="154" y="446"/>
                    <a:pt x="189" y="451"/>
                    <a:pt x="225" y="451"/>
                  </a:cubicBezTo>
                  <a:cubicBezTo>
                    <a:pt x="323" y="451"/>
                    <a:pt x="425" y="414"/>
                    <a:pt x="484" y="355"/>
                  </a:cubicBezTo>
                  <a:lnTo>
                    <a:pt x="565" y="234"/>
                  </a:lnTo>
                  <a:lnTo>
                    <a:pt x="565" y="193"/>
                  </a:lnTo>
                  <a:cubicBezTo>
                    <a:pt x="536" y="75"/>
                    <a:pt x="441" y="0"/>
                    <a:pt x="33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79"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bg>
      <p:bgPr>
        <a:noFill/>
        <a:effectLst/>
      </p:bgPr>
    </p:bg>
    <p:spTree>
      <p:nvGrpSpPr>
        <p:cNvPr id="1" name="Shape 1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73" name="Google Shape;1373;p10"/>
          <p:cNvGrpSpPr/>
          <p:nvPr/>
        </p:nvGrpSpPr>
        <p:grpSpPr>
          <a:xfrm>
            <a:off x="-712715" y="-593348"/>
            <a:ext cx="3338206" cy="3369291"/>
            <a:chOff x="3098939" y="547752"/>
            <a:chExt cx="1657770" cy="1669068"/>
          </a:xfrm>
        </p:grpSpPr>
        <p:grpSp>
          <p:nvGrpSpPr>
            <p:cNvPr id="1374" name="Google Shape;1374;p10"/>
            <p:cNvGrpSpPr/>
            <p:nvPr/>
          </p:nvGrpSpPr>
          <p:grpSpPr>
            <a:xfrm>
              <a:off x="3098939" y="547752"/>
              <a:ext cx="1657770" cy="1669068"/>
              <a:chOff x="3098939" y="547752"/>
              <a:chExt cx="1657770" cy="1669068"/>
            </a:xfrm>
          </p:grpSpPr>
          <p:sp>
            <p:nvSpPr>
              <p:cNvPr id="1375" name="Google Shape;1375;p10"/>
              <p:cNvSpPr/>
              <p:nvPr/>
            </p:nvSpPr>
            <p:spPr>
              <a:xfrm>
                <a:off x="3098939" y="547752"/>
                <a:ext cx="1657770" cy="1669068"/>
              </a:xfrm>
              <a:custGeom>
                <a:avLst/>
                <a:gdLst/>
                <a:ahLst/>
                <a:cxnLst/>
                <a:rect l="l" t="t" r="r" b="b"/>
                <a:pathLst>
                  <a:path w="88191" h="88792" extrusionOk="0">
                    <a:moveTo>
                      <a:pt x="77304" y="27193"/>
                    </a:moveTo>
                    <a:cubicBezTo>
                      <a:pt x="77346" y="27193"/>
                      <a:pt x="77358" y="27230"/>
                      <a:pt x="77321" y="27342"/>
                    </a:cubicBezTo>
                    <a:lnTo>
                      <a:pt x="77321" y="27230"/>
                    </a:lnTo>
                    <a:cubicBezTo>
                      <a:pt x="77209" y="27399"/>
                      <a:pt x="77125" y="27455"/>
                      <a:pt x="77055" y="27455"/>
                    </a:cubicBezTo>
                    <a:cubicBezTo>
                      <a:pt x="76985" y="27455"/>
                      <a:pt x="76929" y="27399"/>
                      <a:pt x="76873" y="27342"/>
                    </a:cubicBezTo>
                    <a:cubicBezTo>
                      <a:pt x="77022" y="27342"/>
                      <a:pt x="77221" y="27193"/>
                      <a:pt x="77304" y="27193"/>
                    </a:cubicBezTo>
                    <a:close/>
                    <a:moveTo>
                      <a:pt x="10294" y="27267"/>
                    </a:moveTo>
                    <a:cubicBezTo>
                      <a:pt x="10327" y="27267"/>
                      <a:pt x="10368" y="27289"/>
                      <a:pt x="10422" y="27342"/>
                    </a:cubicBezTo>
                    <a:lnTo>
                      <a:pt x="10310" y="27342"/>
                    </a:lnTo>
                    <a:cubicBezTo>
                      <a:pt x="10452" y="27556"/>
                      <a:pt x="10414" y="27634"/>
                      <a:pt x="10310" y="27634"/>
                    </a:cubicBezTo>
                    <a:cubicBezTo>
                      <a:pt x="10250" y="27634"/>
                      <a:pt x="10168" y="27608"/>
                      <a:pt x="10086" y="27567"/>
                    </a:cubicBezTo>
                    <a:cubicBezTo>
                      <a:pt x="10171" y="27481"/>
                      <a:pt x="10191" y="27267"/>
                      <a:pt x="10294" y="27267"/>
                    </a:cubicBezTo>
                    <a:close/>
                    <a:moveTo>
                      <a:pt x="8068" y="29584"/>
                    </a:moveTo>
                    <a:cubicBezTo>
                      <a:pt x="8143" y="29584"/>
                      <a:pt x="8068" y="29633"/>
                      <a:pt x="8010" y="29633"/>
                    </a:cubicBezTo>
                    <a:cubicBezTo>
                      <a:pt x="7981" y="29633"/>
                      <a:pt x="7956" y="29621"/>
                      <a:pt x="7956" y="29584"/>
                    </a:cubicBezTo>
                    <a:close/>
                    <a:moveTo>
                      <a:pt x="12215" y="30368"/>
                    </a:moveTo>
                    <a:cubicBezTo>
                      <a:pt x="12215" y="30368"/>
                      <a:pt x="12327" y="30480"/>
                      <a:pt x="12327" y="30480"/>
                    </a:cubicBezTo>
                    <a:lnTo>
                      <a:pt x="12215" y="30480"/>
                    </a:lnTo>
                    <a:lnTo>
                      <a:pt x="12215" y="30368"/>
                    </a:lnTo>
                    <a:close/>
                    <a:moveTo>
                      <a:pt x="74071" y="70765"/>
                    </a:moveTo>
                    <a:lnTo>
                      <a:pt x="74071" y="70821"/>
                    </a:lnTo>
                    <a:cubicBezTo>
                      <a:pt x="74015" y="70821"/>
                      <a:pt x="74043" y="70793"/>
                      <a:pt x="74071" y="70765"/>
                    </a:cubicBezTo>
                    <a:close/>
                    <a:moveTo>
                      <a:pt x="75080" y="73847"/>
                    </a:moveTo>
                    <a:cubicBezTo>
                      <a:pt x="75080" y="73847"/>
                      <a:pt x="74930" y="73897"/>
                      <a:pt x="74864" y="73897"/>
                    </a:cubicBezTo>
                    <a:cubicBezTo>
                      <a:pt x="74831" y="73897"/>
                      <a:pt x="74818" y="73884"/>
                      <a:pt x="74856" y="73847"/>
                    </a:cubicBezTo>
                    <a:close/>
                    <a:moveTo>
                      <a:pt x="39781" y="82027"/>
                    </a:moveTo>
                    <a:cubicBezTo>
                      <a:pt x="39781" y="82027"/>
                      <a:pt x="39669" y="82139"/>
                      <a:pt x="39557" y="82251"/>
                    </a:cubicBezTo>
                    <a:cubicBezTo>
                      <a:pt x="39557" y="82139"/>
                      <a:pt x="39669" y="82027"/>
                      <a:pt x="39781" y="82027"/>
                    </a:cubicBezTo>
                    <a:close/>
                    <a:moveTo>
                      <a:pt x="36531" y="85613"/>
                    </a:moveTo>
                    <a:cubicBezTo>
                      <a:pt x="36531" y="85613"/>
                      <a:pt x="36531" y="85837"/>
                      <a:pt x="36419" y="85837"/>
                    </a:cubicBezTo>
                    <a:cubicBezTo>
                      <a:pt x="36419" y="85725"/>
                      <a:pt x="36419" y="85613"/>
                      <a:pt x="36531" y="85613"/>
                    </a:cubicBezTo>
                    <a:close/>
                    <a:moveTo>
                      <a:pt x="45608" y="0"/>
                    </a:moveTo>
                    <a:lnTo>
                      <a:pt x="45608" y="0"/>
                    </a:lnTo>
                    <a:cubicBezTo>
                      <a:pt x="44787" y="456"/>
                      <a:pt x="45229" y="987"/>
                      <a:pt x="44575" y="987"/>
                    </a:cubicBezTo>
                    <a:cubicBezTo>
                      <a:pt x="44425" y="987"/>
                      <a:pt x="44219" y="959"/>
                      <a:pt x="43927" y="897"/>
                    </a:cubicBezTo>
                    <a:cubicBezTo>
                      <a:pt x="43504" y="715"/>
                      <a:pt x="43064" y="640"/>
                      <a:pt x="42621" y="640"/>
                    </a:cubicBezTo>
                    <a:cubicBezTo>
                      <a:pt x="41423" y="640"/>
                      <a:pt x="40202" y="1190"/>
                      <a:pt x="39221" y="1681"/>
                    </a:cubicBezTo>
                    <a:cubicBezTo>
                      <a:pt x="39041" y="964"/>
                      <a:pt x="38701" y="717"/>
                      <a:pt x="38266" y="717"/>
                    </a:cubicBezTo>
                    <a:cubicBezTo>
                      <a:pt x="37343" y="717"/>
                      <a:pt x="35993" y="1829"/>
                      <a:pt x="34851" y="1905"/>
                    </a:cubicBezTo>
                    <a:cubicBezTo>
                      <a:pt x="31937" y="2802"/>
                      <a:pt x="35747" y="5155"/>
                      <a:pt x="33730" y="5603"/>
                    </a:cubicBezTo>
                    <a:cubicBezTo>
                      <a:pt x="34402" y="3922"/>
                      <a:pt x="32497" y="5491"/>
                      <a:pt x="33058" y="3922"/>
                    </a:cubicBezTo>
                    <a:cubicBezTo>
                      <a:pt x="33194" y="3649"/>
                      <a:pt x="33122" y="3542"/>
                      <a:pt x="32956" y="3542"/>
                    </a:cubicBezTo>
                    <a:cubicBezTo>
                      <a:pt x="32578" y="3542"/>
                      <a:pt x="31713" y="4093"/>
                      <a:pt x="31713" y="4483"/>
                    </a:cubicBezTo>
                    <a:cubicBezTo>
                      <a:pt x="30391" y="5658"/>
                      <a:pt x="28641" y="5806"/>
                      <a:pt x="26800" y="5806"/>
                    </a:cubicBezTo>
                    <a:cubicBezTo>
                      <a:pt x="26179" y="5806"/>
                      <a:pt x="25547" y="5789"/>
                      <a:pt x="24918" y="5789"/>
                    </a:cubicBezTo>
                    <a:cubicBezTo>
                      <a:pt x="23144" y="5789"/>
                      <a:pt x="21391" y="5923"/>
                      <a:pt x="19947" y="6948"/>
                    </a:cubicBezTo>
                    <a:cubicBezTo>
                      <a:pt x="19386" y="7284"/>
                      <a:pt x="16585" y="8629"/>
                      <a:pt x="17818" y="9077"/>
                    </a:cubicBezTo>
                    <a:cubicBezTo>
                      <a:pt x="17930" y="8993"/>
                      <a:pt x="18042" y="8958"/>
                      <a:pt x="18140" y="8958"/>
                    </a:cubicBezTo>
                    <a:cubicBezTo>
                      <a:pt x="18434" y="8958"/>
                      <a:pt x="18602" y="9273"/>
                      <a:pt x="18266" y="9525"/>
                    </a:cubicBezTo>
                    <a:cubicBezTo>
                      <a:pt x="17994" y="9453"/>
                      <a:pt x="17754" y="9418"/>
                      <a:pt x="17538" y="9418"/>
                    </a:cubicBezTo>
                    <a:cubicBezTo>
                      <a:pt x="16422" y="9418"/>
                      <a:pt x="15955" y="10340"/>
                      <a:pt x="15016" y="11654"/>
                    </a:cubicBezTo>
                    <a:cubicBezTo>
                      <a:pt x="14263" y="11654"/>
                      <a:pt x="14749" y="12894"/>
                      <a:pt x="13996" y="12894"/>
                    </a:cubicBezTo>
                    <a:cubicBezTo>
                      <a:pt x="13965" y="12894"/>
                      <a:pt x="13931" y="12891"/>
                      <a:pt x="13896" y="12887"/>
                    </a:cubicBezTo>
                    <a:cubicBezTo>
                      <a:pt x="12551" y="16697"/>
                      <a:pt x="8517" y="24989"/>
                      <a:pt x="6388" y="29808"/>
                    </a:cubicBezTo>
                    <a:cubicBezTo>
                      <a:pt x="6051" y="30256"/>
                      <a:pt x="6051" y="30704"/>
                      <a:pt x="5939" y="31152"/>
                    </a:cubicBezTo>
                    <a:cubicBezTo>
                      <a:pt x="4931" y="41686"/>
                      <a:pt x="0" y="58943"/>
                      <a:pt x="7732" y="63537"/>
                    </a:cubicBezTo>
                    <a:cubicBezTo>
                      <a:pt x="8181" y="63874"/>
                      <a:pt x="7732" y="64322"/>
                      <a:pt x="7732" y="64434"/>
                    </a:cubicBezTo>
                    <a:cubicBezTo>
                      <a:pt x="7655" y="64426"/>
                      <a:pt x="7585" y="64422"/>
                      <a:pt x="7522" y="64422"/>
                    </a:cubicBezTo>
                    <a:cubicBezTo>
                      <a:pt x="5783" y="64422"/>
                      <a:pt x="9200" y="67238"/>
                      <a:pt x="10041" y="67238"/>
                    </a:cubicBezTo>
                    <a:cubicBezTo>
                      <a:pt x="10057" y="67238"/>
                      <a:pt x="10072" y="67237"/>
                      <a:pt x="10086" y="67235"/>
                    </a:cubicBezTo>
                    <a:lnTo>
                      <a:pt x="10086" y="67235"/>
                    </a:lnTo>
                    <a:cubicBezTo>
                      <a:pt x="8181" y="70597"/>
                      <a:pt x="10534" y="74743"/>
                      <a:pt x="13223" y="77545"/>
                    </a:cubicBezTo>
                    <a:cubicBezTo>
                      <a:pt x="13531" y="78084"/>
                      <a:pt x="13813" y="78292"/>
                      <a:pt x="14032" y="78292"/>
                    </a:cubicBezTo>
                    <a:cubicBezTo>
                      <a:pt x="14450" y="78292"/>
                      <a:pt x="14638" y="77534"/>
                      <a:pt x="14344" y="76872"/>
                    </a:cubicBezTo>
                    <a:lnTo>
                      <a:pt x="14344" y="76872"/>
                    </a:lnTo>
                    <a:cubicBezTo>
                      <a:pt x="14081" y="77036"/>
                      <a:pt x="13886" y="77104"/>
                      <a:pt x="13764" y="77104"/>
                    </a:cubicBezTo>
                    <a:cubicBezTo>
                      <a:pt x="13468" y="77104"/>
                      <a:pt x="13598" y="76708"/>
                      <a:pt x="14232" y="76312"/>
                    </a:cubicBezTo>
                    <a:cubicBezTo>
                      <a:pt x="14386" y="76222"/>
                      <a:pt x="14534" y="76182"/>
                      <a:pt x="14674" y="76182"/>
                    </a:cubicBezTo>
                    <a:cubicBezTo>
                      <a:pt x="15750" y="76182"/>
                      <a:pt x="16293" y="78553"/>
                      <a:pt x="14904" y="78553"/>
                    </a:cubicBezTo>
                    <a:cubicBezTo>
                      <a:pt x="13855" y="78634"/>
                      <a:pt x="15481" y="79994"/>
                      <a:pt x="16053" y="79994"/>
                    </a:cubicBezTo>
                    <a:cubicBezTo>
                      <a:pt x="16275" y="79994"/>
                      <a:pt x="16338" y="79789"/>
                      <a:pt x="16025" y="79226"/>
                    </a:cubicBezTo>
                    <a:cubicBezTo>
                      <a:pt x="15883" y="77882"/>
                      <a:pt x="17482" y="77252"/>
                      <a:pt x="18822" y="77252"/>
                    </a:cubicBezTo>
                    <a:cubicBezTo>
                      <a:pt x="19606" y="77252"/>
                      <a:pt x="20300" y="77467"/>
                      <a:pt x="20507" y="77881"/>
                    </a:cubicBezTo>
                    <a:cubicBezTo>
                      <a:pt x="20347" y="77864"/>
                      <a:pt x="20207" y="77856"/>
                      <a:pt x="20086" y="77856"/>
                    </a:cubicBezTo>
                    <a:cubicBezTo>
                      <a:pt x="17989" y="77856"/>
                      <a:pt x="21482" y="80278"/>
                      <a:pt x="23180" y="80278"/>
                    </a:cubicBezTo>
                    <a:cubicBezTo>
                      <a:pt x="23309" y="80278"/>
                      <a:pt x="23428" y="80264"/>
                      <a:pt x="23533" y="80234"/>
                    </a:cubicBezTo>
                    <a:cubicBezTo>
                      <a:pt x="23657" y="80565"/>
                      <a:pt x="23827" y="80652"/>
                      <a:pt x="24003" y="80652"/>
                    </a:cubicBezTo>
                    <a:cubicBezTo>
                      <a:pt x="24196" y="80652"/>
                      <a:pt x="24397" y="80548"/>
                      <a:pt x="24553" y="80548"/>
                    </a:cubicBezTo>
                    <a:cubicBezTo>
                      <a:pt x="24641" y="80548"/>
                      <a:pt x="24714" y="80581"/>
                      <a:pt x="24765" y="80682"/>
                    </a:cubicBezTo>
                    <a:cubicBezTo>
                      <a:pt x="24653" y="81467"/>
                      <a:pt x="25550" y="81243"/>
                      <a:pt x="25886" y="81691"/>
                    </a:cubicBezTo>
                    <a:cubicBezTo>
                      <a:pt x="27567" y="82587"/>
                      <a:pt x="27903" y="81243"/>
                      <a:pt x="28575" y="83372"/>
                    </a:cubicBezTo>
                    <a:cubicBezTo>
                      <a:pt x="29206" y="82867"/>
                      <a:pt x="29796" y="82669"/>
                      <a:pt x="30349" y="82669"/>
                    </a:cubicBezTo>
                    <a:cubicBezTo>
                      <a:pt x="32251" y="82669"/>
                      <a:pt x="33696" y="85016"/>
                      <a:pt x="34738" y="85277"/>
                    </a:cubicBezTo>
                    <a:cubicBezTo>
                      <a:pt x="35104" y="85825"/>
                      <a:pt x="35735" y="86109"/>
                      <a:pt x="36361" y="86109"/>
                    </a:cubicBezTo>
                    <a:cubicBezTo>
                      <a:pt x="36886" y="86109"/>
                      <a:pt x="37406" y="85910"/>
                      <a:pt x="37764" y="85501"/>
                    </a:cubicBezTo>
                    <a:cubicBezTo>
                      <a:pt x="37892" y="86903"/>
                      <a:pt x="38744" y="87181"/>
                      <a:pt x="39724" y="87181"/>
                    </a:cubicBezTo>
                    <a:cubicBezTo>
                      <a:pt x="40369" y="87181"/>
                      <a:pt x="41069" y="87061"/>
                      <a:pt x="41654" y="87061"/>
                    </a:cubicBezTo>
                    <a:cubicBezTo>
                      <a:pt x="41742" y="87061"/>
                      <a:pt x="41828" y="87063"/>
                      <a:pt x="41910" y="87070"/>
                    </a:cubicBezTo>
                    <a:cubicBezTo>
                      <a:pt x="42488" y="88225"/>
                      <a:pt x="44242" y="88792"/>
                      <a:pt x="45951" y="88792"/>
                    </a:cubicBezTo>
                    <a:cubicBezTo>
                      <a:pt x="47226" y="88792"/>
                      <a:pt x="48476" y="88476"/>
                      <a:pt x="49194" y="87854"/>
                    </a:cubicBezTo>
                    <a:cubicBezTo>
                      <a:pt x="49552" y="87952"/>
                      <a:pt x="49915" y="87993"/>
                      <a:pt x="50278" y="87993"/>
                    </a:cubicBezTo>
                    <a:cubicBezTo>
                      <a:pt x="52162" y="87993"/>
                      <a:pt x="54063" y="86892"/>
                      <a:pt x="55405" y="86892"/>
                    </a:cubicBezTo>
                    <a:cubicBezTo>
                      <a:pt x="55587" y="86892"/>
                      <a:pt x="55758" y="86912"/>
                      <a:pt x="55918" y="86958"/>
                    </a:cubicBezTo>
                    <a:cubicBezTo>
                      <a:pt x="55963" y="86962"/>
                      <a:pt x="56006" y="86964"/>
                      <a:pt x="56049" y="86964"/>
                    </a:cubicBezTo>
                    <a:cubicBezTo>
                      <a:pt x="56984" y="86964"/>
                      <a:pt x="57347" y="85924"/>
                      <a:pt x="57985" y="85924"/>
                    </a:cubicBezTo>
                    <a:cubicBezTo>
                      <a:pt x="58040" y="85924"/>
                      <a:pt x="58098" y="85932"/>
                      <a:pt x="58159" y="85949"/>
                    </a:cubicBezTo>
                    <a:cubicBezTo>
                      <a:pt x="58281" y="86054"/>
                      <a:pt x="58398" y="86096"/>
                      <a:pt x="58512" y="86096"/>
                    </a:cubicBezTo>
                    <a:cubicBezTo>
                      <a:pt x="58989" y="86096"/>
                      <a:pt x="59430" y="85368"/>
                      <a:pt x="60078" y="85368"/>
                    </a:cubicBezTo>
                    <a:cubicBezTo>
                      <a:pt x="60276" y="85368"/>
                      <a:pt x="60493" y="85436"/>
                      <a:pt x="60736" y="85613"/>
                    </a:cubicBezTo>
                    <a:cubicBezTo>
                      <a:pt x="60826" y="85677"/>
                      <a:pt x="60895" y="85705"/>
                      <a:pt x="60949" y="85705"/>
                    </a:cubicBezTo>
                    <a:cubicBezTo>
                      <a:pt x="61260" y="85705"/>
                      <a:pt x="61050" y="84789"/>
                      <a:pt x="61301" y="84789"/>
                    </a:cubicBezTo>
                    <a:cubicBezTo>
                      <a:pt x="61385" y="84789"/>
                      <a:pt x="61521" y="84891"/>
                      <a:pt x="61745" y="85165"/>
                    </a:cubicBezTo>
                    <a:cubicBezTo>
                      <a:pt x="61866" y="85191"/>
                      <a:pt x="61951" y="85204"/>
                      <a:pt x="62010" y="85204"/>
                    </a:cubicBezTo>
                    <a:cubicBezTo>
                      <a:pt x="62441" y="85204"/>
                      <a:pt x="61431" y="84537"/>
                      <a:pt x="62417" y="84044"/>
                    </a:cubicBezTo>
                    <a:cubicBezTo>
                      <a:pt x="64210" y="83820"/>
                      <a:pt x="67572" y="83708"/>
                      <a:pt x="69028" y="82027"/>
                    </a:cubicBezTo>
                    <a:cubicBezTo>
                      <a:pt x="69028" y="82228"/>
                      <a:pt x="69210" y="82339"/>
                      <a:pt x="69419" y="82339"/>
                    </a:cubicBezTo>
                    <a:cubicBezTo>
                      <a:pt x="69676" y="82339"/>
                      <a:pt x="69975" y="82173"/>
                      <a:pt x="70037" y="81803"/>
                    </a:cubicBezTo>
                    <a:cubicBezTo>
                      <a:pt x="70709" y="81355"/>
                      <a:pt x="72166" y="81915"/>
                      <a:pt x="73063" y="80682"/>
                    </a:cubicBezTo>
                    <a:cubicBezTo>
                      <a:pt x="73399" y="79898"/>
                      <a:pt x="75304" y="78665"/>
                      <a:pt x="74743" y="76536"/>
                    </a:cubicBezTo>
                    <a:cubicBezTo>
                      <a:pt x="76200" y="75303"/>
                      <a:pt x="77433" y="73847"/>
                      <a:pt x="78441" y="72278"/>
                    </a:cubicBezTo>
                    <a:cubicBezTo>
                      <a:pt x="80683" y="70709"/>
                      <a:pt x="82476" y="68468"/>
                      <a:pt x="83372" y="65779"/>
                    </a:cubicBezTo>
                    <a:cubicBezTo>
                      <a:pt x="84156" y="65106"/>
                      <a:pt x="84268" y="63537"/>
                      <a:pt x="84941" y="62753"/>
                    </a:cubicBezTo>
                    <a:cubicBezTo>
                      <a:pt x="85097" y="62812"/>
                      <a:pt x="85212" y="62836"/>
                      <a:pt x="85294" y="62836"/>
                    </a:cubicBezTo>
                    <a:cubicBezTo>
                      <a:pt x="85681" y="62836"/>
                      <a:pt x="85311" y="62285"/>
                      <a:pt x="84941" y="62193"/>
                    </a:cubicBezTo>
                    <a:cubicBezTo>
                      <a:pt x="86398" y="61184"/>
                      <a:pt x="86286" y="60064"/>
                      <a:pt x="86622" y="58271"/>
                    </a:cubicBezTo>
                    <a:cubicBezTo>
                      <a:pt x="86958" y="55693"/>
                      <a:pt x="86173" y="54461"/>
                      <a:pt x="86286" y="52668"/>
                    </a:cubicBezTo>
                    <a:cubicBezTo>
                      <a:pt x="86622" y="51771"/>
                      <a:pt x="87518" y="49642"/>
                      <a:pt x="86622" y="49082"/>
                    </a:cubicBezTo>
                    <a:cubicBezTo>
                      <a:pt x="87182" y="48409"/>
                      <a:pt x="88191" y="46617"/>
                      <a:pt x="87182" y="45944"/>
                    </a:cubicBezTo>
                    <a:cubicBezTo>
                      <a:pt x="85925" y="45557"/>
                      <a:pt x="87505" y="43168"/>
                      <a:pt x="86234" y="43168"/>
                    </a:cubicBezTo>
                    <a:cubicBezTo>
                      <a:pt x="86032" y="43168"/>
                      <a:pt x="85758" y="43229"/>
                      <a:pt x="85389" y="43367"/>
                    </a:cubicBezTo>
                    <a:cubicBezTo>
                      <a:pt x="85389" y="42470"/>
                      <a:pt x="86846" y="42022"/>
                      <a:pt x="85837" y="40789"/>
                    </a:cubicBezTo>
                    <a:cubicBezTo>
                      <a:pt x="85277" y="40341"/>
                      <a:pt x="86510" y="40005"/>
                      <a:pt x="85613" y="39557"/>
                    </a:cubicBezTo>
                    <a:lnTo>
                      <a:pt x="85613" y="39557"/>
                    </a:lnTo>
                    <a:cubicBezTo>
                      <a:pt x="84829" y="39669"/>
                      <a:pt x="85837" y="40789"/>
                      <a:pt x="84941" y="40902"/>
                    </a:cubicBezTo>
                    <a:cubicBezTo>
                      <a:pt x="83596" y="40005"/>
                      <a:pt x="85501" y="39109"/>
                      <a:pt x="85389" y="38436"/>
                    </a:cubicBezTo>
                    <a:cubicBezTo>
                      <a:pt x="85389" y="38085"/>
                      <a:pt x="85298" y="37979"/>
                      <a:pt x="85174" y="37979"/>
                    </a:cubicBezTo>
                    <a:cubicBezTo>
                      <a:pt x="84982" y="37979"/>
                      <a:pt x="84713" y="38237"/>
                      <a:pt x="84592" y="38237"/>
                    </a:cubicBezTo>
                    <a:cubicBezTo>
                      <a:pt x="84493" y="38237"/>
                      <a:pt x="84493" y="38063"/>
                      <a:pt x="84717" y="37428"/>
                    </a:cubicBezTo>
                    <a:cubicBezTo>
                      <a:pt x="84941" y="36083"/>
                      <a:pt x="84605" y="34738"/>
                      <a:pt x="83596" y="33730"/>
                    </a:cubicBezTo>
                    <a:cubicBezTo>
                      <a:pt x="85277" y="33057"/>
                      <a:pt x="81019" y="30704"/>
                      <a:pt x="83372" y="30480"/>
                    </a:cubicBezTo>
                    <a:cubicBezTo>
                      <a:pt x="83484" y="29920"/>
                      <a:pt x="81019" y="29135"/>
                      <a:pt x="82924" y="28351"/>
                    </a:cubicBezTo>
                    <a:cubicBezTo>
                      <a:pt x="82924" y="27342"/>
                      <a:pt x="82588" y="26446"/>
                      <a:pt x="81915" y="25774"/>
                    </a:cubicBezTo>
                    <a:lnTo>
                      <a:pt x="81915" y="25774"/>
                    </a:lnTo>
                    <a:cubicBezTo>
                      <a:pt x="82046" y="25861"/>
                      <a:pt x="82148" y="25899"/>
                      <a:pt x="82227" y="25899"/>
                    </a:cubicBezTo>
                    <a:cubicBezTo>
                      <a:pt x="82753" y="25899"/>
                      <a:pt x="82193" y="24176"/>
                      <a:pt x="81803" y="23981"/>
                    </a:cubicBezTo>
                    <a:cubicBezTo>
                      <a:pt x="81534" y="24192"/>
                      <a:pt x="81328" y="24278"/>
                      <a:pt x="81163" y="24278"/>
                    </a:cubicBezTo>
                    <a:cubicBezTo>
                      <a:pt x="80434" y="24278"/>
                      <a:pt x="80522" y="22590"/>
                      <a:pt x="79615" y="22590"/>
                    </a:cubicBezTo>
                    <a:cubicBezTo>
                      <a:pt x="79532" y="22590"/>
                      <a:pt x="79440" y="22605"/>
                      <a:pt x="79338" y="22636"/>
                    </a:cubicBezTo>
                    <a:cubicBezTo>
                      <a:pt x="79338" y="21934"/>
                      <a:pt x="80683" y="19619"/>
                      <a:pt x="79764" y="19619"/>
                    </a:cubicBezTo>
                    <a:cubicBezTo>
                      <a:pt x="79655" y="19619"/>
                      <a:pt x="79515" y="19652"/>
                      <a:pt x="79338" y="19723"/>
                    </a:cubicBezTo>
                    <a:cubicBezTo>
                      <a:pt x="80571" y="18154"/>
                      <a:pt x="77433" y="18826"/>
                      <a:pt x="78329" y="17145"/>
                    </a:cubicBezTo>
                    <a:cubicBezTo>
                      <a:pt x="78553" y="15576"/>
                      <a:pt x="75864" y="16025"/>
                      <a:pt x="76088" y="15128"/>
                    </a:cubicBezTo>
                    <a:cubicBezTo>
                      <a:pt x="76985" y="14904"/>
                      <a:pt x="75528" y="14680"/>
                      <a:pt x="75640" y="14120"/>
                    </a:cubicBezTo>
                    <a:cubicBezTo>
                      <a:pt x="73119" y="11270"/>
                      <a:pt x="67170" y="6492"/>
                      <a:pt x="63555" y="6492"/>
                    </a:cubicBezTo>
                    <a:cubicBezTo>
                      <a:pt x="63473" y="6492"/>
                      <a:pt x="63393" y="6495"/>
                      <a:pt x="63313" y="6500"/>
                    </a:cubicBezTo>
                    <a:cubicBezTo>
                      <a:pt x="61134" y="5566"/>
                      <a:pt x="57128" y="2517"/>
                      <a:pt x="54412" y="2517"/>
                    </a:cubicBezTo>
                    <a:cubicBezTo>
                      <a:pt x="54195" y="2517"/>
                      <a:pt x="53987" y="2536"/>
                      <a:pt x="53788" y="2578"/>
                    </a:cubicBezTo>
                    <a:cubicBezTo>
                      <a:pt x="53059" y="1994"/>
                      <a:pt x="50570" y="650"/>
                      <a:pt x="49047" y="650"/>
                    </a:cubicBezTo>
                    <a:cubicBezTo>
                      <a:pt x="48232" y="650"/>
                      <a:pt x="47693" y="1035"/>
                      <a:pt x="47849" y="2129"/>
                    </a:cubicBezTo>
                    <a:cubicBezTo>
                      <a:pt x="47976" y="2090"/>
                      <a:pt x="48090" y="2073"/>
                      <a:pt x="48191" y="2073"/>
                    </a:cubicBezTo>
                    <a:cubicBezTo>
                      <a:pt x="49262" y="2073"/>
                      <a:pt x="49004" y="4044"/>
                      <a:pt x="48186" y="4146"/>
                    </a:cubicBezTo>
                    <a:cubicBezTo>
                      <a:pt x="44936" y="3362"/>
                      <a:pt x="47065" y="2129"/>
                      <a:pt x="4560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76" name="Google Shape;1376;p10"/>
              <p:cNvSpPr/>
              <p:nvPr/>
            </p:nvSpPr>
            <p:spPr>
              <a:xfrm>
                <a:off x="3505296" y="2083727"/>
                <a:ext cx="57558" cy="22463"/>
              </a:xfrm>
              <a:custGeom>
                <a:avLst/>
                <a:gdLst/>
                <a:ahLst/>
                <a:cxnLst/>
                <a:rect l="l" t="t" r="r" b="b"/>
                <a:pathLst>
                  <a:path w="3062" h="1195" extrusionOk="0">
                    <a:moveTo>
                      <a:pt x="1101" y="0"/>
                    </a:moveTo>
                    <a:cubicBezTo>
                      <a:pt x="419" y="0"/>
                      <a:pt x="0" y="481"/>
                      <a:pt x="586" y="481"/>
                    </a:cubicBezTo>
                    <a:cubicBezTo>
                      <a:pt x="694" y="481"/>
                      <a:pt x="837" y="465"/>
                      <a:pt x="1018" y="426"/>
                    </a:cubicBezTo>
                    <a:cubicBezTo>
                      <a:pt x="1018" y="999"/>
                      <a:pt x="1317" y="1194"/>
                      <a:pt x="1650" y="1194"/>
                    </a:cubicBezTo>
                    <a:cubicBezTo>
                      <a:pt x="2293" y="1194"/>
                      <a:pt x="3061" y="462"/>
                      <a:pt x="2027" y="314"/>
                    </a:cubicBezTo>
                    <a:cubicBezTo>
                      <a:pt x="1708" y="82"/>
                      <a:pt x="1382" y="0"/>
                      <a:pt x="11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77" name="Google Shape;1377;p10"/>
              <p:cNvSpPr/>
              <p:nvPr/>
            </p:nvSpPr>
            <p:spPr>
              <a:xfrm>
                <a:off x="3561311" y="2093840"/>
                <a:ext cx="43178" cy="12500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665" extrusionOk="0">
                    <a:moveTo>
                      <a:pt x="1064" y="0"/>
                    </a:moveTo>
                    <a:lnTo>
                      <a:pt x="1064" y="0"/>
                    </a:lnTo>
                    <a:cubicBezTo>
                      <a:pt x="0" y="152"/>
                      <a:pt x="688" y="665"/>
                      <a:pt x="1416" y="665"/>
                    </a:cubicBezTo>
                    <a:cubicBezTo>
                      <a:pt x="1761" y="665"/>
                      <a:pt x="2116" y="549"/>
                      <a:pt x="2296" y="224"/>
                    </a:cubicBezTo>
                    <a:lnTo>
                      <a:pt x="2296" y="224"/>
                    </a:lnTo>
                    <a:cubicBezTo>
                      <a:pt x="2176" y="254"/>
                      <a:pt x="2056" y="268"/>
                      <a:pt x="1938" y="268"/>
                    </a:cubicBezTo>
                    <a:cubicBezTo>
                      <a:pt x="1616" y="268"/>
                      <a:pt x="1310" y="164"/>
                      <a:pt x="10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78" name="Google Shape;1378;p10"/>
              <p:cNvSpPr/>
              <p:nvPr/>
            </p:nvSpPr>
            <p:spPr>
              <a:xfrm>
                <a:off x="3442269" y="2061058"/>
                <a:ext cx="25301" cy="9793"/>
              </a:xfrm>
              <a:custGeom>
                <a:avLst/>
                <a:gdLst/>
                <a:ahLst/>
                <a:cxnLst/>
                <a:rect l="l" t="t" r="r" b="b"/>
                <a:pathLst>
                  <a:path w="1346" h="521" extrusionOk="0">
                    <a:moveTo>
                      <a:pt x="499" y="1"/>
                    </a:moveTo>
                    <a:cubicBezTo>
                      <a:pt x="374" y="1"/>
                      <a:pt x="225" y="26"/>
                      <a:pt x="1" y="63"/>
                    </a:cubicBezTo>
                    <a:cubicBezTo>
                      <a:pt x="334" y="230"/>
                      <a:pt x="605" y="520"/>
                      <a:pt x="953" y="520"/>
                    </a:cubicBezTo>
                    <a:cubicBezTo>
                      <a:pt x="1073" y="520"/>
                      <a:pt x="1202" y="486"/>
                      <a:pt x="1346" y="399"/>
                    </a:cubicBezTo>
                    <a:cubicBezTo>
                      <a:pt x="897" y="101"/>
                      <a:pt x="748" y="1"/>
                      <a:pt x="49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79" name="Google Shape;1379;p10"/>
              <p:cNvSpPr/>
              <p:nvPr/>
            </p:nvSpPr>
            <p:spPr>
              <a:xfrm>
                <a:off x="3490728" y="2076847"/>
                <a:ext cx="15771" cy="15376"/>
              </a:xfrm>
              <a:custGeom>
                <a:avLst/>
                <a:gdLst/>
                <a:ahLst/>
                <a:cxnLst/>
                <a:rect l="l" t="t" r="r" b="b"/>
                <a:pathLst>
                  <a:path w="839" h="818" extrusionOk="0">
                    <a:moveTo>
                      <a:pt x="312" y="1"/>
                    </a:moveTo>
                    <a:cubicBezTo>
                      <a:pt x="285" y="1"/>
                      <a:pt x="256" y="3"/>
                      <a:pt x="224" y="8"/>
                    </a:cubicBezTo>
                    <a:cubicBezTo>
                      <a:pt x="0" y="120"/>
                      <a:pt x="112" y="456"/>
                      <a:pt x="0" y="680"/>
                    </a:cubicBezTo>
                    <a:cubicBezTo>
                      <a:pt x="59" y="777"/>
                      <a:pt x="127" y="817"/>
                      <a:pt x="196" y="817"/>
                    </a:cubicBezTo>
                    <a:cubicBezTo>
                      <a:pt x="510" y="817"/>
                      <a:pt x="839" y="1"/>
                      <a:pt x="3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0" name="Google Shape;1380;p10"/>
              <p:cNvSpPr/>
              <p:nvPr/>
            </p:nvSpPr>
            <p:spPr>
              <a:xfrm>
                <a:off x="3436611" y="2008200"/>
                <a:ext cx="9887" cy="5301"/>
              </a:xfrm>
              <a:custGeom>
                <a:avLst/>
                <a:gdLst/>
                <a:ahLst/>
                <a:cxnLst/>
                <a:rect l="l" t="t" r="r" b="b"/>
                <a:pathLst>
                  <a:path w="526" h="282" extrusionOk="0">
                    <a:moveTo>
                      <a:pt x="292" y="0"/>
                    </a:moveTo>
                    <a:cubicBezTo>
                      <a:pt x="209" y="0"/>
                      <a:pt x="124" y="27"/>
                      <a:pt x="78" y="74"/>
                    </a:cubicBezTo>
                    <a:cubicBezTo>
                      <a:pt x="0" y="151"/>
                      <a:pt x="190" y="282"/>
                      <a:pt x="351" y="282"/>
                    </a:cubicBezTo>
                    <a:cubicBezTo>
                      <a:pt x="424" y="282"/>
                      <a:pt x="491" y="255"/>
                      <a:pt x="526" y="186"/>
                    </a:cubicBezTo>
                    <a:cubicBezTo>
                      <a:pt x="526" y="55"/>
                      <a:pt x="411" y="0"/>
                      <a:pt x="29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1" name="Google Shape;1381;p10"/>
              <p:cNvSpPr/>
              <p:nvPr/>
            </p:nvSpPr>
            <p:spPr>
              <a:xfrm>
                <a:off x="4663970" y="1126123"/>
                <a:ext cx="4248" cy="4812"/>
              </a:xfrm>
              <a:custGeom>
                <a:avLst/>
                <a:gdLst/>
                <a:ahLst/>
                <a:cxnLst/>
                <a:rect l="l" t="t" r="r" b="b"/>
                <a:pathLst>
                  <a:path w="226" h="256" extrusionOk="0">
                    <a:moveTo>
                      <a:pt x="179" y="1"/>
                    </a:moveTo>
                    <a:cubicBezTo>
                      <a:pt x="113" y="1"/>
                      <a:pt x="1" y="80"/>
                      <a:pt x="1" y="159"/>
                    </a:cubicBezTo>
                    <a:cubicBezTo>
                      <a:pt x="1" y="229"/>
                      <a:pt x="23" y="255"/>
                      <a:pt x="52" y="255"/>
                    </a:cubicBezTo>
                    <a:cubicBezTo>
                      <a:pt x="118" y="255"/>
                      <a:pt x="225" y="125"/>
                      <a:pt x="225" y="47"/>
                    </a:cubicBezTo>
                    <a:cubicBezTo>
                      <a:pt x="225" y="14"/>
                      <a:pt x="206" y="1"/>
                      <a:pt x="1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2" name="Google Shape;1382;p10"/>
              <p:cNvSpPr/>
              <p:nvPr/>
            </p:nvSpPr>
            <p:spPr>
              <a:xfrm>
                <a:off x="3374862" y="2009929"/>
                <a:ext cx="6354" cy="5978"/>
              </a:xfrm>
              <a:custGeom>
                <a:avLst/>
                <a:gdLst/>
                <a:ahLst/>
                <a:cxnLst/>
                <a:rect l="l" t="t" r="r" b="b"/>
                <a:pathLst>
                  <a:path w="338" h="318" extrusionOk="0">
                    <a:moveTo>
                      <a:pt x="179" y="1"/>
                    </a:moveTo>
                    <a:cubicBezTo>
                      <a:pt x="113" y="1"/>
                      <a:pt x="1" y="159"/>
                      <a:pt x="1" y="318"/>
                    </a:cubicBezTo>
                    <a:cubicBezTo>
                      <a:pt x="113" y="318"/>
                      <a:pt x="337" y="318"/>
                      <a:pt x="225" y="94"/>
                    </a:cubicBezTo>
                    <a:cubicBezTo>
                      <a:pt x="225" y="28"/>
                      <a:pt x="206" y="1"/>
                      <a:pt x="1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3" name="Google Shape;1383;p10"/>
              <p:cNvSpPr/>
              <p:nvPr/>
            </p:nvSpPr>
            <p:spPr>
              <a:xfrm>
                <a:off x="3829847" y="558278"/>
                <a:ext cx="5470" cy="3515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87" extrusionOk="0">
                    <a:moveTo>
                      <a:pt x="225" y="1"/>
                    </a:moveTo>
                    <a:cubicBezTo>
                      <a:pt x="225" y="1"/>
                      <a:pt x="1" y="1"/>
                      <a:pt x="1" y="113"/>
                    </a:cubicBezTo>
                    <a:cubicBezTo>
                      <a:pt x="1" y="159"/>
                      <a:pt x="58" y="186"/>
                      <a:pt x="118" y="186"/>
                    </a:cubicBezTo>
                    <a:cubicBezTo>
                      <a:pt x="202" y="186"/>
                      <a:pt x="290" y="132"/>
                      <a:pt x="2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4" name="Google Shape;1384;p10"/>
              <p:cNvSpPr/>
              <p:nvPr/>
            </p:nvSpPr>
            <p:spPr>
              <a:xfrm>
                <a:off x="4735587" y="1459811"/>
                <a:ext cx="2124" cy="1598"/>
              </a:xfrm>
              <a:custGeom>
                <a:avLst/>
                <a:gdLst/>
                <a:ahLst/>
                <a:cxnLst/>
                <a:rect l="l" t="t" r="r" b="b"/>
                <a:pathLst>
                  <a:path w="113" h="85" extrusionOk="0">
                    <a:moveTo>
                      <a:pt x="1" y="1"/>
                    </a:moveTo>
                    <a:cubicBezTo>
                      <a:pt x="57" y="57"/>
                      <a:pt x="85" y="85"/>
                      <a:pt x="99" y="85"/>
                    </a:cubicBezTo>
                    <a:cubicBezTo>
                      <a:pt x="113" y="85"/>
                      <a:pt x="113" y="57"/>
                      <a:pt x="1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1385" name="Google Shape;1385;p10"/>
            <p:cNvGrpSpPr/>
            <p:nvPr/>
          </p:nvGrpSpPr>
          <p:grpSpPr>
            <a:xfrm rot="10800000">
              <a:off x="3282669" y="805431"/>
              <a:ext cx="1085645" cy="1233341"/>
              <a:chOff x="3374862" y="558278"/>
              <a:chExt cx="1362849" cy="1548062"/>
            </a:xfrm>
          </p:grpSpPr>
          <p:sp>
            <p:nvSpPr>
              <p:cNvPr id="1386" name="Google Shape;1386;p10"/>
              <p:cNvSpPr/>
              <p:nvPr/>
            </p:nvSpPr>
            <p:spPr>
              <a:xfrm>
                <a:off x="3505296" y="2083727"/>
                <a:ext cx="57558" cy="22463"/>
              </a:xfrm>
              <a:custGeom>
                <a:avLst/>
                <a:gdLst/>
                <a:ahLst/>
                <a:cxnLst/>
                <a:rect l="l" t="t" r="r" b="b"/>
                <a:pathLst>
                  <a:path w="3062" h="1195" extrusionOk="0">
                    <a:moveTo>
                      <a:pt x="1101" y="0"/>
                    </a:moveTo>
                    <a:cubicBezTo>
                      <a:pt x="419" y="0"/>
                      <a:pt x="0" y="481"/>
                      <a:pt x="586" y="481"/>
                    </a:cubicBezTo>
                    <a:cubicBezTo>
                      <a:pt x="694" y="481"/>
                      <a:pt x="837" y="465"/>
                      <a:pt x="1018" y="426"/>
                    </a:cubicBezTo>
                    <a:cubicBezTo>
                      <a:pt x="1018" y="999"/>
                      <a:pt x="1317" y="1194"/>
                      <a:pt x="1650" y="1194"/>
                    </a:cubicBezTo>
                    <a:cubicBezTo>
                      <a:pt x="2293" y="1194"/>
                      <a:pt x="3061" y="462"/>
                      <a:pt x="2027" y="314"/>
                    </a:cubicBezTo>
                    <a:cubicBezTo>
                      <a:pt x="1708" y="82"/>
                      <a:pt x="1382" y="0"/>
                      <a:pt x="1101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7" name="Google Shape;1387;p10"/>
              <p:cNvSpPr/>
              <p:nvPr/>
            </p:nvSpPr>
            <p:spPr>
              <a:xfrm>
                <a:off x="3561311" y="2093840"/>
                <a:ext cx="43178" cy="12500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665" extrusionOk="0">
                    <a:moveTo>
                      <a:pt x="1064" y="0"/>
                    </a:moveTo>
                    <a:lnTo>
                      <a:pt x="1064" y="0"/>
                    </a:lnTo>
                    <a:cubicBezTo>
                      <a:pt x="0" y="152"/>
                      <a:pt x="688" y="665"/>
                      <a:pt x="1416" y="665"/>
                    </a:cubicBezTo>
                    <a:cubicBezTo>
                      <a:pt x="1761" y="665"/>
                      <a:pt x="2116" y="549"/>
                      <a:pt x="2296" y="224"/>
                    </a:cubicBezTo>
                    <a:lnTo>
                      <a:pt x="2296" y="224"/>
                    </a:lnTo>
                    <a:cubicBezTo>
                      <a:pt x="2176" y="254"/>
                      <a:pt x="2056" y="268"/>
                      <a:pt x="1938" y="268"/>
                    </a:cubicBezTo>
                    <a:cubicBezTo>
                      <a:pt x="1616" y="268"/>
                      <a:pt x="1310" y="164"/>
                      <a:pt x="106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8" name="Google Shape;1388;p10"/>
              <p:cNvSpPr/>
              <p:nvPr/>
            </p:nvSpPr>
            <p:spPr>
              <a:xfrm>
                <a:off x="3442269" y="2061058"/>
                <a:ext cx="25301" cy="9793"/>
              </a:xfrm>
              <a:custGeom>
                <a:avLst/>
                <a:gdLst/>
                <a:ahLst/>
                <a:cxnLst/>
                <a:rect l="l" t="t" r="r" b="b"/>
                <a:pathLst>
                  <a:path w="1346" h="521" extrusionOk="0">
                    <a:moveTo>
                      <a:pt x="499" y="1"/>
                    </a:moveTo>
                    <a:cubicBezTo>
                      <a:pt x="374" y="1"/>
                      <a:pt x="225" y="26"/>
                      <a:pt x="1" y="63"/>
                    </a:cubicBezTo>
                    <a:cubicBezTo>
                      <a:pt x="334" y="230"/>
                      <a:pt x="605" y="520"/>
                      <a:pt x="953" y="520"/>
                    </a:cubicBezTo>
                    <a:cubicBezTo>
                      <a:pt x="1073" y="520"/>
                      <a:pt x="1202" y="486"/>
                      <a:pt x="1346" y="399"/>
                    </a:cubicBezTo>
                    <a:cubicBezTo>
                      <a:pt x="897" y="101"/>
                      <a:pt x="748" y="1"/>
                      <a:pt x="49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89" name="Google Shape;1389;p10"/>
              <p:cNvSpPr/>
              <p:nvPr/>
            </p:nvSpPr>
            <p:spPr>
              <a:xfrm>
                <a:off x="3490728" y="2076847"/>
                <a:ext cx="15771" cy="15376"/>
              </a:xfrm>
              <a:custGeom>
                <a:avLst/>
                <a:gdLst/>
                <a:ahLst/>
                <a:cxnLst/>
                <a:rect l="l" t="t" r="r" b="b"/>
                <a:pathLst>
                  <a:path w="839" h="818" extrusionOk="0">
                    <a:moveTo>
                      <a:pt x="312" y="1"/>
                    </a:moveTo>
                    <a:cubicBezTo>
                      <a:pt x="285" y="1"/>
                      <a:pt x="256" y="3"/>
                      <a:pt x="224" y="8"/>
                    </a:cubicBezTo>
                    <a:cubicBezTo>
                      <a:pt x="0" y="120"/>
                      <a:pt x="112" y="456"/>
                      <a:pt x="0" y="680"/>
                    </a:cubicBezTo>
                    <a:cubicBezTo>
                      <a:pt x="59" y="777"/>
                      <a:pt x="127" y="817"/>
                      <a:pt x="196" y="817"/>
                    </a:cubicBezTo>
                    <a:cubicBezTo>
                      <a:pt x="510" y="817"/>
                      <a:pt x="839" y="1"/>
                      <a:pt x="312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90" name="Google Shape;1390;p10"/>
              <p:cNvSpPr/>
              <p:nvPr/>
            </p:nvSpPr>
            <p:spPr>
              <a:xfrm>
                <a:off x="3436611" y="2008200"/>
                <a:ext cx="9887" cy="5301"/>
              </a:xfrm>
              <a:custGeom>
                <a:avLst/>
                <a:gdLst/>
                <a:ahLst/>
                <a:cxnLst/>
                <a:rect l="l" t="t" r="r" b="b"/>
                <a:pathLst>
                  <a:path w="526" h="282" extrusionOk="0">
                    <a:moveTo>
                      <a:pt x="292" y="0"/>
                    </a:moveTo>
                    <a:cubicBezTo>
                      <a:pt x="209" y="0"/>
                      <a:pt x="124" y="27"/>
                      <a:pt x="78" y="74"/>
                    </a:cubicBezTo>
                    <a:cubicBezTo>
                      <a:pt x="0" y="151"/>
                      <a:pt x="190" y="282"/>
                      <a:pt x="351" y="282"/>
                    </a:cubicBezTo>
                    <a:cubicBezTo>
                      <a:pt x="424" y="282"/>
                      <a:pt x="491" y="255"/>
                      <a:pt x="526" y="186"/>
                    </a:cubicBezTo>
                    <a:cubicBezTo>
                      <a:pt x="526" y="55"/>
                      <a:pt x="411" y="0"/>
                      <a:pt x="29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91" name="Google Shape;1391;p10"/>
              <p:cNvSpPr/>
              <p:nvPr/>
            </p:nvSpPr>
            <p:spPr>
              <a:xfrm>
                <a:off x="4663970" y="1126123"/>
                <a:ext cx="4248" cy="4812"/>
              </a:xfrm>
              <a:custGeom>
                <a:avLst/>
                <a:gdLst/>
                <a:ahLst/>
                <a:cxnLst/>
                <a:rect l="l" t="t" r="r" b="b"/>
                <a:pathLst>
                  <a:path w="226" h="256" extrusionOk="0">
                    <a:moveTo>
                      <a:pt x="179" y="1"/>
                    </a:moveTo>
                    <a:cubicBezTo>
                      <a:pt x="113" y="1"/>
                      <a:pt x="1" y="80"/>
                      <a:pt x="1" y="159"/>
                    </a:cubicBezTo>
                    <a:cubicBezTo>
                      <a:pt x="1" y="229"/>
                      <a:pt x="23" y="255"/>
                      <a:pt x="52" y="255"/>
                    </a:cubicBezTo>
                    <a:cubicBezTo>
                      <a:pt x="118" y="255"/>
                      <a:pt x="225" y="125"/>
                      <a:pt x="225" y="47"/>
                    </a:cubicBezTo>
                    <a:cubicBezTo>
                      <a:pt x="225" y="14"/>
                      <a:pt x="206" y="1"/>
                      <a:pt x="1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92" name="Google Shape;1392;p10"/>
              <p:cNvSpPr/>
              <p:nvPr/>
            </p:nvSpPr>
            <p:spPr>
              <a:xfrm>
                <a:off x="3374862" y="2009929"/>
                <a:ext cx="6354" cy="5978"/>
              </a:xfrm>
              <a:custGeom>
                <a:avLst/>
                <a:gdLst/>
                <a:ahLst/>
                <a:cxnLst/>
                <a:rect l="l" t="t" r="r" b="b"/>
                <a:pathLst>
                  <a:path w="338" h="318" extrusionOk="0">
                    <a:moveTo>
                      <a:pt x="179" y="1"/>
                    </a:moveTo>
                    <a:cubicBezTo>
                      <a:pt x="113" y="1"/>
                      <a:pt x="1" y="159"/>
                      <a:pt x="1" y="318"/>
                    </a:cubicBezTo>
                    <a:cubicBezTo>
                      <a:pt x="113" y="318"/>
                      <a:pt x="337" y="318"/>
                      <a:pt x="225" y="94"/>
                    </a:cubicBezTo>
                    <a:cubicBezTo>
                      <a:pt x="225" y="28"/>
                      <a:pt x="206" y="1"/>
                      <a:pt x="17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93" name="Google Shape;1393;p10"/>
              <p:cNvSpPr/>
              <p:nvPr/>
            </p:nvSpPr>
            <p:spPr>
              <a:xfrm>
                <a:off x="3829847" y="558278"/>
                <a:ext cx="5470" cy="3515"/>
              </a:xfrm>
              <a:custGeom>
                <a:avLst/>
                <a:gdLst/>
                <a:ahLst/>
                <a:cxnLst/>
                <a:rect l="l" t="t" r="r" b="b"/>
                <a:pathLst>
                  <a:path w="291" h="187" extrusionOk="0">
                    <a:moveTo>
                      <a:pt x="225" y="1"/>
                    </a:moveTo>
                    <a:cubicBezTo>
                      <a:pt x="225" y="1"/>
                      <a:pt x="1" y="1"/>
                      <a:pt x="1" y="113"/>
                    </a:cubicBezTo>
                    <a:cubicBezTo>
                      <a:pt x="1" y="159"/>
                      <a:pt x="58" y="186"/>
                      <a:pt x="118" y="186"/>
                    </a:cubicBezTo>
                    <a:cubicBezTo>
                      <a:pt x="202" y="186"/>
                      <a:pt x="290" y="132"/>
                      <a:pt x="22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1394" name="Google Shape;1394;p10"/>
              <p:cNvSpPr/>
              <p:nvPr/>
            </p:nvSpPr>
            <p:spPr>
              <a:xfrm>
                <a:off x="4735587" y="1459811"/>
                <a:ext cx="2124" cy="1598"/>
              </a:xfrm>
              <a:custGeom>
                <a:avLst/>
                <a:gdLst/>
                <a:ahLst/>
                <a:cxnLst/>
                <a:rect l="l" t="t" r="r" b="b"/>
                <a:pathLst>
                  <a:path w="113" h="85" extrusionOk="0">
                    <a:moveTo>
                      <a:pt x="1" y="1"/>
                    </a:moveTo>
                    <a:cubicBezTo>
                      <a:pt x="57" y="57"/>
                      <a:pt x="85" y="85"/>
                      <a:pt x="99" y="85"/>
                    </a:cubicBezTo>
                    <a:cubicBezTo>
                      <a:pt x="113" y="85"/>
                      <a:pt x="113" y="57"/>
                      <a:pt x="11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</p:grpSp>
      <p:grpSp>
        <p:nvGrpSpPr>
          <p:cNvPr id="1395" name="Google Shape;1395;p10"/>
          <p:cNvGrpSpPr/>
          <p:nvPr/>
        </p:nvGrpSpPr>
        <p:grpSpPr>
          <a:xfrm>
            <a:off x="815116" y="431690"/>
            <a:ext cx="4394180" cy="3665737"/>
            <a:chOff x="612853" y="323767"/>
            <a:chExt cx="3303808" cy="2749303"/>
          </a:xfrm>
        </p:grpSpPr>
        <p:grpSp>
          <p:nvGrpSpPr>
            <p:cNvPr id="1396" name="Google Shape;1396;p10"/>
            <p:cNvGrpSpPr/>
            <p:nvPr/>
          </p:nvGrpSpPr>
          <p:grpSpPr>
            <a:xfrm>
              <a:off x="612853" y="2691369"/>
              <a:ext cx="424423" cy="381701"/>
              <a:chOff x="882850" y="2647922"/>
              <a:chExt cx="1064250" cy="957125"/>
            </a:xfrm>
          </p:grpSpPr>
          <p:grpSp>
            <p:nvGrpSpPr>
              <p:cNvPr id="1397" name="Google Shape;1397;p10"/>
              <p:cNvGrpSpPr/>
              <p:nvPr/>
            </p:nvGrpSpPr>
            <p:grpSpPr>
              <a:xfrm>
                <a:off x="882850" y="2647922"/>
                <a:ext cx="1064250" cy="957125"/>
                <a:chOff x="6069100" y="3009725"/>
                <a:chExt cx="1064250" cy="957125"/>
              </a:xfrm>
            </p:grpSpPr>
            <p:sp>
              <p:nvSpPr>
                <p:cNvPr id="1398" name="Google Shape;1398;p10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399" name="Google Shape;1399;p10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1400" name="Google Shape;1400;p10"/>
              <p:cNvGrpSpPr/>
              <p:nvPr/>
            </p:nvGrpSpPr>
            <p:grpSpPr>
              <a:xfrm rot="10800000">
                <a:off x="1008698" y="2761102"/>
                <a:ext cx="812555" cy="730765"/>
                <a:chOff x="6069100" y="3009725"/>
                <a:chExt cx="1064250" cy="957125"/>
              </a:xfrm>
            </p:grpSpPr>
            <p:sp>
              <p:nvSpPr>
                <p:cNvPr id="1401" name="Google Shape;1401;p10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02" name="Google Shape;1402;p10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1403" name="Google Shape;1403;p10"/>
            <p:cNvGrpSpPr/>
            <p:nvPr/>
          </p:nvGrpSpPr>
          <p:grpSpPr>
            <a:xfrm flipH="1">
              <a:off x="3492315" y="323767"/>
              <a:ext cx="424347" cy="431480"/>
              <a:chOff x="4023775" y="1855149"/>
              <a:chExt cx="1174825" cy="1194575"/>
            </a:xfrm>
          </p:grpSpPr>
          <p:grpSp>
            <p:nvGrpSpPr>
              <p:cNvPr id="1404" name="Google Shape;1404;p10"/>
              <p:cNvGrpSpPr/>
              <p:nvPr/>
            </p:nvGrpSpPr>
            <p:grpSpPr>
              <a:xfrm>
                <a:off x="4023775" y="1855149"/>
                <a:ext cx="1174825" cy="1194575"/>
                <a:chOff x="4023775" y="1778925"/>
                <a:chExt cx="1174825" cy="1194575"/>
              </a:xfrm>
            </p:grpSpPr>
            <p:sp>
              <p:nvSpPr>
                <p:cNvPr id="1405" name="Google Shape;1405;p10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06" name="Google Shape;1406;p10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07" name="Google Shape;1407;p10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08" name="Google Shape;1408;p10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09" name="Google Shape;1409;p10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0" name="Google Shape;1410;p10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1411" name="Google Shape;1411;p10"/>
              <p:cNvGrpSpPr/>
              <p:nvPr/>
            </p:nvGrpSpPr>
            <p:grpSpPr>
              <a:xfrm rot="10800000">
                <a:off x="4212099" y="2046639"/>
                <a:ext cx="798176" cy="811594"/>
                <a:chOff x="4023775" y="1778925"/>
                <a:chExt cx="1174825" cy="1194575"/>
              </a:xfrm>
            </p:grpSpPr>
            <p:sp>
              <p:nvSpPr>
                <p:cNvPr id="1412" name="Google Shape;1412;p10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3" name="Google Shape;1413;p10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4" name="Google Shape;1414;p10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5" name="Google Shape;1415;p10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6" name="Google Shape;1416;p10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1417" name="Google Shape;1417;p10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</p:grpSp>
      <p:sp>
        <p:nvSpPr>
          <p:cNvPr id="1418" name="Google Shape;1418;p10"/>
          <p:cNvSpPr txBox="1">
            <a:spLocks noGrp="1"/>
          </p:cNvSpPr>
          <p:nvPr>
            <p:ph type="title"/>
          </p:nvPr>
        </p:nvSpPr>
        <p:spPr>
          <a:xfrm>
            <a:off x="957625" y="415200"/>
            <a:ext cx="3338121" cy="3013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Font typeface="Fredoka One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Font typeface="Fredoka One"/>
              <a:buNone/>
              <a:defRPr sz="4788"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7533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 only 2">
    <p:spTree>
      <p:nvGrpSpPr>
        <p:cNvPr id="1" name="Shape 2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5" name="Google Shape;2645;p23"/>
          <p:cNvSpPr txBox="1">
            <a:spLocks noGrp="1"/>
          </p:cNvSpPr>
          <p:nvPr>
            <p:ph type="title"/>
          </p:nvPr>
        </p:nvSpPr>
        <p:spPr>
          <a:xfrm>
            <a:off x="957625" y="415200"/>
            <a:ext cx="10246588" cy="7896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Fredoka One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Fredoka One"/>
              <a:buNone/>
              <a:defRPr sz="4788">
                <a:solidFill>
                  <a:schemeClr val="dk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grpSp>
        <p:nvGrpSpPr>
          <p:cNvPr id="2646" name="Google Shape;2646;p23"/>
          <p:cNvGrpSpPr/>
          <p:nvPr/>
        </p:nvGrpSpPr>
        <p:grpSpPr>
          <a:xfrm>
            <a:off x="192648" y="171773"/>
            <a:ext cx="11776544" cy="3550699"/>
            <a:chOff x="110509" y="128830"/>
            <a:chExt cx="8854313" cy="2663024"/>
          </a:xfrm>
        </p:grpSpPr>
        <p:grpSp>
          <p:nvGrpSpPr>
            <p:cNvPr id="2647" name="Google Shape;2647;p23"/>
            <p:cNvGrpSpPr/>
            <p:nvPr/>
          </p:nvGrpSpPr>
          <p:grpSpPr>
            <a:xfrm>
              <a:off x="8484528" y="2117262"/>
              <a:ext cx="424423" cy="381701"/>
              <a:chOff x="882850" y="2647922"/>
              <a:chExt cx="1064250" cy="957125"/>
            </a:xfrm>
          </p:grpSpPr>
          <p:grpSp>
            <p:nvGrpSpPr>
              <p:cNvPr id="2648" name="Google Shape;2648;p23"/>
              <p:cNvGrpSpPr/>
              <p:nvPr/>
            </p:nvGrpSpPr>
            <p:grpSpPr>
              <a:xfrm>
                <a:off x="882850" y="2647922"/>
                <a:ext cx="1064250" cy="957125"/>
                <a:chOff x="6069100" y="3009725"/>
                <a:chExt cx="1064250" cy="957125"/>
              </a:xfrm>
            </p:grpSpPr>
            <p:sp>
              <p:nvSpPr>
                <p:cNvPr id="2649" name="Google Shape;2649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9BBFBC">
                    <a:alpha val="70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50" name="Google Shape;2650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9BBFBC">
                    <a:alpha val="70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651" name="Google Shape;2651;p23"/>
              <p:cNvGrpSpPr/>
              <p:nvPr/>
            </p:nvGrpSpPr>
            <p:grpSpPr>
              <a:xfrm rot="10800000">
                <a:off x="1008698" y="2761102"/>
                <a:ext cx="812555" cy="730765"/>
                <a:chOff x="6069100" y="3009725"/>
                <a:chExt cx="1064250" cy="957125"/>
              </a:xfrm>
            </p:grpSpPr>
            <p:sp>
              <p:nvSpPr>
                <p:cNvPr id="2652" name="Google Shape;2652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9BBFBC">
                    <a:alpha val="70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53" name="Google Shape;2653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9BBFBC">
                    <a:alpha val="7031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2654" name="Google Shape;2654;p23"/>
            <p:cNvGrpSpPr/>
            <p:nvPr/>
          </p:nvGrpSpPr>
          <p:grpSpPr>
            <a:xfrm>
              <a:off x="6249277" y="128830"/>
              <a:ext cx="424423" cy="381701"/>
              <a:chOff x="882850" y="2647922"/>
              <a:chExt cx="1064250" cy="957125"/>
            </a:xfrm>
          </p:grpSpPr>
          <p:grpSp>
            <p:nvGrpSpPr>
              <p:cNvPr id="2655" name="Google Shape;2655;p23"/>
              <p:cNvGrpSpPr/>
              <p:nvPr/>
            </p:nvGrpSpPr>
            <p:grpSpPr>
              <a:xfrm>
                <a:off x="882850" y="2647922"/>
                <a:ext cx="1064250" cy="957125"/>
                <a:chOff x="6069100" y="3009725"/>
                <a:chExt cx="1064250" cy="957125"/>
              </a:xfrm>
            </p:grpSpPr>
            <p:sp>
              <p:nvSpPr>
                <p:cNvPr id="2656" name="Google Shape;2656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57" name="Google Shape;2657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658" name="Google Shape;2658;p23"/>
              <p:cNvGrpSpPr/>
              <p:nvPr/>
            </p:nvGrpSpPr>
            <p:grpSpPr>
              <a:xfrm rot="10800000">
                <a:off x="1008698" y="2761102"/>
                <a:ext cx="812555" cy="730765"/>
                <a:chOff x="6069100" y="3009725"/>
                <a:chExt cx="1064250" cy="957125"/>
              </a:xfrm>
            </p:grpSpPr>
            <p:sp>
              <p:nvSpPr>
                <p:cNvPr id="2659" name="Google Shape;2659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0" name="Google Shape;2660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2661" name="Google Shape;2661;p23"/>
            <p:cNvGrpSpPr/>
            <p:nvPr/>
          </p:nvGrpSpPr>
          <p:grpSpPr>
            <a:xfrm>
              <a:off x="7070514" y="735352"/>
              <a:ext cx="424347" cy="431480"/>
              <a:chOff x="4023775" y="1855149"/>
              <a:chExt cx="1174825" cy="1194575"/>
            </a:xfrm>
          </p:grpSpPr>
          <p:grpSp>
            <p:nvGrpSpPr>
              <p:cNvPr id="2662" name="Google Shape;2662;p23"/>
              <p:cNvGrpSpPr/>
              <p:nvPr/>
            </p:nvGrpSpPr>
            <p:grpSpPr>
              <a:xfrm>
                <a:off x="4023775" y="1855149"/>
                <a:ext cx="1174825" cy="1194575"/>
                <a:chOff x="4023775" y="1778925"/>
                <a:chExt cx="1174825" cy="1194575"/>
              </a:xfrm>
            </p:grpSpPr>
            <p:sp>
              <p:nvSpPr>
                <p:cNvPr id="2663" name="Google Shape;2663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4" name="Google Shape;2664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5" name="Google Shape;2665;p23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6" name="Google Shape;2666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7" name="Google Shape;2667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68" name="Google Shape;2668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669" name="Google Shape;2669;p23"/>
              <p:cNvGrpSpPr/>
              <p:nvPr/>
            </p:nvGrpSpPr>
            <p:grpSpPr>
              <a:xfrm rot="10800000">
                <a:off x="4212099" y="2046639"/>
                <a:ext cx="798176" cy="811594"/>
                <a:chOff x="4023775" y="1778925"/>
                <a:chExt cx="1174825" cy="1194575"/>
              </a:xfrm>
            </p:grpSpPr>
            <p:sp>
              <p:nvSpPr>
                <p:cNvPr id="2670" name="Google Shape;2670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1" name="Google Shape;2671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2" name="Google Shape;2672;p23"/>
                <p:cNvSpPr/>
                <p:nvPr/>
              </p:nvSpPr>
              <p:spPr>
                <a:xfrm>
                  <a:off x="4151667" y="1982309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3" name="Google Shape;2673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4" name="Google Shape;2674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5" name="Google Shape;2675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2676" name="Google Shape;2676;p23"/>
            <p:cNvGrpSpPr/>
            <p:nvPr/>
          </p:nvGrpSpPr>
          <p:grpSpPr>
            <a:xfrm>
              <a:off x="8540475" y="1086582"/>
              <a:ext cx="424347" cy="431480"/>
              <a:chOff x="4023775" y="1855149"/>
              <a:chExt cx="1174825" cy="1194575"/>
            </a:xfrm>
          </p:grpSpPr>
          <p:grpSp>
            <p:nvGrpSpPr>
              <p:cNvPr id="2677" name="Google Shape;2677;p23"/>
              <p:cNvGrpSpPr/>
              <p:nvPr/>
            </p:nvGrpSpPr>
            <p:grpSpPr>
              <a:xfrm>
                <a:off x="4023775" y="1855149"/>
                <a:ext cx="1174825" cy="1194575"/>
                <a:chOff x="4023775" y="1778925"/>
                <a:chExt cx="1174825" cy="1194575"/>
              </a:xfrm>
            </p:grpSpPr>
            <p:sp>
              <p:nvSpPr>
                <p:cNvPr id="2678" name="Google Shape;2678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79" name="Google Shape;2679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0" name="Google Shape;2680;p23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1" name="Google Shape;2681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2" name="Google Shape;2682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3" name="Google Shape;2683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684" name="Google Shape;2684;p23"/>
              <p:cNvGrpSpPr/>
              <p:nvPr/>
            </p:nvGrpSpPr>
            <p:grpSpPr>
              <a:xfrm rot="10800000">
                <a:off x="4212099" y="2046639"/>
                <a:ext cx="798176" cy="811594"/>
                <a:chOff x="4023775" y="1778925"/>
                <a:chExt cx="1174825" cy="1194575"/>
              </a:xfrm>
            </p:grpSpPr>
            <p:sp>
              <p:nvSpPr>
                <p:cNvPr id="2685" name="Google Shape;2685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6" name="Google Shape;2686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7" name="Google Shape;2687;p23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8" name="Google Shape;2688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89" name="Google Shape;2689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90" name="Google Shape;2690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B1A2">
                    <a:alpha val="7344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2691" name="Google Shape;2691;p23"/>
            <p:cNvGrpSpPr/>
            <p:nvPr/>
          </p:nvGrpSpPr>
          <p:grpSpPr>
            <a:xfrm>
              <a:off x="7891675" y="151670"/>
              <a:ext cx="424322" cy="335712"/>
              <a:chOff x="4414850" y="3021000"/>
              <a:chExt cx="1302400" cy="1030425"/>
            </a:xfrm>
          </p:grpSpPr>
          <p:sp>
            <p:nvSpPr>
              <p:cNvPr id="2692" name="Google Shape;2692;p23"/>
              <p:cNvSpPr/>
              <p:nvPr/>
            </p:nvSpPr>
            <p:spPr>
              <a:xfrm>
                <a:off x="4414850" y="3021000"/>
                <a:ext cx="1302400" cy="1030425"/>
              </a:xfrm>
              <a:custGeom>
                <a:avLst/>
                <a:gdLst/>
                <a:ahLst/>
                <a:cxnLst/>
                <a:rect l="l" t="t" r="r" b="b"/>
                <a:pathLst>
                  <a:path w="52096" h="41217" extrusionOk="0">
                    <a:moveTo>
                      <a:pt x="13464" y="15389"/>
                    </a:moveTo>
                    <a:cubicBezTo>
                      <a:pt x="13704" y="15443"/>
                      <a:pt x="13951" y="15475"/>
                      <a:pt x="14202" y="15483"/>
                    </a:cubicBezTo>
                    <a:lnTo>
                      <a:pt x="14202" y="15483"/>
                    </a:lnTo>
                    <a:cubicBezTo>
                      <a:pt x="14138" y="15495"/>
                      <a:pt x="14076" y="15500"/>
                      <a:pt x="14015" y="15500"/>
                    </a:cubicBezTo>
                    <a:cubicBezTo>
                      <a:pt x="13827" y="15500"/>
                      <a:pt x="13646" y="15450"/>
                      <a:pt x="13464" y="15389"/>
                    </a:cubicBezTo>
                    <a:close/>
                    <a:moveTo>
                      <a:pt x="8980" y="29428"/>
                    </a:moveTo>
                    <a:lnTo>
                      <a:pt x="8980" y="29428"/>
                    </a:lnTo>
                    <a:cubicBezTo>
                      <a:pt x="9102" y="29832"/>
                      <a:pt x="9289" y="30304"/>
                      <a:pt x="8815" y="30304"/>
                    </a:cubicBezTo>
                    <a:cubicBezTo>
                      <a:pt x="8792" y="30304"/>
                      <a:pt x="8768" y="30303"/>
                      <a:pt x="8741" y="30300"/>
                    </a:cubicBezTo>
                    <a:lnTo>
                      <a:pt x="8741" y="30267"/>
                    </a:lnTo>
                    <a:cubicBezTo>
                      <a:pt x="8482" y="30383"/>
                      <a:pt x="8272" y="30323"/>
                      <a:pt x="8156" y="30370"/>
                    </a:cubicBezTo>
                    <a:lnTo>
                      <a:pt x="8156" y="30370"/>
                    </a:lnTo>
                    <a:cubicBezTo>
                      <a:pt x="8486" y="30161"/>
                      <a:pt x="8970" y="29938"/>
                      <a:pt x="8980" y="29428"/>
                    </a:cubicBezTo>
                    <a:close/>
                    <a:moveTo>
                      <a:pt x="11070" y="33294"/>
                    </a:moveTo>
                    <a:lnTo>
                      <a:pt x="11070" y="33294"/>
                    </a:lnTo>
                    <a:cubicBezTo>
                      <a:pt x="11158" y="33341"/>
                      <a:pt x="11246" y="33392"/>
                      <a:pt x="11334" y="33458"/>
                    </a:cubicBezTo>
                    <a:cubicBezTo>
                      <a:pt x="11235" y="33392"/>
                      <a:pt x="11137" y="33359"/>
                      <a:pt x="11070" y="33294"/>
                    </a:cubicBezTo>
                    <a:close/>
                    <a:moveTo>
                      <a:pt x="11334" y="33458"/>
                    </a:moveTo>
                    <a:lnTo>
                      <a:pt x="11334" y="33458"/>
                    </a:lnTo>
                    <a:cubicBezTo>
                      <a:pt x="11433" y="33491"/>
                      <a:pt x="11533" y="33591"/>
                      <a:pt x="11600" y="33657"/>
                    </a:cubicBezTo>
                    <a:cubicBezTo>
                      <a:pt x="11533" y="33591"/>
                      <a:pt x="11433" y="33524"/>
                      <a:pt x="11334" y="33458"/>
                    </a:cubicBezTo>
                    <a:close/>
                    <a:moveTo>
                      <a:pt x="30997" y="0"/>
                    </a:moveTo>
                    <a:cubicBezTo>
                      <a:pt x="27336" y="0"/>
                      <a:pt x="23621" y="1037"/>
                      <a:pt x="20287" y="3325"/>
                    </a:cubicBezTo>
                    <a:lnTo>
                      <a:pt x="20287" y="3325"/>
                    </a:lnTo>
                    <a:cubicBezTo>
                      <a:pt x="16048" y="4530"/>
                      <a:pt x="12956" y="7922"/>
                      <a:pt x="9705" y="10393"/>
                    </a:cubicBezTo>
                    <a:cubicBezTo>
                      <a:pt x="832" y="14281"/>
                      <a:pt x="1" y="27409"/>
                      <a:pt x="5750" y="34289"/>
                    </a:cubicBezTo>
                    <a:cubicBezTo>
                      <a:pt x="11459" y="38684"/>
                      <a:pt x="19905" y="41217"/>
                      <a:pt x="27962" y="41217"/>
                    </a:cubicBezTo>
                    <a:cubicBezTo>
                      <a:pt x="40499" y="41217"/>
                      <a:pt x="52095" y="35086"/>
                      <a:pt x="50982" y="20297"/>
                    </a:cubicBezTo>
                    <a:cubicBezTo>
                      <a:pt x="51461" y="8437"/>
                      <a:pt x="41445" y="0"/>
                      <a:pt x="30997" y="0"/>
                    </a:cubicBezTo>
                    <a:close/>
                  </a:path>
                </a:pathLst>
              </a:custGeom>
              <a:solidFill>
                <a:srgbClr val="F25D27">
                  <a:alpha val="74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  <p:sp>
            <p:nvSpPr>
              <p:cNvPr id="2693" name="Google Shape;2693;p23"/>
              <p:cNvSpPr/>
              <p:nvPr/>
            </p:nvSpPr>
            <p:spPr>
              <a:xfrm rot="10799469">
                <a:off x="4644599" y="3202812"/>
                <a:ext cx="842913" cy="666788"/>
              </a:xfrm>
              <a:custGeom>
                <a:avLst/>
                <a:gdLst/>
                <a:ahLst/>
                <a:cxnLst/>
                <a:rect l="l" t="t" r="r" b="b"/>
                <a:pathLst>
                  <a:path w="52096" h="41217" extrusionOk="0">
                    <a:moveTo>
                      <a:pt x="13464" y="15389"/>
                    </a:moveTo>
                    <a:cubicBezTo>
                      <a:pt x="13704" y="15443"/>
                      <a:pt x="13951" y="15475"/>
                      <a:pt x="14202" y="15483"/>
                    </a:cubicBezTo>
                    <a:lnTo>
                      <a:pt x="14202" y="15483"/>
                    </a:lnTo>
                    <a:cubicBezTo>
                      <a:pt x="14138" y="15495"/>
                      <a:pt x="14076" y="15500"/>
                      <a:pt x="14015" y="15500"/>
                    </a:cubicBezTo>
                    <a:cubicBezTo>
                      <a:pt x="13827" y="15500"/>
                      <a:pt x="13646" y="15450"/>
                      <a:pt x="13464" y="15389"/>
                    </a:cubicBezTo>
                    <a:close/>
                    <a:moveTo>
                      <a:pt x="8980" y="29428"/>
                    </a:moveTo>
                    <a:lnTo>
                      <a:pt x="8980" y="29428"/>
                    </a:lnTo>
                    <a:cubicBezTo>
                      <a:pt x="9102" y="29832"/>
                      <a:pt x="9289" y="30304"/>
                      <a:pt x="8815" y="30304"/>
                    </a:cubicBezTo>
                    <a:cubicBezTo>
                      <a:pt x="8792" y="30304"/>
                      <a:pt x="8768" y="30303"/>
                      <a:pt x="8741" y="30300"/>
                    </a:cubicBezTo>
                    <a:lnTo>
                      <a:pt x="8741" y="30267"/>
                    </a:lnTo>
                    <a:cubicBezTo>
                      <a:pt x="8482" y="30383"/>
                      <a:pt x="8272" y="30323"/>
                      <a:pt x="8156" y="30370"/>
                    </a:cubicBezTo>
                    <a:lnTo>
                      <a:pt x="8156" y="30370"/>
                    </a:lnTo>
                    <a:cubicBezTo>
                      <a:pt x="8486" y="30161"/>
                      <a:pt x="8970" y="29938"/>
                      <a:pt x="8980" y="29428"/>
                    </a:cubicBezTo>
                    <a:close/>
                    <a:moveTo>
                      <a:pt x="11070" y="33294"/>
                    </a:moveTo>
                    <a:lnTo>
                      <a:pt x="11070" y="33294"/>
                    </a:lnTo>
                    <a:cubicBezTo>
                      <a:pt x="11158" y="33341"/>
                      <a:pt x="11246" y="33392"/>
                      <a:pt x="11334" y="33458"/>
                    </a:cubicBezTo>
                    <a:cubicBezTo>
                      <a:pt x="11235" y="33392"/>
                      <a:pt x="11137" y="33359"/>
                      <a:pt x="11070" y="33294"/>
                    </a:cubicBezTo>
                    <a:close/>
                    <a:moveTo>
                      <a:pt x="11334" y="33458"/>
                    </a:moveTo>
                    <a:lnTo>
                      <a:pt x="11334" y="33458"/>
                    </a:lnTo>
                    <a:cubicBezTo>
                      <a:pt x="11433" y="33491"/>
                      <a:pt x="11533" y="33591"/>
                      <a:pt x="11600" y="33657"/>
                    </a:cubicBezTo>
                    <a:cubicBezTo>
                      <a:pt x="11533" y="33591"/>
                      <a:pt x="11433" y="33524"/>
                      <a:pt x="11334" y="33458"/>
                    </a:cubicBezTo>
                    <a:close/>
                    <a:moveTo>
                      <a:pt x="30997" y="0"/>
                    </a:moveTo>
                    <a:cubicBezTo>
                      <a:pt x="27336" y="0"/>
                      <a:pt x="23621" y="1037"/>
                      <a:pt x="20287" y="3325"/>
                    </a:cubicBezTo>
                    <a:lnTo>
                      <a:pt x="20287" y="3325"/>
                    </a:lnTo>
                    <a:cubicBezTo>
                      <a:pt x="16048" y="4530"/>
                      <a:pt x="12956" y="7922"/>
                      <a:pt x="9705" y="10393"/>
                    </a:cubicBezTo>
                    <a:cubicBezTo>
                      <a:pt x="832" y="14281"/>
                      <a:pt x="1" y="27409"/>
                      <a:pt x="5750" y="34289"/>
                    </a:cubicBezTo>
                    <a:cubicBezTo>
                      <a:pt x="11459" y="38684"/>
                      <a:pt x="19905" y="41217"/>
                      <a:pt x="27962" y="41217"/>
                    </a:cubicBezTo>
                    <a:cubicBezTo>
                      <a:pt x="40499" y="41217"/>
                      <a:pt x="52095" y="35086"/>
                      <a:pt x="50982" y="20297"/>
                    </a:cubicBezTo>
                    <a:cubicBezTo>
                      <a:pt x="51461" y="8437"/>
                      <a:pt x="41445" y="0"/>
                      <a:pt x="30997" y="0"/>
                    </a:cubicBezTo>
                    <a:close/>
                  </a:path>
                </a:pathLst>
              </a:custGeom>
              <a:solidFill>
                <a:srgbClr val="F25D27">
                  <a:alpha val="7448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79"/>
              </a:p>
            </p:txBody>
          </p:sp>
        </p:grpSp>
        <p:grpSp>
          <p:nvGrpSpPr>
            <p:cNvPr id="2694" name="Google Shape;2694;p23"/>
            <p:cNvGrpSpPr/>
            <p:nvPr/>
          </p:nvGrpSpPr>
          <p:grpSpPr>
            <a:xfrm flipH="1">
              <a:off x="110509" y="2360374"/>
              <a:ext cx="424347" cy="431480"/>
              <a:chOff x="4023775" y="1855149"/>
              <a:chExt cx="1174825" cy="1194575"/>
            </a:xfrm>
          </p:grpSpPr>
          <p:grpSp>
            <p:nvGrpSpPr>
              <p:cNvPr id="2695" name="Google Shape;2695;p23"/>
              <p:cNvGrpSpPr/>
              <p:nvPr/>
            </p:nvGrpSpPr>
            <p:grpSpPr>
              <a:xfrm>
                <a:off x="4023775" y="1855149"/>
                <a:ext cx="1174825" cy="1194575"/>
                <a:chOff x="4023775" y="1778925"/>
                <a:chExt cx="1174825" cy="1194575"/>
              </a:xfrm>
            </p:grpSpPr>
            <p:sp>
              <p:nvSpPr>
                <p:cNvPr id="2696" name="Google Shape;2696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97" name="Google Shape;2697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98" name="Google Shape;2698;p23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699" name="Google Shape;2699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0" name="Google Shape;2700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1" name="Google Shape;2701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702" name="Google Shape;2702;p23"/>
              <p:cNvGrpSpPr/>
              <p:nvPr/>
            </p:nvGrpSpPr>
            <p:grpSpPr>
              <a:xfrm rot="10800000">
                <a:off x="4212099" y="2046639"/>
                <a:ext cx="798176" cy="811594"/>
                <a:chOff x="4023775" y="1778925"/>
                <a:chExt cx="1174825" cy="1194575"/>
              </a:xfrm>
            </p:grpSpPr>
            <p:sp>
              <p:nvSpPr>
                <p:cNvPr id="2703" name="Google Shape;2703;p23"/>
                <p:cNvSpPr/>
                <p:nvPr/>
              </p:nvSpPr>
              <p:spPr>
                <a:xfrm>
                  <a:off x="4023775" y="1778925"/>
                  <a:ext cx="1174825" cy="1194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993" h="47783" extrusionOk="0">
                      <a:moveTo>
                        <a:pt x="23952" y="88"/>
                      </a:moveTo>
                      <a:cubicBezTo>
                        <a:pt x="23635" y="88"/>
                        <a:pt x="23318" y="96"/>
                        <a:pt x="23000" y="105"/>
                      </a:cubicBezTo>
                      <a:lnTo>
                        <a:pt x="23000" y="105"/>
                      </a:lnTo>
                      <a:cubicBezTo>
                        <a:pt x="23318" y="88"/>
                        <a:pt x="23635" y="88"/>
                        <a:pt x="23952" y="88"/>
                      </a:cubicBezTo>
                      <a:close/>
                      <a:moveTo>
                        <a:pt x="20376" y="351"/>
                      </a:moveTo>
                      <a:lnTo>
                        <a:pt x="20376" y="351"/>
                      </a:lnTo>
                      <a:cubicBezTo>
                        <a:pt x="20294" y="366"/>
                        <a:pt x="20215" y="387"/>
                        <a:pt x="20142" y="421"/>
                      </a:cubicBezTo>
                      <a:lnTo>
                        <a:pt x="20142" y="421"/>
                      </a:lnTo>
                      <a:cubicBezTo>
                        <a:pt x="20150" y="411"/>
                        <a:pt x="20157" y="399"/>
                        <a:pt x="20164" y="387"/>
                      </a:cubicBezTo>
                      <a:cubicBezTo>
                        <a:pt x="20232" y="370"/>
                        <a:pt x="20303" y="359"/>
                        <a:pt x="20376" y="351"/>
                      </a:cubicBezTo>
                      <a:close/>
                      <a:moveTo>
                        <a:pt x="19484" y="487"/>
                      </a:moveTo>
                      <a:lnTo>
                        <a:pt x="19484" y="487"/>
                      </a:lnTo>
                      <a:cubicBezTo>
                        <a:pt x="19363" y="514"/>
                        <a:pt x="19237" y="533"/>
                        <a:pt x="19100" y="553"/>
                      </a:cubicBezTo>
                      <a:cubicBezTo>
                        <a:pt x="19228" y="502"/>
                        <a:pt x="19356" y="490"/>
                        <a:pt x="19484" y="487"/>
                      </a:cubicBezTo>
                      <a:close/>
                      <a:moveTo>
                        <a:pt x="28505" y="719"/>
                      </a:moveTo>
                      <a:lnTo>
                        <a:pt x="28505" y="719"/>
                      </a:lnTo>
                      <a:cubicBezTo>
                        <a:pt x="28419" y="737"/>
                        <a:pt x="28332" y="754"/>
                        <a:pt x="28245" y="767"/>
                      </a:cubicBezTo>
                      <a:lnTo>
                        <a:pt x="28245" y="767"/>
                      </a:lnTo>
                      <a:lnTo>
                        <a:pt x="28505" y="719"/>
                      </a:lnTo>
                      <a:close/>
                      <a:moveTo>
                        <a:pt x="27519" y="778"/>
                      </a:moveTo>
                      <a:cubicBezTo>
                        <a:pt x="27523" y="780"/>
                        <a:pt x="27528" y="783"/>
                        <a:pt x="27532" y="786"/>
                      </a:cubicBezTo>
                      <a:lnTo>
                        <a:pt x="27532" y="786"/>
                      </a:lnTo>
                      <a:cubicBezTo>
                        <a:pt x="27528" y="783"/>
                        <a:pt x="27523" y="781"/>
                        <a:pt x="27519" y="778"/>
                      </a:cubicBezTo>
                      <a:close/>
                      <a:moveTo>
                        <a:pt x="16973" y="752"/>
                      </a:moveTo>
                      <a:cubicBezTo>
                        <a:pt x="16873" y="752"/>
                        <a:pt x="16807" y="786"/>
                        <a:pt x="16740" y="852"/>
                      </a:cubicBezTo>
                      <a:cubicBezTo>
                        <a:pt x="16807" y="786"/>
                        <a:pt x="16907" y="786"/>
                        <a:pt x="16973" y="786"/>
                      </a:cubicBezTo>
                      <a:lnTo>
                        <a:pt x="16973" y="752"/>
                      </a:lnTo>
                      <a:close/>
                      <a:moveTo>
                        <a:pt x="35119" y="2747"/>
                      </a:moveTo>
                      <a:cubicBezTo>
                        <a:pt x="35141" y="2747"/>
                        <a:pt x="35160" y="2750"/>
                        <a:pt x="35177" y="2755"/>
                      </a:cubicBezTo>
                      <a:lnTo>
                        <a:pt x="35177" y="2755"/>
                      </a:lnTo>
                      <a:cubicBezTo>
                        <a:pt x="35113" y="2747"/>
                        <a:pt x="35050" y="2747"/>
                        <a:pt x="34986" y="2747"/>
                      </a:cubicBezTo>
                      <a:close/>
                      <a:moveTo>
                        <a:pt x="37013" y="3710"/>
                      </a:moveTo>
                      <a:lnTo>
                        <a:pt x="37013" y="3710"/>
                      </a:lnTo>
                      <a:cubicBezTo>
                        <a:pt x="37112" y="3776"/>
                        <a:pt x="37210" y="3838"/>
                        <a:pt x="37308" y="3898"/>
                      </a:cubicBezTo>
                      <a:lnTo>
                        <a:pt x="37308" y="3898"/>
                      </a:lnTo>
                      <a:cubicBezTo>
                        <a:pt x="37204" y="3840"/>
                        <a:pt x="37105" y="3779"/>
                        <a:pt x="37013" y="3710"/>
                      </a:cubicBezTo>
                      <a:close/>
                      <a:moveTo>
                        <a:pt x="10127" y="5472"/>
                      </a:moveTo>
                      <a:lnTo>
                        <a:pt x="10127" y="5472"/>
                      </a:lnTo>
                      <a:cubicBezTo>
                        <a:pt x="10096" y="5517"/>
                        <a:pt x="10059" y="5556"/>
                        <a:pt x="10018" y="5591"/>
                      </a:cubicBezTo>
                      <a:lnTo>
                        <a:pt x="10018" y="5591"/>
                      </a:lnTo>
                      <a:cubicBezTo>
                        <a:pt x="10045" y="5542"/>
                        <a:pt x="10076" y="5497"/>
                        <a:pt x="10127" y="5472"/>
                      </a:cubicBezTo>
                      <a:close/>
                      <a:moveTo>
                        <a:pt x="9950" y="5644"/>
                      </a:moveTo>
                      <a:lnTo>
                        <a:pt x="9950" y="5644"/>
                      </a:lnTo>
                      <a:cubicBezTo>
                        <a:pt x="9921" y="5664"/>
                        <a:pt x="9891" y="5684"/>
                        <a:pt x="9861" y="5704"/>
                      </a:cubicBezTo>
                      <a:cubicBezTo>
                        <a:pt x="9886" y="5679"/>
                        <a:pt x="9911" y="5655"/>
                        <a:pt x="9950" y="5644"/>
                      </a:cubicBezTo>
                      <a:close/>
                      <a:moveTo>
                        <a:pt x="40304" y="6569"/>
                      </a:moveTo>
                      <a:lnTo>
                        <a:pt x="40304" y="6569"/>
                      </a:lnTo>
                      <a:cubicBezTo>
                        <a:pt x="40416" y="6625"/>
                        <a:pt x="40505" y="6728"/>
                        <a:pt x="40570" y="6839"/>
                      </a:cubicBezTo>
                      <a:lnTo>
                        <a:pt x="40570" y="6839"/>
                      </a:lnTo>
                      <a:cubicBezTo>
                        <a:pt x="40481" y="6746"/>
                        <a:pt x="40392" y="6657"/>
                        <a:pt x="40304" y="6569"/>
                      </a:cubicBezTo>
                      <a:close/>
                      <a:moveTo>
                        <a:pt x="40113" y="8309"/>
                      </a:moveTo>
                      <a:cubicBezTo>
                        <a:pt x="40184" y="8309"/>
                        <a:pt x="40263" y="8335"/>
                        <a:pt x="40328" y="8335"/>
                      </a:cubicBezTo>
                      <a:cubicBezTo>
                        <a:pt x="40334" y="8335"/>
                        <a:pt x="40340" y="8334"/>
                        <a:pt x="40346" y="8334"/>
                      </a:cubicBezTo>
                      <a:lnTo>
                        <a:pt x="40346" y="8334"/>
                      </a:lnTo>
                      <a:cubicBezTo>
                        <a:pt x="40057" y="8386"/>
                        <a:pt x="39845" y="8611"/>
                        <a:pt x="39636" y="8611"/>
                      </a:cubicBezTo>
                      <a:cubicBezTo>
                        <a:pt x="39519" y="8611"/>
                        <a:pt x="39402" y="8541"/>
                        <a:pt x="39273" y="8330"/>
                      </a:cubicBezTo>
                      <a:lnTo>
                        <a:pt x="39273" y="8330"/>
                      </a:lnTo>
                      <a:cubicBezTo>
                        <a:pt x="39376" y="8473"/>
                        <a:pt x="39528" y="8541"/>
                        <a:pt x="39677" y="8541"/>
                      </a:cubicBezTo>
                      <a:cubicBezTo>
                        <a:pt x="39770" y="8541"/>
                        <a:pt x="39861" y="8514"/>
                        <a:pt x="39938" y="8463"/>
                      </a:cubicBezTo>
                      <a:cubicBezTo>
                        <a:pt x="39969" y="8339"/>
                        <a:pt x="40036" y="8309"/>
                        <a:pt x="40113" y="8309"/>
                      </a:cubicBezTo>
                      <a:close/>
                      <a:moveTo>
                        <a:pt x="7368" y="9128"/>
                      </a:moveTo>
                      <a:cubicBezTo>
                        <a:pt x="7414" y="9150"/>
                        <a:pt x="7460" y="9173"/>
                        <a:pt x="7495" y="9218"/>
                      </a:cubicBezTo>
                      <a:lnTo>
                        <a:pt x="7495" y="9218"/>
                      </a:lnTo>
                      <a:cubicBezTo>
                        <a:pt x="7453" y="9186"/>
                        <a:pt x="7390" y="9170"/>
                        <a:pt x="7368" y="9128"/>
                      </a:cubicBezTo>
                      <a:close/>
                      <a:moveTo>
                        <a:pt x="43614" y="9216"/>
                      </a:moveTo>
                      <a:lnTo>
                        <a:pt x="43614" y="9216"/>
                      </a:lnTo>
                      <a:cubicBezTo>
                        <a:pt x="43609" y="9223"/>
                        <a:pt x="43603" y="9231"/>
                        <a:pt x="43598" y="9239"/>
                      </a:cubicBezTo>
                      <a:lnTo>
                        <a:pt x="43598" y="9239"/>
                      </a:lnTo>
                      <a:cubicBezTo>
                        <a:pt x="43602" y="9231"/>
                        <a:pt x="43607" y="9224"/>
                        <a:pt x="43614" y="9216"/>
                      </a:cubicBezTo>
                      <a:close/>
                      <a:moveTo>
                        <a:pt x="42073" y="9099"/>
                      </a:moveTo>
                      <a:lnTo>
                        <a:pt x="42073" y="9099"/>
                      </a:lnTo>
                      <a:cubicBezTo>
                        <a:pt x="42139" y="9206"/>
                        <a:pt x="42179" y="9318"/>
                        <a:pt x="42193" y="9452"/>
                      </a:cubicBezTo>
                      <a:lnTo>
                        <a:pt x="42193" y="9452"/>
                      </a:lnTo>
                      <a:cubicBezTo>
                        <a:pt x="42149" y="9337"/>
                        <a:pt x="42128" y="9206"/>
                        <a:pt x="42073" y="9099"/>
                      </a:cubicBezTo>
                      <a:close/>
                      <a:moveTo>
                        <a:pt x="36149" y="10058"/>
                      </a:moveTo>
                      <a:cubicBezTo>
                        <a:pt x="36149" y="10107"/>
                        <a:pt x="36114" y="10138"/>
                        <a:pt x="36069" y="10138"/>
                      </a:cubicBezTo>
                      <a:cubicBezTo>
                        <a:pt x="36067" y="10138"/>
                        <a:pt x="36065" y="10138"/>
                        <a:pt x="36063" y="10137"/>
                      </a:cubicBezTo>
                      <a:lnTo>
                        <a:pt x="36063" y="10137"/>
                      </a:lnTo>
                      <a:lnTo>
                        <a:pt x="36050" y="10125"/>
                      </a:lnTo>
                      <a:cubicBezTo>
                        <a:pt x="36116" y="10125"/>
                        <a:pt x="36149" y="10091"/>
                        <a:pt x="36149" y="10058"/>
                      </a:cubicBezTo>
                      <a:close/>
                      <a:moveTo>
                        <a:pt x="43993" y="10058"/>
                      </a:moveTo>
                      <a:lnTo>
                        <a:pt x="43993" y="10058"/>
                      </a:lnTo>
                      <a:cubicBezTo>
                        <a:pt x="43959" y="10058"/>
                        <a:pt x="43926" y="10091"/>
                        <a:pt x="43926" y="10158"/>
                      </a:cubicBezTo>
                      <a:cubicBezTo>
                        <a:pt x="43893" y="10125"/>
                        <a:pt x="43926" y="10058"/>
                        <a:pt x="43993" y="10058"/>
                      </a:cubicBezTo>
                      <a:close/>
                      <a:moveTo>
                        <a:pt x="12121" y="10457"/>
                      </a:moveTo>
                      <a:cubicBezTo>
                        <a:pt x="12128" y="10457"/>
                        <a:pt x="12136" y="10458"/>
                        <a:pt x="12145" y="10461"/>
                      </a:cubicBezTo>
                      <a:lnTo>
                        <a:pt x="12145" y="10461"/>
                      </a:lnTo>
                      <a:cubicBezTo>
                        <a:pt x="12106" y="10464"/>
                        <a:pt x="12071" y="10489"/>
                        <a:pt x="12088" y="10523"/>
                      </a:cubicBezTo>
                      <a:cubicBezTo>
                        <a:pt x="12054" y="10490"/>
                        <a:pt x="12088" y="10457"/>
                        <a:pt x="12121" y="10457"/>
                      </a:cubicBezTo>
                      <a:close/>
                      <a:moveTo>
                        <a:pt x="5108" y="11122"/>
                      </a:moveTo>
                      <a:cubicBezTo>
                        <a:pt x="5077" y="11141"/>
                        <a:pt x="5052" y="11162"/>
                        <a:pt x="5033" y="11185"/>
                      </a:cubicBezTo>
                      <a:lnTo>
                        <a:pt x="5033" y="11185"/>
                      </a:lnTo>
                      <a:cubicBezTo>
                        <a:pt x="5055" y="11162"/>
                        <a:pt x="5080" y="11140"/>
                        <a:pt x="5108" y="11122"/>
                      </a:cubicBezTo>
                      <a:close/>
                      <a:moveTo>
                        <a:pt x="5033" y="11185"/>
                      </a:moveTo>
                      <a:lnTo>
                        <a:pt x="5033" y="11185"/>
                      </a:lnTo>
                      <a:cubicBezTo>
                        <a:pt x="4985" y="11235"/>
                        <a:pt x="4954" y="11294"/>
                        <a:pt x="4945" y="11354"/>
                      </a:cubicBezTo>
                      <a:lnTo>
                        <a:pt x="4945" y="11354"/>
                      </a:lnTo>
                      <a:cubicBezTo>
                        <a:pt x="4969" y="11294"/>
                        <a:pt x="4990" y="11236"/>
                        <a:pt x="5033" y="11185"/>
                      </a:cubicBezTo>
                      <a:close/>
                      <a:moveTo>
                        <a:pt x="4945" y="11354"/>
                      </a:moveTo>
                      <a:lnTo>
                        <a:pt x="4945" y="11354"/>
                      </a:lnTo>
                      <a:cubicBezTo>
                        <a:pt x="4934" y="11381"/>
                        <a:pt x="4922" y="11408"/>
                        <a:pt x="4907" y="11435"/>
                      </a:cubicBezTo>
                      <a:lnTo>
                        <a:pt x="4907" y="11435"/>
                      </a:lnTo>
                      <a:lnTo>
                        <a:pt x="4942" y="11388"/>
                      </a:lnTo>
                      <a:cubicBezTo>
                        <a:pt x="4942" y="11376"/>
                        <a:pt x="4943" y="11365"/>
                        <a:pt x="4945" y="11354"/>
                      </a:cubicBezTo>
                      <a:close/>
                      <a:moveTo>
                        <a:pt x="4907" y="11435"/>
                      </a:moveTo>
                      <a:lnTo>
                        <a:pt x="4843" y="11520"/>
                      </a:lnTo>
                      <a:cubicBezTo>
                        <a:pt x="4870" y="11493"/>
                        <a:pt x="4890" y="11464"/>
                        <a:pt x="4907" y="11435"/>
                      </a:cubicBezTo>
                      <a:close/>
                      <a:moveTo>
                        <a:pt x="4311" y="12451"/>
                      </a:moveTo>
                      <a:cubicBezTo>
                        <a:pt x="4311" y="12451"/>
                        <a:pt x="4283" y="12478"/>
                        <a:pt x="4278" y="12508"/>
                      </a:cubicBezTo>
                      <a:lnTo>
                        <a:pt x="4278" y="12508"/>
                      </a:lnTo>
                      <a:cubicBezTo>
                        <a:pt x="4289" y="12489"/>
                        <a:pt x="4300" y="12470"/>
                        <a:pt x="4311" y="12451"/>
                      </a:cubicBezTo>
                      <a:close/>
                      <a:moveTo>
                        <a:pt x="4278" y="12508"/>
                      </a:moveTo>
                      <a:lnTo>
                        <a:pt x="4278" y="12508"/>
                      </a:lnTo>
                      <a:cubicBezTo>
                        <a:pt x="4196" y="12662"/>
                        <a:pt x="4137" y="12839"/>
                        <a:pt x="4078" y="13016"/>
                      </a:cubicBezTo>
                      <a:cubicBezTo>
                        <a:pt x="4145" y="12817"/>
                        <a:pt x="4211" y="12650"/>
                        <a:pt x="4278" y="12517"/>
                      </a:cubicBezTo>
                      <a:cubicBezTo>
                        <a:pt x="4278" y="12514"/>
                        <a:pt x="4278" y="12511"/>
                        <a:pt x="4278" y="12508"/>
                      </a:cubicBezTo>
                      <a:close/>
                      <a:moveTo>
                        <a:pt x="4145" y="12983"/>
                      </a:moveTo>
                      <a:cubicBezTo>
                        <a:pt x="4130" y="13034"/>
                        <a:pt x="4109" y="13081"/>
                        <a:pt x="4084" y="13125"/>
                      </a:cubicBezTo>
                      <a:lnTo>
                        <a:pt x="4084" y="13125"/>
                      </a:lnTo>
                      <a:cubicBezTo>
                        <a:pt x="4115" y="13086"/>
                        <a:pt x="4145" y="13045"/>
                        <a:pt x="4145" y="12983"/>
                      </a:cubicBezTo>
                      <a:close/>
                      <a:moveTo>
                        <a:pt x="4084" y="13125"/>
                      </a:moveTo>
                      <a:cubicBezTo>
                        <a:pt x="4059" y="13156"/>
                        <a:pt x="4033" y="13187"/>
                        <a:pt x="4020" y="13227"/>
                      </a:cubicBezTo>
                      <a:lnTo>
                        <a:pt x="4020" y="13227"/>
                      </a:lnTo>
                      <a:cubicBezTo>
                        <a:pt x="4042" y="13194"/>
                        <a:pt x="4064" y="13160"/>
                        <a:pt x="4084" y="13125"/>
                      </a:cubicBezTo>
                      <a:close/>
                      <a:moveTo>
                        <a:pt x="4020" y="13227"/>
                      </a:moveTo>
                      <a:cubicBezTo>
                        <a:pt x="3945" y="13338"/>
                        <a:pt x="3865" y="13441"/>
                        <a:pt x="3845" y="13581"/>
                      </a:cubicBezTo>
                      <a:cubicBezTo>
                        <a:pt x="3879" y="13481"/>
                        <a:pt x="3912" y="13348"/>
                        <a:pt x="4012" y="13282"/>
                      </a:cubicBezTo>
                      <a:cubicBezTo>
                        <a:pt x="4012" y="13261"/>
                        <a:pt x="4015" y="13243"/>
                        <a:pt x="4020" y="13227"/>
                      </a:cubicBezTo>
                      <a:close/>
                      <a:moveTo>
                        <a:pt x="11323" y="13714"/>
                      </a:moveTo>
                      <a:cubicBezTo>
                        <a:pt x="11390" y="13780"/>
                        <a:pt x="11523" y="13847"/>
                        <a:pt x="11356" y="13880"/>
                      </a:cubicBezTo>
                      <a:cubicBezTo>
                        <a:pt x="11349" y="13887"/>
                        <a:pt x="11342" y="13893"/>
                        <a:pt x="11335" y="13897"/>
                      </a:cubicBezTo>
                      <a:lnTo>
                        <a:pt x="11335" y="13897"/>
                      </a:lnTo>
                      <a:cubicBezTo>
                        <a:pt x="11368" y="13843"/>
                        <a:pt x="11367" y="13757"/>
                        <a:pt x="11323" y="13714"/>
                      </a:cubicBezTo>
                      <a:close/>
                      <a:moveTo>
                        <a:pt x="12088" y="14146"/>
                      </a:moveTo>
                      <a:lnTo>
                        <a:pt x="12088" y="14179"/>
                      </a:lnTo>
                      <a:cubicBezTo>
                        <a:pt x="12088" y="14280"/>
                        <a:pt x="12088" y="14368"/>
                        <a:pt x="12088" y="14452"/>
                      </a:cubicBezTo>
                      <a:lnTo>
                        <a:pt x="12088" y="14452"/>
                      </a:lnTo>
                      <a:cubicBezTo>
                        <a:pt x="12054" y="14312"/>
                        <a:pt x="11969" y="14170"/>
                        <a:pt x="12088" y="14146"/>
                      </a:cubicBezTo>
                      <a:close/>
                      <a:moveTo>
                        <a:pt x="40902" y="14512"/>
                      </a:moveTo>
                      <a:lnTo>
                        <a:pt x="40935" y="14578"/>
                      </a:lnTo>
                      <a:cubicBezTo>
                        <a:pt x="40952" y="14595"/>
                        <a:pt x="40968" y="14603"/>
                        <a:pt x="40989" y="14603"/>
                      </a:cubicBezTo>
                      <a:cubicBezTo>
                        <a:pt x="41010" y="14603"/>
                        <a:pt x="41035" y="14595"/>
                        <a:pt x="41068" y="14578"/>
                      </a:cubicBezTo>
                      <a:lnTo>
                        <a:pt x="41068" y="14578"/>
                      </a:lnTo>
                      <a:cubicBezTo>
                        <a:pt x="41039" y="14597"/>
                        <a:pt x="41013" y="14606"/>
                        <a:pt x="40990" y="14606"/>
                      </a:cubicBezTo>
                      <a:cubicBezTo>
                        <a:pt x="40935" y="14606"/>
                        <a:pt x="40902" y="14559"/>
                        <a:pt x="40902" y="14512"/>
                      </a:cubicBezTo>
                      <a:close/>
                      <a:moveTo>
                        <a:pt x="3700" y="14624"/>
                      </a:moveTo>
                      <a:cubicBezTo>
                        <a:pt x="3691" y="14640"/>
                        <a:pt x="3684" y="14656"/>
                        <a:pt x="3679" y="14673"/>
                      </a:cubicBezTo>
                      <a:lnTo>
                        <a:pt x="3679" y="14673"/>
                      </a:lnTo>
                      <a:lnTo>
                        <a:pt x="3679" y="14644"/>
                      </a:lnTo>
                      <a:cubicBezTo>
                        <a:pt x="3686" y="14638"/>
                        <a:pt x="3693" y="14631"/>
                        <a:pt x="3700" y="14624"/>
                      </a:cubicBezTo>
                      <a:close/>
                      <a:moveTo>
                        <a:pt x="8992" y="14630"/>
                      </a:moveTo>
                      <a:cubicBezTo>
                        <a:pt x="9010" y="14642"/>
                        <a:pt x="9031" y="14650"/>
                        <a:pt x="9057" y="14650"/>
                      </a:cubicBezTo>
                      <a:cubicBezTo>
                        <a:pt x="9069" y="14650"/>
                        <a:pt x="9082" y="14648"/>
                        <a:pt x="9097" y="14644"/>
                      </a:cubicBezTo>
                      <a:lnTo>
                        <a:pt x="9097" y="14644"/>
                      </a:lnTo>
                      <a:cubicBezTo>
                        <a:pt x="9089" y="14673"/>
                        <a:pt x="9078" y="14685"/>
                        <a:pt x="9063" y="14685"/>
                      </a:cubicBezTo>
                      <a:cubicBezTo>
                        <a:pt x="9043" y="14685"/>
                        <a:pt x="9017" y="14662"/>
                        <a:pt x="8992" y="14630"/>
                      </a:cubicBezTo>
                      <a:close/>
                      <a:moveTo>
                        <a:pt x="33025" y="14877"/>
                      </a:moveTo>
                      <a:lnTo>
                        <a:pt x="33025" y="14877"/>
                      </a:lnTo>
                      <a:cubicBezTo>
                        <a:pt x="33059" y="14910"/>
                        <a:pt x="33059" y="14977"/>
                        <a:pt x="33059" y="15043"/>
                      </a:cubicBezTo>
                      <a:cubicBezTo>
                        <a:pt x="33051" y="15051"/>
                        <a:pt x="33047" y="15071"/>
                        <a:pt x="33046" y="15099"/>
                      </a:cubicBezTo>
                      <a:lnTo>
                        <a:pt x="33046" y="15099"/>
                      </a:lnTo>
                      <a:cubicBezTo>
                        <a:pt x="33037" y="15005"/>
                        <a:pt x="33025" y="14935"/>
                        <a:pt x="33025" y="14877"/>
                      </a:cubicBezTo>
                      <a:close/>
                      <a:moveTo>
                        <a:pt x="3546" y="15342"/>
                      </a:moveTo>
                      <a:lnTo>
                        <a:pt x="3546" y="15376"/>
                      </a:lnTo>
                      <a:cubicBezTo>
                        <a:pt x="3513" y="15475"/>
                        <a:pt x="3480" y="15542"/>
                        <a:pt x="3447" y="15642"/>
                      </a:cubicBezTo>
                      <a:cubicBezTo>
                        <a:pt x="3480" y="15542"/>
                        <a:pt x="3513" y="15442"/>
                        <a:pt x="3546" y="15342"/>
                      </a:cubicBezTo>
                      <a:close/>
                      <a:moveTo>
                        <a:pt x="23786" y="15276"/>
                      </a:moveTo>
                      <a:cubicBezTo>
                        <a:pt x="23587" y="15342"/>
                        <a:pt x="23653" y="15475"/>
                        <a:pt x="23686" y="15608"/>
                      </a:cubicBezTo>
                      <a:cubicBezTo>
                        <a:pt x="23680" y="15602"/>
                        <a:pt x="23674" y="15599"/>
                        <a:pt x="23668" y="15599"/>
                      </a:cubicBezTo>
                      <a:cubicBezTo>
                        <a:pt x="23649" y="15599"/>
                        <a:pt x="23633" y="15624"/>
                        <a:pt x="23625" y="15648"/>
                      </a:cubicBezTo>
                      <a:lnTo>
                        <a:pt x="23625" y="15648"/>
                      </a:lnTo>
                      <a:cubicBezTo>
                        <a:pt x="23642" y="15516"/>
                        <a:pt x="23566" y="15338"/>
                        <a:pt x="23753" y="15276"/>
                      </a:cubicBezTo>
                      <a:close/>
                      <a:moveTo>
                        <a:pt x="44695" y="15644"/>
                      </a:moveTo>
                      <a:cubicBezTo>
                        <a:pt x="44711" y="15651"/>
                        <a:pt x="44762" y="15675"/>
                        <a:pt x="44790" y="15675"/>
                      </a:cubicBezTo>
                      <a:cubicBezTo>
                        <a:pt x="44745" y="15675"/>
                        <a:pt x="44715" y="15663"/>
                        <a:pt x="44695" y="15644"/>
                      </a:cubicBezTo>
                      <a:close/>
                      <a:moveTo>
                        <a:pt x="33059" y="15326"/>
                      </a:moveTo>
                      <a:lnTo>
                        <a:pt x="33059" y="15326"/>
                      </a:lnTo>
                      <a:cubicBezTo>
                        <a:pt x="33078" y="15583"/>
                        <a:pt x="33099" y="15920"/>
                        <a:pt x="32924" y="15920"/>
                      </a:cubicBezTo>
                      <a:cubicBezTo>
                        <a:pt x="32905" y="15920"/>
                        <a:pt x="32883" y="15916"/>
                        <a:pt x="32859" y="15907"/>
                      </a:cubicBezTo>
                      <a:lnTo>
                        <a:pt x="32859" y="15907"/>
                      </a:lnTo>
                      <a:cubicBezTo>
                        <a:pt x="32869" y="15911"/>
                        <a:pt x="32878" y="15912"/>
                        <a:pt x="32887" y="15912"/>
                      </a:cubicBezTo>
                      <a:cubicBezTo>
                        <a:pt x="32971" y="15912"/>
                        <a:pt x="33029" y="15766"/>
                        <a:pt x="33059" y="15376"/>
                      </a:cubicBezTo>
                      <a:lnTo>
                        <a:pt x="33059" y="15342"/>
                      </a:lnTo>
                      <a:cubicBezTo>
                        <a:pt x="33059" y="15337"/>
                        <a:pt x="33059" y="15331"/>
                        <a:pt x="33059" y="15326"/>
                      </a:cubicBezTo>
                      <a:close/>
                      <a:moveTo>
                        <a:pt x="3480" y="15774"/>
                      </a:moveTo>
                      <a:cubicBezTo>
                        <a:pt x="3480" y="15841"/>
                        <a:pt x="3546" y="15941"/>
                        <a:pt x="3480" y="15974"/>
                      </a:cubicBezTo>
                      <a:lnTo>
                        <a:pt x="3447" y="15974"/>
                      </a:lnTo>
                      <a:cubicBezTo>
                        <a:pt x="3513" y="15941"/>
                        <a:pt x="3447" y="15841"/>
                        <a:pt x="3480" y="15774"/>
                      </a:cubicBezTo>
                      <a:close/>
                      <a:moveTo>
                        <a:pt x="14082" y="16107"/>
                      </a:moveTo>
                      <a:lnTo>
                        <a:pt x="14082" y="16140"/>
                      </a:lnTo>
                      <a:lnTo>
                        <a:pt x="14015" y="16140"/>
                      </a:lnTo>
                      <a:cubicBezTo>
                        <a:pt x="14048" y="16140"/>
                        <a:pt x="14048" y="16140"/>
                        <a:pt x="14082" y="16107"/>
                      </a:cubicBezTo>
                      <a:close/>
                      <a:moveTo>
                        <a:pt x="8461" y="16173"/>
                      </a:moveTo>
                      <a:cubicBezTo>
                        <a:pt x="8463" y="16173"/>
                        <a:pt x="8465" y="16173"/>
                        <a:pt x="8465" y="16173"/>
                      </a:cubicBezTo>
                      <a:lnTo>
                        <a:pt x="8465" y="16178"/>
                      </a:lnTo>
                      <a:lnTo>
                        <a:pt x="8465" y="16178"/>
                      </a:lnTo>
                      <a:cubicBezTo>
                        <a:pt x="8464" y="16177"/>
                        <a:pt x="8462" y="16175"/>
                        <a:pt x="8461" y="16173"/>
                      </a:cubicBezTo>
                      <a:close/>
                      <a:moveTo>
                        <a:pt x="19702" y="16190"/>
                      </a:moveTo>
                      <a:lnTo>
                        <a:pt x="19702" y="16190"/>
                      </a:lnTo>
                      <a:cubicBezTo>
                        <a:pt x="19716" y="16201"/>
                        <a:pt x="19738" y="16207"/>
                        <a:pt x="19765" y="16207"/>
                      </a:cubicBezTo>
                      <a:cubicBezTo>
                        <a:pt x="19738" y="16207"/>
                        <a:pt x="19712" y="16207"/>
                        <a:pt x="19702" y="16190"/>
                      </a:cubicBezTo>
                      <a:close/>
                      <a:moveTo>
                        <a:pt x="21119" y="16231"/>
                      </a:moveTo>
                      <a:cubicBezTo>
                        <a:pt x="21183" y="16231"/>
                        <a:pt x="21256" y="16255"/>
                        <a:pt x="21321" y="16271"/>
                      </a:cubicBezTo>
                      <a:lnTo>
                        <a:pt x="21321" y="16271"/>
                      </a:lnTo>
                      <a:cubicBezTo>
                        <a:pt x="21262" y="16267"/>
                        <a:pt x="21196" y="16256"/>
                        <a:pt x="21136" y="16256"/>
                      </a:cubicBezTo>
                      <a:cubicBezTo>
                        <a:pt x="21061" y="16256"/>
                        <a:pt x="20994" y="16273"/>
                        <a:pt x="20961" y="16339"/>
                      </a:cubicBezTo>
                      <a:cubicBezTo>
                        <a:pt x="20994" y="16256"/>
                        <a:pt x="21053" y="16231"/>
                        <a:pt x="21119" y="16231"/>
                      </a:cubicBezTo>
                      <a:close/>
                      <a:moveTo>
                        <a:pt x="36050" y="16007"/>
                      </a:moveTo>
                      <a:cubicBezTo>
                        <a:pt x="36116" y="16107"/>
                        <a:pt x="36116" y="16273"/>
                        <a:pt x="36149" y="16339"/>
                      </a:cubicBezTo>
                      <a:cubicBezTo>
                        <a:pt x="36098" y="16238"/>
                        <a:pt x="36087" y="16097"/>
                        <a:pt x="35979" y="16037"/>
                      </a:cubicBezTo>
                      <a:lnTo>
                        <a:pt x="35979" y="16037"/>
                      </a:lnTo>
                      <a:cubicBezTo>
                        <a:pt x="35997" y="16036"/>
                        <a:pt x="36019" y="16028"/>
                        <a:pt x="36050" y="16007"/>
                      </a:cubicBezTo>
                      <a:close/>
                      <a:moveTo>
                        <a:pt x="8607" y="16192"/>
                      </a:moveTo>
                      <a:cubicBezTo>
                        <a:pt x="8705" y="16192"/>
                        <a:pt x="8808" y="16207"/>
                        <a:pt x="8897" y="16207"/>
                      </a:cubicBezTo>
                      <a:cubicBezTo>
                        <a:pt x="8664" y="16207"/>
                        <a:pt x="8399" y="16207"/>
                        <a:pt x="8664" y="16439"/>
                      </a:cubicBezTo>
                      <a:cubicBezTo>
                        <a:pt x="8584" y="16412"/>
                        <a:pt x="8547" y="16298"/>
                        <a:pt x="8482" y="16203"/>
                      </a:cubicBezTo>
                      <a:lnTo>
                        <a:pt x="8482" y="16203"/>
                      </a:lnTo>
                      <a:cubicBezTo>
                        <a:pt x="8522" y="16195"/>
                        <a:pt x="8564" y="16192"/>
                        <a:pt x="8607" y="16192"/>
                      </a:cubicBezTo>
                      <a:close/>
                      <a:moveTo>
                        <a:pt x="23720" y="16406"/>
                      </a:moveTo>
                      <a:cubicBezTo>
                        <a:pt x="23653" y="16406"/>
                        <a:pt x="23653" y="16439"/>
                        <a:pt x="23653" y="16506"/>
                      </a:cubicBezTo>
                      <a:cubicBezTo>
                        <a:pt x="23620" y="16472"/>
                        <a:pt x="23653" y="16406"/>
                        <a:pt x="23686" y="16406"/>
                      </a:cubicBezTo>
                      <a:close/>
                      <a:moveTo>
                        <a:pt x="44591" y="16140"/>
                      </a:moveTo>
                      <a:cubicBezTo>
                        <a:pt x="44591" y="16286"/>
                        <a:pt x="44360" y="16432"/>
                        <a:pt x="44417" y="16533"/>
                      </a:cubicBezTo>
                      <a:lnTo>
                        <a:pt x="44417" y="16533"/>
                      </a:lnTo>
                      <a:cubicBezTo>
                        <a:pt x="44393" y="16513"/>
                        <a:pt x="44365" y="16492"/>
                        <a:pt x="44325" y="16472"/>
                      </a:cubicBezTo>
                      <a:cubicBezTo>
                        <a:pt x="44491" y="16406"/>
                        <a:pt x="44524" y="16240"/>
                        <a:pt x="44591" y="16140"/>
                      </a:cubicBezTo>
                      <a:close/>
                      <a:moveTo>
                        <a:pt x="3508" y="16471"/>
                      </a:moveTo>
                      <a:cubicBezTo>
                        <a:pt x="3495" y="16518"/>
                        <a:pt x="3452" y="16565"/>
                        <a:pt x="3406" y="16613"/>
                      </a:cubicBezTo>
                      <a:lnTo>
                        <a:pt x="3406" y="16613"/>
                      </a:lnTo>
                      <a:cubicBezTo>
                        <a:pt x="3438" y="16558"/>
                        <a:pt x="3492" y="16523"/>
                        <a:pt x="3508" y="16471"/>
                      </a:cubicBezTo>
                      <a:close/>
                      <a:moveTo>
                        <a:pt x="13749" y="16240"/>
                      </a:moveTo>
                      <a:lnTo>
                        <a:pt x="13749" y="16240"/>
                      </a:lnTo>
                      <a:cubicBezTo>
                        <a:pt x="13450" y="16539"/>
                        <a:pt x="13384" y="16705"/>
                        <a:pt x="13384" y="16805"/>
                      </a:cubicBezTo>
                      <a:cubicBezTo>
                        <a:pt x="13284" y="16605"/>
                        <a:pt x="13317" y="16406"/>
                        <a:pt x="13450" y="16240"/>
                      </a:cubicBezTo>
                      <a:lnTo>
                        <a:pt x="13450" y="16240"/>
                      </a:lnTo>
                      <a:cubicBezTo>
                        <a:pt x="13432" y="16276"/>
                        <a:pt x="13444" y="16303"/>
                        <a:pt x="13502" y="16303"/>
                      </a:cubicBezTo>
                      <a:cubicBezTo>
                        <a:pt x="13550" y="16303"/>
                        <a:pt x="13629" y="16285"/>
                        <a:pt x="13749" y="16240"/>
                      </a:cubicBezTo>
                      <a:close/>
                      <a:moveTo>
                        <a:pt x="14181" y="17237"/>
                      </a:moveTo>
                      <a:lnTo>
                        <a:pt x="14181" y="17237"/>
                      </a:lnTo>
                      <a:cubicBezTo>
                        <a:pt x="14181" y="17263"/>
                        <a:pt x="14171" y="17279"/>
                        <a:pt x="14156" y="17287"/>
                      </a:cubicBezTo>
                      <a:lnTo>
                        <a:pt x="14156" y="17287"/>
                      </a:lnTo>
                      <a:cubicBezTo>
                        <a:pt x="14171" y="17274"/>
                        <a:pt x="14181" y="17255"/>
                        <a:pt x="14181" y="17237"/>
                      </a:cubicBezTo>
                      <a:close/>
                      <a:moveTo>
                        <a:pt x="14115" y="17270"/>
                      </a:moveTo>
                      <a:lnTo>
                        <a:pt x="14115" y="17289"/>
                      </a:lnTo>
                      <a:lnTo>
                        <a:pt x="14115" y="17289"/>
                      </a:lnTo>
                      <a:cubicBezTo>
                        <a:pt x="14103" y="17286"/>
                        <a:pt x="14091" y="17279"/>
                        <a:pt x="14082" y="17270"/>
                      </a:cubicBezTo>
                      <a:close/>
                      <a:moveTo>
                        <a:pt x="39406" y="17868"/>
                      </a:moveTo>
                      <a:cubicBezTo>
                        <a:pt x="39406" y="17935"/>
                        <a:pt x="39440" y="17935"/>
                        <a:pt x="39440" y="17935"/>
                      </a:cubicBezTo>
                      <a:cubicBezTo>
                        <a:pt x="39451" y="17946"/>
                        <a:pt x="39451" y="17949"/>
                        <a:pt x="39445" y="17949"/>
                      </a:cubicBezTo>
                      <a:cubicBezTo>
                        <a:pt x="39432" y="17949"/>
                        <a:pt x="39395" y="17935"/>
                        <a:pt x="39373" y="17935"/>
                      </a:cubicBezTo>
                      <a:lnTo>
                        <a:pt x="39406" y="17935"/>
                      </a:lnTo>
                      <a:lnTo>
                        <a:pt x="39406" y="17901"/>
                      </a:lnTo>
                      <a:cubicBezTo>
                        <a:pt x="39406" y="17901"/>
                        <a:pt x="39406" y="17868"/>
                        <a:pt x="39406" y="17868"/>
                      </a:cubicBezTo>
                      <a:close/>
                      <a:moveTo>
                        <a:pt x="30500" y="17935"/>
                      </a:moveTo>
                      <a:cubicBezTo>
                        <a:pt x="30500" y="17998"/>
                        <a:pt x="30470" y="18061"/>
                        <a:pt x="30750" y="18180"/>
                      </a:cubicBezTo>
                      <a:lnTo>
                        <a:pt x="30750" y="18180"/>
                      </a:lnTo>
                      <a:cubicBezTo>
                        <a:pt x="30611" y="18132"/>
                        <a:pt x="30411" y="18112"/>
                        <a:pt x="30500" y="17935"/>
                      </a:cubicBezTo>
                      <a:close/>
                      <a:moveTo>
                        <a:pt x="27660" y="18292"/>
                      </a:moveTo>
                      <a:lnTo>
                        <a:pt x="27660" y="18292"/>
                      </a:lnTo>
                      <a:cubicBezTo>
                        <a:pt x="27550" y="18485"/>
                        <a:pt x="27535" y="18726"/>
                        <a:pt x="27471" y="18942"/>
                      </a:cubicBezTo>
                      <a:lnTo>
                        <a:pt x="27471" y="18942"/>
                      </a:lnTo>
                      <a:cubicBezTo>
                        <a:pt x="27487" y="18823"/>
                        <a:pt x="27455" y="18699"/>
                        <a:pt x="27375" y="18599"/>
                      </a:cubicBezTo>
                      <a:cubicBezTo>
                        <a:pt x="27428" y="18495"/>
                        <a:pt x="27604" y="18349"/>
                        <a:pt x="27660" y="18292"/>
                      </a:cubicBezTo>
                      <a:close/>
                      <a:moveTo>
                        <a:pt x="44483" y="19003"/>
                      </a:moveTo>
                      <a:cubicBezTo>
                        <a:pt x="44485" y="19071"/>
                        <a:pt x="44508" y="19112"/>
                        <a:pt x="44544" y="19151"/>
                      </a:cubicBezTo>
                      <a:lnTo>
                        <a:pt x="44544" y="19151"/>
                      </a:lnTo>
                      <a:cubicBezTo>
                        <a:pt x="44529" y="19145"/>
                        <a:pt x="44511" y="19138"/>
                        <a:pt x="44491" y="19131"/>
                      </a:cubicBezTo>
                      <a:lnTo>
                        <a:pt x="44491" y="19131"/>
                      </a:lnTo>
                      <a:cubicBezTo>
                        <a:pt x="44524" y="19164"/>
                        <a:pt x="44524" y="19198"/>
                        <a:pt x="44524" y="19231"/>
                      </a:cubicBezTo>
                      <a:cubicBezTo>
                        <a:pt x="44524" y="19198"/>
                        <a:pt x="44524" y="19131"/>
                        <a:pt x="44458" y="19131"/>
                      </a:cubicBezTo>
                      <a:lnTo>
                        <a:pt x="44425" y="19131"/>
                      </a:lnTo>
                      <a:cubicBezTo>
                        <a:pt x="44441" y="19081"/>
                        <a:pt x="44466" y="19040"/>
                        <a:pt x="44483" y="19003"/>
                      </a:cubicBezTo>
                      <a:close/>
                      <a:moveTo>
                        <a:pt x="38513" y="20062"/>
                      </a:moveTo>
                      <a:cubicBezTo>
                        <a:pt x="38545" y="20062"/>
                        <a:pt x="38575" y="20063"/>
                        <a:pt x="38575" y="20095"/>
                      </a:cubicBezTo>
                      <a:cubicBezTo>
                        <a:pt x="38557" y="20076"/>
                        <a:pt x="38535" y="20065"/>
                        <a:pt x="38513" y="20062"/>
                      </a:cubicBezTo>
                      <a:close/>
                      <a:moveTo>
                        <a:pt x="31596" y="20627"/>
                      </a:moveTo>
                      <a:cubicBezTo>
                        <a:pt x="31512" y="20739"/>
                        <a:pt x="31617" y="20874"/>
                        <a:pt x="31732" y="20934"/>
                      </a:cubicBezTo>
                      <a:lnTo>
                        <a:pt x="31732" y="20934"/>
                      </a:lnTo>
                      <a:cubicBezTo>
                        <a:pt x="31700" y="20935"/>
                        <a:pt x="31661" y="20943"/>
                        <a:pt x="31629" y="20959"/>
                      </a:cubicBezTo>
                      <a:cubicBezTo>
                        <a:pt x="31663" y="20859"/>
                        <a:pt x="31463" y="20760"/>
                        <a:pt x="31596" y="20627"/>
                      </a:cubicBezTo>
                      <a:close/>
                      <a:moveTo>
                        <a:pt x="31563" y="21059"/>
                      </a:moveTo>
                      <a:cubicBezTo>
                        <a:pt x="31563" y="21225"/>
                        <a:pt x="31663" y="21158"/>
                        <a:pt x="31663" y="21258"/>
                      </a:cubicBezTo>
                      <a:cubicBezTo>
                        <a:pt x="31663" y="21158"/>
                        <a:pt x="31330" y="21192"/>
                        <a:pt x="31563" y="21059"/>
                      </a:cubicBezTo>
                      <a:close/>
                      <a:moveTo>
                        <a:pt x="24916" y="21491"/>
                      </a:moveTo>
                      <a:lnTo>
                        <a:pt x="24949" y="21524"/>
                      </a:lnTo>
                      <a:cubicBezTo>
                        <a:pt x="24949" y="21524"/>
                        <a:pt x="24949" y="21524"/>
                        <a:pt x="24956" y="21531"/>
                      </a:cubicBezTo>
                      <a:lnTo>
                        <a:pt x="24956" y="21531"/>
                      </a:lnTo>
                      <a:cubicBezTo>
                        <a:pt x="24952" y="21529"/>
                        <a:pt x="24949" y="21529"/>
                        <a:pt x="24945" y="21529"/>
                      </a:cubicBezTo>
                      <a:cubicBezTo>
                        <a:pt x="24915" y="21529"/>
                        <a:pt x="24883" y="21568"/>
                        <a:pt x="24883" y="21590"/>
                      </a:cubicBezTo>
                      <a:cubicBezTo>
                        <a:pt x="24850" y="21557"/>
                        <a:pt x="24883" y="21524"/>
                        <a:pt x="24916" y="21491"/>
                      </a:cubicBezTo>
                      <a:close/>
                      <a:moveTo>
                        <a:pt x="42364" y="21325"/>
                      </a:moveTo>
                      <a:cubicBezTo>
                        <a:pt x="42265" y="21358"/>
                        <a:pt x="42265" y="21458"/>
                        <a:pt x="42265" y="21757"/>
                      </a:cubicBezTo>
                      <a:cubicBezTo>
                        <a:pt x="42261" y="21764"/>
                        <a:pt x="42257" y="21773"/>
                        <a:pt x="42254" y="21781"/>
                      </a:cubicBezTo>
                      <a:lnTo>
                        <a:pt x="42254" y="21781"/>
                      </a:lnTo>
                      <a:cubicBezTo>
                        <a:pt x="42246" y="21576"/>
                        <a:pt x="42250" y="21348"/>
                        <a:pt x="42364" y="21325"/>
                      </a:cubicBezTo>
                      <a:close/>
                      <a:moveTo>
                        <a:pt x="45289" y="21524"/>
                      </a:moveTo>
                      <a:lnTo>
                        <a:pt x="45289" y="21524"/>
                      </a:lnTo>
                      <a:cubicBezTo>
                        <a:pt x="45222" y="21624"/>
                        <a:pt x="45156" y="21723"/>
                        <a:pt x="45156" y="21823"/>
                      </a:cubicBezTo>
                      <a:cubicBezTo>
                        <a:pt x="45156" y="21757"/>
                        <a:pt x="45156" y="21723"/>
                        <a:pt x="45189" y="21657"/>
                      </a:cubicBezTo>
                      <a:lnTo>
                        <a:pt x="45289" y="21524"/>
                      </a:lnTo>
                      <a:close/>
                      <a:moveTo>
                        <a:pt x="2317" y="22575"/>
                      </a:moveTo>
                      <a:cubicBezTo>
                        <a:pt x="2319" y="22582"/>
                        <a:pt x="2321" y="22588"/>
                        <a:pt x="2323" y="22595"/>
                      </a:cubicBezTo>
                      <a:lnTo>
                        <a:pt x="2323" y="22595"/>
                      </a:lnTo>
                      <a:cubicBezTo>
                        <a:pt x="2321" y="22593"/>
                        <a:pt x="2319" y="22590"/>
                        <a:pt x="2317" y="22588"/>
                      </a:cubicBezTo>
                      <a:cubicBezTo>
                        <a:pt x="2317" y="22583"/>
                        <a:pt x="2317" y="22579"/>
                        <a:pt x="2317" y="22575"/>
                      </a:cubicBezTo>
                      <a:close/>
                      <a:moveTo>
                        <a:pt x="2344" y="22650"/>
                      </a:moveTo>
                      <a:lnTo>
                        <a:pt x="2344" y="22650"/>
                      </a:lnTo>
                      <a:cubicBezTo>
                        <a:pt x="2356" y="22682"/>
                        <a:pt x="2363" y="22715"/>
                        <a:pt x="2350" y="22754"/>
                      </a:cubicBezTo>
                      <a:cubicBezTo>
                        <a:pt x="2350" y="22717"/>
                        <a:pt x="2350" y="22681"/>
                        <a:pt x="2344" y="22650"/>
                      </a:cubicBezTo>
                      <a:close/>
                      <a:moveTo>
                        <a:pt x="2259" y="22769"/>
                      </a:moveTo>
                      <a:lnTo>
                        <a:pt x="2259" y="22769"/>
                      </a:lnTo>
                      <a:cubicBezTo>
                        <a:pt x="2266" y="22799"/>
                        <a:pt x="2271" y="22833"/>
                        <a:pt x="2250" y="22853"/>
                      </a:cubicBezTo>
                      <a:cubicBezTo>
                        <a:pt x="2248" y="22856"/>
                        <a:pt x="2246" y="22858"/>
                        <a:pt x="2244" y="22861"/>
                      </a:cubicBezTo>
                      <a:lnTo>
                        <a:pt x="2244" y="22861"/>
                      </a:lnTo>
                      <a:cubicBezTo>
                        <a:pt x="2254" y="22831"/>
                        <a:pt x="2260" y="22800"/>
                        <a:pt x="2259" y="22769"/>
                      </a:cubicBezTo>
                      <a:close/>
                      <a:moveTo>
                        <a:pt x="2214" y="22928"/>
                      </a:moveTo>
                      <a:cubicBezTo>
                        <a:pt x="2207" y="22950"/>
                        <a:pt x="2199" y="22972"/>
                        <a:pt x="2184" y="22986"/>
                      </a:cubicBezTo>
                      <a:cubicBezTo>
                        <a:pt x="2192" y="22969"/>
                        <a:pt x="2203" y="22949"/>
                        <a:pt x="2214" y="22928"/>
                      </a:cubicBezTo>
                      <a:close/>
                      <a:moveTo>
                        <a:pt x="24883" y="22953"/>
                      </a:moveTo>
                      <a:cubicBezTo>
                        <a:pt x="24883" y="22953"/>
                        <a:pt x="24883" y="22986"/>
                        <a:pt x="24883" y="22986"/>
                      </a:cubicBezTo>
                      <a:cubicBezTo>
                        <a:pt x="24850" y="23053"/>
                        <a:pt x="24883" y="23119"/>
                        <a:pt x="24916" y="23186"/>
                      </a:cubicBezTo>
                      <a:cubicBezTo>
                        <a:pt x="24883" y="23119"/>
                        <a:pt x="24783" y="23053"/>
                        <a:pt x="24783" y="23020"/>
                      </a:cubicBezTo>
                      <a:lnTo>
                        <a:pt x="24783" y="23020"/>
                      </a:lnTo>
                      <a:lnTo>
                        <a:pt x="24816" y="23053"/>
                      </a:lnTo>
                      <a:cubicBezTo>
                        <a:pt x="24816" y="23053"/>
                        <a:pt x="24816" y="22986"/>
                        <a:pt x="24850" y="22986"/>
                      </a:cubicBezTo>
                      <a:lnTo>
                        <a:pt x="24883" y="22953"/>
                      </a:lnTo>
                      <a:close/>
                      <a:moveTo>
                        <a:pt x="41286" y="23854"/>
                      </a:moveTo>
                      <a:cubicBezTo>
                        <a:pt x="41307" y="23858"/>
                        <a:pt x="41333" y="23866"/>
                        <a:pt x="41367" y="23884"/>
                      </a:cubicBezTo>
                      <a:lnTo>
                        <a:pt x="41500" y="23950"/>
                      </a:lnTo>
                      <a:cubicBezTo>
                        <a:pt x="41452" y="23950"/>
                        <a:pt x="41351" y="23880"/>
                        <a:pt x="41286" y="23854"/>
                      </a:cubicBezTo>
                      <a:close/>
                      <a:moveTo>
                        <a:pt x="46531" y="24680"/>
                      </a:moveTo>
                      <a:cubicBezTo>
                        <a:pt x="46552" y="24738"/>
                        <a:pt x="46585" y="24793"/>
                        <a:pt x="46590" y="24854"/>
                      </a:cubicBezTo>
                      <a:lnTo>
                        <a:pt x="46590" y="24854"/>
                      </a:lnTo>
                      <a:cubicBezTo>
                        <a:pt x="46562" y="24793"/>
                        <a:pt x="46543" y="24738"/>
                        <a:pt x="46531" y="24680"/>
                      </a:cubicBezTo>
                      <a:close/>
                      <a:moveTo>
                        <a:pt x="10758" y="25246"/>
                      </a:moveTo>
                      <a:cubicBezTo>
                        <a:pt x="10758" y="25279"/>
                        <a:pt x="10791" y="25313"/>
                        <a:pt x="10791" y="25346"/>
                      </a:cubicBezTo>
                      <a:cubicBezTo>
                        <a:pt x="10759" y="25357"/>
                        <a:pt x="10724" y="25360"/>
                        <a:pt x="10687" y="25364"/>
                      </a:cubicBezTo>
                      <a:lnTo>
                        <a:pt x="10687" y="25364"/>
                      </a:lnTo>
                      <a:cubicBezTo>
                        <a:pt x="10730" y="25339"/>
                        <a:pt x="10758" y="25300"/>
                        <a:pt x="10758" y="25246"/>
                      </a:cubicBezTo>
                      <a:close/>
                      <a:moveTo>
                        <a:pt x="10385" y="25360"/>
                      </a:moveTo>
                      <a:cubicBezTo>
                        <a:pt x="10422" y="25384"/>
                        <a:pt x="10472" y="25397"/>
                        <a:pt x="10523" y="25400"/>
                      </a:cubicBezTo>
                      <a:lnTo>
                        <a:pt x="10523" y="25400"/>
                      </a:lnTo>
                      <a:cubicBezTo>
                        <a:pt x="10501" y="25411"/>
                        <a:pt x="10479" y="25426"/>
                        <a:pt x="10459" y="25446"/>
                      </a:cubicBezTo>
                      <a:cubicBezTo>
                        <a:pt x="10459" y="25446"/>
                        <a:pt x="10459" y="25403"/>
                        <a:pt x="10442" y="25403"/>
                      </a:cubicBezTo>
                      <a:cubicBezTo>
                        <a:pt x="10438" y="25403"/>
                        <a:pt x="10433" y="25406"/>
                        <a:pt x="10426" y="25412"/>
                      </a:cubicBezTo>
                      <a:cubicBezTo>
                        <a:pt x="10412" y="25399"/>
                        <a:pt x="10399" y="25380"/>
                        <a:pt x="10385" y="25360"/>
                      </a:cubicBezTo>
                      <a:close/>
                      <a:moveTo>
                        <a:pt x="3280" y="26609"/>
                      </a:moveTo>
                      <a:cubicBezTo>
                        <a:pt x="3280" y="26609"/>
                        <a:pt x="3280" y="26642"/>
                        <a:pt x="3314" y="26675"/>
                      </a:cubicBezTo>
                      <a:lnTo>
                        <a:pt x="3280" y="26675"/>
                      </a:lnTo>
                      <a:cubicBezTo>
                        <a:pt x="3280" y="26642"/>
                        <a:pt x="3280" y="26609"/>
                        <a:pt x="3280" y="26609"/>
                      </a:cubicBezTo>
                      <a:close/>
                      <a:moveTo>
                        <a:pt x="3253" y="26638"/>
                      </a:moveTo>
                      <a:cubicBezTo>
                        <a:pt x="3277" y="26689"/>
                        <a:pt x="3291" y="26750"/>
                        <a:pt x="3300" y="26816"/>
                      </a:cubicBezTo>
                      <a:lnTo>
                        <a:pt x="3300" y="26816"/>
                      </a:lnTo>
                      <a:cubicBezTo>
                        <a:pt x="3288" y="26785"/>
                        <a:pt x="3270" y="26759"/>
                        <a:pt x="3247" y="26742"/>
                      </a:cubicBezTo>
                      <a:cubicBezTo>
                        <a:pt x="3265" y="26706"/>
                        <a:pt x="3264" y="26669"/>
                        <a:pt x="3253" y="26638"/>
                      </a:cubicBezTo>
                      <a:close/>
                      <a:moveTo>
                        <a:pt x="3081" y="26842"/>
                      </a:moveTo>
                      <a:cubicBezTo>
                        <a:pt x="3081" y="26862"/>
                        <a:pt x="3084" y="26881"/>
                        <a:pt x="3088" y="26901"/>
                      </a:cubicBezTo>
                      <a:lnTo>
                        <a:pt x="3088" y="26901"/>
                      </a:lnTo>
                      <a:cubicBezTo>
                        <a:pt x="3081" y="26881"/>
                        <a:pt x="3081" y="26862"/>
                        <a:pt x="3081" y="26842"/>
                      </a:cubicBezTo>
                      <a:close/>
                      <a:moveTo>
                        <a:pt x="45987" y="27074"/>
                      </a:moveTo>
                      <a:cubicBezTo>
                        <a:pt x="46002" y="27074"/>
                        <a:pt x="46017" y="27081"/>
                        <a:pt x="46032" y="27089"/>
                      </a:cubicBezTo>
                      <a:lnTo>
                        <a:pt x="46032" y="27089"/>
                      </a:lnTo>
                      <a:cubicBezTo>
                        <a:pt x="46018" y="27086"/>
                        <a:pt x="46002" y="27082"/>
                        <a:pt x="45987" y="27074"/>
                      </a:cubicBezTo>
                      <a:close/>
                      <a:moveTo>
                        <a:pt x="3348" y="27202"/>
                      </a:moveTo>
                      <a:cubicBezTo>
                        <a:pt x="3369" y="27301"/>
                        <a:pt x="3406" y="27387"/>
                        <a:pt x="3480" y="27440"/>
                      </a:cubicBezTo>
                      <a:lnTo>
                        <a:pt x="3380" y="27407"/>
                      </a:lnTo>
                      <a:cubicBezTo>
                        <a:pt x="3361" y="27349"/>
                        <a:pt x="3353" y="27277"/>
                        <a:pt x="3348" y="27202"/>
                      </a:cubicBezTo>
                      <a:close/>
                      <a:moveTo>
                        <a:pt x="39954" y="27533"/>
                      </a:moveTo>
                      <a:cubicBezTo>
                        <a:pt x="40075" y="27645"/>
                        <a:pt x="40219" y="27818"/>
                        <a:pt x="40171" y="27938"/>
                      </a:cubicBezTo>
                      <a:cubicBezTo>
                        <a:pt x="40160" y="27971"/>
                        <a:pt x="40141" y="27983"/>
                        <a:pt x="40119" y="27983"/>
                      </a:cubicBezTo>
                      <a:cubicBezTo>
                        <a:pt x="40089" y="27983"/>
                        <a:pt x="40051" y="27962"/>
                        <a:pt x="40016" y="27949"/>
                      </a:cubicBezTo>
                      <a:lnTo>
                        <a:pt x="40016" y="27949"/>
                      </a:lnTo>
                      <a:cubicBezTo>
                        <a:pt x="40026" y="27950"/>
                        <a:pt x="40035" y="27951"/>
                        <a:pt x="40043" y="27951"/>
                      </a:cubicBezTo>
                      <a:cubicBezTo>
                        <a:pt x="40205" y="27951"/>
                        <a:pt x="40087" y="27684"/>
                        <a:pt x="39954" y="27533"/>
                      </a:cubicBezTo>
                      <a:close/>
                      <a:moveTo>
                        <a:pt x="4178" y="28705"/>
                      </a:moveTo>
                      <a:lnTo>
                        <a:pt x="4178" y="28705"/>
                      </a:lnTo>
                      <a:cubicBezTo>
                        <a:pt x="4179" y="28868"/>
                        <a:pt x="4377" y="28803"/>
                        <a:pt x="4377" y="28969"/>
                      </a:cubicBezTo>
                      <a:cubicBezTo>
                        <a:pt x="4377" y="28836"/>
                        <a:pt x="4179" y="28869"/>
                        <a:pt x="4178" y="28705"/>
                      </a:cubicBezTo>
                      <a:close/>
                      <a:moveTo>
                        <a:pt x="3812" y="28969"/>
                      </a:moveTo>
                      <a:lnTo>
                        <a:pt x="3812" y="28969"/>
                      </a:lnTo>
                      <a:cubicBezTo>
                        <a:pt x="3845" y="29068"/>
                        <a:pt x="3845" y="29201"/>
                        <a:pt x="3945" y="29234"/>
                      </a:cubicBezTo>
                      <a:cubicBezTo>
                        <a:pt x="3845" y="29201"/>
                        <a:pt x="3812" y="29068"/>
                        <a:pt x="3812" y="28969"/>
                      </a:cubicBezTo>
                      <a:close/>
                      <a:moveTo>
                        <a:pt x="22656" y="29500"/>
                      </a:moveTo>
                      <a:cubicBezTo>
                        <a:pt x="22623" y="29500"/>
                        <a:pt x="22598" y="29500"/>
                        <a:pt x="22594" y="29508"/>
                      </a:cubicBezTo>
                      <a:lnTo>
                        <a:pt x="22594" y="29508"/>
                      </a:lnTo>
                      <a:cubicBezTo>
                        <a:pt x="22593" y="29506"/>
                        <a:pt x="22591" y="29503"/>
                        <a:pt x="22590" y="29500"/>
                      </a:cubicBezTo>
                      <a:close/>
                      <a:moveTo>
                        <a:pt x="22556" y="29500"/>
                      </a:moveTo>
                      <a:cubicBezTo>
                        <a:pt x="22616" y="29545"/>
                        <a:pt x="22636" y="29563"/>
                        <a:pt x="22636" y="29563"/>
                      </a:cubicBezTo>
                      <a:cubicBezTo>
                        <a:pt x="22636" y="29563"/>
                        <a:pt x="22624" y="29552"/>
                        <a:pt x="22610" y="29533"/>
                      </a:cubicBezTo>
                      <a:lnTo>
                        <a:pt x="22610" y="29533"/>
                      </a:lnTo>
                      <a:cubicBezTo>
                        <a:pt x="22620" y="29542"/>
                        <a:pt x="22635" y="29553"/>
                        <a:pt x="22656" y="29567"/>
                      </a:cubicBezTo>
                      <a:lnTo>
                        <a:pt x="22656" y="29600"/>
                      </a:lnTo>
                      <a:cubicBezTo>
                        <a:pt x="22623" y="29567"/>
                        <a:pt x="22590" y="29534"/>
                        <a:pt x="22556" y="29500"/>
                      </a:cubicBezTo>
                      <a:close/>
                      <a:moveTo>
                        <a:pt x="3812" y="29268"/>
                      </a:moveTo>
                      <a:lnTo>
                        <a:pt x="3812" y="29268"/>
                      </a:lnTo>
                      <a:cubicBezTo>
                        <a:pt x="3746" y="29833"/>
                        <a:pt x="4876" y="30830"/>
                        <a:pt x="4377" y="31129"/>
                      </a:cubicBezTo>
                      <a:cubicBezTo>
                        <a:pt x="4111" y="30796"/>
                        <a:pt x="3580" y="29633"/>
                        <a:pt x="3812" y="29268"/>
                      </a:cubicBezTo>
                      <a:close/>
                      <a:moveTo>
                        <a:pt x="23644" y="31329"/>
                      </a:moveTo>
                      <a:cubicBezTo>
                        <a:pt x="23700" y="31329"/>
                        <a:pt x="23776" y="31353"/>
                        <a:pt x="23886" y="31395"/>
                      </a:cubicBezTo>
                      <a:cubicBezTo>
                        <a:pt x="23770" y="31366"/>
                        <a:pt x="23686" y="31343"/>
                        <a:pt x="23625" y="31343"/>
                      </a:cubicBezTo>
                      <a:cubicBezTo>
                        <a:pt x="23602" y="31343"/>
                        <a:pt x="23583" y="31346"/>
                        <a:pt x="23566" y="31354"/>
                      </a:cubicBezTo>
                      <a:lnTo>
                        <a:pt x="23566" y="31354"/>
                      </a:lnTo>
                      <a:cubicBezTo>
                        <a:pt x="23587" y="31337"/>
                        <a:pt x="23612" y="31329"/>
                        <a:pt x="23644" y="31329"/>
                      </a:cubicBezTo>
                      <a:close/>
                      <a:moveTo>
                        <a:pt x="23890" y="31303"/>
                      </a:moveTo>
                      <a:cubicBezTo>
                        <a:pt x="23919" y="31303"/>
                        <a:pt x="23952" y="31312"/>
                        <a:pt x="23986" y="31328"/>
                      </a:cubicBezTo>
                      <a:cubicBezTo>
                        <a:pt x="23968" y="31319"/>
                        <a:pt x="23952" y="31315"/>
                        <a:pt x="23939" y="31315"/>
                      </a:cubicBezTo>
                      <a:cubicBezTo>
                        <a:pt x="23904" y="31315"/>
                        <a:pt x="23886" y="31346"/>
                        <a:pt x="23886" y="31395"/>
                      </a:cubicBezTo>
                      <a:lnTo>
                        <a:pt x="23819" y="31328"/>
                      </a:lnTo>
                      <a:cubicBezTo>
                        <a:pt x="23836" y="31312"/>
                        <a:pt x="23861" y="31303"/>
                        <a:pt x="23890" y="31303"/>
                      </a:cubicBezTo>
                      <a:close/>
                      <a:moveTo>
                        <a:pt x="11688" y="32127"/>
                      </a:moveTo>
                      <a:lnTo>
                        <a:pt x="11688" y="32127"/>
                      </a:lnTo>
                      <a:cubicBezTo>
                        <a:pt x="11656" y="32194"/>
                        <a:pt x="11656" y="32292"/>
                        <a:pt x="11722" y="32325"/>
                      </a:cubicBezTo>
                      <a:lnTo>
                        <a:pt x="11689" y="32325"/>
                      </a:lnTo>
                      <a:cubicBezTo>
                        <a:pt x="11677" y="32334"/>
                        <a:pt x="11666" y="32343"/>
                        <a:pt x="11656" y="32352"/>
                      </a:cubicBezTo>
                      <a:lnTo>
                        <a:pt x="11656" y="32352"/>
                      </a:lnTo>
                      <a:cubicBezTo>
                        <a:pt x="11656" y="32267"/>
                        <a:pt x="11660" y="32185"/>
                        <a:pt x="11688" y="32127"/>
                      </a:cubicBezTo>
                      <a:close/>
                      <a:moveTo>
                        <a:pt x="4678" y="31478"/>
                      </a:moveTo>
                      <a:cubicBezTo>
                        <a:pt x="4898" y="31478"/>
                        <a:pt x="5431" y="32384"/>
                        <a:pt x="5166" y="32384"/>
                      </a:cubicBezTo>
                      <a:cubicBezTo>
                        <a:pt x="5101" y="32384"/>
                        <a:pt x="4988" y="32329"/>
                        <a:pt x="4809" y="32192"/>
                      </a:cubicBezTo>
                      <a:cubicBezTo>
                        <a:pt x="4676" y="31993"/>
                        <a:pt x="4610" y="31760"/>
                        <a:pt x="4610" y="31528"/>
                      </a:cubicBezTo>
                      <a:cubicBezTo>
                        <a:pt x="4626" y="31493"/>
                        <a:pt x="4649" y="31478"/>
                        <a:pt x="4678" y="31478"/>
                      </a:cubicBezTo>
                      <a:close/>
                      <a:moveTo>
                        <a:pt x="11638" y="32368"/>
                      </a:moveTo>
                      <a:cubicBezTo>
                        <a:pt x="11557" y="32445"/>
                        <a:pt x="11566" y="32501"/>
                        <a:pt x="11622" y="32558"/>
                      </a:cubicBezTo>
                      <a:cubicBezTo>
                        <a:pt x="11559" y="32495"/>
                        <a:pt x="11526" y="32431"/>
                        <a:pt x="11638" y="32368"/>
                      </a:cubicBezTo>
                      <a:close/>
                      <a:moveTo>
                        <a:pt x="33725" y="32488"/>
                      </a:moveTo>
                      <a:cubicBezTo>
                        <a:pt x="33716" y="32509"/>
                        <a:pt x="33763" y="32576"/>
                        <a:pt x="33889" y="32724"/>
                      </a:cubicBezTo>
                      <a:cubicBezTo>
                        <a:pt x="33854" y="32742"/>
                        <a:pt x="33822" y="32750"/>
                        <a:pt x="33795" y="32750"/>
                      </a:cubicBezTo>
                      <a:cubicBezTo>
                        <a:pt x="33644" y="32750"/>
                        <a:pt x="33621" y="32519"/>
                        <a:pt x="33725" y="32488"/>
                      </a:cubicBezTo>
                      <a:close/>
                      <a:moveTo>
                        <a:pt x="20629" y="32790"/>
                      </a:moveTo>
                      <a:lnTo>
                        <a:pt x="20629" y="32790"/>
                      </a:lnTo>
                      <a:cubicBezTo>
                        <a:pt x="20637" y="32799"/>
                        <a:pt x="20648" y="32803"/>
                        <a:pt x="20660" y="32804"/>
                      </a:cubicBezTo>
                      <a:lnTo>
                        <a:pt x="20660" y="32804"/>
                      </a:lnTo>
                      <a:cubicBezTo>
                        <a:pt x="20657" y="32812"/>
                        <a:pt x="20651" y="32815"/>
                        <a:pt x="20645" y="32815"/>
                      </a:cubicBezTo>
                      <a:cubicBezTo>
                        <a:pt x="20637" y="32815"/>
                        <a:pt x="20629" y="32807"/>
                        <a:pt x="20629" y="32790"/>
                      </a:cubicBezTo>
                      <a:close/>
                      <a:moveTo>
                        <a:pt x="3945" y="32957"/>
                      </a:moveTo>
                      <a:lnTo>
                        <a:pt x="3945" y="32957"/>
                      </a:lnTo>
                      <a:cubicBezTo>
                        <a:pt x="4012" y="32990"/>
                        <a:pt x="4078" y="33023"/>
                        <a:pt x="4111" y="33123"/>
                      </a:cubicBezTo>
                      <a:cubicBezTo>
                        <a:pt x="4078" y="33090"/>
                        <a:pt x="4078" y="33056"/>
                        <a:pt x="4045" y="33023"/>
                      </a:cubicBezTo>
                      <a:cubicBezTo>
                        <a:pt x="4012" y="33023"/>
                        <a:pt x="3978" y="32990"/>
                        <a:pt x="3945" y="32957"/>
                      </a:cubicBezTo>
                      <a:close/>
                      <a:moveTo>
                        <a:pt x="6915" y="33238"/>
                      </a:moveTo>
                      <a:lnTo>
                        <a:pt x="6970" y="33256"/>
                      </a:lnTo>
                      <a:cubicBezTo>
                        <a:pt x="6948" y="33256"/>
                        <a:pt x="6930" y="33249"/>
                        <a:pt x="6915" y="33238"/>
                      </a:cubicBezTo>
                      <a:close/>
                      <a:moveTo>
                        <a:pt x="8399" y="33256"/>
                      </a:moveTo>
                      <a:cubicBezTo>
                        <a:pt x="8432" y="33256"/>
                        <a:pt x="8465" y="33256"/>
                        <a:pt x="8465" y="33289"/>
                      </a:cubicBezTo>
                      <a:lnTo>
                        <a:pt x="8465" y="33322"/>
                      </a:lnTo>
                      <a:cubicBezTo>
                        <a:pt x="8465" y="33256"/>
                        <a:pt x="8432" y="33256"/>
                        <a:pt x="8399" y="33256"/>
                      </a:cubicBezTo>
                      <a:close/>
                      <a:moveTo>
                        <a:pt x="33856" y="33956"/>
                      </a:moveTo>
                      <a:cubicBezTo>
                        <a:pt x="33855" y="33987"/>
                        <a:pt x="33823" y="33988"/>
                        <a:pt x="33823" y="34020"/>
                      </a:cubicBezTo>
                      <a:lnTo>
                        <a:pt x="33823" y="33987"/>
                      </a:lnTo>
                      <a:cubicBezTo>
                        <a:pt x="33823" y="33987"/>
                        <a:pt x="33855" y="33987"/>
                        <a:pt x="33856" y="33956"/>
                      </a:cubicBezTo>
                      <a:close/>
                      <a:moveTo>
                        <a:pt x="5308" y="33555"/>
                      </a:moveTo>
                      <a:cubicBezTo>
                        <a:pt x="5443" y="33663"/>
                        <a:pt x="5622" y="34057"/>
                        <a:pt x="5487" y="34057"/>
                      </a:cubicBezTo>
                      <a:cubicBezTo>
                        <a:pt x="5457" y="34057"/>
                        <a:pt x="5409" y="34036"/>
                        <a:pt x="5341" y="33987"/>
                      </a:cubicBezTo>
                      <a:lnTo>
                        <a:pt x="5308" y="33987"/>
                      </a:lnTo>
                      <a:cubicBezTo>
                        <a:pt x="5208" y="33821"/>
                        <a:pt x="4909" y="33555"/>
                        <a:pt x="5308" y="33555"/>
                      </a:cubicBezTo>
                      <a:close/>
                      <a:moveTo>
                        <a:pt x="35584" y="34087"/>
                      </a:moveTo>
                      <a:cubicBezTo>
                        <a:pt x="35584" y="34120"/>
                        <a:pt x="35584" y="34120"/>
                        <a:pt x="35584" y="34120"/>
                      </a:cubicBezTo>
                      <a:cubicBezTo>
                        <a:pt x="35551" y="34120"/>
                        <a:pt x="35584" y="34120"/>
                        <a:pt x="35584" y="34087"/>
                      </a:cubicBezTo>
                      <a:close/>
                      <a:moveTo>
                        <a:pt x="7302" y="34020"/>
                      </a:moveTo>
                      <a:lnTo>
                        <a:pt x="7302" y="34020"/>
                      </a:lnTo>
                      <a:cubicBezTo>
                        <a:pt x="7327" y="34059"/>
                        <a:pt x="7353" y="34092"/>
                        <a:pt x="7381" y="34123"/>
                      </a:cubicBezTo>
                      <a:lnTo>
                        <a:pt x="7381" y="34123"/>
                      </a:lnTo>
                      <a:cubicBezTo>
                        <a:pt x="7352" y="34093"/>
                        <a:pt x="7325" y="34059"/>
                        <a:pt x="7302" y="34020"/>
                      </a:cubicBezTo>
                      <a:close/>
                      <a:moveTo>
                        <a:pt x="35651" y="33954"/>
                      </a:moveTo>
                      <a:cubicBezTo>
                        <a:pt x="35651" y="34043"/>
                        <a:pt x="35651" y="34158"/>
                        <a:pt x="35675" y="34158"/>
                      </a:cubicBezTo>
                      <a:cubicBezTo>
                        <a:pt x="35675" y="34158"/>
                        <a:pt x="35675" y="34158"/>
                        <a:pt x="35675" y="34158"/>
                      </a:cubicBezTo>
                      <a:lnTo>
                        <a:pt x="35675" y="34158"/>
                      </a:lnTo>
                      <a:cubicBezTo>
                        <a:pt x="35674" y="34158"/>
                        <a:pt x="35674" y="34158"/>
                        <a:pt x="35673" y="34158"/>
                      </a:cubicBezTo>
                      <a:cubicBezTo>
                        <a:pt x="35644" y="34158"/>
                        <a:pt x="35618" y="34050"/>
                        <a:pt x="35618" y="34020"/>
                      </a:cubicBezTo>
                      <a:lnTo>
                        <a:pt x="35584" y="34020"/>
                      </a:lnTo>
                      <a:cubicBezTo>
                        <a:pt x="35618" y="33987"/>
                        <a:pt x="35618" y="33987"/>
                        <a:pt x="35651" y="33954"/>
                      </a:cubicBezTo>
                      <a:close/>
                      <a:moveTo>
                        <a:pt x="5621" y="34167"/>
                      </a:moveTo>
                      <a:cubicBezTo>
                        <a:pt x="5640" y="34172"/>
                        <a:pt x="5658" y="34178"/>
                        <a:pt x="5673" y="34186"/>
                      </a:cubicBezTo>
                      <a:cubicBezTo>
                        <a:pt x="5646" y="34186"/>
                        <a:pt x="5641" y="34186"/>
                        <a:pt x="5621" y="34167"/>
                      </a:cubicBezTo>
                      <a:close/>
                      <a:moveTo>
                        <a:pt x="7467" y="34204"/>
                      </a:moveTo>
                      <a:cubicBezTo>
                        <a:pt x="7488" y="34220"/>
                        <a:pt x="7510" y="34237"/>
                        <a:pt x="7534" y="34253"/>
                      </a:cubicBezTo>
                      <a:lnTo>
                        <a:pt x="7562" y="34290"/>
                      </a:lnTo>
                      <a:lnTo>
                        <a:pt x="7562" y="34290"/>
                      </a:lnTo>
                      <a:cubicBezTo>
                        <a:pt x="7533" y="34260"/>
                        <a:pt x="7500" y="34233"/>
                        <a:pt x="7467" y="34204"/>
                      </a:cubicBezTo>
                      <a:close/>
                      <a:moveTo>
                        <a:pt x="33821" y="34160"/>
                      </a:moveTo>
                      <a:cubicBezTo>
                        <a:pt x="33830" y="34213"/>
                        <a:pt x="33841" y="34266"/>
                        <a:pt x="33823" y="34319"/>
                      </a:cubicBezTo>
                      <a:cubicBezTo>
                        <a:pt x="33778" y="34330"/>
                        <a:pt x="33737" y="34345"/>
                        <a:pt x="33699" y="34363"/>
                      </a:cubicBezTo>
                      <a:lnTo>
                        <a:pt x="33699" y="34363"/>
                      </a:lnTo>
                      <a:cubicBezTo>
                        <a:pt x="33763" y="34307"/>
                        <a:pt x="33806" y="34241"/>
                        <a:pt x="33821" y="34160"/>
                      </a:cubicBezTo>
                      <a:close/>
                      <a:moveTo>
                        <a:pt x="8133" y="34585"/>
                      </a:moveTo>
                      <a:lnTo>
                        <a:pt x="8133" y="34585"/>
                      </a:lnTo>
                      <a:cubicBezTo>
                        <a:pt x="8199" y="34652"/>
                        <a:pt x="8232" y="34718"/>
                        <a:pt x="8266" y="34785"/>
                      </a:cubicBezTo>
                      <a:cubicBezTo>
                        <a:pt x="8266" y="34818"/>
                        <a:pt x="8299" y="34818"/>
                        <a:pt x="8299" y="34851"/>
                      </a:cubicBezTo>
                      <a:cubicBezTo>
                        <a:pt x="8232" y="34785"/>
                        <a:pt x="8199" y="34685"/>
                        <a:pt x="8133" y="34585"/>
                      </a:cubicBezTo>
                      <a:close/>
                      <a:moveTo>
                        <a:pt x="7834" y="35017"/>
                      </a:moveTo>
                      <a:cubicBezTo>
                        <a:pt x="7867" y="35050"/>
                        <a:pt x="7900" y="35050"/>
                        <a:pt x="7933" y="35117"/>
                      </a:cubicBezTo>
                      <a:cubicBezTo>
                        <a:pt x="7900" y="35084"/>
                        <a:pt x="7867" y="35050"/>
                        <a:pt x="7834" y="35017"/>
                      </a:cubicBezTo>
                      <a:close/>
                      <a:moveTo>
                        <a:pt x="8066" y="34917"/>
                      </a:moveTo>
                      <a:cubicBezTo>
                        <a:pt x="8099" y="35017"/>
                        <a:pt x="8166" y="35117"/>
                        <a:pt x="8232" y="35183"/>
                      </a:cubicBezTo>
                      <a:cubicBezTo>
                        <a:pt x="8133" y="35117"/>
                        <a:pt x="8099" y="34917"/>
                        <a:pt x="7967" y="34917"/>
                      </a:cubicBezTo>
                      <a:close/>
                      <a:moveTo>
                        <a:pt x="26877" y="35391"/>
                      </a:moveTo>
                      <a:cubicBezTo>
                        <a:pt x="26885" y="35391"/>
                        <a:pt x="26894" y="35399"/>
                        <a:pt x="26910" y="35416"/>
                      </a:cubicBezTo>
                      <a:cubicBezTo>
                        <a:pt x="26900" y="35406"/>
                        <a:pt x="26888" y="35402"/>
                        <a:pt x="26875" y="35402"/>
                      </a:cubicBezTo>
                      <a:cubicBezTo>
                        <a:pt x="26868" y="35402"/>
                        <a:pt x="26861" y="35403"/>
                        <a:pt x="26854" y="35405"/>
                      </a:cubicBezTo>
                      <a:lnTo>
                        <a:pt x="26854" y="35405"/>
                      </a:lnTo>
                      <a:cubicBezTo>
                        <a:pt x="26864" y="35396"/>
                        <a:pt x="26871" y="35391"/>
                        <a:pt x="26877" y="35391"/>
                      </a:cubicBezTo>
                      <a:close/>
                      <a:moveTo>
                        <a:pt x="26844" y="35383"/>
                      </a:moveTo>
                      <a:lnTo>
                        <a:pt x="26844" y="35409"/>
                      </a:lnTo>
                      <a:lnTo>
                        <a:pt x="26844" y="35409"/>
                      </a:lnTo>
                      <a:cubicBezTo>
                        <a:pt x="26825" y="35418"/>
                        <a:pt x="26810" y="35434"/>
                        <a:pt x="26810" y="35449"/>
                      </a:cubicBezTo>
                      <a:cubicBezTo>
                        <a:pt x="26810" y="35416"/>
                        <a:pt x="26810" y="35416"/>
                        <a:pt x="26844" y="35383"/>
                      </a:cubicBezTo>
                      <a:close/>
                      <a:moveTo>
                        <a:pt x="40337" y="35383"/>
                      </a:moveTo>
                      <a:cubicBezTo>
                        <a:pt x="40337" y="35449"/>
                        <a:pt x="40370" y="35449"/>
                        <a:pt x="40403" y="35449"/>
                      </a:cubicBezTo>
                      <a:lnTo>
                        <a:pt x="40337" y="35449"/>
                      </a:lnTo>
                      <a:lnTo>
                        <a:pt x="40337" y="35383"/>
                      </a:lnTo>
                      <a:close/>
                      <a:moveTo>
                        <a:pt x="25415" y="35449"/>
                      </a:moveTo>
                      <a:lnTo>
                        <a:pt x="25415" y="35449"/>
                      </a:lnTo>
                      <a:cubicBezTo>
                        <a:pt x="25444" y="35566"/>
                        <a:pt x="25268" y="35734"/>
                        <a:pt x="25292" y="35863"/>
                      </a:cubicBezTo>
                      <a:lnTo>
                        <a:pt x="25292" y="35863"/>
                      </a:lnTo>
                      <a:cubicBezTo>
                        <a:pt x="25257" y="35871"/>
                        <a:pt x="25206" y="35898"/>
                        <a:pt x="25187" y="35898"/>
                      </a:cubicBezTo>
                      <a:cubicBezTo>
                        <a:pt x="25179" y="35898"/>
                        <a:pt x="25176" y="35893"/>
                        <a:pt x="25182" y="35881"/>
                      </a:cubicBezTo>
                      <a:lnTo>
                        <a:pt x="25182" y="35881"/>
                      </a:lnTo>
                      <a:lnTo>
                        <a:pt x="25182" y="35881"/>
                      </a:lnTo>
                      <a:cubicBezTo>
                        <a:pt x="25282" y="35748"/>
                        <a:pt x="25381" y="35615"/>
                        <a:pt x="25415" y="35449"/>
                      </a:cubicBezTo>
                      <a:close/>
                      <a:moveTo>
                        <a:pt x="30699" y="35915"/>
                      </a:moveTo>
                      <a:lnTo>
                        <a:pt x="30699" y="35915"/>
                      </a:lnTo>
                      <a:cubicBezTo>
                        <a:pt x="30732" y="35948"/>
                        <a:pt x="30699" y="35948"/>
                        <a:pt x="30666" y="35948"/>
                      </a:cubicBezTo>
                      <a:lnTo>
                        <a:pt x="30599" y="35948"/>
                      </a:lnTo>
                      <a:cubicBezTo>
                        <a:pt x="30632" y="35948"/>
                        <a:pt x="30732" y="35948"/>
                        <a:pt x="30699" y="35915"/>
                      </a:cubicBezTo>
                      <a:close/>
                      <a:moveTo>
                        <a:pt x="30865" y="36114"/>
                      </a:moveTo>
                      <a:cubicBezTo>
                        <a:pt x="30883" y="36126"/>
                        <a:pt x="30897" y="36135"/>
                        <a:pt x="30907" y="36141"/>
                      </a:cubicBezTo>
                      <a:lnTo>
                        <a:pt x="30907" y="36141"/>
                      </a:lnTo>
                      <a:cubicBezTo>
                        <a:pt x="30904" y="36142"/>
                        <a:pt x="30901" y="36145"/>
                        <a:pt x="30898" y="36147"/>
                      </a:cubicBezTo>
                      <a:lnTo>
                        <a:pt x="30865" y="36114"/>
                      </a:lnTo>
                      <a:close/>
                      <a:moveTo>
                        <a:pt x="30898" y="36081"/>
                      </a:moveTo>
                      <a:cubicBezTo>
                        <a:pt x="30932" y="36114"/>
                        <a:pt x="30998" y="36114"/>
                        <a:pt x="31031" y="36147"/>
                      </a:cubicBezTo>
                      <a:cubicBezTo>
                        <a:pt x="31009" y="36147"/>
                        <a:pt x="30972" y="36132"/>
                        <a:pt x="30940" y="36132"/>
                      </a:cubicBezTo>
                      <a:cubicBezTo>
                        <a:pt x="30933" y="36132"/>
                        <a:pt x="30926" y="36133"/>
                        <a:pt x="30919" y="36135"/>
                      </a:cubicBezTo>
                      <a:lnTo>
                        <a:pt x="30919" y="36135"/>
                      </a:lnTo>
                      <a:cubicBezTo>
                        <a:pt x="30913" y="36129"/>
                        <a:pt x="30906" y="36121"/>
                        <a:pt x="30898" y="36114"/>
                      </a:cubicBezTo>
                      <a:lnTo>
                        <a:pt x="30898" y="36081"/>
                      </a:lnTo>
                      <a:close/>
                      <a:moveTo>
                        <a:pt x="7515" y="36370"/>
                      </a:moveTo>
                      <a:cubicBezTo>
                        <a:pt x="7549" y="36425"/>
                        <a:pt x="7609" y="36496"/>
                        <a:pt x="7628" y="36569"/>
                      </a:cubicBezTo>
                      <a:lnTo>
                        <a:pt x="7628" y="36569"/>
                      </a:lnTo>
                      <a:lnTo>
                        <a:pt x="7515" y="36370"/>
                      </a:lnTo>
                      <a:close/>
                      <a:moveTo>
                        <a:pt x="35319" y="36845"/>
                      </a:moveTo>
                      <a:cubicBezTo>
                        <a:pt x="35319" y="36905"/>
                        <a:pt x="35292" y="36930"/>
                        <a:pt x="35264" y="36930"/>
                      </a:cubicBezTo>
                      <a:cubicBezTo>
                        <a:pt x="35244" y="36930"/>
                        <a:pt x="35223" y="36918"/>
                        <a:pt x="35208" y="36897"/>
                      </a:cubicBezTo>
                      <a:lnTo>
                        <a:pt x="35208" y="36897"/>
                      </a:lnTo>
                      <a:cubicBezTo>
                        <a:pt x="35218" y="36904"/>
                        <a:pt x="35229" y="36908"/>
                        <a:pt x="35241" y="36908"/>
                      </a:cubicBezTo>
                      <a:cubicBezTo>
                        <a:pt x="35267" y="36908"/>
                        <a:pt x="35296" y="36889"/>
                        <a:pt x="35319" y="36845"/>
                      </a:cubicBezTo>
                      <a:close/>
                      <a:moveTo>
                        <a:pt x="17405" y="36845"/>
                      </a:moveTo>
                      <a:lnTo>
                        <a:pt x="17405" y="36878"/>
                      </a:lnTo>
                      <a:cubicBezTo>
                        <a:pt x="17480" y="37004"/>
                        <a:pt x="17499" y="37167"/>
                        <a:pt x="17604" y="37211"/>
                      </a:cubicBezTo>
                      <a:lnTo>
                        <a:pt x="17604" y="37211"/>
                      </a:lnTo>
                      <a:cubicBezTo>
                        <a:pt x="17456" y="37168"/>
                        <a:pt x="17437" y="36964"/>
                        <a:pt x="17309" y="36868"/>
                      </a:cubicBezTo>
                      <a:lnTo>
                        <a:pt x="17309" y="36868"/>
                      </a:lnTo>
                      <a:cubicBezTo>
                        <a:pt x="17315" y="36869"/>
                        <a:pt x="17320" y="36870"/>
                        <a:pt x="17326" y="36870"/>
                      </a:cubicBezTo>
                      <a:cubicBezTo>
                        <a:pt x="17347" y="36870"/>
                        <a:pt x="17372" y="36862"/>
                        <a:pt x="17405" y="36845"/>
                      </a:cubicBezTo>
                      <a:close/>
                      <a:moveTo>
                        <a:pt x="8532" y="37310"/>
                      </a:moveTo>
                      <a:cubicBezTo>
                        <a:pt x="8532" y="37344"/>
                        <a:pt x="8498" y="37377"/>
                        <a:pt x="8498" y="37410"/>
                      </a:cubicBezTo>
                      <a:lnTo>
                        <a:pt x="8465" y="37410"/>
                      </a:lnTo>
                      <a:cubicBezTo>
                        <a:pt x="8498" y="37377"/>
                        <a:pt x="8498" y="37344"/>
                        <a:pt x="8532" y="37310"/>
                      </a:cubicBezTo>
                      <a:close/>
                      <a:moveTo>
                        <a:pt x="33642" y="37567"/>
                      </a:moveTo>
                      <a:cubicBezTo>
                        <a:pt x="33659" y="37567"/>
                        <a:pt x="33672" y="37589"/>
                        <a:pt x="33670" y="37612"/>
                      </a:cubicBezTo>
                      <a:lnTo>
                        <a:pt x="33670" y="37612"/>
                      </a:lnTo>
                      <a:cubicBezTo>
                        <a:pt x="33669" y="37592"/>
                        <a:pt x="33646" y="37576"/>
                        <a:pt x="33624" y="37576"/>
                      </a:cubicBezTo>
                      <a:cubicBezTo>
                        <a:pt x="33630" y="37570"/>
                        <a:pt x="33636" y="37567"/>
                        <a:pt x="33642" y="37567"/>
                      </a:cubicBezTo>
                      <a:close/>
                      <a:moveTo>
                        <a:pt x="5840" y="32392"/>
                      </a:moveTo>
                      <a:lnTo>
                        <a:pt x="5840" y="32392"/>
                      </a:lnTo>
                      <a:cubicBezTo>
                        <a:pt x="6371" y="32923"/>
                        <a:pt x="7169" y="33821"/>
                        <a:pt x="7302" y="34352"/>
                      </a:cubicBezTo>
                      <a:cubicBezTo>
                        <a:pt x="6737" y="34884"/>
                        <a:pt x="9263" y="36779"/>
                        <a:pt x="10060" y="37410"/>
                      </a:cubicBezTo>
                      <a:cubicBezTo>
                        <a:pt x="10027" y="37576"/>
                        <a:pt x="10293" y="37609"/>
                        <a:pt x="10193" y="37776"/>
                      </a:cubicBezTo>
                      <a:cubicBezTo>
                        <a:pt x="10143" y="37783"/>
                        <a:pt x="10095" y="37787"/>
                        <a:pt x="10047" y="37787"/>
                      </a:cubicBezTo>
                      <a:cubicBezTo>
                        <a:pt x="9044" y="37787"/>
                        <a:pt x="8488" y="36186"/>
                        <a:pt x="7568" y="35615"/>
                      </a:cubicBezTo>
                      <a:cubicBezTo>
                        <a:pt x="7136" y="34618"/>
                        <a:pt x="5574" y="33920"/>
                        <a:pt x="5507" y="32890"/>
                      </a:cubicBezTo>
                      <a:cubicBezTo>
                        <a:pt x="5536" y="32845"/>
                        <a:pt x="5569" y="32826"/>
                        <a:pt x="5605" y="32826"/>
                      </a:cubicBezTo>
                      <a:cubicBezTo>
                        <a:pt x="5867" y="32826"/>
                        <a:pt x="6312" y="33845"/>
                        <a:pt x="6604" y="34020"/>
                      </a:cubicBezTo>
                      <a:cubicBezTo>
                        <a:pt x="7402" y="33954"/>
                        <a:pt x="5740" y="33023"/>
                        <a:pt x="5840" y="32392"/>
                      </a:cubicBezTo>
                      <a:close/>
                      <a:moveTo>
                        <a:pt x="11287" y="37838"/>
                      </a:moveTo>
                      <a:cubicBezTo>
                        <a:pt x="11298" y="37850"/>
                        <a:pt x="11311" y="37863"/>
                        <a:pt x="11323" y="37875"/>
                      </a:cubicBezTo>
                      <a:lnTo>
                        <a:pt x="11323" y="37898"/>
                      </a:lnTo>
                      <a:lnTo>
                        <a:pt x="11323" y="37898"/>
                      </a:lnTo>
                      <a:cubicBezTo>
                        <a:pt x="11306" y="37884"/>
                        <a:pt x="11296" y="37861"/>
                        <a:pt x="11287" y="37838"/>
                      </a:cubicBezTo>
                      <a:close/>
                      <a:moveTo>
                        <a:pt x="8208" y="37654"/>
                      </a:moveTo>
                      <a:lnTo>
                        <a:pt x="8208" y="37654"/>
                      </a:lnTo>
                      <a:cubicBezTo>
                        <a:pt x="8300" y="37738"/>
                        <a:pt x="8414" y="37810"/>
                        <a:pt x="8479" y="37907"/>
                      </a:cubicBezTo>
                      <a:lnTo>
                        <a:pt x="8479" y="37907"/>
                      </a:lnTo>
                      <a:cubicBezTo>
                        <a:pt x="8373" y="37834"/>
                        <a:pt x="8294" y="37745"/>
                        <a:pt x="8208" y="37654"/>
                      </a:cubicBezTo>
                      <a:close/>
                      <a:moveTo>
                        <a:pt x="10426" y="37842"/>
                      </a:moveTo>
                      <a:lnTo>
                        <a:pt x="10426" y="37842"/>
                      </a:lnTo>
                      <a:cubicBezTo>
                        <a:pt x="10490" y="37928"/>
                        <a:pt x="10597" y="37972"/>
                        <a:pt x="10682" y="38038"/>
                      </a:cubicBezTo>
                      <a:lnTo>
                        <a:pt x="10682" y="38038"/>
                      </a:lnTo>
                      <a:cubicBezTo>
                        <a:pt x="10585" y="38004"/>
                        <a:pt x="10490" y="37938"/>
                        <a:pt x="10426" y="37842"/>
                      </a:cubicBezTo>
                      <a:close/>
                      <a:moveTo>
                        <a:pt x="9602" y="38033"/>
                      </a:moveTo>
                      <a:cubicBezTo>
                        <a:pt x="9628" y="38033"/>
                        <a:pt x="9654" y="38036"/>
                        <a:pt x="9679" y="38042"/>
                      </a:cubicBezTo>
                      <a:lnTo>
                        <a:pt x="9529" y="38042"/>
                      </a:lnTo>
                      <a:cubicBezTo>
                        <a:pt x="9553" y="38035"/>
                        <a:pt x="9577" y="38033"/>
                        <a:pt x="9602" y="38033"/>
                      </a:cubicBezTo>
                      <a:close/>
                      <a:moveTo>
                        <a:pt x="8517" y="37985"/>
                      </a:moveTo>
                      <a:cubicBezTo>
                        <a:pt x="8526" y="38013"/>
                        <a:pt x="8532" y="38043"/>
                        <a:pt x="8532" y="38075"/>
                      </a:cubicBezTo>
                      <a:cubicBezTo>
                        <a:pt x="8532" y="38036"/>
                        <a:pt x="8520" y="38008"/>
                        <a:pt x="8517" y="37985"/>
                      </a:cubicBezTo>
                      <a:close/>
                      <a:moveTo>
                        <a:pt x="9814" y="38093"/>
                      </a:moveTo>
                      <a:lnTo>
                        <a:pt x="9814" y="38093"/>
                      </a:lnTo>
                      <a:cubicBezTo>
                        <a:pt x="9842" y="38108"/>
                        <a:pt x="9869" y="38125"/>
                        <a:pt x="9894" y="38141"/>
                      </a:cubicBezTo>
                      <a:lnTo>
                        <a:pt x="9814" y="38093"/>
                      </a:lnTo>
                      <a:close/>
                      <a:moveTo>
                        <a:pt x="8964" y="37875"/>
                      </a:moveTo>
                      <a:lnTo>
                        <a:pt x="8964" y="37875"/>
                      </a:lnTo>
                      <a:cubicBezTo>
                        <a:pt x="9063" y="37942"/>
                        <a:pt x="9097" y="38174"/>
                        <a:pt x="9229" y="38174"/>
                      </a:cubicBezTo>
                      <a:lnTo>
                        <a:pt x="9163" y="38174"/>
                      </a:lnTo>
                      <a:cubicBezTo>
                        <a:pt x="9097" y="38075"/>
                        <a:pt x="9030" y="37975"/>
                        <a:pt x="8964" y="37875"/>
                      </a:cubicBezTo>
                      <a:close/>
                      <a:moveTo>
                        <a:pt x="10701" y="38053"/>
                      </a:moveTo>
                      <a:cubicBezTo>
                        <a:pt x="10739" y="38086"/>
                        <a:pt x="10771" y="38124"/>
                        <a:pt x="10791" y="38174"/>
                      </a:cubicBezTo>
                      <a:lnTo>
                        <a:pt x="10701" y="38053"/>
                      </a:lnTo>
                      <a:close/>
                      <a:moveTo>
                        <a:pt x="29635" y="38208"/>
                      </a:moveTo>
                      <a:cubicBezTo>
                        <a:pt x="29602" y="38208"/>
                        <a:pt x="29635" y="38274"/>
                        <a:pt x="29669" y="38341"/>
                      </a:cubicBezTo>
                      <a:cubicBezTo>
                        <a:pt x="29650" y="38350"/>
                        <a:pt x="29629" y="38357"/>
                        <a:pt x="29607" y="38361"/>
                      </a:cubicBezTo>
                      <a:lnTo>
                        <a:pt x="29607" y="38361"/>
                      </a:lnTo>
                      <a:cubicBezTo>
                        <a:pt x="29628" y="38296"/>
                        <a:pt x="29573" y="38208"/>
                        <a:pt x="29635" y="38208"/>
                      </a:cubicBezTo>
                      <a:close/>
                      <a:moveTo>
                        <a:pt x="10612" y="38973"/>
                      </a:moveTo>
                      <a:cubicBezTo>
                        <a:pt x="10669" y="38973"/>
                        <a:pt x="10721" y="39013"/>
                        <a:pt x="10758" y="39138"/>
                      </a:cubicBezTo>
                      <a:cubicBezTo>
                        <a:pt x="10707" y="39035"/>
                        <a:pt x="10650" y="39002"/>
                        <a:pt x="10592" y="39002"/>
                      </a:cubicBezTo>
                      <a:cubicBezTo>
                        <a:pt x="10501" y="39002"/>
                        <a:pt x="10408" y="39085"/>
                        <a:pt x="10326" y="39105"/>
                      </a:cubicBezTo>
                      <a:cubicBezTo>
                        <a:pt x="10409" y="39084"/>
                        <a:pt x="10518" y="38973"/>
                        <a:pt x="10612" y="38973"/>
                      </a:cubicBezTo>
                      <a:close/>
                      <a:moveTo>
                        <a:pt x="33687" y="39166"/>
                      </a:moveTo>
                      <a:cubicBezTo>
                        <a:pt x="33763" y="39166"/>
                        <a:pt x="33786" y="39275"/>
                        <a:pt x="33756" y="39304"/>
                      </a:cubicBezTo>
                      <a:cubicBezTo>
                        <a:pt x="33790" y="39238"/>
                        <a:pt x="33723" y="39171"/>
                        <a:pt x="33657" y="39171"/>
                      </a:cubicBezTo>
                      <a:cubicBezTo>
                        <a:pt x="33668" y="39168"/>
                        <a:pt x="33678" y="39166"/>
                        <a:pt x="33687" y="39166"/>
                      </a:cubicBezTo>
                      <a:close/>
                      <a:moveTo>
                        <a:pt x="10791" y="39171"/>
                      </a:moveTo>
                      <a:lnTo>
                        <a:pt x="10791" y="39171"/>
                      </a:lnTo>
                      <a:cubicBezTo>
                        <a:pt x="10961" y="39200"/>
                        <a:pt x="11130" y="39276"/>
                        <a:pt x="11258" y="39399"/>
                      </a:cubicBezTo>
                      <a:lnTo>
                        <a:pt x="11258" y="39399"/>
                      </a:lnTo>
                      <a:cubicBezTo>
                        <a:pt x="11116" y="39286"/>
                        <a:pt x="10905" y="39314"/>
                        <a:pt x="10791" y="39171"/>
                      </a:cubicBezTo>
                      <a:close/>
                      <a:moveTo>
                        <a:pt x="12830" y="40000"/>
                      </a:moveTo>
                      <a:lnTo>
                        <a:pt x="12830" y="40000"/>
                      </a:lnTo>
                      <a:cubicBezTo>
                        <a:pt x="12849" y="40009"/>
                        <a:pt x="12867" y="40017"/>
                        <a:pt x="12885" y="40036"/>
                      </a:cubicBezTo>
                      <a:lnTo>
                        <a:pt x="12918" y="40102"/>
                      </a:lnTo>
                      <a:cubicBezTo>
                        <a:pt x="12894" y="40077"/>
                        <a:pt x="12869" y="40034"/>
                        <a:pt x="12830" y="40000"/>
                      </a:cubicBezTo>
                      <a:close/>
                      <a:moveTo>
                        <a:pt x="37816" y="40079"/>
                      </a:moveTo>
                      <a:cubicBezTo>
                        <a:pt x="37817" y="40135"/>
                        <a:pt x="37806" y="40181"/>
                        <a:pt x="37745" y="40202"/>
                      </a:cubicBezTo>
                      <a:cubicBezTo>
                        <a:pt x="37803" y="40163"/>
                        <a:pt x="37816" y="40124"/>
                        <a:pt x="37816" y="40079"/>
                      </a:cubicBezTo>
                      <a:close/>
                      <a:moveTo>
                        <a:pt x="36149" y="40468"/>
                      </a:moveTo>
                      <a:cubicBezTo>
                        <a:pt x="36216" y="40567"/>
                        <a:pt x="35983" y="40567"/>
                        <a:pt x="35983" y="40601"/>
                      </a:cubicBezTo>
                      <a:lnTo>
                        <a:pt x="35950" y="40567"/>
                      </a:lnTo>
                      <a:cubicBezTo>
                        <a:pt x="36016" y="40567"/>
                        <a:pt x="36050" y="40468"/>
                        <a:pt x="36149" y="40468"/>
                      </a:cubicBezTo>
                      <a:close/>
                      <a:moveTo>
                        <a:pt x="36309" y="40574"/>
                      </a:moveTo>
                      <a:cubicBezTo>
                        <a:pt x="36292" y="40614"/>
                        <a:pt x="36364" y="40634"/>
                        <a:pt x="36415" y="40634"/>
                      </a:cubicBezTo>
                      <a:cubicBezTo>
                        <a:pt x="36349" y="40634"/>
                        <a:pt x="36316" y="40634"/>
                        <a:pt x="36282" y="40601"/>
                      </a:cubicBezTo>
                      <a:lnTo>
                        <a:pt x="36282" y="40601"/>
                      </a:lnTo>
                      <a:cubicBezTo>
                        <a:pt x="36316" y="40700"/>
                        <a:pt x="36316" y="40767"/>
                        <a:pt x="36349" y="40833"/>
                      </a:cubicBezTo>
                      <a:cubicBezTo>
                        <a:pt x="36295" y="40779"/>
                        <a:pt x="36285" y="40681"/>
                        <a:pt x="36247" y="40646"/>
                      </a:cubicBezTo>
                      <a:lnTo>
                        <a:pt x="36247" y="40646"/>
                      </a:lnTo>
                      <a:cubicBezTo>
                        <a:pt x="36248" y="40643"/>
                        <a:pt x="36249" y="40639"/>
                        <a:pt x="36249" y="40634"/>
                      </a:cubicBezTo>
                      <a:cubicBezTo>
                        <a:pt x="36269" y="40614"/>
                        <a:pt x="36289" y="40594"/>
                        <a:pt x="36309" y="40574"/>
                      </a:cubicBezTo>
                      <a:close/>
                      <a:moveTo>
                        <a:pt x="26977" y="40833"/>
                      </a:moveTo>
                      <a:cubicBezTo>
                        <a:pt x="26977" y="40866"/>
                        <a:pt x="26977" y="40866"/>
                        <a:pt x="26977" y="40866"/>
                      </a:cubicBezTo>
                      <a:cubicBezTo>
                        <a:pt x="26977" y="40866"/>
                        <a:pt x="26943" y="40866"/>
                        <a:pt x="26977" y="40833"/>
                      </a:cubicBezTo>
                      <a:close/>
                      <a:moveTo>
                        <a:pt x="37778" y="40866"/>
                      </a:moveTo>
                      <a:cubicBezTo>
                        <a:pt x="37778" y="40883"/>
                        <a:pt x="37786" y="40891"/>
                        <a:pt x="37799" y="40891"/>
                      </a:cubicBezTo>
                      <a:cubicBezTo>
                        <a:pt x="37811" y="40891"/>
                        <a:pt x="37828" y="40883"/>
                        <a:pt x="37844" y="40866"/>
                      </a:cubicBezTo>
                      <a:lnTo>
                        <a:pt x="37844" y="40866"/>
                      </a:lnTo>
                      <a:cubicBezTo>
                        <a:pt x="37811" y="40900"/>
                        <a:pt x="37811" y="40933"/>
                        <a:pt x="37778" y="40966"/>
                      </a:cubicBezTo>
                      <a:lnTo>
                        <a:pt x="37745" y="40966"/>
                      </a:lnTo>
                      <a:cubicBezTo>
                        <a:pt x="37716" y="41023"/>
                        <a:pt x="37639" y="41031"/>
                        <a:pt x="37597" y="41074"/>
                      </a:cubicBezTo>
                      <a:lnTo>
                        <a:pt x="37597" y="41074"/>
                      </a:lnTo>
                      <a:cubicBezTo>
                        <a:pt x="37651" y="41015"/>
                        <a:pt x="37778" y="40954"/>
                        <a:pt x="37778" y="40866"/>
                      </a:cubicBezTo>
                      <a:close/>
                      <a:moveTo>
                        <a:pt x="27243" y="41033"/>
                      </a:moveTo>
                      <a:lnTo>
                        <a:pt x="27375" y="41066"/>
                      </a:lnTo>
                      <a:cubicBezTo>
                        <a:pt x="27388" y="41081"/>
                        <a:pt x="27401" y="41094"/>
                        <a:pt x="27414" y="41104"/>
                      </a:cubicBezTo>
                      <a:lnTo>
                        <a:pt x="27414" y="41104"/>
                      </a:lnTo>
                      <a:cubicBezTo>
                        <a:pt x="27368" y="41084"/>
                        <a:pt x="27312" y="41060"/>
                        <a:pt x="27243" y="41033"/>
                      </a:cubicBezTo>
                      <a:close/>
                      <a:moveTo>
                        <a:pt x="27874" y="41033"/>
                      </a:moveTo>
                      <a:lnTo>
                        <a:pt x="27874" y="41033"/>
                      </a:lnTo>
                      <a:cubicBezTo>
                        <a:pt x="27774" y="41132"/>
                        <a:pt x="27608" y="41099"/>
                        <a:pt x="27608" y="41232"/>
                      </a:cubicBezTo>
                      <a:cubicBezTo>
                        <a:pt x="27608" y="41210"/>
                        <a:pt x="27593" y="41187"/>
                        <a:pt x="27482" y="41135"/>
                      </a:cubicBezTo>
                      <a:lnTo>
                        <a:pt x="27482" y="41135"/>
                      </a:lnTo>
                      <a:cubicBezTo>
                        <a:pt x="27495" y="41137"/>
                        <a:pt x="27508" y="41139"/>
                        <a:pt x="27522" y="41139"/>
                      </a:cubicBezTo>
                      <a:cubicBezTo>
                        <a:pt x="27634" y="41139"/>
                        <a:pt x="27762" y="41055"/>
                        <a:pt x="27874" y="41033"/>
                      </a:cubicBezTo>
                      <a:close/>
                      <a:moveTo>
                        <a:pt x="13899" y="41484"/>
                      </a:moveTo>
                      <a:cubicBezTo>
                        <a:pt x="13932" y="41484"/>
                        <a:pt x="13949" y="41508"/>
                        <a:pt x="13949" y="41531"/>
                      </a:cubicBezTo>
                      <a:cubicBezTo>
                        <a:pt x="13952" y="41533"/>
                        <a:pt x="13955" y="41534"/>
                        <a:pt x="13958" y="41536"/>
                      </a:cubicBezTo>
                      <a:lnTo>
                        <a:pt x="13958" y="41536"/>
                      </a:lnTo>
                      <a:cubicBezTo>
                        <a:pt x="13925" y="41520"/>
                        <a:pt x="13888" y="41508"/>
                        <a:pt x="13849" y="41498"/>
                      </a:cubicBezTo>
                      <a:cubicBezTo>
                        <a:pt x="13869" y="41488"/>
                        <a:pt x="13885" y="41484"/>
                        <a:pt x="13899" y="41484"/>
                      </a:cubicBezTo>
                      <a:close/>
                      <a:moveTo>
                        <a:pt x="16109" y="41664"/>
                      </a:moveTo>
                      <a:lnTo>
                        <a:pt x="16312" y="41813"/>
                      </a:lnTo>
                      <a:lnTo>
                        <a:pt x="16312" y="41813"/>
                      </a:lnTo>
                      <a:cubicBezTo>
                        <a:pt x="16239" y="41769"/>
                        <a:pt x="16168" y="41723"/>
                        <a:pt x="16109" y="41664"/>
                      </a:cubicBezTo>
                      <a:close/>
                      <a:moveTo>
                        <a:pt x="16774" y="43027"/>
                      </a:moveTo>
                      <a:lnTo>
                        <a:pt x="16807" y="43060"/>
                      </a:lnTo>
                      <a:cubicBezTo>
                        <a:pt x="16740" y="43027"/>
                        <a:pt x="16674" y="43027"/>
                        <a:pt x="16608" y="43027"/>
                      </a:cubicBezTo>
                      <a:close/>
                      <a:moveTo>
                        <a:pt x="33973" y="43592"/>
                      </a:moveTo>
                      <a:lnTo>
                        <a:pt x="33973" y="43592"/>
                      </a:lnTo>
                      <a:cubicBezTo>
                        <a:pt x="33958" y="43597"/>
                        <a:pt x="33946" y="43605"/>
                        <a:pt x="33934" y="43614"/>
                      </a:cubicBezTo>
                      <a:lnTo>
                        <a:pt x="33934" y="43614"/>
                      </a:lnTo>
                      <a:cubicBezTo>
                        <a:pt x="33941" y="43606"/>
                        <a:pt x="33949" y="43599"/>
                        <a:pt x="33956" y="43592"/>
                      </a:cubicBezTo>
                      <a:close/>
                      <a:moveTo>
                        <a:pt x="32726" y="43625"/>
                      </a:moveTo>
                      <a:lnTo>
                        <a:pt x="32726" y="43691"/>
                      </a:lnTo>
                      <a:cubicBezTo>
                        <a:pt x="32726" y="43625"/>
                        <a:pt x="32660" y="43625"/>
                        <a:pt x="32627" y="43625"/>
                      </a:cubicBezTo>
                      <a:close/>
                      <a:moveTo>
                        <a:pt x="17837" y="43758"/>
                      </a:moveTo>
                      <a:lnTo>
                        <a:pt x="17837" y="43758"/>
                      </a:lnTo>
                      <a:cubicBezTo>
                        <a:pt x="17808" y="43817"/>
                        <a:pt x="17700" y="43823"/>
                        <a:pt x="17699" y="43871"/>
                      </a:cubicBezTo>
                      <a:lnTo>
                        <a:pt x="17699" y="43871"/>
                      </a:lnTo>
                      <a:cubicBezTo>
                        <a:pt x="17698" y="43817"/>
                        <a:pt x="17807" y="43788"/>
                        <a:pt x="17837" y="43758"/>
                      </a:cubicBezTo>
                      <a:close/>
                      <a:moveTo>
                        <a:pt x="27841" y="44489"/>
                      </a:moveTo>
                      <a:lnTo>
                        <a:pt x="27841" y="44489"/>
                      </a:lnTo>
                      <a:cubicBezTo>
                        <a:pt x="27874" y="44522"/>
                        <a:pt x="27841" y="44555"/>
                        <a:pt x="27808" y="44589"/>
                      </a:cubicBezTo>
                      <a:lnTo>
                        <a:pt x="27783" y="44564"/>
                      </a:lnTo>
                      <a:lnTo>
                        <a:pt x="27783" y="44564"/>
                      </a:lnTo>
                      <a:cubicBezTo>
                        <a:pt x="27821" y="44559"/>
                        <a:pt x="27841" y="44514"/>
                        <a:pt x="27841" y="44489"/>
                      </a:cubicBezTo>
                      <a:close/>
                      <a:moveTo>
                        <a:pt x="31663" y="45287"/>
                      </a:moveTo>
                      <a:cubicBezTo>
                        <a:pt x="31676" y="45287"/>
                        <a:pt x="31691" y="45287"/>
                        <a:pt x="31707" y="45288"/>
                      </a:cubicBezTo>
                      <a:lnTo>
                        <a:pt x="31707" y="45288"/>
                      </a:lnTo>
                      <a:cubicBezTo>
                        <a:pt x="31686" y="45293"/>
                        <a:pt x="31670" y="45303"/>
                        <a:pt x="31663" y="45321"/>
                      </a:cubicBezTo>
                      <a:lnTo>
                        <a:pt x="31663" y="45321"/>
                      </a:lnTo>
                      <a:lnTo>
                        <a:pt x="31663" y="45287"/>
                      </a:lnTo>
                      <a:close/>
                      <a:moveTo>
                        <a:pt x="19299" y="45818"/>
                      </a:moveTo>
                      <a:cubicBezTo>
                        <a:pt x="19366" y="45852"/>
                        <a:pt x="19333" y="45918"/>
                        <a:pt x="19366" y="45985"/>
                      </a:cubicBezTo>
                      <a:cubicBezTo>
                        <a:pt x="19333" y="45918"/>
                        <a:pt x="19333" y="45885"/>
                        <a:pt x="19333" y="45852"/>
                      </a:cubicBezTo>
                      <a:lnTo>
                        <a:pt x="19299" y="45818"/>
                      </a:lnTo>
                      <a:close/>
                      <a:moveTo>
                        <a:pt x="27741" y="46317"/>
                      </a:moveTo>
                      <a:cubicBezTo>
                        <a:pt x="27688" y="46343"/>
                        <a:pt x="27635" y="46370"/>
                        <a:pt x="27582" y="46396"/>
                      </a:cubicBezTo>
                      <a:lnTo>
                        <a:pt x="27582" y="46396"/>
                      </a:lnTo>
                      <a:cubicBezTo>
                        <a:pt x="27627" y="46350"/>
                        <a:pt x="27684" y="46317"/>
                        <a:pt x="27741" y="46317"/>
                      </a:cubicBezTo>
                      <a:close/>
                      <a:moveTo>
                        <a:pt x="19572" y="46534"/>
                      </a:moveTo>
                      <a:cubicBezTo>
                        <a:pt x="19630" y="46542"/>
                        <a:pt x="19687" y="46552"/>
                        <a:pt x="19725" y="46573"/>
                      </a:cubicBezTo>
                      <a:lnTo>
                        <a:pt x="19725" y="46573"/>
                      </a:lnTo>
                      <a:cubicBezTo>
                        <a:pt x="19673" y="46560"/>
                        <a:pt x="19621" y="46547"/>
                        <a:pt x="19572" y="46534"/>
                      </a:cubicBezTo>
                      <a:close/>
                      <a:moveTo>
                        <a:pt x="25780" y="46716"/>
                      </a:moveTo>
                      <a:cubicBezTo>
                        <a:pt x="25764" y="46716"/>
                        <a:pt x="25753" y="46718"/>
                        <a:pt x="25747" y="46722"/>
                      </a:cubicBezTo>
                      <a:lnTo>
                        <a:pt x="25747" y="46722"/>
                      </a:lnTo>
                      <a:lnTo>
                        <a:pt x="25747" y="46716"/>
                      </a:lnTo>
                      <a:close/>
                      <a:moveTo>
                        <a:pt x="21668" y="46780"/>
                      </a:moveTo>
                      <a:cubicBezTo>
                        <a:pt x="21678" y="46790"/>
                        <a:pt x="21686" y="46802"/>
                        <a:pt x="21692" y="46815"/>
                      </a:cubicBezTo>
                      <a:lnTo>
                        <a:pt x="21668" y="46780"/>
                      </a:lnTo>
                      <a:close/>
                      <a:moveTo>
                        <a:pt x="26144" y="46825"/>
                      </a:moveTo>
                      <a:cubicBezTo>
                        <a:pt x="26073" y="46868"/>
                        <a:pt x="26007" y="46921"/>
                        <a:pt x="25946" y="46982"/>
                      </a:cubicBezTo>
                      <a:lnTo>
                        <a:pt x="26079" y="46849"/>
                      </a:lnTo>
                      <a:cubicBezTo>
                        <a:pt x="26100" y="46842"/>
                        <a:pt x="26122" y="46834"/>
                        <a:pt x="26144" y="46825"/>
                      </a:cubicBezTo>
                      <a:close/>
                      <a:moveTo>
                        <a:pt x="21792" y="46915"/>
                      </a:moveTo>
                      <a:cubicBezTo>
                        <a:pt x="21837" y="46938"/>
                        <a:pt x="21867" y="46975"/>
                        <a:pt x="21892" y="46987"/>
                      </a:cubicBezTo>
                      <a:lnTo>
                        <a:pt x="21892" y="46987"/>
                      </a:lnTo>
                      <a:lnTo>
                        <a:pt x="21892" y="47015"/>
                      </a:lnTo>
                      <a:lnTo>
                        <a:pt x="21792" y="46915"/>
                      </a:lnTo>
                      <a:close/>
                      <a:moveTo>
                        <a:pt x="25182" y="47048"/>
                      </a:moveTo>
                      <a:cubicBezTo>
                        <a:pt x="25155" y="47048"/>
                        <a:pt x="25063" y="47091"/>
                        <a:pt x="25029" y="47126"/>
                      </a:cubicBezTo>
                      <a:lnTo>
                        <a:pt x="25029" y="47126"/>
                      </a:lnTo>
                      <a:cubicBezTo>
                        <a:pt x="25065" y="47074"/>
                        <a:pt x="25123" y="47048"/>
                        <a:pt x="25182" y="47048"/>
                      </a:cubicBezTo>
                      <a:close/>
                      <a:moveTo>
                        <a:pt x="24988" y="47144"/>
                      </a:moveTo>
                      <a:cubicBezTo>
                        <a:pt x="24996" y="47144"/>
                        <a:pt x="25006" y="47145"/>
                        <a:pt x="25016" y="47148"/>
                      </a:cubicBezTo>
                      <a:cubicBezTo>
                        <a:pt x="24970" y="47155"/>
                        <a:pt x="24933" y="47175"/>
                        <a:pt x="24900" y="47202"/>
                      </a:cubicBezTo>
                      <a:lnTo>
                        <a:pt x="24900" y="47202"/>
                      </a:lnTo>
                      <a:cubicBezTo>
                        <a:pt x="24922" y="47169"/>
                        <a:pt x="24947" y="47144"/>
                        <a:pt x="24988" y="47144"/>
                      </a:cubicBezTo>
                      <a:close/>
                      <a:moveTo>
                        <a:pt x="24761" y="47347"/>
                      </a:moveTo>
                      <a:cubicBezTo>
                        <a:pt x="24708" y="47402"/>
                        <a:pt x="24646" y="47447"/>
                        <a:pt x="24551" y="47447"/>
                      </a:cubicBezTo>
                      <a:cubicBezTo>
                        <a:pt x="24617" y="47414"/>
                        <a:pt x="24683" y="47380"/>
                        <a:pt x="24750" y="47347"/>
                      </a:cubicBezTo>
                      <a:close/>
                      <a:moveTo>
                        <a:pt x="22929" y="0"/>
                      </a:moveTo>
                      <a:cubicBezTo>
                        <a:pt x="18316" y="0"/>
                        <a:pt x="13848" y="1197"/>
                        <a:pt x="10592" y="5006"/>
                      </a:cubicBezTo>
                      <a:cubicBezTo>
                        <a:pt x="2713" y="10941"/>
                        <a:pt x="1" y="23448"/>
                        <a:pt x="2910" y="32602"/>
                      </a:cubicBezTo>
                      <a:lnTo>
                        <a:pt x="2910" y="32602"/>
                      </a:lnTo>
                      <a:cubicBezTo>
                        <a:pt x="3050" y="33122"/>
                        <a:pt x="3302" y="33586"/>
                        <a:pt x="3613" y="34020"/>
                      </a:cubicBezTo>
                      <a:cubicBezTo>
                        <a:pt x="3797" y="33692"/>
                        <a:pt x="3439" y="33099"/>
                        <a:pt x="3292" y="32981"/>
                      </a:cubicBezTo>
                      <a:lnTo>
                        <a:pt x="3292" y="32981"/>
                      </a:lnTo>
                      <a:cubicBezTo>
                        <a:pt x="3032" y="32279"/>
                        <a:pt x="2607" y="31382"/>
                        <a:pt x="2948" y="30963"/>
                      </a:cubicBezTo>
                      <a:lnTo>
                        <a:pt x="2948" y="30963"/>
                      </a:lnTo>
                      <a:cubicBezTo>
                        <a:pt x="3546" y="32259"/>
                        <a:pt x="4278" y="34020"/>
                        <a:pt x="5108" y="34917"/>
                      </a:cubicBezTo>
                      <a:cubicBezTo>
                        <a:pt x="5054" y="35000"/>
                        <a:pt x="4886" y="35217"/>
                        <a:pt x="5014" y="35217"/>
                      </a:cubicBezTo>
                      <a:cubicBezTo>
                        <a:pt x="5042" y="35217"/>
                        <a:pt x="5083" y="35207"/>
                        <a:pt x="5142" y="35183"/>
                      </a:cubicBezTo>
                      <a:cubicBezTo>
                        <a:pt x="6272" y="35682"/>
                        <a:pt x="6837" y="37443"/>
                        <a:pt x="8066" y="38108"/>
                      </a:cubicBezTo>
                      <a:cubicBezTo>
                        <a:pt x="9163" y="39072"/>
                        <a:pt x="9628" y="40169"/>
                        <a:pt x="11024" y="40235"/>
                      </a:cubicBezTo>
                      <a:cubicBezTo>
                        <a:pt x="11094" y="40263"/>
                        <a:pt x="11140" y="40275"/>
                        <a:pt x="11167" y="40275"/>
                      </a:cubicBezTo>
                      <a:cubicBezTo>
                        <a:pt x="11334" y="40275"/>
                        <a:pt x="10805" y="39813"/>
                        <a:pt x="10891" y="39670"/>
                      </a:cubicBezTo>
                      <a:lnTo>
                        <a:pt x="10891" y="39670"/>
                      </a:lnTo>
                      <a:cubicBezTo>
                        <a:pt x="11323" y="39969"/>
                        <a:pt x="12054" y="40268"/>
                        <a:pt x="12486" y="40767"/>
                      </a:cubicBezTo>
                      <a:cubicBezTo>
                        <a:pt x="13517" y="41365"/>
                        <a:pt x="14613" y="41996"/>
                        <a:pt x="15710" y="42628"/>
                      </a:cubicBezTo>
                      <a:cubicBezTo>
                        <a:pt x="16167" y="42750"/>
                        <a:pt x="16065" y="43375"/>
                        <a:pt x="16533" y="43375"/>
                      </a:cubicBezTo>
                      <a:cubicBezTo>
                        <a:pt x="16575" y="43375"/>
                        <a:pt x="16622" y="43370"/>
                        <a:pt x="16674" y="43359"/>
                      </a:cubicBezTo>
                      <a:cubicBezTo>
                        <a:pt x="16747" y="43413"/>
                        <a:pt x="16799" y="43470"/>
                        <a:pt x="16835" y="43532"/>
                      </a:cubicBezTo>
                      <a:lnTo>
                        <a:pt x="16835" y="43532"/>
                      </a:lnTo>
                      <a:cubicBezTo>
                        <a:pt x="16826" y="43528"/>
                        <a:pt x="16816" y="43525"/>
                        <a:pt x="16807" y="43525"/>
                      </a:cubicBezTo>
                      <a:cubicBezTo>
                        <a:pt x="16820" y="43532"/>
                        <a:pt x="16832" y="43538"/>
                        <a:pt x="16843" y="43545"/>
                      </a:cubicBezTo>
                      <a:lnTo>
                        <a:pt x="16843" y="43545"/>
                      </a:lnTo>
                      <a:cubicBezTo>
                        <a:pt x="17038" y="43899"/>
                        <a:pt x="16737" y="44358"/>
                        <a:pt x="17073" y="44722"/>
                      </a:cubicBezTo>
                      <a:cubicBezTo>
                        <a:pt x="17195" y="44681"/>
                        <a:pt x="17295" y="44663"/>
                        <a:pt x="17378" y="44663"/>
                      </a:cubicBezTo>
                      <a:cubicBezTo>
                        <a:pt x="17972" y="44663"/>
                        <a:pt x="17678" y="45597"/>
                        <a:pt x="18203" y="45918"/>
                      </a:cubicBezTo>
                      <a:cubicBezTo>
                        <a:pt x="18402" y="46383"/>
                        <a:pt x="19100" y="46383"/>
                        <a:pt x="19432" y="46882"/>
                      </a:cubicBezTo>
                      <a:cubicBezTo>
                        <a:pt x="19498" y="46908"/>
                        <a:pt x="19544" y="46919"/>
                        <a:pt x="19577" y="46919"/>
                      </a:cubicBezTo>
                      <a:cubicBezTo>
                        <a:pt x="19711" y="46919"/>
                        <a:pt x="19625" y="46742"/>
                        <a:pt x="19732" y="46716"/>
                      </a:cubicBezTo>
                      <a:lnTo>
                        <a:pt x="19732" y="46716"/>
                      </a:lnTo>
                      <a:cubicBezTo>
                        <a:pt x="19632" y="47081"/>
                        <a:pt x="19898" y="46882"/>
                        <a:pt x="20097" y="47115"/>
                      </a:cubicBezTo>
                      <a:cubicBezTo>
                        <a:pt x="20562" y="47480"/>
                        <a:pt x="21559" y="47048"/>
                        <a:pt x="21759" y="47680"/>
                      </a:cubicBezTo>
                      <a:cubicBezTo>
                        <a:pt x="21822" y="47755"/>
                        <a:pt x="21875" y="47783"/>
                        <a:pt x="21926" y="47783"/>
                      </a:cubicBezTo>
                      <a:cubicBezTo>
                        <a:pt x="22010" y="47783"/>
                        <a:pt x="22088" y="47708"/>
                        <a:pt x="22191" y="47646"/>
                      </a:cubicBezTo>
                      <a:cubicBezTo>
                        <a:pt x="22369" y="47534"/>
                        <a:pt x="22561" y="47494"/>
                        <a:pt x="22760" y="47494"/>
                      </a:cubicBezTo>
                      <a:cubicBezTo>
                        <a:pt x="23268" y="47494"/>
                        <a:pt x="23823" y="47756"/>
                        <a:pt x="24304" y="47756"/>
                      </a:cubicBezTo>
                      <a:cubicBezTo>
                        <a:pt x="24586" y="47756"/>
                        <a:pt x="24842" y="47666"/>
                        <a:pt x="25049" y="47380"/>
                      </a:cubicBezTo>
                      <a:cubicBezTo>
                        <a:pt x="25144" y="47276"/>
                        <a:pt x="25255" y="47248"/>
                        <a:pt x="25371" y="47248"/>
                      </a:cubicBezTo>
                      <a:cubicBezTo>
                        <a:pt x="25513" y="47248"/>
                        <a:pt x="25663" y="47291"/>
                        <a:pt x="25802" y="47291"/>
                      </a:cubicBezTo>
                      <a:cubicBezTo>
                        <a:pt x="25948" y="47291"/>
                        <a:pt x="26082" y="47243"/>
                        <a:pt x="26179" y="47048"/>
                      </a:cubicBezTo>
                      <a:cubicBezTo>
                        <a:pt x="27907" y="46649"/>
                        <a:pt x="30100" y="46417"/>
                        <a:pt x="31861" y="45287"/>
                      </a:cubicBezTo>
                      <a:lnTo>
                        <a:pt x="31861" y="45287"/>
                      </a:lnTo>
                      <a:cubicBezTo>
                        <a:pt x="31934" y="45279"/>
                        <a:pt x="31995" y="45255"/>
                        <a:pt x="31995" y="45187"/>
                      </a:cubicBezTo>
                      <a:cubicBezTo>
                        <a:pt x="32033" y="45190"/>
                        <a:pt x="32070" y="45192"/>
                        <a:pt x="32105" y="45192"/>
                      </a:cubicBezTo>
                      <a:cubicBezTo>
                        <a:pt x="32748" y="45192"/>
                        <a:pt x="32959" y="44645"/>
                        <a:pt x="33557" y="44456"/>
                      </a:cubicBezTo>
                      <a:cubicBezTo>
                        <a:pt x="34089" y="44057"/>
                        <a:pt x="32959" y="44356"/>
                        <a:pt x="33358" y="44123"/>
                      </a:cubicBezTo>
                      <a:cubicBezTo>
                        <a:pt x="34521" y="43990"/>
                        <a:pt x="35385" y="42861"/>
                        <a:pt x="36116" y="42428"/>
                      </a:cubicBezTo>
                      <a:cubicBezTo>
                        <a:pt x="36881" y="42129"/>
                        <a:pt x="37379" y="41398"/>
                        <a:pt x="38011" y="40866"/>
                      </a:cubicBezTo>
                      <a:cubicBezTo>
                        <a:pt x="38310" y="40534"/>
                        <a:pt x="39041" y="40601"/>
                        <a:pt x="39107" y="39936"/>
                      </a:cubicBezTo>
                      <a:cubicBezTo>
                        <a:pt x="39156" y="39936"/>
                        <a:pt x="39186" y="39866"/>
                        <a:pt x="39225" y="39866"/>
                      </a:cubicBezTo>
                      <a:cubicBezTo>
                        <a:pt x="39240" y="39866"/>
                        <a:pt x="39255" y="39875"/>
                        <a:pt x="39273" y="39903"/>
                      </a:cubicBezTo>
                      <a:cubicBezTo>
                        <a:pt x="39306" y="39936"/>
                        <a:pt x="39331" y="39949"/>
                        <a:pt x="39350" y="39949"/>
                      </a:cubicBezTo>
                      <a:cubicBezTo>
                        <a:pt x="39446" y="39949"/>
                        <a:pt x="39395" y="39593"/>
                        <a:pt x="39506" y="39537"/>
                      </a:cubicBezTo>
                      <a:cubicBezTo>
                        <a:pt x="39610" y="39563"/>
                        <a:pt x="39612" y="39851"/>
                        <a:pt x="39703" y="39851"/>
                      </a:cubicBezTo>
                      <a:cubicBezTo>
                        <a:pt x="39729" y="39851"/>
                        <a:pt x="39761" y="39828"/>
                        <a:pt x="39805" y="39770"/>
                      </a:cubicBezTo>
                      <a:cubicBezTo>
                        <a:pt x="39539" y="38640"/>
                        <a:pt x="39174" y="39005"/>
                        <a:pt x="40337" y="38540"/>
                      </a:cubicBezTo>
                      <a:cubicBezTo>
                        <a:pt x="40338" y="38541"/>
                        <a:pt x="40340" y="38541"/>
                        <a:pt x="40341" y="38541"/>
                      </a:cubicBezTo>
                      <a:cubicBezTo>
                        <a:pt x="40407" y="38541"/>
                        <a:pt x="39975" y="37767"/>
                        <a:pt x="40195" y="37767"/>
                      </a:cubicBezTo>
                      <a:cubicBezTo>
                        <a:pt x="40233" y="37767"/>
                        <a:pt x="40289" y="37790"/>
                        <a:pt x="40370" y="37842"/>
                      </a:cubicBezTo>
                      <a:cubicBezTo>
                        <a:pt x="40611" y="37842"/>
                        <a:pt x="40723" y="37217"/>
                        <a:pt x="40931" y="37217"/>
                      </a:cubicBezTo>
                      <a:cubicBezTo>
                        <a:pt x="40981" y="37217"/>
                        <a:pt x="41037" y="37253"/>
                        <a:pt x="41101" y="37344"/>
                      </a:cubicBezTo>
                      <a:cubicBezTo>
                        <a:pt x="41467" y="37144"/>
                        <a:pt x="40669" y="36646"/>
                        <a:pt x="41234" y="36546"/>
                      </a:cubicBezTo>
                      <a:cubicBezTo>
                        <a:pt x="41334" y="36513"/>
                        <a:pt x="41567" y="36480"/>
                        <a:pt x="41434" y="36313"/>
                      </a:cubicBezTo>
                      <a:cubicBezTo>
                        <a:pt x="41234" y="36114"/>
                        <a:pt x="41567" y="35948"/>
                        <a:pt x="41633" y="35815"/>
                      </a:cubicBezTo>
                      <a:cubicBezTo>
                        <a:pt x="41646" y="35817"/>
                        <a:pt x="41659" y="35818"/>
                        <a:pt x="41672" y="35818"/>
                      </a:cubicBezTo>
                      <a:cubicBezTo>
                        <a:pt x="41954" y="35818"/>
                        <a:pt x="42098" y="35242"/>
                        <a:pt x="42400" y="35242"/>
                      </a:cubicBezTo>
                      <a:cubicBezTo>
                        <a:pt x="42459" y="35242"/>
                        <a:pt x="42524" y="35264"/>
                        <a:pt x="42597" y="35316"/>
                      </a:cubicBezTo>
                      <a:cubicBezTo>
                        <a:pt x="42659" y="35192"/>
                        <a:pt x="42489" y="34981"/>
                        <a:pt x="42656" y="34981"/>
                      </a:cubicBezTo>
                      <a:cubicBezTo>
                        <a:pt x="42668" y="34981"/>
                        <a:pt x="42681" y="34982"/>
                        <a:pt x="42697" y="34984"/>
                      </a:cubicBezTo>
                      <a:cubicBezTo>
                        <a:pt x="42723" y="35001"/>
                        <a:pt x="42749" y="35009"/>
                        <a:pt x="42773" y="35009"/>
                      </a:cubicBezTo>
                      <a:cubicBezTo>
                        <a:pt x="42933" y="35009"/>
                        <a:pt x="43031" y="34676"/>
                        <a:pt x="42830" y="34618"/>
                      </a:cubicBezTo>
                      <a:cubicBezTo>
                        <a:pt x="42597" y="34386"/>
                        <a:pt x="43594" y="33854"/>
                        <a:pt x="43793" y="33389"/>
                      </a:cubicBezTo>
                      <a:cubicBezTo>
                        <a:pt x="43561" y="33223"/>
                        <a:pt x="43993" y="32325"/>
                        <a:pt x="44259" y="32325"/>
                      </a:cubicBezTo>
                      <a:cubicBezTo>
                        <a:pt x="44283" y="32328"/>
                        <a:pt x="44306" y="32329"/>
                        <a:pt x="44327" y="32329"/>
                      </a:cubicBezTo>
                      <a:cubicBezTo>
                        <a:pt x="44793" y="32329"/>
                        <a:pt x="44478" y="31658"/>
                        <a:pt x="44923" y="31594"/>
                      </a:cubicBezTo>
                      <a:cubicBezTo>
                        <a:pt x="45123" y="31428"/>
                        <a:pt x="45156" y="31129"/>
                        <a:pt x="45256" y="30896"/>
                      </a:cubicBezTo>
                      <a:cubicBezTo>
                        <a:pt x="45821" y="28902"/>
                        <a:pt x="46884" y="27041"/>
                        <a:pt x="46751" y="24847"/>
                      </a:cubicBezTo>
                      <a:cubicBezTo>
                        <a:pt x="46630" y="24605"/>
                        <a:pt x="46950" y="22627"/>
                        <a:pt x="46556" y="22627"/>
                      </a:cubicBezTo>
                      <a:cubicBezTo>
                        <a:pt x="46518" y="22627"/>
                        <a:pt x="46472" y="22646"/>
                        <a:pt x="46419" y="22687"/>
                      </a:cubicBezTo>
                      <a:cubicBezTo>
                        <a:pt x="46120" y="22288"/>
                        <a:pt x="46851" y="22355"/>
                        <a:pt x="46751" y="22023"/>
                      </a:cubicBezTo>
                      <a:cubicBezTo>
                        <a:pt x="46467" y="21707"/>
                        <a:pt x="46992" y="20282"/>
                        <a:pt x="46590" y="20282"/>
                      </a:cubicBezTo>
                      <a:cubicBezTo>
                        <a:pt x="46569" y="20282"/>
                        <a:pt x="46545" y="20286"/>
                        <a:pt x="46519" y="20294"/>
                      </a:cubicBezTo>
                      <a:cubicBezTo>
                        <a:pt x="46286" y="20494"/>
                        <a:pt x="46585" y="20593"/>
                        <a:pt x="46386" y="20693"/>
                      </a:cubicBezTo>
                      <a:cubicBezTo>
                        <a:pt x="46396" y="20791"/>
                        <a:pt x="46361" y="20829"/>
                        <a:pt x="46315" y="20829"/>
                      </a:cubicBezTo>
                      <a:cubicBezTo>
                        <a:pt x="46222" y="20829"/>
                        <a:pt x="46085" y="20672"/>
                        <a:pt x="46219" y="20560"/>
                      </a:cubicBezTo>
                      <a:cubicBezTo>
                        <a:pt x="46286" y="20527"/>
                        <a:pt x="46319" y="20461"/>
                        <a:pt x="46253" y="20394"/>
                      </a:cubicBezTo>
                      <a:cubicBezTo>
                        <a:pt x="45721" y="19663"/>
                        <a:pt x="46552" y="18566"/>
                        <a:pt x="45920" y="18068"/>
                      </a:cubicBezTo>
                      <a:cubicBezTo>
                        <a:pt x="46386" y="17602"/>
                        <a:pt x="45787" y="16871"/>
                        <a:pt x="46120" y="16506"/>
                      </a:cubicBezTo>
                      <a:cubicBezTo>
                        <a:pt x="46181" y="16475"/>
                        <a:pt x="46157" y="16302"/>
                        <a:pt x="46075" y="16302"/>
                      </a:cubicBezTo>
                      <a:cubicBezTo>
                        <a:pt x="46068" y="16302"/>
                        <a:pt x="46061" y="16304"/>
                        <a:pt x="46053" y="16306"/>
                      </a:cubicBezTo>
                      <a:cubicBezTo>
                        <a:pt x="44325" y="14944"/>
                        <a:pt x="45754" y="10955"/>
                        <a:pt x="43827" y="9161"/>
                      </a:cubicBezTo>
                      <a:cubicBezTo>
                        <a:pt x="43361" y="9061"/>
                        <a:pt x="43760" y="8529"/>
                        <a:pt x="43361" y="8330"/>
                      </a:cubicBezTo>
                      <a:cubicBezTo>
                        <a:pt x="42863" y="8131"/>
                        <a:pt x="43029" y="7333"/>
                        <a:pt x="42464" y="7233"/>
                      </a:cubicBezTo>
                      <a:cubicBezTo>
                        <a:pt x="42517" y="7046"/>
                        <a:pt x="41945" y="6534"/>
                        <a:pt x="41721" y="6534"/>
                      </a:cubicBezTo>
                      <a:cubicBezTo>
                        <a:pt x="41667" y="6534"/>
                        <a:pt x="41633" y="6564"/>
                        <a:pt x="41633" y="6635"/>
                      </a:cubicBezTo>
                      <a:cubicBezTo>
                        <a:pt x="41400" y="4940"/>
                        <a:pt x="38875" y="4741"/>
                        <a:pt x="37645" y="3810"/>
                      </a:cubicBezTo>
                      <a:cubicBezTo>
                        <a:pt x="35784" y="2813"/>
                        <a:pt x="33258" y="1450"/>
                        <a:pt x="31463" y="1052"/>
                      </a:cubicBezTo>
                      <a:cubicBezTo>
                        <a:pt x="28734" y="465"/>
                        <a:pt x="25803" y="0"/>
                        <a:pt x="22929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4" name="Google Shape;2704;p23"/>
                <p:cNvSpPr/>
                <p:nvPr/>
              </p:nvSpPr>
              <p:spPr>
                <a:xfrm>
                  <a:off x="4282075" y="2792050"/>
                  <a:ext cx="51375" cy="252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55" h="1010" extrusionOk="0">
                      <a:moveTo>
                        <a:pt x="627" y="1"/>
                      </a:moveTo>
                      <a:cubicBezTo>
                        <a:pt x="0" y="1"/>
                        <a:pt x="1139" y="751"/>
                        <a:pt x="1390" y="940"/>
                      </a:cubicBezTo>
                      <a:cubicBezTo>
                        <a:pt x="1431" y="981"/>
                        <a:pt x="1472" y="1009"/>
                        <a:pt x="1513" y="1009"/>
                      </a:cubicBezTo>
                      <a:cubicBezTo>
                        <a:pt x="1539" y="1009"/>
                        <a:pt x="1564" y="998"/>
                        <a:pt x="1589" y="973"/>
                      </a:cubicBezTo>
                      <a:cubicBezTo>
                        <a:pt x="1624" y="903"/>
                        <a:pt x="1659" y="879"/>
                        <a:pt x="1695" y="879"/>
                      </a:cubicBezTo>
                      <a:cubicBezTo>
                        <a:pt x="1776" y="879"/>
                        <a:pt x="1863" y="1001"/>
                        <a:pt x="1969" y="1001"/>
                      </a:cubicBezTo>
                      <a:cubicBezTo>
                        <a:pt x="1996" y="1001"/>
                        <a:pt x="2025" y="993"/>
                        <a:pt x="2055" y="973"/>
                      </a:cubicBezTo>
                      <a:cubicBezTo>
                        <a:pt x="2033" y="778"/>
                        <a:pt x="1913" y="626"/>
                        <a:pt x="1786" y="626"/>
                      </a:cubicBezTo>
                      <a:cubicBezTo>
                        <a:pt x="1717" y="626"/>
                        <a:pt x="1647" y="669"/>
                        <a:pt x="1589" y="773"/>
                      </a:cubicBezTo>
                      <a:cubicBezTo>
                        <a:pt x="1457" y="375"/>
                        <a:pt x="1024" y="275"/>
                        <a:pt x="759" y="9"/>
                      </a:cubicBezTo>
                      <a:cubicBezTo>
                        <a:pt x="708" y="3"/>
                        <a:pt x="665" y="1"/>
                        <a:pt x="627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5" name="Google Shape;2705;p23"/>
                <p:cNvSpPr/>
                <p:nvPr/>
              </p:nvSpPr>
              <p:spPr>
                <a:xfrm>
                  <a:off x="4114075" y="2632525"/>
                  <a:ext cx="10625" cy="134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" h="538" extrusionOk="0">
                      <a:moveTo>
                        <a:pt x="86" y="1"/>
                      </a:moveTo>
                      <a:cubicBezTo>
                        <a:pt x="43" y="1"/>
                        <a:pt x="9" y="31"/>
                        <a:pt x="1" y="109"/>
                      </a:cubicBezTo>
                      <a:cubicBezTo>
                        <a:pt x="1" y="273"/>
                        <a:pt x="233" y="537"/>
                        <a:pt x="346" y="537"/>
                      </a:cubicBezTo>
                      <a:cubicBezTo>
                        <a:pt x="393" y="537"/>
                        <a:pt x="419" y="492"/>
                        <a:pt x="400" y="375"/>
                      </a:cubicBezTo>
                      <a:cubicBezTo>
                        <a:pt x="424" y="252"/>
                        <a:pt x="212" y="1"/>
                        <a:pt x="86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6" name="Google Shape;2706;p23"/>
                <p:cNvSpPr/>
                <p:nvPr/>
              </p:nvSpPr>
              <p:spPr>
                <a:xfrm>
                  <a:off x="4363350" y="2832500"/>
                  <a:ext cx="8325" cy="77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3" h="308" extrusionOk="0">
                      <a:moveTo>
                        <a:pt x="99" y="1"/>
                      </a:moveTo>
                      <a:cubicBezTo>
                        <a:pt x="44" y="1"/>
                        <a:pt x="0" y="26"/>
                        <a:pt x="0" y="86"/>
                      </a:cubicBezTo>
                      <a:cubicBezTo>
                        <a:pt x="22" y="175"/>
                        <a:pt x="148" y="308"/>
                        <a:pt x="239" y="308"/>
                      </a:cubicBezTo>
                      <a:cubicBezTo>
                        <a:pt x="285" y="308"/>
                        <a:pt x="321" y="274"/>
                        <a:pt x="333" y="186"/>
                      </a:cubicBezTo>
                      <a:cubicBezTo>
                        <a:pt x="333" y="80"/>
                        <a:pt x="197" y="1"/>
                        <a:pt x="99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7" name="Google Shape;2707;p23"/>
                <p:cNvSpPr/>
                <p:nvPr/>
              </p:nvSpPr>
              <p:spPr>
                <a:xfrm>
                  <a:off x="4387425" y="2855125"/>
                  <a:ext cx="7525" cy="7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1" h="311" extrusionOk="0">
                      <a:moveTo>
                        <a:pt x="54" y="0"/>
                      </a:moveTo>
                      <a:cubicBezTo>
                        <a:pt x="22" y="0"/>
                        <a:pt x="1" y="22"/>
                        <a:pt x="1" y="78"/>
                      </a:cubicBezTo>
                      <a:cubicBezTo>
                        <a:pt x="1" y="170"/>
                        <a:pt x="129" y="310"/>
                        <a:pt x="218" y="310"/>
                      </a:cubicBezTo>
                      <a:cubicBezTo>
                        <a:pt x="258" y="310"/>
                        <a:pt x="290" y="283"/>
                        <a:pt x="300" y="211"/>
                      </a:cubicBezTo>
                      <a:cubicBezTo>
                        <a:pt x="276" y="140"/>
                        <a:pt x="133" y="0"/>
                        <a:pt x="54" y="0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08" name="Google Shape;2708;p23"/>
                <p:cNvSpPr/>
                <p:nvPr/>
              </p:nvSpPr>
              <p:spPr>
                <a:xfrm>
                  <a:off x="4154100" y="2683350"/>
                  <a:ext cx="5700" cy="51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28" h="206" extrusionOk="0">
                      <a:moveTo>
                        <a:pt x="78" y="1"/>
                      </a:moveTo>
                      <a:cubicBezTo>
                        <a:pt x="1" y="1"/>
                        <a:pt x="1" y="206"/>
                        <a:pt x="78" y="206"/>
                      </a:cubicBezTo>
                      <a:cubicBezTo>
                        <a:pt x="83" y="206"/>
                        <a:pt x="89" y="205"/>
                        <a:pt x="95" y="203"/>
                      </a:cubicBezTo>
                      <a:cubicBezTo>
                        <a:pt x="228" y="203"/>
                        <a:pt x="228" y="3"/>
                        <a:pt x="95" y="3"/>
                      </a:cubicBezTo>
                      <a:cubicBezTo>
                        <a:pt x="89" y="1"/>
                        <a:pt x="83" y="1"/>
                        <a:pt x="78" y="1"/>
                      </a:cubicBezTo>
                      <a:close/>
                    </a:path>
                  </a:pathLst>
                </a:custGeom>
                <a:solidFill>
                  <a:srgbClr val="F2C84B">
                    <a:alpha val="7240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  <p:grpSp>
          <p:nvGrpSpPr>
            <p:cNvPr id="2709" name="Google Shape;2709;p23"/>
            <p:cNvGrpSpPr/>
            <p:nvPr/>
          </p:nvGrpSpPr>
          <p:grpSpPr>
            <a:xfrm flipH="1">
              <a:off x="612887" y="1365137"/>
              <a:ext cx="424423" cy="381701"/>
              <a:chOff x="882850" y="2647922"/>
              <a:chExt cx="1064250" cy="957125"/>
            </a:xfrm>
          </p:grpSpPr>
          <p:grpSp>
            <p:nvGrpSpPr>
              <p:cNvPr id="2710" name="Google Shape;2710;p23"/>
              <p:cNvGrpSpPr/>
              <p:nvPr/>
            </p:nvGrpSpPr>
            <p:grpSpPr>
              <a:xfrm>
                <a:off x="882850" y="2647922"/>
                <a:ext cx="1064250" cy="957125"/>
                <a:chOff x="6069100" y="3009725"/>
                <a:chExt cx="1064250" cy="957125"/>
              </a:xfrm>
            </p:grpSpPr>
            <p:sp>
              <p:nvSpPr>
                <p:cNvPr id="2711" name="Google Shape;2711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12" name="Google Shape;2712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  <p:grpSp>
            <p:nvGrpSpPr>
              <p:cNvPr id="2713" name="Google Shape;2713;p23"/>
              <p:cNvGrpSpPr/>
              <p:nvPr/>
            </p:nvGrpSpPr>
            <p:grpSpPr>
              <a:xfrm rot="10800000">
                <a:off x="1008698" y="2761102"/>
                <a:ext cx="812555" cy="730765"/>
                <a:chOff x="6069100" y="3009725"/>
                <a:chExt cx="1064250" cy="957125"/>
              </a:xfrm>
            </p:grpSpPr>
            <p:sp>
              <p:nvSpPr>
                <p:cNvPr id="2714" name="Google Shape;2714;p23"/>
                <p:cNvSpPr/>
                <p:nvPr/>
              </p:nvSpPr>
              <p:spPr>
                <a:xfrm>
                  <a:off x="6178775" y="3741950"/>
                  <a:ext cx="25" cy="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" h="1" extrusionOk="0">
                      <a:moveTo>
                        <a:pt x="0" y="0"/>
                      </a:move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  <p:sp>
              <p:nvSpPr>
                <p:cNvPr id="2715" name="Google Shape;2715;p23"/>
                <p:cNvSpPr/>
                <p:nvPr/>
              </p:nvSpPr>
              <p:spPr>
                <a:xfrm>
                  <a:off x="6069100" y="3009725"/>
                  <a:ext cx="1064250" cy="9571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570" h="38285" extrusionOk="0">
                      <a:moveTo>
                        <a:pt x="13992" y="7786"/>
                      </a:moveTo>
                      <a:cubicBezTo>
                        <a:pt x="13974" y="7823"/>
                        <a:pt x="13950" y="7863"/>
                        <a:pt x="13923" y="7902"/>
                      </a:cubicBezTo>
                      <a:lnTo>
                        <a:pt x="13923" y="7902"/>
                      </a:lnTo>
                      <a:lnTo>
                        <a:pt x="13992" y="7786"/>
                      </a:lnTo>
                      <a:close/>
                      <a:moveTo>
                        <a:pt x="13862" y="7981"/>
                      </a:moveTo>
                      <a:cubicBezTo>
                        <a:pt x="13802" y="8053"/>
                        <a:pt x="13731" y="8117"/>
                        <a:pt x="13660" y="8152"/>
                      </a:cubicBezTo>
                      <a:cubicBezTo>
                        <a:pt x="13717" y="8095"/>
                        <a:pt x="13798" y="8038"/>
                        <a:pt x="13862" y="7981"/>
                      </a:cubicBezTo>
                      <a:close/>
                      <a:moveTo>
                        <a:pt x="9074" y="9083"/>
                      </a:moveTo>
                      <a:lnTo>
                        <a:pt x="9074" y="9083"/>
                      </a:lnTo>
                      <a:cubicBezTo>
                        <a:pt x="9173" y="9348"/>
                        <a:pt x="9339" y="9581"/>
                        <a:pt x="9539" y="9780"/>
                      </a:cubicBezTo>
                      <a:cubicBezTo>
                        <a:pt x="9339" y="9581"/>
                        <a:pt x="9040" y="9448"/>
                        <a:pt x="9074" y="9083"/>
                      </a:cubicBezTo>
                      <a:close/>
                      <a:moveTo>
                        <a:pt x="11810" y="9542"/>
                      </a:moveTo>
                      <a:lnTo>
                        <a:pt x="11810" y="9542"/>
                      </a:lnTo>
                      <a:cubicBezTo>
                        <a:pt x="11585" y="9704"/>
                        <a:pt x="11359" y="9877"/>
                        <a:pt x="11134" y="10080"/>
                      </a:cubicBezTo>
                      <a:cubicBezTo>
                        <a:pt x="11300" y="9913"/>
                        <a:pt x="11466" y="9780"/>
                        <a:pt x="11633" y="9614"/>
                      </a:cubicBezTo>
                      <a:cubicBezTo>
                        <a:pt x="11695" y="9593"/>
                        <a:pt x="11754" y="9569"/>
                        <a:pt x="11810" y="9542"/>
                      </a:cubicBezTo>
                      <a:close/>
                      <a:moveTo>
                        <a:pt x="10868" y="10246"/>
                      </a:moveTo>
                      <a:cubicBezTo>
                        <a:pt x="10847" y="10262"/>
                        <a:pt x="10824" y="10276"/>
                        <a:pt x="10802" y="10290"/>
                      </a:cubicBezTo>
                      <a:lnTo>
                        <a:pt x="10802" y="10290"/>
                      </a:lnTo>
                      <a:cubicBezTo>
                        <a:pt x="10824" y="10275"/>
                        <a:pt x="10846" y="10261"/>
                        <a:pt x="10868" y="10246"/>
                      </a:cubicBezTo>
                      <a:close/>
                      <a:moveTo>
                        <a:pt x="10643" y="10382"/>
                      </a:moveTo>
                      <a:lnTo>
                        <a:pt x="10643" y="10382"/>
                      </a:lnTo>
                      <a:cubicBezTo>
                        <a:pt x="10592" y="10415"/>
                        <a:pt x="10548" y="10456"/>
                        <a:pt x="10517" y="10514"/>
                      </a:cubicBezTo>
                      <a:lnTo>
                        <a:pt x="10517" y="10514"/>
                      </a:lnTo>
                      <a:cubicBezTo>
                        <a:pt x="10537" y="10467"/>
                        <a:pt x="10542" y="10439"/>
                        <a:pt x="10569" y="10412"/>
                      </a:cubicBezTo>
                      <a:cubicBezTo>
                        <a:pt x="10594" y="10404"/>
                        <a:pt x="10618" y="10394"/>
                        <a:pt x="10643" y="10382"/>
                      </a:cubicBezTo>
                      <a:close/>
                      <a:moveTo>
                        <a:pt x="8907" y="11077"/>
                      </a:moveTo>
                      <a:cubicBezTo>
                        <a:pt x="8907" y="11210"/>
                        <a:pt x="8974" y="11376"/>
                        <a:pt x="9040" y="11509"/>
                      </a:cubicBezTo>
                      <a:cubicBezTo>
                        <a:pt x="8941" y="11376"/>
                        <a:pt x="8907" y="11243"/>
                        <a:pt x="8907" y="11077"/>
                      </a:cubicBezTo>
                      <a:close/>
                      <a:moveTo>
                        <a:pt x="39184" y="11376"/>
                      </a:moveTo>
                      <a:lnTo>
                        <a:pt x="39184" y="11376"/>
                      </a:lnTo>
                      <a:cubicBezTo>
                        <a:pt x="39252" y="11496"/>
                        <a:pt x="39303" y="11624"/>
                        <a:pt x="39346" y="11762"/>
                      </a:cubicBezTo>
                      <a:lnTo>
                        <a:pt x="39346" y="11762"/>
                      </a:lnTo>
                      <a:cubicBezTo>
                        <a:pt x="39295" y="11632"/>
                        <a:pt x="39241" y="11503"/>
                        <a:pt x="39184" y="11376"/>
                      </a:cubicBezTo>
                      <a:close/>
                      <a:moveTo>
                        <a:pt x="39518" y="12245"/>
                      </a:moveTo>
                      <a:lnTo>
                        <a:pt x="39518" y="12245"/>
                      </a:lnTo>
                      <a:cubicBezTo>
                        <a:pt x="39695" y="12463"/>
                        <a:pt x="39669" y="12761"/>
                        <a:pt x="39793" y="12970"/>
                      </a:cubicBezTo>
                      <a:lnTo>
                        <a:pt x="39793" y="12970"/>
                      </a:lnTo>
                      <a:cubicBezTo>
                        <a:pt x="39781" y="12962"/>
                        <a:pt x="39765" y="12954"/>
                        <a:pt x="39749" y="12938"/>
                      </a:cubicBezTo>
                      <a:lnTo>
                        <a:pt x="39749" y="12938"/>
                      </a:lnTo>
                      <a:cubicBezTo>
                        <a:pt x="39746" y="12961"/>
                        <a:pt x="39744" y="12987"/>
                        <a:pt x="39743" y="13013"/>
                      </a:cubicBezTo>
                      <a:lnTo>
                        <a:pt x="39743" y="13013"/>
                      </a:lnTo>
                      <a:cubicBezTo>
                        <a:pt x="39676" y="12755"/>
                        <a:pt x="39602" y="12499"/>
                        <a:pt x="39518" y="12245"/>
                      </a:cubicBezTo>
                      <a:close/>
                      <a:moveTo>
                        <a:pt x="39849" y="13237"/>
                      </a:moveTo>
                      <a:lnTo>
                        <a:pt x="39849" y="13436"/>
                      </a:lnTo>
                      <a:cubicBezTo>
                        <a:pt x="39843" y="13413"/>
                        <a:pt x="39838" y="13390"/>
                        <a:pt x="39832" y="13366"/>
                      </a:cubicBezTo>
                      <a:lnTo>
                        <a:pt x="39832" y="13366"/>
                      </a:lnTo>
                      <a:cubicBezTo>
                        <a:pt x="39838" y="13338"/>
                        <a:pt x="39844" y="13296"/>
                        <a:pt x="39849" y="13237"/>
                      </a:cubicBezTo>
                      <a:close/>
                      <a:moveTo>
                        <a:pt x="5368" y="17424"/>
                      </a:moveTo>
                      <a:lnTo>
                        <a:pt x="5351" y="17458"/>
                      </a:lnTo>
                      <a:cubicBezTo>
                        <a:pt x="5351" y="17441"/>
                        <a:pt x="5360" y="17433"/>
                        <a:pt x="5368" y="17424"/>
                      </a:cubicBezTo>
                      <a:close/>
                      <a:moveTo>
                        <a:pt x="21736" y="26863"/>
                      </a:moveTo>
                      <a:cubicBezTo>
                        <a:pt x="21570" y="26996"/>
                        <a:pt x="21171" y="26963"/>
                        <a:pt x="21171" y="27262"/>
                      </a:cubicBezTo>
                      <a:cubicBezTo>
                        <a:pt x="20745" y="27262"/>
                        <a:pt x="20338" y="27262"/>
                        <a:pt x="20235" y="27589"/>
                      </a:cubicBezTo>
                      <a:lnTo>
                        <a:pt x="20235" y="27589"/>
                      </a:lnTo>
                      <a:cubicBezTo>
                        <a:pt x="20262" y="27274"/>
                        <a:pt x="20420" y="27236"/>
                        <a:pt x="21038" y="27162"/>
                      </a:cubicBezTo>
                      <a:cubicBezTo>
                        <a:pt x="21204" y="26929"/>
                        <a:pt x="21536" y="26996"/>
                        <a:pt x="21736" y="26863"/>
                      </a:cubicBezTo>
                      <a:close/>
                      <a:moveTo>
                        <a:pt x="19908" y="37631"/>
                      </a:moveTo>
                      <a:lnTo>
                        <a:pt x="19908" y="37664"/>
                      </a:lnTo>
                      <a:lnTo>
                        <a:pt x="19576" y="37664"/>
                      </a:lnTo>
                      <a:cubicBezTo>
                        <a:pt x="19675" y="37631"/>
                        <a:pt x="19808" y="37631"/>
                        <a:pt x="19908" y="37631"/>
                      </a:cubicBezTo>
                      <a:close/>
                      <a:moveTo>
                        <a:pt x="25810" y="37731"/>
                      </a:moveTo>
                      <a:lnTo>
                        <a:pt x="25810" y="37731"/>
                      </a:lnTo>
                      <a:cubicBezTo>
                        <a:pt x="25791" y="37740"/>
                        <a:pt x="25768" y="37744"/>
                        <a:pt x="25743" y="37744"/>
                      </a:cubicBezTo>
                      <a:cubicBezTo>
                        <a:pt x="25693" y="37744"/>
                        <a:pt x="25635" y="37731"/>
                        <a:pt x="25591" y="37731"/>
                      </a:cubicBezTo>
                      <a:close/>
                      <a:moveTo>
                        <a:pt x="23147" y="0"/>
                      </a:moveTo>
                      <a:cubicBezTo>
                        <a:pt x="17323" y="0"/>
                        <a:pt x="11403" y="3142"/>
                        <a:pt x="7445" y="9714"/>
                      </a:cubicBezTo>
                      <a:cubicBezTo>
                        <a:pt x="3025" y="13835"/>
                        <a:pt x="1" y="20316"/>
                        <a:pt x="2260" y="26165"/>
                      </a:cubicBezTo>
                      <a:cubicBezTo>
                        <a:pt x="2260" y="26099"/>
                        <a:pt x="2327" y="26032"/>
                        <a:pt x="2360" y="25966"/>
                      </a:cubicBezTo>
                      <a:cubicBezTo>
                        <a:pt x="2460" y="27561"/>
                        <a:pt x="4255" y="29223"/>
                        <a:pt x="5684" y="30186"/>
                      </a:cubicBezTo>
                      <a:cubicBezTo>
                        <a:pt x="12095" y="35672"/>
                        <a:pt x="18684" y="38284"/>
                        <a:pt x="24379" y="38284"/>
                      </a:cubicBezTo>
                      <a:cubicBezTo>
                        <a:pt x="35039" y="38284"/>
                        <a:pt x="42569" y="29132"/>
                        <a:pt x="39948" y="12539"/>
                      </a:cubicBezTo>
                      <a:cubicBezTo>
                        <a:pt x="36699" y="4335"/>
                        <a:pt x="29988" y="0"/>
                        <a:pt x="23147" y="0"/>
                      </a:cubicBezTo>
                      <a:close/>
                    </a:path>
                  </a:pathLst>
                </a:custGeom>
                <a:solidFill>
                  <a:srgbClr val="F25D27">
                    <a:alpha val="74480"/>
                  </a:srgbClr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2479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977059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4DF3D-B03E-0C26-E84F-01BDE93CE5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0230" y="1122363"/>
            <a:ext cx="9121379" cy="2387600"/>
          </a:xfrm>
        </p:spPr>
        <p:txBody>
          <a:bodyPr anchor="b"/>
          <a:lstStyle>
            <a:lvl1pPr algn="ctr">
              <a:defRPr sz="598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80845C-5F8E-19B8-C440-3C7FC5FFAE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0230" y="3602038"/>
            <a:ext cx="9121379" cy="1655762"/>
          </a:xfrm>
        </p:spPr>
        <p:txBody>
          <a:bodyPr/>
          <a:lstStyle>
            <a:lvl1pPr marL="0" indent="0" algn="ctr">
              <a:buNone/>
              <a:defRPr sz="2394"/>
            </a:lvl1pPr>
            <a:lvl2pPr marL="456057" indent="0" algn="ctr">
              <a:buNone/>
              <a:defRPr sz="1995"/>
            </a:lvl2pPr>
            <a:lvl3pPr marL="912114" indent="0" algn="ctr">
              <a:buNone/>
              <a:defRPr sz="1795"/>
            </a:lvl3pPr>
            <a:lvl4pPr marL="1368171" indent="0" algn="ctr">
              <a:buNone/>
              <a:defRPr sz="1596"/>
            </a:lvl4pPr>
            <a:lvl5pPr marL="1824228" indent="0" algn="ctr">
              <a:buNone/>
              <a:defRPr sz="1596"/>
            </a:lvl5pPr>
            <a:lvl6pPr marL="2280285" indent="0" algn="ctr">
              <a:buNone/>
              <a:defRPr sz="1596"/>
            </a:lvl6pPr>
            <a:lvl7pPr marL="2736342" indent="0" algn="ctr">
              <a:buNone/>
              <a:defRPr sz="1596"/>
            </a:lvl7pPr>
            <a:lvl8pPr marL="3192399" indent="0" algn="ctr">
              <a:buNone/>
              <a:defRPr sz="1596"/>
            </a:lvl8pPr>
            <a:lvl9pPr marL="3648456" indent="0" algn="ctr">
              <a:buNone/>
              <a:defRPr sz="1596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38923C-2D87-2A84-35C8-FB38F7786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53089B-74E4-873C-0F02-31240F86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D89CB0-4205-00A3-1D04-F60C26D22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90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C036E-C136-86AE-30D5-2D000A02BF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CF9D37-56DB-7537-389F-F010D35C4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DBDB4-34AB-274C-BD9E-FA9747A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05F231-2AB5-1AE2-FABE-1D0B9F2340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FBAC1D-DC50-70DA-DD5C-813C19A53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065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4572" y="593367"/>
            <a:ext cx="11332694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Ubuntu"/>
              <a:buNone/>
              <a:defRPr sz="2800" b="1">
                <a:solidFill>
                  <a:schemeClr val="lt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4572" y="1536633"/>
            <a:ext cx="11332694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●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1pPr>
            <a:lvl2pPr marL="914400" lvl="1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2pPr>
            <a:lvl3pPr marL="1371600" lvl="2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3pPr>
            <a:lvl4pPr marL="1828800" lvl="3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●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4pPr>
            <a:lvl5pPr marL="2286000" lvl="4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5pPr>
            <a:lvl6pPr marL="2743200" lvl="5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6pPr>
            <a:lvl7pPr marL="3200400" lvl="6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●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7pPr>
            <a:lvl8pPr marL="3657600" lvl="7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○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8pPr>
            <a:lvl9pPr marL="4114800" lvl="8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Ubuntu"/>
              <a:buChar char="■"/>
              <a:defRPr>
                <a:solidFill>
                  <a:schemeClr val="dk1"/>
                </a:solidFill>
                <a:latin typeface="Ubuntu"/>
                <a:ea typeface="Ubuntu"/>
                <a:cs typeface="Ubuntu"/>
                <a:sym typeface="Ubuntu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7" r:id="rId2"/>
    <p:sldLayoutId id="2147483658" r:id="rId3"/>
    <p:sldLayoutId id="2147483674" r:id="rId4"/>
    <p:sldLayoutId id="2147483678" r:id="rId5"/>
    <p:sldLayoutId id="2147483684" r:id="rId6"/>
    <p:sldLayoutId id="2147483685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2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1C89C06-C199-6B2C-FEAC-D03C48ADC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127" y="365126"/>
            <a:ext cx="1048958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3A37B-477B-935A-772C-0DE64CB5AE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127" y="1825625"/>
            <a:ext cx="1048958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A44AB7-A75E-F924-F93E-FC2F18454E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126" y="6356351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C2E09-A951-423B-BE4E-9B0D01775F51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AA129C-775E-0034-6E3C-65EAB7942E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28609" y="6356351"/>
            <a:ext cx="41046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4224B-7DA4-6CE8-42BC-908DE7194F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89298" y="6356351"/>
            <a:ext cx="27364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9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CA7E8-AB0A-4866-A3D2-702756584E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722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2114" rtl="0" eaLnBrk="1" latinLnBrk="0" hangingPunct="1">
        <a:lnSpc>
          <a:spcPct val="90000"/>
        </a:lnSpc>
        <a:spcBef>
          <a:spcPct val="0"/>
        </a:spcBef>
        <a:buNone/>
        <a:defRPr sz="43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029" indent="-228029" algn="l" defTabSz="912114" rtl="0" eaLnBrk="1" latinLnBrk="0" hangingPunct="1">
        <a:lnSpc>
          <a:spcPct val="90000"/>
        </a:lnSpc>
        <a:spcBef>
          <a:spcPts val="998"/>
        </a:spcBef>
        <a:buFont typeface="Arial" panose="020B0604020202020204" pitchFamily="34" charset="0"/>
        <a:buChar char="•"/>
        <a:defRPr sz="2793" kern="1200">
          <a:solidFill>
            <a:schemeClr val="tx1"/>
          </a:solidFill>
          <a:latin typeface="+mn-lt"/>
          <a:ea typeface="+mn-ea"/>
          <a:cs typeface="+mn-cs"/>
        </a:defRPr>
      </a:lvl1pPr>
      <a:lvl2pPr marL="684086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2394" kern="1200">
          <a:solidFill>
            <a:schemeClr val="tx1"/>
          </a:solidFill>
          <a:latin typeface="+mn-lt"/>
          <a:ea typeface="+mn-ea"/>
          <a:cs typeface="+mn-cs"/>
        </a:defRPr>
      </a:lvl2pPr>
      <a:lvl3pPr marL="1140143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995" kern="1200">
          <a:solidFill>
            <a:schemeClr val="tx1"/>
          </a:solidFill>
          <a:latin typeface="+mn-lt"/>
          <a:ea typeface="+mn-ea"/>
          <a:cs typeface="+mn-cs"/>
        </a:defRPr>
      </a:lvl3pPr>
      <a:lvl4pPr marL="1596200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2052257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508314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964371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420428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876485" indent="-228029" algn="l" defTabSz="912114" rtl="0" eaLnBrk="1" latinLnBrk="0" hangingPunct="1">
        <a:lnSpc>
          <a:spcPct val="90000"/>
        </a:lnSpc>
        <a:spcBef>
          <a:spcPts val="499"/>
        </a:spcBef>
        <a:buFont typeface="Arial" panose="020B0604020202020204" pitchFamily="34" charset="0"/>
        <a:buChar char="•"/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6057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2114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8171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4228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80285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6342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2399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8456" algn="l" defTabSz="912114" rtl="0" eaLnBrk="1" latinLnBrk="0" hangingPunct="1">
        <a:defRPr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2E978E-294C-BF00-6F37-3BACE237753E}"/>
              </a:ext>
            </a:extLst>
          </p:cNvPr>
          <p:cNvSpPr txBox="1"/>
          <p:nvPr/>
        </p:nvSpPr>
        <p:spPr>
          <a:xfrm>
            <a:off x="1937983" y="1941342"/>
            <a:ext cx="828587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>
                <a:solidFill>
                  <a:srgbClr val="FFC000"/>
                </a:solidFill>
              </a:rPr>
              <a:t>BÀI 17: </a:t>
            </a:r>
          </a:p>
          <a:p>
            <a:pPr algn="ctr"/>
            <a:r>
              <a:rPr lang="en-US" sz="7200" b="1">
                <a:solidFill>
                  <a:srgbClr val="FFC000"/>
                </a:solidFill>
              </a:rPr>
              <a:t>NGƯỠNG CỬA</a:t>
            </a:r>
          </a:p>
        </p:txBody>
      </p:sp>
    </p:spTree>
    <p:extLst>
      <p:ext uri="{BB962C8B-B14F-4D97-AF65-F5344CB8AC3E}">
        <p14:creationId xmlns:p14="http://schemas.microsoft.com/office/powerpoint/2010/main" val="3231642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AE1EAE-DC21-C178-E1D2-AEE5CFD35A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B4A70CD1-A5A3-E496-A8CE-6FC7297890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8177" b="61198" l="6735" r="16618">
                        <a14:foregroundMark x1="9004" y1="59245" x2="10981" y2="58984"/>
                        <a14:foregroundMark x1="13397" y1="59245" x2="16032" y2="59245"/>
                        <a14:foregroundMark x1="14422" y1="56510" x2="12592" y2="60677"/>
                        <a14:foregroundMark x1="14129" y1="56901" x2="14714" y2="58333"/>
                        <a14:foregroundMark x1="14568" y1="57161" x2="14714" y2="58594"/>
                        <a14:foregroundMark x1="9590" y1="58333" x2="10908" y2="58203"/>
                        <a14:foregroundMark x1="10908" y1="58333" x2="11347" y2="59245"/>
                        <a14:foregroundMark x1="8199" y1="60417" x2="13543" y2="5937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6587" t="48301" r="82229" b="39418"/>
          <a:stretch/>
        </p:blipFill>
        <p:spPr bwMode="auto">
          <a:xfrm>
            <a:off x="186579" y="427077"/>
            <a:ext cx="1451549" cy="896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310CF013-9EFB-062A-C4A0-C5C44EFD6560}"/>
              </a:ext>
            </a:extLst>
          </p:cNvPr>
          <p:cNvSpPr txBox="1"/>
          <p:nvPr/>
        </p:nvSpPr>
        <p:spPr>
          <a:xfrm>
            <a:off x="1574664" y="813129"/>
            <a:ext cx="994597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/>
              <a:t>Trao đổi với bạn để trả lời câu hỏi: </a:t>
            </a:r>
            <a:r>
              <a:rPr lang="en-US" sz="3200" i="1"/>
              <a:t>Em cảm thấy thế nào nếu phải xa ngôi nhà của mình nhiều ngày?</a:t>
            </a:r>
          </a:p>
        </p:txBody>
      </p:sp>
    </p:spTree>
    <p:extLst>
      <p:ext uri="{BB962C8B-B14F-4D97-AF65-F5344CB8AC3E}">
        <p14:creationId xmlns:p14="http://schemas.microsoft.com/office/powerpoint/2010/main" val="4098265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55235-2C2E-1D5D-FAC8-542194A36860}"/>
              </a:ext>
            </a:extLst>
          </p:cNvPr>
          <p:cNvSpPr txBox="1"/>
          <p:nvPr/>
        </p:nvSpPr>
        <p:spPr>
          <a:xfrm>
            <a:off x="1506783" y="2707515"/>
            <a:ext cx="9148275" cy="144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778" b="1">
                <a:solidFill>
                  <a:srgbClr val="0070C0"/>
                </a:solidFill>
              </a:rPr>
              <a:t>ĐỌC VĂN BẢN</a:t>
            </a:r>
          </a:p>
        </p:txBody>
      </p:sp>
    </p:spTree>
    <p:extLst>
      <p:ext uri="{BB962C8B-B14F-4D97-AF65-F5344CB8AC3E}">
        <p14:creationId xmlns:p14="http://schemas.microsoft.com/office/powerpoint/2010/main" val="1782027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CCF135C0-2EAF-612D-A7C4-0728BFDA7B56}"/>
              </a:ext>
            </a:extLst>
          </p:cNvPr>
          <p:cNvGrpSpPr/>
          <p:nvPr/>
        </p:nvGrpSpPr>
        <p:grpSpPr>
          <a:xfrm>
            <a:off x="814578" y="123101"/>
            <a:ext cx="11055929" cy="6365397"/>
            <a:chOff x="404542" y="-18057"/>
            <a:chExt cx="11055929" cy="6365397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99BC2BC-412A-781B-19CB-02F608D8BC2B}"/>
                </a:ext>
              </a:extLst>
            </p:cNvPr>
            <p:cNvSpPr txBox="1"/>
            <p:nvPr/>
          </p:nvSpPr>
          <p:spPr>
            <a:xfrm>
              <a:off x="2498744" y="-18057"/>
              <a:ext cx="5021087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>
                  <a:solidFill>
                    <a:srgbClr val="0070C0"/>
                  </a:solidFill>
                  <a:latin typeface="+mn-lt"/>
                </a:rPr>
                <a:t>NGƯỠNG CỬA</a:t>
              </a:r>
            </a:p>
            <a:p>
              <a:pPr algn="ctr"/>
              <a:r>
                <a:rPr lang="en-US" sz="4000" b="1">
                  <a:solidFill>
                    <a:srgbClr val="0070C0"/>
                  </a:solidFill>
                  <a:latin typeface="+mn-lt"/>
                </a:rPr>
                <a:t>(Trích)</a:t>
              </a:r>
              <a:endParaRPr lang="vi-VN" sz="4000" b="1">
                <a:solidFill>
                  <a:srgbClr val="0070C0"/>
                </a:solidFill>
                <a:latin typeface="+mn-lt"/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7B4B031-BCF2-51EA-FDB5-562DF0AAD6DE}"/>
                </a:ext>
              </a:extLst>
            </p:cNvPr>
            <p:cNvSpPr txBox="1"/>
            <p:nvPr/>
          </p:nvSpPr>
          <p:spPr>
            <a:xfrm>
              <a:off x="404542" y="1518037"/>
              <a:ext cx="5465292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Nơi ấy ai cũng quen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Ngay từ thời tấm bé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Khi tay bà, tay mẹ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Còn dắt vòng đi men.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77202247-F2A4-2A67-F0F2-5DD611029A4B}"/>
                </a:ext>
              </a:extLst>
            </p:cNvPr>
            <p:cNvSpPr txBox="1"/>
            <p:nvPr/>
          </p:nvSpPr>
          <p:spPr>
            <a:xfrm>
              <a:off x="404542" y="3792795"/>
              <a:ext cx="5465292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Nơi bố mẹ ngày đêm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Lúc nào qua cũng vội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Nơi bạn bè chạy tới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Thường lúc nào cũng vui.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43EE17E-50E4-AC30-86A4-DCEE372C0B7D}"/>
                </a:ext>
              </a:extLst>
            </p:cNvPr>
            <p:cNvSpPr txBox="1"/>
            <p:nvPr/>
          </p:nvSpPr>
          <p:spPr>
            <a:xfrm>
              <a:off x="5869835" y="1518037"/>
              <a:ext cx="5590636" cy="20621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Nơi ấy đã đưa tôi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Buổi đầu tiên đến lớp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Nay con đường xa tắp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Vẫn đang chờ tôi đi.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C79810F-8F55-C4E8-5612-61CAD790242A}"/>
                </a:ext>
              </a:extLst>
            </p:cNvPr>
            <p:cNvSpPr txBox="1"/>
            <p:nvPr/>
          </p:nvSpPr>
          <p:spPr>
            <a:xfrm>
              <a:off x="5874925" y="3792795"/>
              <a:ext cx="5138012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Nơi ấy ngôi sao khuya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Soi vào trong giấc ngủ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Ngọn đèn khuya bóng mẹ</a:t>
              </a:r>
            </a:p>
            <a:p>
              <a:pPr algn="l"/>
              <a:r>
                <a:rPr lang="vi-VN" sz="3200" b="0" i="0">
                  <a:solidFill>
                    <a:srgbClr val="000000"/>
                  </a:solidFill>
                  <a:effectLst/>
                  <a:latin typeface="+mn-lt"/>
                </a:rPr>
                <a:t>Sáng một vầng trên sân.</a:t>
              </a:r>
            </a:p>
            <a:p>
              <a:pPr algn="r"/>
              <a:r>
                <a:rPr lang="en-US" sz="3200">
                  <a:latin typeface="+mn-lt"/>
                </a:rPr>
                <a:t>(Vũ Quần Phương)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2C6721D8-2523-8CE2-77D0-B5415C70060A}"/>
              </a:ext>
            </a:extLst>
          </p:cNvPr>
          <p:cNvCxnSpPr>
            <a:cxnSpLocks/>
          </p:cNvCxnSpPr>
          <p:nvPr/>
        </p:nvCxnSpPr>
        <p:spPr>
          <a:xfrm>
            <a:off x="9234011" y="3150181"/>
            <a:ext cx="1180154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285D7DFC-F0BA-DD2D-4DA4-6321C9EB1709}"/>
              </a:ext>
            </a:extLst>
          </p:cNvPr>
          <p:cNvCxnSpPr>
            <a:cxnSpLocks/>
          </p:cNvCxnSpPr>
          <p:nvPr/>
        </p:nvCxnSpPr>
        <p:spPr>
          <a:xfrm>
            <a:off x="8190459" y="3634214"/>
            <a:ext cx="732783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14DEEF1-1768-AA92-7331-C5FE51ED4B15}"/>
              </a:ext>
            </a:extLst>
          </p:cNvPr>
          <p:cNvCxnSpPr>
            <a:cxnSpLocks/>
          </p:cNvCxnSpPr>
          <p:nvPr/>
        </p:nvCxnSpPr>
        <p:spPr>
          <a:xfrm>
            <a:off x="6327692" y="4916533"/>
            <a:ext cx="666166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51E8502-DD00-47A6-CDD1-1447EFF6B161}"/>
              </a:ext>
            </a:extLst>
          </p:cNvPr>
          <p:cNvCxnSpPr>
            <a:cxnSpLocks/>
          </p:cNvCxnSpPr>
          <p:nvPr/>
        </p:nvCxnSpPr>
        <p:spPr>
          <a:xfrm>
            <a:off x="6352289" y="5939251"/>
            <a:ext cx="886667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E6A374-75DF-3BD5-6465-9505718B8CF2}"/>
              </a:ext>
            </a:extLst>
          </p:cNvPr>
          <p:cNvCxnSpPr>
            <a:cxnSpLocks/>
          </p:cNvCxnSpPr>
          <p:nvPr/>
        </p:nvCxnSpPr>
        <p:spPr>
          <a:xfrm>
            <a:off x="9234011" y="5890820"/>
            <a:ext cx="1438239" cy="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977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665EA2-DBC2-4BD0-A53D-C6FC31E527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52130AE-E819-08FF-251F-37ECF461C8F6}"/>
              </a:ext>
            </a:extLst>
          </p:cNvPr>
          <p:cNvSpPr txBox="1"/>
          <p:nvPr/>
        </p:nvSpPr>
        <p:spPr>
          <a:xfrm>
            <a:off x="636213" y="2707515"/>
            <a:ext cx="10889412" cy="1443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778" b="1">
                <a:solidFill>
                  <a:srgbClr val="0070C0"/>
                </a:solidFill>
              </a:rPr>
              <a:t>TRẢ LỜI CÂU HỎI</a:t>
            </a:r>
          </a:p>
        </p:txBody>
      </p:sp>
    </p:spTree>
    <p:extLst>
      <p:ext uri="{BB962C8B-B14F-4D97-AF65-F5344CB8AC3E}">
        <p14:creationId xmlns:p14="http://schemas.microsoft.com/office/powerpoint/2010/main" val="4193943064"/>
      </p:ext>
    </p:extLst>
  </p:cSld>
  <p:clrMapOvr>
    <a:masterClrMapping/>
  </p:clrMapOvr>
</p:sld>
</file>

<file path=ppt/theme/theme1.xml><?xml version="1.0" encoding="utf-8"?>
<a:theme xmlns:a="http://schemas.openxmlformats.org/drawingml/2006/main" name="Family Fun by Slidesgo">
  <a:themeElements>
    <a:clrScheme name="Simple Light">
      <a:dk1>
        <a:srgbClr val="72015C"/>
      </a:dk1>
      <a:lt1>
        <a:srgbClr val="9B64C1"/>
      </a:lt1>
      <a:dk2>
        <a:srgbClr val="FFFFFF"/>
      </a:dk2>
      <a:lt2>
        <a:srgbClr val="F2ECF8"/>
      </a:lt2>
      <a:accent1>
        <a:srgbClr val="B79BD5"/>
      </a:accent1>
      <a:accent2>
        <a:srgbClr val="D38ABF"/>
      </a:accent2>
      <a:accent3>
        <a:srgbClr val="72015C"/>
      </a:accent3>
      <a:accent4>
        <a:srgbClr val="DDB8D6"/>
      </a:accent4>
      <a:accent5>
        <a:srgbClr val="D2C7E6"/>
      </a:accent5>
      <a:accent6>
        <a:srgbClr val="FFFFFF"/>
      </a:accent6>
      <a:hlink>
        <a:srgbClr val="72015C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232</Words>
  <Application>Microsoft Office PowerPoint</Application>
  <PresentationFormat>Custom</PresentationFormat>
  <Paragraphs>33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Calibri Light</vt:lpstr>
      <vt:lpstr>Calibri</vt:lpstr>
      <vt:lpstr>Fredoka One</vt:lpstr>
      <vt:lpstr>Arial</vt:lpstr>
      <vt:lpstr>Ubuntu</vt:lpstr>
      <vt:lpstr>Family Fun by Slidesgo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Fun</dc:title>
  <dc:creator>PC</dc:creator>
  <cp:lastModifiedBy>Administrator</cp:lastModifiedBy>
  <cp:revision>41</cp:revision>
  <dcterms:modified xsi:type="dcterms:W3CDTF">2025-11-04T03:16:01Z</dcterms:modified>
</cp:coreProperties>
</file>