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346" r:id="rId2"/>
    <p:sldId id="347" r:id="rId3"/>
    <p:sldId id="317" r:id="rId4"/>
    <p:sldId id="318" r:id="rId5"/>
    <p:sldId id="348" r:id="rId6"/>
    <p:sldId id="349" r:id="rId7"/>
    <p:sldId id="350" r:id="rId8"/>
    <p:sldId id="352" r:id="rId9"/>
    <p:sldId id="319" r:id="rId10"/>
    <p:sldId id="377" r:id="rId11"/>
    <p:sldId id="329" r:id="rId12"/>
    <p:sldId id="373" r:id="rId13"/>
    <p:sldId id="374" r:id="rId14"/>
  </p:sldIdLst>
  <p:sldSz cx="9144000" cy="5143500" type="screen16x9"/>
  <p:notesSz cx="6858000" cy="9144000"/>
  <p:embeddedFontLst>
    <p:embeddedFont>
      <p:font typeface="Karla" pitchFamily="2" charset="0"/>
      <p:regular r:id="rId16"/>
      <p:bold r:id="rId17"/>
      <p:italic r:id="rId18"/>
      <p:boldItalic r:id="rId19"/>
    </p:embeddedFont>
    <p:embeddedFont>
      <p:font typeface="Maven Pro" panose="020B0604020202020204" charset="0"/>
      <p:regular r:id="rId20"/>
      <p:bold r:id="rId21"/>
    </p:embeddedFont>
    <p:embeddedFont>
      <p:font typeface="Montserrat" panose="00000500000000000000" pitchFamily="2" charset="0"/>
      <p:regular r:id="rId22"/>
    </p:embeddedFont>
    <p:embeddedFont>
      <p:font typeface="Nunito" pitchFamily="2" charset="0"/>
      <p:regular r:id="rId23"/>
      <p:bold r:id="rId24"/>
      <p:italic r:id="rId25"/>
      <p:boldItalic r:id="rId26"/>
    </p:embeddedFont>
    <p:embeddedFont>
      <p:font typeface="Sigmar One"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E6"/>
    <a:srgbClr val="8BE6FF"/>
    <a:srgbClr val="A7ECFF"/>
    <a:srgbClr val="DB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61C0E0-73D3-416D-9272-36C8C5ADF3D1}">
  <a:tblStyle styleId="{FB61C0E0-73D3-416D-9272-36C8C5ADF3D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77" autoAdjust="0"/>
  </p:normalViewPr>
  <p:slideViewPr>
    <p:cSldViewPr snapToGrid="0">
      <p:cViewPr varScale="1">
        <p:scale>
          <a:sx n="100" d="100"/>
          <a:sy n="100" d="100"/>
        </p:scale>
        <p:origin x="946" y="58"/>
      </p:cViewPr>
      <p:guideLst>
        <p:guide orient="horz" pos="2596"/>
        <p:guide pos="2880"/>
      </p:guideLst>
    </p:cSldViewPr>
  </p:slideViewPr>
  <p:notesTextViewPr>
    <p:cViewPr>
      <p:scale>
        <a:sx n="1" d="1"/>
        <a:sy n="1" d="1"/>
      </p:scale>
      <p:origin x="0" y="0"/>
    </p:cViewPr>
  </p:notesTextViewPr>
  <p:sorterViewPr>
    <p:cViewPr>
      <p:scale>
        <a:sx n="170" d="100"/>
        <a:sy n="170" d="100"/>
      </p:scale>
      <p:origin x="0" y="-20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1"/>
        <p:cNvGrpSpPr/>
        <p:nvPr/>
      </p:nvGrpSpPr>
      <p:grpSpPr>
        <a:xfrm>
          <a:off x="0" y="0"/>
          <a:ext cx="0" cy="0"/>
          <a:chOff x="0" y="0"/>
          <a:chExt cx="0" cy="0"/>
        </a:xfrm>
      </p:grpSpPr>
      <p:sp>
        <p:nvSpPr>
          <p:cNvPr id="8192" name="Google Shape;8192;g9fe1004d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3" name="Google Shape;8193;g9fe1004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48301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42452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TỰ PHÁT BIỂU</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g9fe1004dc8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1" name="Google Shape;8261;g9fe1004dc8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GV cùng hs nhớ lại nhân vật đồng hành Hà và Nam qua từng năm học</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3798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linh động thay đổi từ khó đọc theo vùng miền nhé!</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29176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linh động thay đổi từ khó đọc theo vùng miền nhé!</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16404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5"/>
        <p:cNvGrpSpPr/>
        <p:nvPr/>
      </p:nvGrpSpPr>
      <p:grpSpPr>
        <a:xfrm>
          <a:off x="0" y="0"/>
          <a:ext cx="0" cy="0"/>
          <a:chOff x="0" y="0"/>
          <a:chExt cx="0" cy="0"/>
        </a:xfrm>
      </p:grpSpPr>
      <p:sp>
        <p:nvSpPr>
          <p:cNvPr id="456" name="Google Shape;456;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57" name="Google Shape;457;p6"/>
          <p:cNvSpPr/>
          <p:nvPr/>
        </p:nvSpPr>
        <p:spPr>
          <a:xfrm>
            <a:off x="7978318" y="236548"/>
            <a:ext cx="1066263" cy="461704"/>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6"/>
          <p:cNvGrpSpPr/>
          <p:nvPr/>
        </p:nvGrpSpPr>
        <p:grpSpPr>
          <a:xfrm>
            <a:off x="-553000" y="4694833"/>
            <a:ext cx="11761053" cy="1346163"/>
            <a:chOff x="0" y="4694675"/>
            <a:chExt cx="10045313" cy="1149780"/>
          </a:xfrm>
        </p:grpSpPr>
        <p:sp>
          <p:nvSpPr>
            <p:cNvPr id="459" name="Google Shape;459;p6"/>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460" name="Google Shape;460;p6"/>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461" name="Google Shape;461;p6"/>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2" name="Google Shape;462;p6"/>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3" name="Google Shape;463;p6"/>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64" name="Google Shape;464;p6"/>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65" name="Google Shape;465;p6"/>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6" name="Google Shape;466;p6"/>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67" name="Google Shape;467;p6"/>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68" name="Google Shape;468;p6"/>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69" name="Google Shape;469;p6"/>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70" name="Google Shape;470;p6"/>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7"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2993"/>
            </a:lvl1pPr>
            <a:lvl2pPr lvl="1" algn="ctr" rtl="0">
              <a:lnSpc>
                <a:spcPct val="90000"/>
              </a:lnSpc>
              <a:spcBef>
                <a:spcPts val="0"/>
              </a:spcBef>
              <a:spcAft>
                <a:spcPts val="0"/>
              </a:spcAft>
              <a:buNone/>
              <a:defRPr sz="2993"/>
            </a:lvl2pPr>
            <a:lvl3pPr lvl="2" algn="ctr" rtl="0">
              <a:lnSpc>
                <a:spcPct val="90000"/>
              </a:lnSpc>
              <a:spcBef>
                <a:spcPts val="0"/>
              </a:spcBef>
              <a:spcAft>
                <a:spcPts val="0"/>
              </a:spcAft>
              <a:buNone/>
              <a:defRPr sz="2993"/>
            </a:lvl3pPr>
            <a:lvl4pPr lvl="3" algn="ctr" rtl="0">
              <a:lnSpc>
                <a:spcPct val="90000"/>
              </a:lnSpc>
              <a:spcBef>
                <a:spcPts val="0"/>
              </a:spcBef>
              <a:spcAft>
                <a:spcPts val="0"/>
              </a:spcAft>
              <a:buNone/>
              <a:defRPr sz="2993"/>
            </a:lvl4pPr>
            <a:lvl5pPr lvl="4" algn="ctr" rtl="0">
              <a:lnSpc>
                <a:spcPct val="90000"/>
              </a:lnSpc>
              <a:spcBef>
                <a:spcPts val="0"/>
              </a:spcBef>
              <a:spcAft>
                <a:spcPts val="0"/>
              </a:spcAft>
              <a:buNone/>
              <a:defRPr sz="2993"/>
            </a:lvl5pPr>
            <a:lvl6pPr lvl="5" algn="ctr" rtl="0">
              <a:lnSpc>
                <a:spcPct val="90000"/>
              </a:lnSpc>
              <a:spcBef>
                <a:spcPts val="0"/>
              </a:spcBef>
              <a:spcAft>
                <a:spcPts val="0"/>
              </a:spcAft>
              <a:buNone/>
              <a:defRPr sz="2993"/>
            </a:lvl6pPr>
            <a:lvl7pPr lvl="6" algn="ctr" rtl="0">
              <a:lnSpc>
                <a:spcPct val="90000"/>
              </a:lnSpc>
              <a:spcBef>
                <a:spcPts val="0"/>
              </a:spcBef>
              <a:spcAft>
                <a:spcPts val="0"/>
              </a:spcAft>
              <a:buNone/>
              <a:defRPr sz="2993"/>
            </a:lvl7pPr>
            <a:lvl8pPr lvl="7" algn="ctr" rtl="0">
              <a:lnSpc>
                <a:spcPct val="90000"/>
              </a:lnSpc>
              <a:spcBef>
                <a:spcPts val="0"/>
              </a:spcBef>
              <a:spcAft>
                <a:spcPts val="0"/>
              </a:spcAft>
              <a:buNone/>
              <a:defRPr sz="2993"/>
            </a:lvl8pPr>
            <a:lvl9pPr lvl="8" algn="ctr" rtl="0">
              <a:lnSpc>
                <a:spcPct val="90000"/>
              </a:lnSpc>
              <a:spcBef>
                <a:spcPts val="0"/>
              </a:spcBef>
              <a:spcAft>
                <a:spcPts val="0"/>
              </a:spcAft>
              <a:buNone/>
              <a:defRPr sz="2993"/>
            </a:lvl9pPr>
          </a:lstStyle>
          <a:p>
            <a:endParaRPr/>
          </a:p>
        </p:txBody>
      </p:sp>
      <p:sp>
        <p:nvSpPr>
          <p:cNvPr id="453" name="Google Shape;453;p3"/>
          <p:cNvSpPr txBox="1">
            <a:spLocks noGrp="1"/>
          </p:cNvSpPr>
          <p:nvPr>
            <p:ph type="subTitle" idx="2"/>
          </p:nvPr>
        </p:nvSpPr>
        <p:spPr>
          <a:xfrm>
            <a:off x="4677037"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596">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369"/>
            </a:lvl1pPr>
            <a:lvl2pPr lvl="1" algn="ctr" rtl="0">
              <a:spcBef>
                <a:spcPts val="0"/>
              </a:spcBef>
              <a:spcAft>
                <a:spcPts val="0"/>
              </a:spcAft>
              <a:buClr>
                <a:schemeClr val="accent4"/>
              </a:buClr>
              <a:buSzPts val="12400"/>
              <a:buNone/>
              <a:defRPr sz="12369">
                <a:solidFill>
                  <a:schemeClr val="accent4"/>
                </a:solidFill>
              </a:defRPr>
            </a:lvl2pPr>
            <a:lvl3pPr lvl="2" algn="ctr" rtl="0">
              <a:spcBef>
                <a:spcPts val="0"/>
              </a:spcBef>
              <a:spcAft>
                <a:spcPts val="0"/>
              </a:spcAft>
              <a:buClr>
                <a:schemeClr val="accent4"/>
              </a:buClr>
              <a:buSzPts val="12400"/>
              <a:buNone/>
              <a:defRPr sz="12369">
                <a:solidFill>
                  <a:schemeClr val="accent4"/>
                </a:solidFill>
              </a:defRPr>
            </a:lvl3pPr>
            <a:lvl4pPr lvl="3" algn="ctr" rtl="0">
              <a:spcBef>
                <a:spcPts val="0"/>
              </a:spcBef>
              <a:spcAft>
                <a:spcPts val="0"/>
              </a:spcAft>
              <a:buClr>
                <a:schemeClr val="accent4"/>
              </a:buClr>
              <a:buSzPts val="12400"/>
              <a:buNone/>
              <a:defRPr sz="12369">
                <a:solidFill>
                  <a:schemeClr val="accent4"/>
                </a:solidFill>
              </a:defRPr>
            </a:lvl4pPr>
            <a:lvl5pPr lvl="4" algn="ctr" rtl="0">
              <a:spcBef>
                <a:spcPts val="0"/>
              </a:spcBef>
              <a:spcAft>
                <a:spcPts val="0"/>
              </a:spcAft>
              <a:buClr>
                <a:schemeClr val="accent4"/>
              </a:buClr>
              <a:buSzPts val="12400"/>
              <a:buNone/>
              <a:defRPr sz="12369">
                <a:solidFill>
                  <a:schemeClr val="accent4"/>
                </a:solidFill>
              </a:defRPr>
            </a:lvl5pPr>
            <a:lvl6pPr lvl="5" algn="ctr" rtl="0">
              <a:spcBef>
                <a:spcPts val="0"/>
              </a:spcBef>
              <a:spcAft>
                <a:spcPts val="0"/>
              </a:spcAft>
              <a:buClr>
                <a:schemeClr val="accent4"/>
              </a:buClr>
              <a:buSzPts val="12400"/>
              <a:buNone/>
              <a:defRPr sz="12369">
                <a:solidFill>
                  <a:schemeClr val="accent4"/>
                </a:solidFill>
              </a:defRPr>
            </a:lvl6pPr>
            <a:lvl7pPr lvl="6" algn="ctr" rtl="0">
              <a:spcBef>
                <a:spcPts val="0"/>
              </a:spcBef>
              <a:spcAft>
                <a:spcPts val="0"/>
              </a:spcAft>
              <a:buClr>
                <a:schemeClr val="accent4"/>
              </a:buClr>
              <a:buSzPts val="12400"/>
              <a:buNone/>
              <a:defRPr sz="12369">
                <a:solidFill>
                  <a:schemeClr val="accent4"/>
                </a:solidFill>
              </a:defRPr>
            </a:lvl7pPr>
            <a:lvl8pPr lvl="7" algn="ctr" rtl="0">
              <a:spcBef>
                <a:spcPts val="0"/>
              </a:spcBef>
              <a:spcAft>
                <a:spcPts val="0"/>
              </a:spcAft>
              <a:buClr>
                <a:schemeClr val="accent4"/>
              </a:buClr>
              <a:buSzPts val="12400"/>
              <a:buNone/>
              <a:defRPr sz="12369">
                <a:solidFill>
                  <a:schemeClr val="accent4"/>
                </a:solidFill>
              </a:defRPr>
            </a:lvl8pPr>
            <a:lvl9pPr lvl="8" algn="ctr" rtl="0">
              <a:spcBef>
                <a:spcPts val="0"/>
              </a:spcBef>
              <a:spcAft>
                <a:spcPts val="0"/>
              </a:spcAft>
              <a:buClr>
                <a:schemeClr val="accent4"/>
              </a:buClr>
              <a:buSzPts val="12400"/>
              <a:buNone/>
              <a:defRPr sz="12369">
                <a:solidFill>
                  <a:schemeClr val="accent4"/>
                </a:solidFill>
              </a:defRPr>
            </a:lvl9pPr>
          </a:lstStyle>
          <a:p>
            <a:r>
              <a:t>xx%</a:t>
            </a:r>
          </a:p>
        </p:txBody>
      </p:sp>
      <p:grpSp>
        <p:nvGrpSpPr>
          <p:cNvPr id="455" name="Google Shape;455;p3"/>
          <p:cNvGrpSpPr/>
          <p:nvPr/>
        </p:nvGrpSpPr>
        <p:grpSpPr>
          <a:xfrm>
            <a:off x="6529834"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59" name="Google Shape;459;p3"/>
          <p:cNvSpPr/>
          <p:nvPr/>
        </p:nvSpPr>
        <p:spPr>
          <a:xfrm rot="10800000">
            <a:off x="5045131" y="4574462"/>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460" name="Google Shape;460;p3"/>
          <p:cNvGrpSpPr/>
          <p:nvPr/>
        </p:nvGrpSpPr>
        <p:grpSpPr>
          <a:xfrm>
            <a:off x="136982" y="3909080"/>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3" name="Google Shape;483;p3"/>
          <p:cNvGrpSpPr/>
          <p:nvPr/>
        </p:nvGrpSpPr>
        <p:grpSpPr>
          <a:xfrm rot="-5400000">
            <a:off x="7709956" y="4669022"/>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 name="Google Shape;559;p3"/>
          <p:cNvGrpSpPr/>
          <p:nvPr/>
        </p:nvGrpSpPr>
        <p:grpSpPr>
          <a:xfrm>
            <a:off x="7861295"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82" name="Google Shape;582;p3"/>
          <p:cNvGrpSpPr/>
          <p:nvPr/>
        </p:nvGrpSpPr>
        <p:grpSpPr>
          <a:xfrm>
            <a:off x="8702359" y="4163753"/>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92" name="Google Shape;592;p3"/>
          <p:cNvGrpSpPr/>
          <p:nvPr/>
        </p:nvGrpSpPr>
        <p:grpSpPr>
          <a:xfrm>
            <a:off x="8241496" y="67306"/>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11" name="Google Shape;611;p3"/>
          <p:cNvGrpSpPr/>
          <p:nvPr/>
        </p:nvGrpSpPr>
        <p:grpSpPr>
          <a:xfrm>
            <a:off x="-28467" y="4581439"/>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26" name="Google Shape;626;p3"/>
          <p:cNvGrpSpPr/>
          <p:nvPr/>
        </p:nvGrpSpPr>
        <p:grpSpPr>
          <a:xfrm>
            <a:off x="-19405" y="4385962"/>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74" name="Google Shape;674;p3"/>
          <p:cNvGrpSpPr/>
          <p:nvPr/>
        </p:nvGrpSpPr>
        <p:grpSpPr>
          <a:xfrm>
            <a:off x="8267906"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736" name="Google Shape;736;p3"/>
          <p:cNvGrpSpPr/>
          <p:nvPr/>
        </p:nvGrpSpPr>
        <p:grpSpPr>
          <a:xfrm>
            <a:off x="8598077" y="819275"/>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744" name="Google Shape;744;p3"/>
          <p:cNvGrpSpPr/>
          <p:nvPr/>
        </p:nvGrpSpPr>
        <p:grpSpPr>
          <a:xfrm rot="-5400000">
            <a:off x="7560641" y="73930"/>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205052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4"/>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0"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7" y="-532400"/>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7"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3"/>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89" y="4458292"/>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5"/>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3"/>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199"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7"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7" y="4427217"/>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3"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63972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5254450" y="4574301"/>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6057" lvl="0" indent="-304038" algn="r">
              <a:spcBef>
                <a:spcPts val="0"/>
              </a:spcBef>
              <a:spcAft>
                <a:spcPts val="0"/>
              </a:spcAft>
              <a:buSzPts val="1200"/>
              <a:buChar char="●"/>
              <a:defRPr>
                <a:latin typeface="Nunito"/>
                <a:ea typeface="Nunito"/>
                <a:cs typeface="Nunito"/>
                <a:sym typeface="Nunito"/>
              </a:defRPr>
            </a:lvl1pPr>
            <a:lvl2pPr marL="912114" lvl="1" indent="-304038">
              <a:spcBef>
                <a:spcPts val="0"/>
              </a:spcBef>
              <a:spcAft>
                <a:spcPts val="0"/>
              </a:spcAft>
              <a:buSzPts val="1200"/>
              <a:buChar char="○"/>
              <a:defRPr sz="1197"/>
            </a:lvl2pPr>
            <a:lvl3pPr marL="1368171" lvl="2" indent="-304038">
              <a:spcBef>
                <a:spcPts val="0"/>
              </a:spcBef>
              <a:spcAft>
                <a:spcPts val="0"/>
              </a:spcAft>
              <a:buSzPts val="1200"/>
              <a:buChar char="■"/>
              <a:defRPr sz="1197"/>
            </a:lvl3pPr>
            <a:lvl4pPr marL="1824228" lvl="3" indent="-304038">
              <a:spcBef>
                <a:spcPts val="0"/>
              </a:spcBef>
              <a:spcAft>
                <a:spcPts val="0"/>
              </a:spcAft>
              <a:buSzPts val="1200"/>
              <a:buChar char="●"/>
              <a:defRPr sz="1197"/>
            </a:lvl4pPr>
            <a:lvl5pPr marL="2280285" lvl="4" indent="-304038">
              <a:spcBef>
                <a:spcPts val="0"/>
              </a:spcBef>
              <a:spcAft>
                <a:spcPts val="0"/>
              </a:spcAft>
              <a:buSzPts val="1200"/>
              <a:buChar char="○"/>
              <a:defRPr sz="1197"/>
            </a:lvl5pPr>
            <a:lvl6pPr marL="2736342" lvl="5" indent="-304038">
              <a:spcBef>
                <a:spcPts val="0"/>
              </a:spcBef>
              <a:spcAft>
                <a:spcPts val="0"/>
              </a:spcAft>
              <a:buSzPts val="1200"/>
              <a:buChar char="■"/>
              <a:defRPr sz="1197"/>
            </a:lvl6pPr>
            <a:lvl7pPr marL="3192399" lvl="6" indent="-304038">
              <a:spcBef>
                <a:spcPts val="0"/>
              </a:spcBef>
              <a:spcAft>
                <a:spcPts val="0"/>
              </a:spcAft>
              <a:buSzPts val="1200"/>
              <a:buChar char="●"/>
              <a:defRPr sz="1197"/>
            </a:lvl7pPr>
            <a:lvl8pPr marL="3648456" lvl="7" indent="-304038">
              <a:spcBef>
                <a:spcPts val="0"/>
              </a:spcBef>
              <a:spcAft>
                <a:spcPts val="0"/>
              </a:spcAft>
              <a:buSzPts val="1200"/>
              <a:buChar char="○"/>
              <a:defRPr sz="1197"/>
            </a:lvl8pPr>
            <a:lvl9pPr marL="4104513" lvl="8" indent="-304038">
              <a:spcBef>
                <a:spcPts val="0"/>
              </a:spcBef>
              <a:spcAft>
                <a:spcPts val="0"/>
              </a:spcAft>
              <a:buSzPts val="1200"/>
              <a:buChar char="■"/>
              <a:defRPr sz="1197"/>
            </a:lvl9pPr>
          </a:lstStyle>
          <a:p>
            <a:endParaRPr/>
          </a:p>
        </p:txBody>
      </p:sp>
      <p:sp>
        <p:nvSpPr>
          <p:cNvPr id="1615" name="Google Shape;1615;p7"/>
          <p:cNvSpPr/>
          <p:nvPr/>
        </p:nvSpPr>
        <p:spPr>
          <a:xfrm flipH="1">
            <a:off x="-202477" y="-89482"/>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616" name="Google Shape;1616;p7"/>
          <p:cNvGrpSpPr/>
          <p:nvPr/>
        </p:nvGrpSpPr>
        <p:grpSpPr>
          <a:xfrm flipH="1">
            <a:off x="8020142" y="-169146"/>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25" name="Google Shape;1625;p7"/>
          <p:cNvGrpSpPr/>
          <p:nvPr/>
        </p:nvGrpSpPr>
        <p:grpSpPr>
          <a:xfrm>
            <a:off x="7912721" y="3872133"/>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76" name="Google Shape;1676;p7"/>
          <p:cNvGrpSpPr/>
          <p:nvPr/>
        </p:nvGrpSpPr>
        <p:grpSpPr>
          <a:xfrm flipH="1">
            <a:off x="-202416" y="4635448"/>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86" name="Google Shape;1686;p7"/>
          <p:cNvGrpSpPr/>
          <p:nvPr/>
        </p:nvGrpSpPr>
        <p:grpSpPr>
          <a:xfrm flipH="1">
            <a:off x="-139511" y="-76388"/>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748" name="Google Shape;1748;p7"/>
          <p:cNvGrpSpPr/>
          <p:nvPr/>
        </p:nvGrpSpPr>
        <p:grpSpPr>
          <a:xfrm rot="5400000" flipH="1">
            <a:off x="1322568" y="12631"/>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52" name="Google Shape;1752;p7"/>
          <p:cNvSpPr txBox="1">
            <a:spLocks noGrp="1"/>
          </p:cNvSpPr>
          <p:nvPr>
            <p:ph type="subTitle" idx="2"/>
          </p:nvPr>
        </p:nvSpPr>
        <p:spPr>
          <a:xfrm>
            <a:off x="1842860"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4"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24" name="Google Shape;1824;p7"/>
          <p:cNvGrpSpPr/>
          <p:nvPr/>
        </p:nvGrpSpPr>
        <p:grpSpPr>
          <a:xfrm flipH="1">
            <a:off x="8606297"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47" name="Google Shape;1847;p7"/>
          <p:cNvGrpSpPr/>
          <p:nvPr/>
        </p:nvGrpSpPr>
        <p:grpSpPr>
          <a:xfrm flipH="1">
            <a:off x="8349458" y="883610"/>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67" name="Google Shape;1867;p7"/>
          <p:cNvGrpSpPr/>
          <p:nvPr/>
        </p:nvGrpSpPr>
        <p:grpSpPr>
          <a:xfrm rot="5400000" flipH="1">
            <a:off x="8807180" y="847056"/>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913979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4">
                <a:solidFill>
                  <a:schemeClr val="dk1"/>
                </a:solidFill>
              </a:defRPr>
            </a:lvl1pPr>
            <a:lvl2pPr lvl="1" algn="ctr" rtl="0">
              <a:lnSpc>
                <a:spcPct val="100000"/>
              </a:lnSpc>
              <a:spcBef>
                <a:spcPts val="0"/>
              </a:spcBef>
              <a:spcAft>
                <a:spcPts val="0"/>
              </a:spcAft>
              <a:buNone/>
              <a:defRPr sz="2394">
                <a:solidFill>
                  <a:schemeClr val="dk1"/>
                </a:solidFill>
              </a:defRPr>
            </a:lvl2pPr>
            <a:lvl3pPr lvl="2" algn="ctr" rtl="0">
              <a:lnSpc>
                <a:spcPct val="100000"/>
              </a:lnSpc>
              <a:spcBef>
                <a:spcPts val="0"/>
              </a:spcBef>
              <a:spcAft>
                <a:spcPts val="0"/>
              </a:spcAft>
              <a:buNone/>
              <a:defRPr sz="2394">
                <a:solidFill>
                  <a:schemeClr val="dk1"/>
                </a:solidFill>
              </a:defRPr>
            </a:lvl3pPr>
            <a:lvl4pPr lvl="3" algn="ctr" rtl="0">
              <a:lnSpc>
                <a:spcPct val="100000"/>
              </a:lnSpc>
              <a:spcBef>
                <a:spcPts val="0"/>
              </a:spcBef>
              <a:spcAft>
                <a:spcPts val="0"/>
              </a:spcAft>
              <a:buNone/>
              <a:defRPr sz="2394">
                <a:solidFill>
                  <a:schemeClr val="dk1"/>
                </a:solidFill>
              </a:defRPr>
            </a:lvl4pPr>
            <a:lvl5pPr lvl="4" algn="ctr" rtl="0">
              <a:lnSpc>
                <a:spcPct val="100000"/>
              </a:lnSpc>
              <a:spcBef>
                <a:spcPts val="0"/>
              </a:spcBef>
              <a:spcAft>
                <a:spcPts val="0"/>
              </a:spcAft>
              <a:buNone/>
              <a:defRPr sz="2394">
                <a:solidFill>
                  <a:schemeClr val="dk1"/>
                </a:solidFill>
              </a:defRPr>
            </a:lvl5pPr>
            <a:lvl6pPr lvl="5" algn="ctr" rtl="0">
              <a:lnSpc>
                <a:spcPct val="100000"/>
              </a:lnSpc>
              <a:spcBef>
                <a:spcPts val="0"/>
              </a:spcBef>
              <a:spcAft>
                <a:spcPts val="0"/>
              </a:spcAft>
              <a:buNone/>
              <a:defRPr sz="2394">
                <a:solidFill>
                  <a:schemeClr val="dk1"/>
                </a:solidFill>
              </a:defRPr>
            </a:lvl6pPr>
            <a:lvl7pPr lvl="6" algn="ctr" rtl="0">
              <a:lnSpc>
                <a:spcPct val="100000"/>
              </a:lnSpc>
              <a:spcBef>
                <a:spcPts val="0"/>
              </a:spcBef>
              <a:spcAft>
                <a:spcPts val="0"/>
              </a:spcAft>
              <a:buNone/>
              <a:defRPr sz="2394">
                <a:solidFill>
                  <a:schemeClr val="dk1"/>
                </a:solidFill>
              </a:defRPr>
            </a:lvl7pPr>
            <a:lvl8pPr lvl="7" algn="ctr" rtl="0">
              <a:lnSpc>
                <a:spcPct val="100000"/>
              </a:lnSpc>
              <a:spcBef>
                <a:spcPts val="0"/>
              </a:spcBef>
              <a:spcAft>
                <a:spcPts val="0"/>
              </a:spcAft>
              <a:buNone/>
              <a:defRPr sz="2394">
                <a:solidFill>
                  <a:schemeClr val="dk1"/>
                </a:solidFill>
              </a:defRPr>
            </a:lvl8pPr>
            <a:lvl9pPr lvl="8" algn="ctr" rtl="0">
              <a:lnSpc>
                <a:spcPct val="100000"/>
              </a:lnSpc>
              <a:spcBef>
                <a:spcPts val="0"/>
              </a:spcBef>
              <a:spcAft>
                <a:spcPts val="0"/>
              </a:spcAft>
              <a:buNone/>
              <a:defRPr sz="2394">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2"/>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3"/>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6" y="4443172"/>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3"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89"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3"/>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1" y="194517"/>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70"/>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8"/>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0" y="476644"/>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3" y="227076"/>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1" y="73661"/>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7"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4"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898" y="218903"/>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19"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1" y="386151"/>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3"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3" y="66519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3"/>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3"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1"/>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7" y="412153"/>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58" y="512052"/>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6"/>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7"/>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3"/>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5"/>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5"/>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1"/>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4"/>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1" y="668132"/>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1"/>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89"/>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0"/>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5"/>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2" y="184141"/>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6"/>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40315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1"/>
        <p:cNvGrpSpPr/>
        <p:nvPr/>
      </p:nvGrpSpPr>
      <p:grpSpPr>
        <a:xfrm>
          <a:off x="0" y="0"/>
          <a:ext cx="0" cy="0"/>
          <a:chOff x="0" y="0"/>
          <a:chExt cx="0" cy="0"/>
        </a:xfrm>
      </p:grpSpPr>
      <p:sp>
        <p:nvSpPr>
          <p:cNvPr id="472" name="Google Shape;472;p7"/>
          <p:cNvSpPr txBox="1">
            <a:spLocks noGrp="1"/>
          </p:cNvSpPr>
          <p:nvPr>
            <p:ph type="title"/>
          </p:nvPr>
        </p:nvSpPr>
        <p:spPr>
          <a:xfrm>
            <a:off x="710000" y="979369"/>
            <a:ext cx="4028700" cy="1945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73" name="Google Shape;473;p7"/>
          <p:cNvSpPr txBox="1">
            <a:spLocks noGrp="1"/>
          </p:cNvSpPr>
          <p:nvPr>
            <p:ph type="body" idx="1"/>
          </p:nvPr>
        </p:nvSpPr>
        <p:spPr>
          <a:xfrm>
            <a:off x="710000" y="3169031"/>
            <a:ext cx="3322200" cy="99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474" name="Google Shape;474;p7"/>
          <p:cNvGrpSpPr/>
          <p:nvPr/>
        </p:nvGrpSpPr>
        <p:grpSpPr>
          <a:xfrm flipH="1">
            <a:off x="-1042718" y="4840482"/>
            <a:ext cx="10306491" cy="1179674"/>
            <a:chOff x="0" y="4694675"/>
            <a:chExt cx="10045313" cy="1149780"/>
          </a:xfrm>
        </p:grpSpPr>
        <p:sp>
          <p:nvSpPr>
            <p:cNvPr id="475" name="Google Shape;475;p7"/>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476" name="Google Shape;476;p7"/>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477" name="Google Shape;477;p7"/>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78" name="Google Shape;478;p7"/>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79" name="Google Shape;479;p7"/>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0" name="Google Shape;480;p7"/>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81" name="Google Shape;481;p7"/>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82" name="Google Shape;482;p7"/>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483" name="Google Shape;483;p7"/>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4" name="Google Shape;484;p7"/>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485" name="Google Shape;485;p7"/>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486" name="Google Shape;486;p7"/>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7"/>
        <p:cNvGrpSpPr/>
        <p:nvPr/>
      </p:nvGrpSpPr>
      <p:grpSpPr>
        <a:xfrm>
          <a:off x="0" y="0"/>
          <a:ext cx="0" cy="0"/>
          <a:chOff x="0" y="0"/>
          <a:chExt cx="0" cy="0"/>
        </a:xfrm>
      </p:grpSpPr>
      <p:sp>
        <p:nvSpPr>
          <p:cNvPr id="488" name="Google Shape;488;p8"/>
          <p:cNvSpPr txBox="1">
            <a:spLocks noGrp="1"/>
          </p:cNvSpPr>
          <p:nvPr>
            <p:ph type="title"/>
          </p:nvPr>
        </p:nvSpPr>
        <p:spPr>
          <a:xfrm>
            <a:off x="1938000" y="1709100"/>
            <a:ext cx="5268000" cy="172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489" name="Google Shape;489;p8"/>
          <p:cNvGrpSpPr/>
          <p:nvPr/>
        </p:nvGrpSpPr>
        <p:grpSpPr>
          <a:xfrm>
            <a:off x="710008" y="288202"/>
            <a:ext cx="2515954" cy="952143"/>
            <a:chOff x="932758" y="384002"/>
            <a:chExt cx="2515954" cy="952143"/>
          </a:xfrm>
        </p:grpSpPr>
        <p:sp>
          <p:nvSpPr>
            <p:cNvPr id="490" name="Google Shape;490;p8"/>
            <p:cNvSpPr/>
            <p:nvPr/>
          </p:nvSpPr>
          <p:spPr>
            <a:xfrm>
              <a:off x="950113" y="402813"/>
              <a:ext cx="1120173" cy="524523"/>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947304" y="692391"/>
              <a:ext cx="298452" cy="219550"/>
            </a:xfrm>
            <a:custGeom>
              <a:avLst/>
              <a:gdLst/>
              <a:ahLst/>
              <a:cxnLst/>
              <a:rect l="l" t="t" r="r" b="b"/>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lnTo>
                    <a:pt x="4290" y="1558"/>
                  </a:ln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955531" y="693795"/>
              <a:ext cx="297048" cy="211324"/>
            </a:xfrm>
            <a:custGeom>
              <a:avLst/>
              <a:gdLst/>
              <a:ahLst/>
              <a:cxnLst/>
              <a:rect l="l" t="t" r="r" b="b"/>
              <a:pathLst>
                <a:path w="5922" h="4213" extrusionOk="0">
                  <a:moveTo>
                    <a:pt x="0" y="1"/>
                  </a:moveTo>
                  <a:cubicBezTo>
                    <a:pt x="0" y="1"/>
                    <a:pt x="0" y="2"/>
                    <a:pt x="1" y="3"/>
                  </a:cubicBezTo>
                  <a:lnTo>
                    <a:pt x="1" y="3"/>
                  </a:ln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lnTo>
                    <a:pt x="3894" y="1626"/>
                  </a:ln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932758" y="384002"/>
              <a:ext cx="1151523" cy="557378"/>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1260811" y="467771"/>
              <a:ext cx="1369619" cy="766244"/>
            </a:xfrm>
            <a:custGeom>
              <a:avLst/>
              <a:gdLst/>
              <a:ahLst/>
              <a:cxnLst/>
              <a:rect l="l" t="t" r="r" b="b"/>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lnTo>
                    <a:pt x="426" y="10837"/>
                  </a:lnTo>
                  <a:cubicBezTo>
                    <a:pt x="597" y="11246"/>
                    <a:pt x="819" y="11627"/>
                    <a:pt x="1081" y="11968"/>
                  </a:cubicBezTo>
                  <a:lnTo>
                    <a:pt x="1063" y="11934"/>
                  </a:ln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0" y="620"/>
                  </a:lnTo>
                  <a:lnTo>
                    <a:pt x="17735" y="632"/>
                  </a:lnTo>
                  <a:cubicBezTo>
                    <a:pt x="17247" y="394"/>
                    <a:pt x="16730" y="216"/>
                    <a:pt x="16195" y="109"/>
                  </a:cubicBezTo>
                  <a:lnTo>
                    <a:pt x="16172" y="109"/>
                  </a:lnTo>
                  <a:cubicBezTo>
                    <a:pt x="15786" y="35"/>
                    <a:pt x="15382" y="1"/>
                    <a:pt x="149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282179" y="1011363"/>
              <a:ext cx="1007514" cy="172751"/>
            </a:xfrm>
            <a:custGeom>
              <a:avLst/>
              <a:gdLst/>
              <a:ahLst/>
              <a:cxnLst/>
              <a:rect l="l" t="t" r="r" b="b"/>
              <a:pathLst>
                <a:path w="20086" h="3444" extrusionOk="0">
                  <a:moveTo>
                    <a:pt x="0" y="0"/>
                  </a:moveTo>
                  <a:lnTo>
                    <a:pt x="7" y="24"/>
                  </a:lnTo>
                  <a:lnTo>
                    <a:pt x="7" y="15"/>
                  </a:lnTo>
                  <a:lnTo>
                    <a:pt x="7" y="15"/>
                  </a:lnTo>
                  <a:cubicBezTo>
                    <a:pt x="13" y="27"/>
                    <a:pt x="18" y="38"/>
                    <a:pt x="24" y="50"/>
                  </a:cubicBezTo>
                  <a:lnTo>
                    <a:pt x="24" y="50"/>
                  </a:lnTo>
                  <a:cubicBezTo>
                    <a:pt x="18" y="37"/>
                    <a:pt x="13" y="24"/>
                    <a:pt x="7" y="11"/>
                  </a:cubicBezTo>
                  <a:lnTo>
                    <a:pt x="7" y="15"/>
                  </a:ln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lnTo>
                    <a:pt x="691" y="1167"/>
                  </a:lnTo>
                  <a:cubicBezTo>
                    <a:pt x="673" y="1144"/>
                    <a:pt x="655" y="1121"/>
                    <a:pt x="637" y="1097"/>
                  </a:cubicBezTo>
                  <a:close/>
                  <a:moveTo>
                    <a:pt x="691" y="1167"/>
                  </a:moveTo>
                  <a:lnTo>
                    <a:pt x="691" y="1167"/>
                  </a:lnTo>
                  <a:cubicBezTo>
                    <a:pt x="709" y="1190"/>
                    <a:pt x="726" y="1212"/>
                    <a:pt x="744" y="1234"/>
                  </a:cubicBezTo>
                  <a:lnTo>
                    <a:pt x="744" y="1234"/>
                  </a:ln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lnTo>
                    <a:pt x="3348" y="2752"/>
                  </a:ln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268837" y="948912"/>
              <a:ext cx="1319659" cy="285109"/>
            </a:xfrm>
            <a:custGeom>
              <a:avLst/>
              <a:gdLst/>
              <a:ahLst/>
              <a:cxnLst/>
              <a:rect l="l" t="t" r="r" b="b"/>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lnTo>
                    <a:pt x="0" y="422"/>
                  </a:lnTo>
                  <a:cubicBezTo>
                    <a:pt x="68" y="711"/>
                    <a:pt x="158" y="989"/>
                    <a:pt x="273" y="1269"/>
                  </a:cubicBezTo>
                  <a:lnTo>
                    <a:pt x="266" y="1245"/>
                  </a:ln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243455" y="452422"/>
              <a:ext cx="1406587" cy="804717"/>
            </a:xfrm>
            <a:custGeom>
              <a:avLst/>
              <a:gdLst/>
              <a:ahLst/>
              <a:cxnLst/>
              <a:rect l="l" t="t" r="r" b="b"/>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9"/>
                  </a:ln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15" y="12258"/>
                  </a:ln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4" y="1756"/>
                  </a:lnTo>
                  <a:lnTo>
                    <a:pt x="10893" y="1757"/>
                  </a:lnTo>
                  <a:cubicBezTo>
                    <a:pt x="10898" y="1753"/>
                    <a:pt x="10903" y="1750"/>
                    <a:pt x="10908" y="1746"/>
                  </a:cubicBezTo>
                  <a:lnTo>
                    <a:pt x="10908" y="1746"/>
                  </a:lnTo>
                  <a:cubicBezTo>
                    <a:pt x="10903" y="1750"/>
                    <a:pt x="10899" y="1753"/>
                    <a:pt x="10894" y="1756"/>
                  </a:cubicBezTo>
                  <a:lnTo>
                    <a:pt x="10894" y="1756"/>
                  </a:lnTo>
                  <a:lnTo>
                    <a:pt x="10903" y="1752"/>
                  </a:lnTo>
                  <a:lnTo>
                    <a:pt x="10903" y="1752"/>
                  </a:lnTo>
                  <a:cubicBezTo>
                    <a:pt x="10900" y="1755"/>
                    <a:pt x="10896" y="1759"/>
                    <a:pt x="10893" y="1762"/>
                  </a:cubicBezTo>
                  <a:lnTo>
                    <a:pt x="10910" y="1750"/>
                  </a:lnTo>
                  <a:lnTo>
                    <a:pt x="10910" y="1744"/>
                  </a:lnTo>
                  <a:lnTo>
                    <a:pt x="10910" y="1744"/>
                  </a:lnTo>
                  <a:cubicBezTo>
                    <a:pt x="10909" y="1745"/>
                    <a:pt x="10909" y="1746"/>
                    <a:pt x="10908" y="1746"/>
                  </a:cubicBezTo>
                  <a:lnTo>
                    <a:pt x="10908" y="1746"/>
                  </a:lnTo>
                  <a:cubicBezTo>
                    <a:pt x="10909" y="1746"/>
                    <a:pt x="10909" y="1745"/>
                    <a:pt x="10910" y="1744"/>
                  </a:cubicBezTo>
                  <a:lnTo>
                    <a:pt x="10910" y="1744"/>
                  </a:lnTo>
                  <a:lnTo>
                    <a:pt x="10910" y="1744"/>
                  </a:ln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314293" y="797327"/>
              <a:ext cx="1120173" cy="524423"/>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2333404" y="1118556"/>
              <a:ext cx="1100561" cy="216892"/>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2320864" y="1110881"/>
              <a:ext cx="6571" cy="8778"/>
            </a:xfrm>
            <a:custGeom>
              <a:avLst/>
              <a:gdLst/>
              <a:ahLst/>
              <a:cxnLst/>
              <a:rect l="l" t="t" r="r" b="b"/>
              <a:pathLst>
                <a:path w="131" h="175" extrusionOk="0">
                  <a:moveTo>
                    <a:pt x="130" y="1"/>
                  </a:moveTo>
                  <a:cubicBezTo>
                    <a:pt x="107" y="34"/>
                    <a:pt x="85" y="68"/>
                    <a:pt x="63" y="96"/>
                  </a:cubicBezTo>
                  <a:cubicBezTo>
                    <a:pt x="40" y="125"/>
                    <a:pt x="17" y="153"/>
                    <a:pt x="1" y="175"/>
                  </a:cubicBezTo>
                  <a:lnTo>
                    <a:pt x="1" y="175"/>
                  </a:lnTo>
                  <a:cubicBezTo>
                    <a:pt x="17" y="153"/>
                    <a:pt x="40" y="125"/>
                    <a:pt x="63" y="102"/>
                  </a:cubicBezTo>
                  <a:cubicBezTo>
                    <a:pt x="85" y="68"/>
                    <a:pt x="107" y="34"/>
                    <a:pt x="1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2311434" y="1086854"/>
              <a:ext cx="16051" cy="32855"/>
            </a:xfrm>
            <a:custGeom>
              <a:avLst/>
              <a:gdLst/>
              <a:ahLst/>
              <a:cxnLst/>
              <a:rect l="l" t="t" r="r" b="b"/>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2320864" y="1110831"/>
              <a:ext cx="17957" cy="28541"/>
            </a:xfrm>
            <a:custGeom>
              <a:avLst/>
              <a:gdLst/>
              <a:ahLst/>
              <a:cxnLst/>
              <a:rect l="l" t="t" r="r" b="b"/>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2319710" y="1088309"/>
              <a:ext cx="1109389" cy="233445"/>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2296937" y="778767"/>
              <a:ext cx="1151774" cy="55737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8"/>
          <p:cNvGrpSpPr/>
          <p:nvPr/>
        </p:nvGrpSpPr>
        <p:grpSpPr>
          <a:xfrm>
            <a:off x="7453241" y="874443"/>
            <a:ext cx="980651" cy="632345"/>
            <a:chOff x="7611555" y="141378"/>
            <a:chExt cx="1196500" cy="771529"/>
          </a:xfrm>
        </p:grpSpPr>
        <p:sp>
          <p:nvSpPr>
            <p:cNvPr id="506" name="Google Shape;506;p8"/>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8"/>
          <p:cNvGrpSpPr/>
          <p:nvPr/>
        </p:nvGrpSpPr>
        <p:grpSpPr>
          <a:xfrm flipH="1">
            <a:off x="882426" y="3207355"/>
            <a:ext cx="1476600" cy="952144"/>
            <a:chOff x="7611555" y="141378"/>
            <a:chExt cx="1196500" cy="771529"/>
          </a:xfrm>
        </p:grpSpPr>
        <p:sp>
          <p:nvSpPr>
            <p:cNvPr id="511" name="Google Shape;511;p8"/>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8"/>
          <p:cNvGrpSpPr/>
          <p:nvPr/>
        </p:nvGrpSpPr>
        <p:grpSpPr>
          <a:xfrm flipH="1">
            <a:off x="-960918" y="4648857"/>
            <a:ext cx="10306491" cy="1179674"/>
            <a:chOff x="0" y="4694675"/>
            <a:chExt cx="10045313" cy="1149780"/>
          </a:xfrm>
        </p:grpSpPr>
        <p:sp>
          <p:nvSpPr>
            <p:cNvPr id="516" name="Google Shape;516;p8"/>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517" name="Google Shape;517;p8"/>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518" name="Google Shape;518;p8"/>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19" name="Google Shape;519;p8"/>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20" name="Google Shape;520;p8"/>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521" name="Google Shape;521;p8"/>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522" name="Google Shape;522;p8"/>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23" name="Google Shape;523;p8"/>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524" name="Google Shape;524;p8"/>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525" name="Google Shape;525;p8"/>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526" name="Google Shape;526;p8"/>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527" name="Google Shape;527;p8"/>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grpSp>
        <p:nvGrpSpPr>
          <p:cNvPr id="528" name="Google Shape;528;p8"/>
          <p:cNvGrpSpPr/>
          <p:nvPr/>
        </p:nvGrpSpPr>
        <p:grpSpPr>
          <a:xfrm>
            <a:off x="6752224" y="3278093"/>
            <a:ext cx="1476591" cy="881410"/>
            <a:chOff x="6752224" y="3278093"/>
            <a:chExt cx="1476591" cy="881410"/>
          </a:xfrm>
        </p:grpSpPr>
        <p:sp>
          <p:nvSpPr>
            <p:cNvPr id="529" name="Google Shape;529;p8"/>
            <p:cNvSpPr/>
            <p:nvPr/>
          </p:nvSpPr>
          <p:spPr>
            <a:xfrm rot="-541246">
              <a:off x="6817675" y="3405108"/>
              <a:ext cx="1350595" cy="632419"/>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541246">
              <a:off x="6796323" y="3382782"/>
              <a:ext cx="1388394" cy="672032"/>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1"/>
        <p:cNvGrpSpPr/>
        <p:nvPr/>
      </p:nvGrpSpPr>
      <p:grpSpPr>
        <a:xfrm>
          <a:off x="0" y="0"/>
          <a:ext cx="0" cy="0"/>
          <a:chOff x="0" y="0"/>
          <a:chExt cx="0" cy="0"/>
        </a:xfrm>
      </p:grpSpPr>
      <p:sp>
        <p:nvSpPr>
          <p:cNvPr id="572" name="Google Shape;572;p10"/>
          <p:cNvSpPr txBox="1">
            <a:spLocks noGrp="1"/>
          </p:cNvSpPr>
          <p:nvPr>
            <p:ph type="title"/>
          </p:nvPr>
        </p:nvSpPr>
        <p:spPr>
          <a:xfrm>
            <a:off x="871500" y="4065000"/>
            <a:ext cx="7401000" cy="453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sz="2200"/>
            </a:lvl1pPr>
            <a:lvl2pPr lvl="1" algn="ctr" rtl="0">
              <a:spcBef>
                <a:spcPts val="0"/>
              </a:spcBef>
              <a:spcAft>
                <a:spcPts val="0"/>
              </a:spcAft>
              <a:buSzPts val="3100"/>
              <a:buNone/>
              <a:defRPr/>
            </a:lvl2pPr>
            <a:lvl3pPr lvl="2" algn="ctr" rtl="0">
              <a:spcBef>
                <a:spcPts val="0"/>
              </a:spcBef>
              <a:spcAft>
                <a:spcPts val="0"/>
              </a:spcAft>
              <a:buSzPts val="3100"/>
              <a:buNone/>
              <a:defRPr/>
            </a:lvl3pPr>
            <a:lvl4pPr lvl="3" algn="ctr" rtl="0">
              <a:spcBef>
                <a:spcPts val="0"/>
              </a:spcBef>
              <a:spcAft>
                <a:spcPts val="0"/>
              </a:spcAft>
              <a:buSzPts val="3100"/>
              <a:buNone/>
              <a:defRPr/>
            </a:lvl4pPr>
            <a:lvl5pPr lvl="4" algn="ctr" rtl="0">
              <a:spcBef>
                <a:spcPts val="0"/>
              </a:spcBef>
              <a:spcAft>
                <a:spcPts val="0"/>
              </a:spcAft>
              <a:buSzPts val="3100"/>
              <a:buNone/>
              <a:defRPr/>
            </a:lvl5pPr>
            <a:lvl6pPr lvl="5" algn="ctr" rtl="0">
              <a:spcBef>
                <a:spcPts val="0"/>
              </a:spcBef>
              <a:spcAft>
                <a:spcPts val="0"/>
              </a:spcAft>
              <a:buSzPts val="3100"/>
              <a:buNone/>
              <a:defRPr/>
            </a:lvl6pPr>
            <a:lvl7pPr lvl="6" algn="ctr" rtl="0">
              <a:spcBef>
                <a:spcPts val="0"/>
              </a:spcBef>
              <a:spcAft>
                <a:spcPts val="0"/>
              </a:spcAft>
              <a:buSzPts val="3100"/>
              <a:buNone/>
              <a:defRPr/>
            </a:lvl7pPr>
            <a:lvl8pPr lvl="7" algn="ctr" rtl="0">
              <a:spcBef>
                <a:spcPts val="0"/>
              </a:spcBef>
              <a:spcAft>
                <a:spcPts val="0"/>
              </a:spcAft>
              <a:buSzPts val="3100"/>
              <a:buNone/>
              <a:defRPr/>
            </a:lvl8pPr>
            <a:lvl9pPr lvl="8" algn="ctr" rtl="0">
              <a:spcBef>
                <a:spcPts val="0"/>
              </a:spcBef>
              <a:spcAft>
                <a:spcPts val="0"/>
              </a:spcAft>
              <a:buSzPts val="3100"/>
              <a:buNone/>
              <a:defRPr/>
            </a:lvl9pPr>
          </a:lstStyle>
          <a:p>
            <a:endParaRPr/>
          </a:p>
        </p:txBody>
      </p:sp>
      <p:grpSp>
        <p:nvGrpSpPr>
          <p:cNvPr id="573" name="Google Shape;573;p10"/>
          <p:cNvGrpSpPr/>
          <p:nvPr/>
        </p:nvGrpSpPr>
        <p:grpSpPr>
          <a:xfrm>
            <a:off x="8040041" y="599018"/>
            <a:ext cx="980651" cy="632345"/>
            <a:chOff x="7611555" y="141378"/>
            <a:chExt cx="1196500" cy="771529"/>
          </a:xfrm>
        </p:grpSpPr>
        <p:sp>
          <p:nvSpPr>
            <p:cNvPr id="574" name="Google Shape;574;p10"/>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0"/>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0"/>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0"/>
          <p:cNvGrpSpPr/>
          <p:nvPr/>
        </p:nvGrpSpPr>
        <p:grpSpPr>
          <a:xfrm>
            <a:off x="213574" y="236293"/>
            <a:ext cx="1476591" cy="881410"/>
            <a:chOff x="6752224" y="3278093"/>
            <a:chExt cx="1476591" cy="881410"/>
          </a:xfrm>
        </p:grpSpPr>
        <p:sp>
          <p:nvSpPr>
            <p:cNvPr id="579" name="Google Shape;579;p10"/>
            <p:cNvSpPr/>
            <p:nvPr/>
          </p:nvSpPr>
          <p:spPr>
            <a:xfrm rot="-541246">
              <a:off x="6817675" y="3405108"/>
              <a:ext cx="1350595" cy="632419"/>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rot="-541246">
              <a:off x="6796323" y="3382782"/>
              <a:ext cx="1388394" cy="672032"/>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99"/>
        <p:cNvGrpSpPr/>
        <p:nvPr/>
      </p:nvGrpSpPr>
      <p:grpSpPr>
        <a:xfrm>
          <a:off x="0" y="0"/>
          <a:ext cx="0" cy="0"/>
          <a:chOff x="0" y="0"/>
          <a:chExt cx="0" cy="0"/>
        </a:xfrm>
      </p:grpSpPr>
      <p:sp>
        <p:nvSpPr>
          <p:cNvPr id="600" name="Google Shape;600;p13"/>
          <p:cNvSpPr txBox="1">
            <a:spLocks noGrp="1"/>
          </p:cNvSpPr>
          <p:nvPr>
            <p:ph type="title"/>
          </p:nvPr>
        </p:nvSpPr>
        <p:spPr>
          <a:xfrm>
            <a:off x="7200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1" name="Google Shape;601;p13"/>
          <p:cNvSpPr txBox="1">
            <a:spLocks noGrp="1"/>
          </p:cNvSpPr>
          <p:nvPr>
            <p:ph type="title" idx="2" hasCustomPrompt="1"/>
          </p:nvPr>
        </p:nvSpPr>
        <p:spPr>
          <a:xfrm>
            <a:off x="14323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2" name="Google Shape;602;p13"/>
          <p:cNvSpPr txBox="1">
            <a:spLocks noGrp="1"/>
          </p:cNvSpPr>
          <p:nvPr>
            <p:ph type="subTitle" idx="1"/>
          </p:nvPr>
        </p:nvSpPr>
        <p:spPr>
          <a:xfrm>
            <a:off x="7200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3" name="Google Shape;603;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04" name="Google Shape;604;p13"/>
          <p:cNvSpPr txBox="1">
            <a:spLocks noGrp="1"/>
          </p:cNvSpPr>
          <p:nvPr>
            <p:ph type="title" idx="4"/>
          </p:nvPr>
        </p:nvSpPr>
        <p:spPr>
          <a:xfrm>
            <a:off x="34038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5" name="Google Shape;605;p13"/>
          <p:cNvSpPr txBox="1">
            <a:spLocks noGrp="1"/>
          </p:cNvSpPr>
          <p:nvPr>
            <p:ph type="title" idx="5" hasCustomPrompt="1"/>
          </p:nvPr>
        </p:nvSpPr>
        <p:spPr>
          <a:xfrm>
            <a:off x="41161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6" name="Google Shape;606;p13"/>
          <p:cNvSpPr txBox="1">
            <a:spLocks noGrp="1"/>
          </p:cNvSpPr>
          <p:nvPr>
            <p:ph type="subTitle" idx="6"/>
          </p:nvPr>
        </p:nvSpPr>
        <p:spPr>
          <a:xfrm>
            <a:off x="34038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3"/>
          <p:cNvSpPr txBox="1">
            <a:spLocks noGrp="1"/>
          </p:cNvSpPr>
          <p:nvPr>
            <p:ph type="title" idx="7"/>
          </p:nvPr>
        </p:nvSpPr>
        <p:spPr>
          <a:xfrm>
            <a:off x="60876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8" name="Google Shape;608;p13"/>
          <p:cNvSpPr txBox="1">
            <a:spLocks noGrp="1"/>
          </p:cNvSpPr>
          <p:nvPr>
            <p:ph type="title" idx="8" hasCustomPrompt="1"/>
          </p:nvPr>
        </p:nvSpPr>
        <p:spPr>
          <a:xfrm>
            <a:off x="67999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9" name="Google Shape;609;p13"/>
          <p:cNvSpPr txBox="1">
            <a:spLocks noGrp="1"/>
          </p:cNvSpPr>
          <p:nvPr>
            <p:ph type="subTitle" idx="9"/>
          </p:nvPr>
        </p:nvSpPr>
        <p:spPr>
          <a:xfrm>
            <a:off x="60876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0" name="Google Shape;610;p13"/>
          <p:cNvSpPr txBox="1">
            <a:spLocks noGrp="1"/>
          </p:cNvSpPr>
          <p:nvPr>
            <p:ph type="title" idx="13"/>
          </p:nvPr>
        </p:nvSpPr>
        <p:spPr>
          <a:xfrm>
            <a:off x="20619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1" name="Google Shape;611;p13"/>
          <p:cNvSpPr txBox="1">
            <a:spLocks noGrp="1"/>
          </p:cNvSpPr>
          <p:nvPr>
            <p:ph type="title" idx="14" hasCustomPrompt="1"/>
          </p:nvPr>
        </p:nvSpPr>
        <p:spPr>
          <a:xfrm>
            <a:off x="27742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2" name="Google Shape;612;p13"/>
          <p:cNvSpPr txBox="1">
            <a:spLocks noGrp="1"/>
          </p:cNvSpPr>
          <p:nvPr>
            <p:ph type="subTitle" idx="15"/>
          </p:nvPr>
        </p:nvSpPr>
        <p:spPr>
          <a:xfrm>
            <a:off x="20619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16"/>
          </p:nvPr>
        </p:nvSpPr>
        <p:spPr>
          <a:xfrm>
            <a:off x="47457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4" name="Google Shape;614;p13"/>
          <p:cNvSpPr txBox="1">
            <a:spLocks noGrp="1"/>
          </p:cNvSpPr>
          <p:nvPr>
            <p:ph type="title" idx="17" hasCustomPrompt="1"/>
          </p:nvPr>
        </p:nvSpPr>
        <p:spPr>
          <a:xfrm>
            <a:off x="54580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5" name="Google Shape;615;p13"/>
          <p:cNvSpPr txBox="1">
            <a:spLocks noGrp="1"/>
          </p:cNvSpPr>
          <p:nvPr>
            <p:ph type="subTitle" idx="18"/>
          </p:nvPr>
        </p:nvSpPr>
        <p:spPr>
          <a:xfrm>
            <a:off x="47457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6" name="Google Shape;616;p13"/>
          <p:cNvGrpSpPr/>
          <p:nvPr/>
        </p:nvGrpSpPr>
        <p:grpSpPr>
          <a:xfrm flipH="1">
            <a:off x="-960918" y="4648857"/>
            <a:ext cx="10306491" cy="1179674"/>
            <a:chOff x="0" y="4694675"/>
            <a:chExt cx="10045313" cy="1149780"/>
          </a:xfrm>
        </p:grpSpPr>
        <p:sp>
          <p:nvSpPr>
            <p:cNvPr id="617" name="Google Shape;617;p13"/>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618" name="Google Shape;618;p13"/>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619" name="Google Shape;619;p13"/>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0" name="Google Shape;620;p13"/>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1" name="Google Shape;621;p13"/>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2" name="Google Shape;622;p13"/>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3" name="Google Shape;623;p13"/>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4" name="Google Shape;624;p13"/>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5" name="Google Shape;625;p13"/>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6" name="Google Shape;626;p13"/>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7" name="Google Shape;627;p13"/>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8" name="Google Shape;628;p13"/>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
        <p:nvSpPr>
          <p:cNvPr id="629" name="Google Shape;629;p13"/>
          <p:cNvSpPr/>
          <p:nvPr/>
        </p:nvSpPr>
        <p:spPr>
          <a:xfrm flipH="1">
            <a:off x="308849" y="3814900"/>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3"/>
          <p:cNvGrpSpPr/>
          <p:nvPr/>
        </p:nvGrpSpPr>
        <p:grpSpPr>
          <a:xfrm>
            <a:off x="6868650" y="204738"/>
            <a:ext cx="1904906" cy="874024"/>
            <a:chOff x="6868650" y="204738"/>
            <a:chExt cx="1904906" cy="874024"/>
          </a:xfrm>
        </p:grpSpPr>
        <p:sp>
          <p:nvSpPr>
            <p:cNvPr id="631" name="Google Shape;631;p13"/>
            <p:cNvSpPr/>
            <p:nvPr/>
          </p:nvSpPr>
          <p:spPr>
            <a:xfrm>
              <a:off x="8029773" y="217071"/>
              <a:ext cx="734444" cy="343872"/>
            </a:xfrm>
            <a:custGeom>
              <a:avLst/>
              <a:gdLst/>
              <a:ahLst/>
              <a:cxnLst/>
              <a:rect l="l" t="t" r="r" b="b"/>
              <a:pathLst>
                <a:path w="22332" h="10456" extrusionOk="0">
                  <a:moveTo>
                    <a:pt x="10137" y="0"/>
                  </a:moveTo>
                  <a:cubicBezTo>
                    <a:pt x="9893" y="6"/>
                    <a:pt x="9637" y="22"/>
                    <a:pt x="9376" y="56"/>
                  </a:cubicBezTo>
                  <a:cubicBezTo>
                    <a:pt x="8797" y="137"/>
                    <a:pt x="8246" y="284"/>
                    <a:pt x="7734" y="494"/>
                  </a:cubicBezTo>
                  <a:cubicBezTo>
                    <a:pt x="7307" y="676"/>
                    <a:pt x="6909" y="914"/>
                    <a:pt x="6541" y="1199"/>
                  </a:cubicBezTo>
                  <a:lnTo>
                    <a:pt x="6557" y="1187"/>
                  </a:lnTo>
                  <a:lnTo>
                    <a:pt x="6557" y="1187"/>
                  </a:lnTo>
                  <a:cubicBezTo>
                    <a:pt x="6211" y="1454"/>
                    <a:pt x="5904" y="1761"/>
                    <a:pt x="5642" y="2102"/>
                  </a:cubicBezTo>
                  <a:cubicBezTo>
                    <a:pt x="5489" y="2296"/>
                    <a:pt x="5359" y="2500"/>
                    <a:pt x="5245" y="2710"/>
                  </a:cubicBezTo>
                  <a:cubicBezTo>
                    <a:pt x="5319" y="2789"/>
                    <a:pt x="5387" y="2875"/>
                    <a:pt x="5443" y="2960"/>
                  </a:cubicBezTo>
                  <a:cubicBezTo>
                    <a:pt x="5461" y="2988"/>
                    <a:pt x="5472" y="3028"/>
                    <a:pt x="5461" y="3069"/>
                  </a:cubicBezTo>
                  <a:cubicBezTo>
                    <a:pt x="5450" y="3114"/>
                    <a:pt x="5421" y="3148"/>
                    <a:pt x="5387" y="3171"/>
                  </a:cubicBezTo>
                  <a:cubicBezTo>
                    <a:pt x="5364" y="3188"/>
                    <a:pt x="5335" y="3193"/>
                    <a:pt x="5307" y="3193"/>
                  </a:cubicBezTo>
                  <a:cubicBezTo>
                    <a:pt x="5262" y="3193"/>
                    <a:pt x="5222" y="3177"/>
                    <a:pt x="5199" y="3148"/>
                  </a:cubicBezTo>
                  <a:cubicBezTo>
                    <a:pt x="5080" y="3012"/>
                    <a:pt x="4966" y="2898"/>
                    <a:pt x="4847" y="2807"/>
                  </a:cubicBezTo>
                  <a:cubicBezTo>
                    <a:pt x="4700" y="2694"/>
                    <a:pt x="4529" y="2597"/>
                    <a:pt x="4347" y="2517"/>
                  </a:cubicBezTo>
                  <a:cubicBezTo>
                    <a:pt x="4147" y="2438"/>
                    <a:pt x="3932" y="2380"/>
                    <a:pt x="3699" y="2346"/>
                  </a:cubicBezTo>
                  <a:cubicBezTo>
                    <a:pt x="3562" y="2330"/>
                    <a:pt x="3415" y="2319"/>
                    <a:pt x="3279" y="2319"/>
                  </a:cubicBezTo>
                  <a:cubicBezTo>
                    <a:pt x="3114" y="2319"/>
                    <a:pt x="2943" y="2330"/>
                    <a:pt x="2773" y="2353"/>
                  </a:cubicBezTo>
                  <a:cubicBezTo>
                    <a:pt x="2421" y="2403"/>
                    <a:pt x="2075" y="2500"/>
                    <a:pt x="1745" y="2637"/>
                  </a:cubicBezTo>
                  <a:cubicBezTo>
                    <a:pt x="1472" y="2755"/>
                    <a:pt x="1215" y="2904"/>
                    <a:pt x="994" y="3074"/>
                  </a:cubicBezTo>
                  <a:cubicBezTo>
                    <a:pt x="806" y="3222"/>
                    <a:pt x="648" y="3376"/>
                    <a:pt x="517" y="3539"/>
                  </a:cubicBezTo>
                  <a:cubicBezTo>
                    <a:pt x="392" y="3704"/>
                    <a:pt x="289" y="3887"/>
                    <a:pt x="205" y="4074"/>
                  </a:cubicBezTo>
                  <a:cubicBezTo>
                    <a:pt x="119" y="4273"/>
                    <a:pt x="63" y="4489"/>
                    <a:pt x="29" y="4711"/>
                  </a:cubicBezTo>
                  <a:cubicBezTo>
                    <a:pt x="0" y="4944"/>
                    <a:pt x="0" y="5188"/>
                    <a:pt x="34" y="5432"/>
                  </a:cubicBezTo>
                  <a:cubicBezTo>
                    <a:pt x="69" y="5694"/>
                    <a:pt x="142" y="5955"/>
                    <a:pt x="244" y="6206"/>
                  </a:cubicBezTo>
                  <a:cubicBezTo>
                    <a:pt x="363" y="6478"/>
                    <a:pt x="512" y="6739"/>
                    <a:pt x="693" y="6977"/>
                  </a:cubicBezTo>
                  <a:cubicBezTo>
                    <a:pt x="864" y="7194"/>
                    <a:pt x="1063" y="7387"/>
                    <a:pt x="1278" y="7557"/>
                  </a:cubicBezTo>
                  <a:cubicBezTo>
                    <a:pt x="1477" y="7711"/>
                    <a:pt x="1682" y="7830"/>
                    <a:pt x="1897" y="7927"/>
                  </a:cubicBezTo>
                  <a:cubicBezTo>
                    <a:pt x="2102" y="8006"/>
                    <a:pt x="2313" y="8068"/>
                    <a:pt x="2529" y="8097"/>
                  </a:cubicBezTo>
                  <a:cubicBezTo>
                    <a:pt x="2626" y="8108"/>
                    <a:pt x="2722" y="8115"/>
                    <a:pt x="2812" y="8115"/>
                  </a:cubicBezTo>
                  <a:cubicBezTo>
                    <a:pt x="2915" y="8115"/>
                    <a:pt x="3011" y="8108"/>
                    <a:pt x="3108" y="8097"/>
                  </a:cubicBezTo>
                  <a:cubicBezTo>
                    <a:pt x="3313" y="8068"/>
                    <a:pt x="3517" y="8013"/>
                    <a:pt x="3717" y="7927"/>
                  </a:cubicBezTo>
                  <a:cubicBezTo>
                    <a:pt x="3801" y="7893"/>
                    <a:pt x="3892" y="7848"/>
                    <a:pt x="3984" y="7796"/>
                  </a:cubicBezTo>
                  <a:lnTo>
                    <a:pt x="3989" y="7790"/>
                  </a:lnTo>
                  <a:cubicBezTo>
                    <a:pt x="3989" y="7614"/>
                    <a:pt x="3995" y="7444"/>
                    <a:pt x="4018" y="7273"/>
                  </a:cubicBezTo>
                  <a:cubicBezTo>
                    <a:pt x="4023" y="7245"/>
                    <a:pt x="4029" y="7216"/>
                    <a:pt x="4052" y="7194"/>
                  </a:cubicBezTo>
                  <a:cubicBezTo>
                    <a:pt x="4074" y="7177"/>
                    <a:pt x="4102" y="7166"/>
                    <a:pt x="4131" y="7166"/>
                  </a:cubicBezTo>
                  <a:cubicBezTo>
                    <a:pt x="4160" y="7166"/>
                    <a:pt x="4188" y="7177"/>
                    <a:pt x="4210" y="7194"/>
                  </a:cubicBezTo>
                  <a:cubicBezTo>
                    <a:pt x="4228" y="7211"/>
                    <a:pt x="4244" y="7245"/>
                    <a:pt x="4239" y="7273"/>
                  </a:cubicBezTo>
                  <a:cubicBezTo>
                    <a:pt x="4210" y="7518"/>
                    <a:pt x="4205" y="7762"/>
                    <a:pt x="4239" y="7995"/>
                  </a:cubicBezTo>
                  <a:cubicBezTo>
                    <a:pt x="4267" y="8194"/>
                    <a:pt x="4318" y="8388"/>
                    <a:pt x="4398" y="8574"/>
                  </a:cubicBezTo>
                  <a:cubicBezTo>
                    <a:pt x="4478" y="8768"/>
                    <a:pt x="4585" y="8955"/>
                    <a:pt x="4716" y="9125"/>
                  </a:cubicBezTo>
                  <a:cubicBezTo>
                    <a:pt x="4858" y="9301"/>
                    <a:pt x="5018" y="9461"/>
                    <a:pt x="5199" y="9603"/>
                  </a:cubicBezTo>
                  <a:cubicBezTo>
                    <a:pt x="5416" y="9768"/>
                    <a:pt x="5654" y="9910"/>
                    <a:pt x="5909" y="10017"/>
                  </a:cubicBezTo>
                  <a:cubicBezTo>
                    <a:pt x="6205" y="10137"/>
                    <a:pt x="6518" y="10222"/>
                    <a:pt x="6835" y="10268"/>
                  </a:cubicBezTo>
                  <a:cubicBezTo>
                    <a:pt x="7000" y="10290"/>
                    <a:pt x="7165" y="10302"/>
                    <a:pt x="7325" y="10302"/>
                  </a:cubicBezTo>
                  <a:cubicBezTo>
                    <a:pt x="7472" y="10302"/>
                    <a:pt x="7625" y="10290"/>
                    <a:pt x="7779" y="10274"/>
                  </a:cubicBezTo>
                  <a:cubicBezTo>
                    <a:pt x="8063" y="10234"/>
                    <a:pt x="8341" y="10160"/>
                    <a:pt x="8597" y="10051"/>
                  </a:cubicBezTo>
                  <a:cubicBezTo>
                    <a:pt x="8818" y="9956"/>
                    <a:pt x="9030" y="9836"/>
                    <a:pt x="9217" y="9694"/>
                  </a:cubicBezTo>
                  <a:cubicBezTo>
                    <a:pt x="9387" y="9563"/>
                    <a:pt x="9523" y="9432"/>
                    <a:pt x="9637" y="9285"/>
                  </a:cubicBezTo>
                  <a:cubicBezTo>
                    <a:pt x="9723" y="9172"/>
                    <a:pt x="9807" y="9041"/>
                    <a:pt x="9882" y="8904"/>
                  </a:cubicBezTo>
                  <a:lnTo>
                    <a:pt x="9984" y="8700"/>
                  </a:lnTo>
                  <a:cubicBezTo>
                    <a:pt x="10006" y="8643"/>
                    <a:pt x="10035" y="8592"/>
                    <a:pt x="10063" y="8535"/>
                  </a:cubicBezTo>
                  <a:cubicBezTo>
                    <a:pt x="10069" y="8478"/>
                    <a:pt x="10108" y="8422"/>
                    <a:pt x="10166" y="8404"/>
                  </a:cubicBezTo>
                  <a:cubicBezTo>
                    <a:pt x="10182" y="8404"/>
                    <a:pt x="10194" y="8398"/>
                    <a:pt x="10205" y="8398"/>
                  </a:cubicBezTo>
                  <a:cubicBezTo>
                    <a:pt x="10263" y="8398"/>
                    <a:pt x="10313" y="8438"/>
                    <a:pt x="10336" y="8501"/>
                  </a:cubicBezTo>
                  <a:cubicBezTo>
                    <a:pt x="10353" y="8558"/>
                    <a:pt x="10376" y="8614"/>
                    <a:pt x="10399" y="8671"/>
                  </a:cubicBezTo>
                  <a:cubicBezTo>
                    <a:pt x="10478" y="8847"/>
                    <a:pt x="10575" y="9018"/>
                    <a:pt x="10694" y="9172"/>
                  </a:cubicBezTo>
                  <a:cubicBezTo>
                    <a:pt x="10824" y="9342"/>
                    <a:pt x="10984" y="9506"/>
                    <a:pt x="11165" y="9649"/>
                  </a:cubicBezTo>
                  <a:cubicBezTo>
                    <a:pt x="11393" y="9820"/>
                    <a:pt x="11648" y="9972"/>
                    <a:pt x="11933" y="10092"/>
                  </a:cubicBezTo>
                  <a:cubicBezTo>
                    <a:pt x="12296" y="10245"/>
                    <a:pt x="12689" y="10353"/>
                    <a:pt x="13103" y="10410"/>
                  </a:cubicBezTo>
                  <a:cubicBezTo>
                    <a:pt x="13319" y="10439"/>
                    <a:pt x="13536" y="10455"/>
                    <a:pt x="13751" y="10455"/>
                  </a:cubicBezTo>
                  <a:cubicBezTo>
                    <a:pt x="13950" y="10455"/>
                    <a:pt x="14160" y="10444"/>
                    <a:pt x="14365" y="10415"/>
                  </a:cubicBezTo>
                  <a:lnTo>
                    <a:pt x="14382" y="10415"/>
                  </a:lnTo>
                  <a:cubicBezTo>
                    <a:pt x="14831" y="10353"/>
                    <a:pt x="15269" y="10234"/>
                    <a:pt x="15678" y="10064"/>
                  </a:cubicBezTo>
                  <a:cubicBezTo>
                    <a:pt x="16053" y="9899"/>
                    <a:pt x="16399" y="9700"/>
                    <a:pt x="16712" y="9455"/>
                  </a:cubicBezTo>
                  <a:cubicBezTo>
                    <a:pt x="16967" y="9256"/>
                    <a:pt x="17195" y="9029"/>
                    <a:pt x="17388" y="8784"/>
                  </a:cubicBezTo>
                  <a:cubicBezTo>
                    <a:pt x="17580" y="8535"/>
                    <a:pt x="17740" y="8262"/>
                    <a:pt x="17865" y="7972"/>
                  </a:cubicBezTo>
                  <a:cubicBezTo>
                    <a:pt x="17894" y="7893"/>
                    <a:pt x="17921" y="7819"/>
                    <a:pt x="17945" y="7756"/>
                  </a:cubicBezTo>
                  <a:cubicBezTo>
                    <a:pt x="17955" y="7717"/>
                    <a:pt x="17968" y="7677"/>
                    <a:pt x="17979" y="7638"/>
                  </a:cubicBezTo>
                  <a:cubicBezTo>
                    <a:pt x="17996" y="7575"/>
                    <a:pt x="18013" y="7512"/>
                    <a:pt x="18036" y="7455"/>
                  </a:cubicBezTo>
                  <a:cubicBezTo>
                    <a:pt x="18058" y="7399"/>
                    <a:pt x="18104" y="7358"/>
                    <a:pt x="18160" y="7358"/>
                  </a:cubicBezTo>
                  <a:cubicBezTo>
                    <a:pt x="18172" y="7358"/>
                    <a:pt x="18183" y="7365"/>
                    <a:pt x="18194" y="7365"/>
                  </a:cubicBezTo>
                  <a:cubicBezTo>
                    <a:pt x="18228" y="7376"/>
                    <a:pt x="18257" y="7392"/>
                    <a:pt x="18269" y="7426"/>
                  </a:cubicBezTo>
                  <a:cubicBezTo>
                    <a:pt x="18291" y="7455"/>
                    <a:pt x="18291" y="7489"/>
                    <a:pt x="18286" y="7523"/>
                  </a:cubicBezTo>
                  <a:cubicBezTo>
                    <a:pt x="18269" y="7643"/>
                    <a:pt x="18235" y="7762"/>
                    <a:pt x="18189" y="7893"/>
                  </a:cubicBezTo>
                  <a:lnTo>
                    <a:pt x="18262" y="7927"/>
                  </a:lnTo>
                  <a:cubicBezTo>
                    <a:pt x="18296" y="7938"/>
                    <a:pt x="18320" y="7944"/>
                    <a:pt x="18343" y="7955"/>
                  </a:cubicBezTo>
                  <a:cubicBezTo>
                    <a:pt x="18416" y="7984"/>
                    <a:pt x="18479" y="8006"/>
                    <a:pt x="18542" y="8023"/>
                  </a:cubicBezTo>
                  <a:cubicBezTo>
                    <a:pt x="18678" y="8063"/>
                    <a:pt x="18820" y="8092"/>
                    <a:pt x="18956" y="8108"/>
                  </a:cubicBezTo>
                  <a:cubicBezTo>
                    <a:pt x="19087" y="8126"/>
                    <a:pt x="19217" y="8137"/>
                    <a:pt x="19353" y="8137"/>
                  </a:cubicBezTo>
                  <a:cubicBezTo>
                    <a:pt x="19507" y="8137"/>
                    <a:pt x="19660" y="8126"/>
                    <a:pt x="19814" y="8103"/>
                  </a:cubicBezTo>
                  <a:cubicBezTo>
                    <a:pt x="20132" y="8058"/>
                    <a:pt x="20451" y="7972"/>
                    <a:pt x="20746" y="7848"/>
                  </a:cubicBezTo>
                  <a:cubicBezTo>
                    <a:pt x="21008" y="7733"/>
                    <a:pt x="21252" y="7591"/>
                    <a:pt x="21456" y="7433"/>
                  </a:cubicBezTo>
                  <a:cubicBezTo>
                    <a:pt x="21627" y="7302"/>
                    <a:pt x="21774" y="7153"/>
                    <a:pt x="21899" y="6995"/>
                  </a:cubicBezTo>
                  <a:cubicBezTo>
                    <a:pt x="22007" y="6853"/>
                    <a:pt x="22099" y="6699"/>
                    <a:pt x="22167" y="6547"/>
                  </a:cubicBezTo>
                  <a:cubicBezTo>
                    <a:pt x="22240" y="6376"/>
                    <a:pt x="22285" y="6206"/>
                    <a:pt x="22314" y="6023"/>
                  </a:cubicBezTo>
                  <a:cubicBezTo>
                    <a:pt x="22332" y="5841"/>
                    <a:pt x="22332" y="5660"/>
                    <a:pt x="22309" y="5483"/>
                  </a:cubicBezTo>
                  <a:cubicBezTo>
                    <a:pt x="22280" y="5267"/>
                    <a:pt x="22224" y="5052"/>
                    <a:pt x="22138" y="4847"/>
                  </a:cubicBezTo>
                  <a:cubicBezTo>
                    <a:pt x="22041" y="4625"/>
                    <a:pt x="21917" y="4410"/>
                    <a:pt x="21763" y="4210"/>
                  </a:cubicBezTo>
                  <a:cubicBezTo>
                    <a:pt x="21604" y="4006"/>
                    <a:pt x="21422" y="3824"/>
                    <a:pt x="21223" y="3670"/>
                  </a:cubicBezTo>
                  <a:cubicBezTo>
                    <a:pt x="21036" y="3529"/>
                    <a:pt x="20837" y="3410"/>
                    <a:pt x="20633" y="3324"/>
                  </a:cubicBezTo>
                  <a:lnTo>
                    <a:pt x="20615" y="3319"/>
                  </a:lnTo>
                  <a:lnTo>
                    <a:pt x="20622" y="3319"/>
                  </a:lnTo>
                  <a:cubicBezTo>
                    <a:pt x="20423" y="3233"/>
                    <a:pt x="20218" y="3177"/>
                    <a:pt x="20008" y="3148"/>
                  </a:cubicBezTo>
                  <a:lnTo>
                    <a:pt x="19990" y="3143"/>
                  </a:lnTo>
                  <a:cubicBezTo>
                    <a:pt x="19899" y="3130"/>
                    <a:pt x="19803" y="3125"/>
                    <a:pt x="19712" y="3125"/>
                  </a:cubicBezTo>
                  <a:cubicBezTo>
                    <a:pt x="19621" y="3125"/>
                    <a:pt x="19524" y="3130"/>
                    <a:pt x="19439" y="3143"/>
                  </a:cubicBezTo>
                  <a:cubicBezTo>
                    <a:pt x="19235" y="3171"/>
                    <a:pt x="19041" y="3227"/>
                    <a:pt x="18854" y="3301"/>
                  </a:cubicBezTo>
                  <a:cubicBezTo>
                    <a:pt x="18797" y="3329"/>
                    <a:pt x="18740" y="3353"/>
                    <a:pt x="18689" y="3381"/>
                  </a:cubicBezTo>
                  <a:cubicBezTo>
                    <a:pt x="18689" y="3432"/>
                    <a:pt x="18684" y="3484"/>
                    <a:pt x="18684" y="3534"/>
                  </a:cubicBezTo>
                  <a:cubicBezTo>
                    <a:pt x="18678" y="3597"/>
                    <a:pt x="18666" y="3659"/>
                    <a:pt x="18655" y="3722"/>
                  </a:cubicBezTo>
                  <a:lnTo>
                    <a:pt x="18650" y="3778"/>
                  </a:lnTo>
                  <a:cubicBezTo>
                    <a:pt x="18644" y="3807"/>
                    <a:pt x="18616" y="3835"/>
                    <a:pt x="18592" y="3853"/>
                  </a:cubicBezTo>
                  <a:cubicBezTo>
                    <a:pt x="18569" y="3864"/>
                    <a:pt x="18547" y="3869"/>
                    <a:pt x="18524" y="3869"/>
                  </a:cubicBezTo>
                  <a:cubicBezTo>
                    <a:pt x="18513" y="3869"/>
                    <a:pt x="18501" y="3869"/>
                    <a:pt x="18490" y="3864"/>
                  </a:cubicBezTo>
                  <a:cubicBezTo>
                    <a:pt x="18440" y="3853"/>
                    <a:pt x="18399" y="3801"/>
                    <a:pt x="18399" y="3744"/>
                  </a:cubicBezTo>
                  <a:cubicBezTo>
                    <a:pt x="18399" y="3665"/>
                    <a:pt x="18388" y="3591"/>
                    <a:pt x="18377" y="3505"/>
                  </a:cubicBezTo>
                  <a:lnTo>
                    <a:pt x="18377" y="3489"/>
                  </a:lnTo>
                  <a:cubicBezTo>
                    <a:pt x="18359" y="3387"/>
                    <a:pt x="18343" y="3274"/>
                    <a:pt x="18314" y="3159"/>
                  </a:cubicBezTo>
                  <a:cubicBezTo>
                    <a:pt x="18286" y="3057"/>
                    <a:pt x="18251" y="2954"/>
                    <a:pt x="18212" y="2852"/>
                  </a:cubicBezTo>
                  <a:cubicBezTo>
                    <a:pt x="18144" y="2694"/>
                    <a:pt x="18052" y="2545"/>
                    <a:pt x="17955" y="2414"/>
                  </a:cubicBezTo>
                  <a:cubicBezTo>
                    <a:pt x="17848" y="2285"/>
                    <a:pt x="17729" y="2159"/>
                    <a:pt x="17587" y="2052"/>
                  </a:cubicBezTo>
                  <a:cubicBezTo>
                    <a:pt x="17405" y="1915"/>
                    <a:pt x="17200" y="1795"/>
                    <a:pt x="16974" y="1693"/>
                  </a:cubicBezTo>
                  <a:cubicBezTo>
                    <a:pt x="16667" y="1569"/>
                    <a:pt x="16319" y="1477"/>
                    <a:pt x="15956" y="1426"/>
                  </a:cubicBezTo>
                  <a:cubicBezTo>
                    <a:pt x="15752" y="1404"/>
                    <a:pt x="15542" y="1386"/>
                    <a:pt x="15337" y="1386"/>
                  </a:cubicBezTo>
                  <a:cubicBezTo>
                    <a:pt x="15126" y="1386"/>
                    <a:pt x="14916" y="1404"/>
                    <a:pt x="14711" y="1426"/>
                  </a:cubicBezTo>
                  <a:cubicBezTo>
                    <a:pt x="14354" y="1477"/>
                    <a:pt x="14024" y="1562"/>
                    <a:pt x="13728" y="1687"/>
                  </a:cubicBezTo>
                  <a:cubicBezTo>
                    <a:pt x="13706" y="1693"/>
                    <a:pt x="13683" y="1705"/>
                    <a:pt x="13660" y="1716"/>
                  </a:cubicBezTo>
                  <a:cubicBezTo>
                    <a:pt x="13666" y="1756"/>
                    <a:pt x="13672" y="1801"/>
                    <a:pt x="13677" y="1842"/>
                  </a:cubicBezTo>
                  <a:cubicBezTo>
                    <a:pt x="13688" y="1881"/>
                    <a:pt x="13688" y="1915"/>
                    <a:pt x="13666" y="1955"/>
                  </a:cubicBezTo>
                  <a:cubicBezTo>
                    <a:pt x="13649" y="1983"/>
                    <a:pt x="13620" y="2005"/>
                    <a:pt x="13586" y="2017"/>
                  </a:cubicBezTo>
                  <a:cubicBezTo>
                    <a:pt x="13570" y="2017"/>
                    <a:pt x="13557" y="2023"/>
                    <a:pt x="13546" y="2023"/>
                  </a:cubicBezTo>
                  <a:cubicBezTo>
                    <a:pt x="13507" y="2023"/>
                    <a:pt x="13450" y="2000"/>
                    <a:pt x="13428" y="1955"/>
                  </a:cubicBezTo>
                  <a:cubicBezTo>
                    <a:pt x="13410" y="1910"/>
                    <a:pt x="13394" y="1863"/>
                    <a:pt x="13371" y="1818"/>
                  </a:cubicBezTo>
                  <a:lnTo>
                    <a:pt x="13365" y="1801"/>
                  </a:lnTo>
                  <a:cubicBezTo>
                    <a:pt x="13360" y="1779"/>
                    <a:pt x="13353" y="1761"/>
                    <a:pt x="13347" y="1745"/>
                  </a:cubicBezTo>
                  <a:cubicBezTo>
                    <a:pt x="13245" y="1512"/>
                    <a:pt x="13137" y="1323"/>
                    <a:pt x="13012" y="1160"/>
                  </a:cubicBezTo>
                  <a:cubicBezTo>
                    <a:pt x="12888" y="1006"/>
                    <a:pt x="12746" y="864"/>
                    <a:pt x="12586" y="733"/>
                  </a:cubicBezTo>
                  <a:cubicBezTo>
                    <a:pt x="12371" y="568"/>
                    <a:pt x="12132" y="431"/>
                    <a:pt x="11870" y="318"/>
                  </a:cubicBezTo>
                  <a:cubicBezTo>
                    <a:pt x="11546" y="182"/>
                    <a:pt x="11199" y="85"/>
                    <a:pt x="10830" y="35"/>
                  </a:cubicBezTo>
                  <a:cubicBezTo>
                    <a:pt x="10643" y="11"/>
                    <a:pt x="10444" y="0"/>
                    <a:pt x="1023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8493038" y="447384"/>
              <a:ext cx="256753" cy="122506"/>
            </a:xfrm>
            <a:custGeom>
              <a:avLst/>
              <a:gdLst/>
              <a:ahLst/>
              <a:cxnLst/>
              <a:rect l="l" t="t" r="r" b="b"/>
              <a:pathLst>
                <a:path w="7807" h="3725" extrusionOk="0">
                  <a:moveTo>
                    <a:pt x="7807" y="0"/>
                  </a:moveTo>
                  <a:cubicBezTo>
                    <a:pt x="7683" y="155"/>
                    <a:pt x="7538" y="301"/>
                    <a:pt x="7370" y="430"/>
                  </a:cubicBezTo>
                  <a:cubicBezTo>
                    <a:pt x="7200" y="560"/>
                    <a:pt x="7006" y="680"/>
                    <a:pt x="6796" y="782"/>
                  </a:cubicBezTo>
                  <a:cubicBezTo>
                    <a:pt x="7006" y="680"/>
                    <a:pt x="7200" y="560"/>
                    <a:pt x="7376" y="430"/>
                  </a:cubicBezTo>
                  <a:cubicBezTo>
                    <a:pt x="7538" y="301"/>
                    <a:pt x="7683" y="155"/>
                    <a:pt x="7807" y="0"/>
                  </a:cubicBezTo>
                  <a:close/>
                  <a:moveTo>
                    <a:pt x="2393" y="2964"/>
                  </a:moveTo>
                  <a:lnTo>
                    <a:pt x="2393" y="2964"/>
                  </a:lnTo>
                  <a:cubicBezTo>
                    <a:pt x="2018" y="3197"/>
                    <a:pt x="1608" y="3378"/>
                    <a:pt x="1188" y="3504"/>
                  </a:cubicBezTo>
                  <a:cubicBezTo>
                    <a:pt x="801" y="3622"/>
                    <a:pt x="404" y="3696"/>
                    <a:pt x="1" y="3725"/>
                  </a:cubicBezTo>
                  <a:cubicBezTo>
                    <a:pt x="347" y="3719"/>
                    <a:pt x="699" y="3674"/>
                    <a:pt x="1052" y="3583"/>
                  </a:cubicBezTo>
                  <a:cubicBezTo>
                    <a:pt x="1409" y="3492"/>
                    <a:pt x="1768" y="3344"/>
                    <a:pt x="2120" y="3140"/>
                  </a:cubicBezTo>
                  <a:cubicBezTo>
                    <a:pt x="2211" y="3082"/>
                    <a:pt x="2301" y="3027"/>
                    <a:pt x="2393" y="2964"/>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8373226" y="427290"/>
              <a:ext cx="387481" cy="133655"/>
            </a:xfrm>
            <a:custGeom>
              <a:avLst/>
              <a:gdLst/>
              <a:ahLst/>
              <a:cxnLst/>
              <a:rect l="l" t="t" r="r" b="b"/>
              <a:pathLst>
                <a:path w="11782" h="4064" extrusionOk="0">
                  <a:moveTo>
                    <a:pt x="121" y="756"/>
                  </a:moveTo>
                  <a:cubicBezTo>
                    <a:pt x="75" y="756"/>
                    <a:pt x="30" y="779"/>
                    <a:pt x="1" y="813"/>
                  </a:cubicBezTo>
                  <a:cubicBezTo>
                    <a:pt x="30" y="836"/>
                    <a:pt x="58" y="858"/>
                    <a:pt x="92" y="881"/>
                  </a:cubicBezTo>
                  <a:cubicBezTo>
                    <a:pt x="171" y="944"/>
                    <a:pt x="251" y="1012"/>
                    <a:pt x="326" y="1086"/>
                  </a:cubicBezTo>
                  <a:cubicBezTo>
                    <a:pt x="302" y="1012"/>
                    <a:pt x="279" y="932"/>
                    <a:pt x="263" y="853"/>
                  </a:cubicBezTo>
                  <a:cubicBezTo>
                    <a:pt x="251" y="830"/>
                    <a:pt x="234" y="808"/>
                    <a:pt x="211" y="790"/>
                  </a:cubicBezTo>
                  <a:cubicBezTo>
                    <a:pt x="195" y="774"/>
                    <a:pt x="171" y="761"/>
                    <a:pt x="143" y="756"/>
                  </a:cubicBezTo>
                  <a:close/>
                  <a:moveTo>
                    <a:pt x="11735" y="0"/>
                  </a:moveTo>
                  <a:cubicBezTo>
                    <a:pt x="11706" y="0"/>
                    <a:pt x="11679" y="11"/>
                    <a:pt x="11661" y="34"/>
                  </a:cubicBezTo>
                  <a:lnTo>
                    <a:pt x="11632" y="80"/>
                  </a:lnTo>
                  <a:cubicBezTo>
                    <a:pt x="11611" y="114"/>
                    <a:pt x="11587" y="148"/>
                    <a:pt x="11564" y="176"/>
                  </a:cubicBezTo>
                  <a:cubicBezTo>
                    <a:pt x="11536" y="223"/>
                    <a:pt x="11496" y="262"/>
                    <a:pt x="11456" y="302"/>
                  </a:cubicBezTo>
                  <a:cubicBezTo>
                    <a:pt x="11320" y="433"/>
                    <a:pt x="11167" y="540"/>
                    <a:pt x="10997" y="637"/>
                  </a:cubicBezTo>
                  <a:cubicBezTo>
                    <a:pt x="10758" y="761"/>
                    <a:pt x="10491" y="864"/>
                    <a:pt x="10195" y="932"/>
                  </a:cubicBezTo>
                  <a:lnTo>
                    <a:pt x="10206" y="932"/>
                  </a:lnTo>
                  <a:cubicBezTo>
                    <a:pt x="9917" y="995"/>
                    <a:pt x="9621" y="1029"/>
                    <a:pt x="9326" y="1029"/>
                  </a:cubicBezTo>
                  <a:cubicBezTo>
                    <a:pt x="9298" y="1029"/>
                    <a:pt x="9274" y="1023"/>
                    <a:pt x="9251" y="1023"/>
                  </a:cubicBezTo>
                  <a:cubicBezTo>
                    <a:pt x="8962" y="1018"/>
                    <a:pt x="8695" y="978"/>
                    <a:pt x="8456" y="910"/>
                  </a:cubicBezTo>
                  <a:cubicBezTo>
                    <a:pt x="8269" y="853"/>
                    <a:pt x="8104" y="785"/>
                    <a:pt x="7956" y="693"/>
                  </a:cubicBezTo>
                  <a:cubicBezTo>
                    <a:pt x="7853" y="632"/>
                    <a:pt x="7758" y="557"/>
                    <a:pt x="7678" y="478"/>
                  </a:cubicBezTo>
                  <a:cubicBezTo>
                    <a:pt x="7604" y="399"/>
                    <a:pt x="7541" y="307"/>
                    <a:pt x="7485" y="216"/>
                  </a:cubicBezTo>
                  <a:lnTo>
                    <a:pt x="7478" y="205"/>
                  </a:lnTo>
                  <a:cubicBezTo>
                    <a:pt x="7473" y="182"/>
                    <a:pt x="7457" y="160"/>
                    <a:pt x="7439" y="142"/>
                  </a:cubicBezTo>
                  <a:cubicBezTo>
                    <a:pt x="7410" y="126"/>
                    <a:pt x="7383" y="114"/>
                    <a:pt x="7349" y="114"/>
                  </a:cubicBezTo>
                  <a:lnTo>
                    <a:pt x="7331" y="114"/>
                  </a:lnTo>
                  <a:cubicBezTo>
                    <a:pt x="7308" y="120"/>
                    <a:pt x="7286" y="126"/>
                    <a:pt x="7263" y="142"/>
                  </a:cubicBezTo>
                  <a:cubicBezTo>
                    <a:pt x="7229" y="165"/>
                    <a:pt x="7218" y="200"/>
                    <a:pt x="7206" y="234"/>
                  </a:cubicBezTo>
                  <a:cubicBezTo>
                    <a:pt x="7189" y="296"/>
                    <a:pt x="7178" y="352"/>
                    <a:pt x="7161" y="410"/>
                  </a:cubicBezTo>
                  <a:cubicBezTo>
                    <a:pt x="7042" y="795"/>
                    <a:pt x="6906" y="1126"/>
                    <a:pt x="6735" y="1416"/>
                  </a:cubicBezTo>
                  <a:cubicBezTo>
                    <a:pt x="6599" y="1637"/>
                    <a:pt x="6439" y="1841"/>
                    <a:pt x="6258" y="2023"/>
                  </a:cubicBezTo>
                  <a:lnTo>
                    <a:pt x="6246" y="2035"/>
                  </a:lnTo>
                  <a:cubicBezTo>
                    <a:pt x="6049" y="2219"/>
                    <a:pt x="5809" y="2388"/>
                    <a:pt x="5546" y="2535"/>
                  </a:cubicBezTo>
                  <a:lnTo>
                    <a:pt x="5546" y="2535"/>
                  </a:lnTo>
                  <a:cubicBezTo>
                    <a:pt x="5211" y="2712"/>
                    <a:pt x="4853" y="2848"/>
                    <a:pt x="4490" y="2932"/>
                  </a:cubicBezTo>
                  <a:cubicBezTo>
                    <a:pt x="4149" y="3012"/>
                    <a:pt x="3791" y="3052"/>
                    <a:pt x="3439" y="3052"/>
                  </a:cubicBezTo>
                  <a:lnTo>
                    <a:pt x="3348" y="3052"/>
                  </a:lnTo>
                  <a:cubicBezTo>
                    <a:pt x="2978" y="3040"/>
                    <a:pt x="2621" y="2984"/>
                    <a:pt x="2285" y="2893"/>
                  </a:cubicBezTo>
                  <a:cubicBezTo>
                    <a:pt x="1996" y="2807"/>
                    <a:pt x="1734" y="2688"/>
                    <a:pt x="1490" y="2552"/>
                  </a:cubicBezTo>
                  <a:cubicBezTo>
                    <a:pt x="1354" y="2466"/>
                    <a:pt x="1223" y="2371"/>
                    <a:pt x="1103" y="2268"/>
                  </a:cubicBezTo>
                  <a:lnTo>
                    <a:pt x="1103" y="2268"/>
                  </a:lnTo>
                  <a:cubicBezTo>
                    <a:pt x="1205" y="2534"/>
                    <a:pt x="1280" y="2814"/>
                    <a:pt x="1320" y="3103"/>
                  </a:cubicBezTo>
                  <a:cubicBezTo>
                    <a:pt x="1342" y="3279"/>
                    <a:pt x="1354" y="3462"/>
                    <a:pt x="1354" y="3638"/>
                  </a:cubicBezTo>
                  <a:cubicBezTo>
                    <a:pt x="1376" y="3614"/>
                    <a:pt x="1404" y="3609"/>
                    <a:pt x="1433" y="3609"/>
                  </a:cubicBezTo>
                  <a:cubicBezTo>
                    <a:pt x="1451" y="3609"/>
                    <a:pt x="1467" y="3609"/>
                    <a:pt x="1485" y="3614"/>
                  </a:cubicBezTo>
                  <a:cubicBezTo>
                    <a:pt x="1519" y="3632"/>
                    <a:pt x="1553" y="3666"/>
                    <a:pt x="1558" y="3711"/>
                  </a:cubicBezTo>
                  <a:cubicBezTo>
                    <a:pt x="1564" y="3717"/>
                    <a:pt x="1569" y="3722"/>
                    <a:pt x="1569" y="3734"/>
                  </a:cubicBezTo>
                  <a:cubicBezTo>
                    <a:pt x="1637" y="3762"/>
                    <a:pt x="1700" y="3785"/>
                    <a:pt x="1768" y="3808"/>
                  </a:cubicBezTo>
                  <a:cubicBezTo>
                    <a:pt x="2047" y="3905"/>
                    <a:pt x="2348" y="3978"/>
                    <a:pt x="2660" y="4018"/>
                  </a:cubicBezTo>
                  <a:cubicBezTo>
                    <a:pt x="2876" y="4047"/>
                    <a:pt x="3093" y="4063"/>
                    <a:pt x="3308" y="4063"/>
                  </a:cubicBezTo>
                  <a:cubicBezTo>
                    <a:pt x="3507" y="4063"/>
                    <a:pt x="3717" y="4052"/>
                    <a:pt x="3922" y="4023"/>
                  </a:cubicBezTo>
                  <a:lnTo>
                    <a:pt x="3939" y="4023"/>
                  </a:lnTo>
                  <a:cubicBezTo>
                    <a:pt x="4280" y="3973"/>
                    <a:pt x="4615" y="3893"/>
                    <a:pt x="4934" y="3785"/>
                  </a:cubicBezTo>
                  <a:cubicBezTo>
                    <a:pt x="5036" y="3751"/>
                    <a:pt x="5138" y="3711"/>
                    <a:pt x="5235" y="3666"/>
                  </a:cubicBezTo>
                  <a:cubicBezTo>
                    <a:pt x="5314" y="3638"/>
                    <a:pt x="5388" y="3598"/>
                    <a:pt x="5467" y="3564"/>
                  </a:cubicBezTo>
                  <a:cubicBezTo>
                    <a:pt x="5752" y="3421"/>
                    <a:pt x="6025" y="3257"/>
                    <a:pt x="6269" y="3063"/>
                  </a:cubicBezTo>
                  <a:cubicBezTo>
                    <a:pt x="6524" y="2864"/>
                    <a:pt x="6752" y="2637"/>
                    <a:pt x="6945" y="2392"/>
                  </a:cubicBezTo>
                  <a:cubicBezTo>
                    <a:pt x="7042" y="2268"/>
                    <a:pt x="7132" y="2132"/>
                    <a:pt x="7218" y="1989"/>
                  </a:cubicBezTo>
                  <a:cubicBezTo>
                    <a:pt x="7292" y="1859"/>
                    <a:pt x="7360" y="1723"/>
                    <a:pt x="7422" y="1580"/>
                  </a:cubicBezTo>
                  <a:cubicBezTo>
                    <a:pt x="7451" y="1501"/>
                    <a:pt x="7478" y="1427"/>
                    <a:pt x="7502" y="1364"/>
                  </a:cubicBezTo>
                  <a:cubicBezTo>
                    <a:pt x="7512" y="1325"/>
                    <a:pt x="7525" y="1285"/>
                    <a:pt x="7536" y="1246"/>
                  </a:cubicBezTo>
                  <a:cubicBezTo>
                    <a:pt x="7553" y="1183"/>
                    <a:pt x="7570" y="1126"/>
                    <a:pt x="7593" y="1063"/>
                  </a:cubicBezTo>
                  <a:cubicBezTo>
                    <a:pt x="7598" y="1041"/>
                    <a:pt x="7609" y="1023"/>
                    <a:pt x="7627" y="1007"/>
                  </a:cubicBezTo>
                  <a:cubicBezTo>
                    <a:pt x="7649" y="984"/>
                    <a:pt x="7683" y="966"/>
                    <a:pt x="7717" y="966"/>
                  </a:cubicBezTo>
                  <a:cubicBezTo>
                    <a:pt x="7724" y="966"/>
                    <a:pt x="7735" y="966"/>
                    <a:pt x="7740" y="973"/>
                  </a:cubicBezTo>
                  <a:lnTo>
                    <a:pt x="7751" y="973"/>
                  </a:lnTo>
                  <a:cubicBezTo>
                    <a:pt x="7785" y="984"/>
                    <a:pt x="7814" y="1000"/>
                    <a:pt x="7826" y="1034"/>
                  </a:cubicBezTo>
                  <a:cubicBezTo>
                    <a:pt x="7837" y="1046"/>
                    <a:pt x="7843" y="1063"/>
                    <a:pt x="7843" y="1080"/>
                  </a:cubicBezTo>
                  <a:lnTo>
                    <a:pt x="7843" y="1131"/>
                  </a:lnTo>
                  <a:cubicBezTo>
                    <a:pt x="7826" y="1222"/>
                    <a:pt x="7808" y="1307"/>
                    <a:pt x="7780" y="1404"/>
                  </a:cubicBezTo>
                  <a:cubicBezTo>
                    <a:pt x="7769" y="1432"/>
                    <a:pt x="7758" y="1466"/>
                    <a:pt x="7746" y="1501"/>
                  </a:cubicBezTo>
                  <a:lnTo>
                    <a:pt x="7751" y="1501"/>
                  </a:lnTo>
                  <a:lnTo>
                    <a:pt x="7819" y="1535"/>
                  </a:lnTo>
                  <a:cubicBezTo>
                    <a:pt x="7832" y="1535"/>
                    <a:pt x="7843" y="1540"/>
                    <a:pt x="7853" y="1546"/>
                  </a:cubicBezTo>
                  <a:cubicBezTo>
                    <a:pt x="7866" y="1552"/>
                    <a:pt x="7877" y="1552"/>
                    <a:pt x="7888" y="1558"/>
                  </a:cubicBezTo>
                  <a:cubicBezTo>
                    <a:pt x="7888" y="1558"/>
                    <a:pt x="7894" y="1563"/>
                    <a:pt x="7900" y="1563"/>
                  </a:cubicBezTo>
                  <a:cubicBezTo>
                    <a:pt x="7973" y="1592"/>
                    <a:pt x="8036" y="1614"/>
                    <a:pt x="8099" y="1631"/>
                  </a:cubicBezTo>
                  <a:cubicBezTo>
                    <a:pt x="8160" y="1648"/>
                    <a:pt x="8223" y="1666"/>
                    <a:pt x="8280" y="1676"/>
                  </a:cubicBezTo>
                  <a:cubicBezTo>
                    <a:pt x="8359" y="1694"/>
                    <a:pt x="8433" y="1705"/>
                    <a:pt x="8513" y="1716"/>
                  </a:cubicBezTo>
                  <a:cubicBezTo>
                    <a:pt x="8644" y="1734"/>
                    <a:pt x="8774" y="1745"/>
                    <a:pt x="8910" y="1745"/>
                  </a:cubicBezTo>
                  <a:cubicBezTo>
                    <a:pt x="9064" y="1745"/>
                    <a:pt x="9217" y="1734"/>
                    <a:pt x="9371" y="1711"/>
                  </a:cubicBezTo>
                  <a:cubicBezTo>
                    <a:pt x="9479" y="1700"/>
                    <a:pt x="9581" y="1676"/>
                    <a:pt x="9689" y="1655"/>
                  </a:cubicBezTo>
                  <a:cubicBezTo>
                    <a:pt x="9899" y="1603"/>
                    <a:pt x="10104" y="1535"/>
                    <a:pt x="10303" y="1456"/>
                  </a:cubicBezTo>
                  <a:cubicBezTo>
                    <a:pt x="10349" y="1432"/>
                    <a:pt x="10394" y="1416"/>
                    <a:pt x="10439" y="1393"/>
                  </a:cubicBezTo>
                  <a:cubicBezTo>
                    <a:pt x="10649" y="1291"/>
                    <a:pt x="10843" y="1171"/>
                    <a:pt x="11013" y="1041"/>
                  </a:cubicBezTo>
                  <a:cubicBezTo>
                    <a:pt x="11184" y="910"/>
                    <a:pt x="11331" y="761"/>
                    <a:pt x="11456" y="603"/>
                  </a:cubicBezTo>
                  <a:cubicBezTo>
                    <a:pt x="11491" y="564"/>
                    <a:pt x="11519" y="523"/>
                    <a:pt x="11548" y="478"/>
                  </a:cubicBezTo>
                  <a:cubicBezTo>
                    <a:pt x="11616" y="375"/>
                    <a:pt x="11679" y="262"/>
                    <a:pt x="11724" y="155"/>
                  </a:cubicBezTo>
                  <a:cubicBezTo>
                    <a:pt x="11747" y="103"/>
                    <a:pt x="11763" y="58"/>
                    <a:pt x="11781" y="6"/>
                  </a:cubicBezTo>
                  <a:cubicBezTo>
                    <a:pt x="11769" y="0"/>
                    <a:pt x="11752" y="0"/>
                    <a:pt x="1173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8018361" y="204738"/>
              <a:ext cx="755196" cy="365545"/>
            </a:xfrm>
            <a:custGeom>
              <a:avLst/>
              <a:gdLst/>
              <a:ahLst/>
              <a:cxnLst/>
              <a:rect l="l" t="t" r="r" b="b"/>
              <a:pathLst>
                <a:path w="22963" h="11115" extrusionOk="0">
                  <a:moveTo>
                    <a:pt x="10581" y="375"/>
                  </a:moveTo>
                  <a:cubicBezTo>
                    <a:pt x="10791" y="375"/>
                    <a:pt x="10990" y="386"/>
                    <a:pt x="11177" y="410"/>
                  </a:cubicBezTo>
                  <a:cubicBezTo>
                    <a:pt x="11541" y="460"/>
                    <a:pt x="11893" y="557"/>
                    <a:pt x="12217" y="693"/>
                  </a:cubicBezTo>
                  <a:cubicBezTo>
                    <a:pt x="12479" y="806"/>
                    <a:pt x="12718" y="943"/>
                    <a:pt x="12933" y="1108"/>
                  </a:cubicBezTo>
                  <a:cubicBezTo>
                    <a:pt x="13093" y="1239"/>
                    <a:pt x="13235" y="1381"/>
                    <a:pt x="13359" y="1535"/>
                  </a:cubicBezTo>
                  <a:cubicBezTo>
                    <a:pt x="13484" y="1698"/>
                    <a:pt x="13592" y="1887"/>
                    <a:pt x="13694" y="2120"/>
                  </a:cubicBezTo>
                  <a:cubicBezTo>
                    <a:pt x="13700" y="2136"/>
                    <a:pt x="13707" y="2154"/>
                    <a:pt x="13712" y="2176"/>
                  </a:cubicBezTo>
                  <a:lnTo>
                    <a:pt x="13718" y="2193"/>
                  </a:lnTo>
                  <a:cubicBezTo>
                    <a:pt x="13734" y="2238"/>
                    <a:pt x="13757" y="2285"/>
                    <a:pt x="13775" y="2330"/>
                  </a:cubicBezTo>
                  <a:cubicBezTo>
                    <a:pt x="13797" y="2375"/>
                    <a:pt x="13854" y="2398"/>
                    <a:pt x="13893" y="2398"/>
                  </a:cubicBezTo>
                  <a:cubicBezTo>
                    <a:pt x="13904" y="2398"/>
                    <a:pt x="13917" y="2392"/>
                    <a:pt x="13933" y="2392"/>
                  </a:cubicBezTo>
                  <a:cubicBezTo>
                    <a:pt x="13967" y="2380"/>
                    <a:pt x="13996" y="2358"/>
                    <a:pt x="14013" y="2330"/>
                  </a:cubicBezTo>
                  <a:cubicBezTo>
                    <a:pt x="14035" y="2290"/>
                    <a:pt x="14035" y="2256"/>
                    <a:pt x="14024" y="2217"/>
                  </a:cubicBezTo>
                  <a:cubicBezTo>
                    <a:pt x="14019" y="2176"/>
                    <a:pt x="14013" y="2131"/>
                    <a:pt x="14007" y="2091"/>
                  </a:cubicBezTo>
                  <a:cubicBezTo>
                    <a:pt x="14030" y="2080"/>
                    <a:pt x="14053" y="2068"/>
                    <a:pt x="14075" y="2062"/>
                  </a:cubicBezTo>
                  <a:cubicBezTo>
                    <a:pt x="14371" y="1937"/>
                    <a:pt x="14701" y="1852"/>
                    <a:pt x="15058" y="1801"/>
                  </a:cubicBezTo>
                  <a:cubicBezTo>
                    <a:pt x="15263" y="1779"/>
                    <a:pt x="15473" y="1761"/>
                    <a:pt x="15684" y="1761"/>
                  </a:cubicBezTo>
                  <a:cubicBezTo>
                    <a:pt x="15889" y="1761"/>
                    <a:pt x="16099" y="1779"/>
                    <a:pt x="16303" y="1801"/>
                  </a:cubicBezTo>
                  <a:cubicBezTo>
                    <a:pt x="16666" y="1852"/>
                    <a:pt x="17014" y="1944"/>
                    <a:pt x="17321" y="2068"/>
                  </a:cubicBezTo>
                  <a:cubicBezTo>
                    <a:pt x="17547" y="2170"/>
                    <a:pt x="17752" y="2290"/>
                    <a:pt x="17934" y="2427"/>
                  </a:cubicBezTo>
                  <a:cubicBezTo>
                    <a:pt x="18076" y="2534"/>
                    <a:pt x="18195" y="2660"/>
                    <a:pt x="18302" y="2789"/>
                  </a:cubicBezTo>
                  <a:cubicBezTo>
                    <a:pt x="18399" y="2920"/>
                    <a:pt x="18491" y="3069"/>
                    <a:pt x="18559" y="3227"/>
                  </a:cubicBezTo>
                  <a:cubicBezTo>
                    <a:pt x="18598" y="3329"/>
                    <a:pt x="18633" y="3432"/>
                    <a:pt x="18661" y="3534"/>
                  </a:cubicBezTo>
                  <a:cubicBezTo>
                    <a:pt x="18690" y="3649"/>
                    <a:pt x="18706" y="3762"/>
                    <a:pt x="18724" y="3864"/>
                  </a:cubicBezTo>
                  <a:lnTo>
                    <a:pt x="18724" y="3880"/>
                  </a:lnTo>
                  <a:cubicBezTo>
                    <a:pt x="18735" y="3966"/>
                    <a:pt x="18746" y="4040"/>
                    <a:pt x="18746" y="4119"/>
                  </a:cubicBezTo>
                  <a:cubicBezTo>
                    <a:pt x="18746" y="4176"/>
                    <a:pt x="18787" y="4228"/>
                    <a:pt x="18837" y="4239"/>
                  </a:cubicBezTo>
                  <a:cubicBezTo>
                    <a:pt x="18848" y="4244"/>
                    <a:pt x="18860" y="4244"/>
                    <a:pt x="18871" y="4244"/>
                  </a:cubicBezTo>
                  <a:cubicBezTo>
                    <a:pt x="18894" y="4244"/>
                    <a:pt x="18916" y="4239"/>
                    <a:pt x="18939" y="4228"/>
                  </a:cubicBezTo>
                  <a:cubicBezTo>
                    <a:pt x="18963" y="4210"/>
                    <a:pt x="18991" y="4182"/>
                    <a:pt x="18997" y="4153"/>
                  </a:cubicBezTo>
                  <a:lnTo>
                    <a:pt x="19002" y="4097"/>
                  </a:lnTo>
                  <a:cubicBezTo>
                    <a:pt x="19013" y="4034"/>
                    <a:pt x="19018" y="3972"/>
                    <a:pt x="19031" y="3909"/>
                  </a:cubicBezTo>
                  <a:cubicBezTo>
                    <a:pt x="19031" y="3864"/>
                    <a:pt x="19036" y="3812"/>
                    <a:pt x="19036" y="3756"/>
                  </a:cubicBezTo>
                  <a:cubicBezTo>
                    <a:pt x="19087" y="3728"/>
                    <a:pt x="19144" y="3704"/>
                    <a:pt x="19201" y="3676"/>
                  </a:cubicBezTo>
                  <a:cubicBezTo>
                    <a:pt x="19388" y="3602"/>
                    <a:pt x="19582" y="3546"/>
                    <a:pt x="19786" y="3518"/>
                  </a:cubicBezTo>
                  <a:cubicBezTo>
                    <a:pt x="19871" y="3505"/>
                    <a:pt x="19968" y="3500"/>
                    <a:pt x="20059" y="3500"/>
                  </a:cubicBezTo>
                  <a:cubicBezTo>
                    <a:pt x="20150" y="3500"/>
                    <a:pt x="20246" y="3505"/>
                    <a:pt x="20337" y="3518"/>
                  </a:cubicBezTo>
                  <a:lnTo>
                    <a:pt x="20355" y="3523"/>
                  </a:lnTo>
                  <a:cubicBezTo>
                    <a:pt x="20565" y="3552"/>
                    <a:pt x="20770" y="3608"/>
                    <a:pt x="20969" y="3694"/>
                  </a:cubicBezTo>
                  <a:lnTo>
                    <a:pt x="20980" y="3699"/>
                  </a:lnTo>
                  <a:cubicBezTo>
                    <a:pt x="21184" y="3785"/>
                    <a:pt x="21383" y="3904"/>
                    <a:pt x="21570" y="4045"/>
                  </a:cubicBezTo>
                  <a:cubicBezTo>
                    <a:pt x="21769" y="4199"/>
                    <a:pt x="21951" y="4381"/>
                    <a:pt x="22110" y="4585"/>
                  </a:cubicBezTo>
                  <a:cubicBezTo>
                    <a:pt x="22264" y="4785"/>
                    <a:pt x="22388" y="5000"/>
                    <a:pt x="22485" y="5222"/>
                  </a:cubicBezTo>
                  <a:cubicBezTo>
                    <a:pt x="22571" y="5427"/>
                    <a:pt x="22627" y="5642"/>
                    <a:pt x="22656" y="5858"/>
                  </a:cubicBezTo>
                  <a:cubicBezTo>
                    <a:pt x="22679" y="6035"/>
                    <a:pt x="22679" y="6216"/>
                    <a:pt x="22661" y="6398"/>
                  </a:cubicBezTo>
                  <a:cubicBezTo>
                    <a:pt x="22632" y="6581"/>
                    <a:pt x="22587" y="6751"/>
                    <a:pt x="22514" y="6922"/>
                  </a:cubicBezTo>
                  <a:cubicBezTo>
                    <a:pt x="22446" y="7074"/>
                    <a:pt x="22354" y="7228"/>
                    <a:pt x="22246" y="7370"/>
                  </a:cubicBezTo>
                  <a:cubicBezTo>
                    <a:pt x="22121" y="7528"/>
                    <a:pt x="21974" y="7677"/>
                    <a:pt x="21809" y="7808"/>
                  </a:cubicBezTo>
                  <a:cubicBezTo>
                    <a:pt x="21599" y="7966"/>
                    <a:pt x="21355" y="8108"/>
                    <a:pt x="21093" y="8223"/>
                  </a:cubicBezTo>
                  <a:cubicBezTo>
                    <a:pt x="20798" y="8347"/>
                    <a:pt x="20479" y="8433"/>
                    <a:pt x="20161" y="8478"/>
                  </a:cubicBezTo>
                  <a:cubicBezTo>
                    <a:pt x="20007" y="8501"/>
                    <a:pt x="19854" y="8512"/>
                    <a:pt x="19700" y="8512"/>
                  </a:cubicBezTo>
                  <a:cubicBezTo>
                    <a:pt x="19564" y="8512"/>
                    <a:pt x="19434" y="8501"/>
                    <a:pt x="19303" y="8483"/>
                  </a:cubicBezTo>
                  <a:cubicBezTo>
                    <a:pt x="19167" y="8467"/>
                    <a:pt x="19025" y="8438"/>
                    <a:pt x="18889" y="8398"/>
                  </a:cubicBezTo>
                  <a:cubicBezTo>
                    <a:pt x="18826" y="8381"/>
                    <a:pt x="18763" y="8359"/>
                    <a:pt x="18690" y="8330"/>
                  </a:cubicBezTo>
                  <a:cubicBezTo>
                    <a:pt x="18667" y="8325"/>
                    <a:pt x="18643" y="8313"/>
                    <a:pt x="18609" y="8302"/>
                  </a:cubicBezTo>
                  <a:lnTo>
                    <a:pt x="18541" y="8268"/>
                  </a:lnTo>
                  <a:lnTo>
                    <a:pt x="18536" y="8268"/>
                  </a:lnTo>
                  <a:cubicBezTo>
                    <a:pt x="18582" y="8137"/>
                    <a:pt x="18609" y="8018"/>
                    <a:pt x="18633" y="7898"/>
                  </a:cubicBezTo>
                  <a:cubicBezTo>
                    <a:pt x="18638" y="7864"/>
                    <a:pt x="18638" y="7830"/>
                    <a:pt x="18616" y="7801"/>
                  </a:cubicBezTo>
                  <a:cubicBezTo>
                    <a:pt x="18604" y="7767"/>
                    <a:pt x="18575" y="7751"/>
                    <a:pt x="18541" y="7740"/>
                  </a:cubicBezTo>
                  <a:cubicBezTo>
                    <a:pt x="18530" y="7740"/>
                    <a:pt x="18519" y="7733"/>
                    <a:pt x="18507" y="7733"/>
                  </a:cubicBezTo>
                  <a:cubicBezTo>
                    <a:pt x="18451" y="7733"/>
                    <a:pt x="18405" y="7774"/>
                    <a:pt x="18383" y="7830"/>
                  </a:cubicBezTo>
                  <a:cubicBezTo>
                    <a:pt x="18360" y="7893"/>
                    <a:pt x="18343" y="7950"/>
                    <a:pt x="18326" y="8013"/>
                  </a:cubicBezTo>
                  <a:cubicBezTo>
                    <a:pt x="18315" y="8052"/>
                    <a:pt x="18302" y="8092"/>
                    <a:pt x="18292" y="8131"/>
                  </a:cubicBezTo>
                  <a:cubicBezTo>
                    <a:pt x="18268" y="8194"/>
                    <a:pt x="18241" y="8268"/>
                    <a:pt x="18212" y="8347"/>
                  </a:cubicBezTo>
                  <a:cubicBezTo>
                    <a:pt x="18087" y="8637"/>
                    <a:pt x="17927" y="8910"/>
                    <a:pt x="17735" y="9159"/>
                  </a:cubicBezTo>
                  <a:cubicBezTo>
                    <a:pt x="17542" y="9404"/>
                    <a:pt x="17314" y="9631"/>
                    <a:pt x="17059" y="9830"/>
                  </a:cubicBezTo>
                  <a:cubicBezTo>
                    <a:pt x="16746" y="10075"/>
                    <a:pt x="16400" y="10274"/>
                    <a:pt x="16025" y="10433"/>
                  </a:cubicBezTo>
                  <a:cubicBezTo>
                    <a:pt x="15616" y="10609"/>
                    <a:pt x="15178" y="10728"/>
                    <a:pt x="14729" y="10790"/>
                  </a:cubicBezTo>
                  <a:lnTo>
                    <a:pt x="14712" y="10790"/>
                  </a:lnTo>
                  <a:cubicBezTo>
                    <a:pt x="14507" y="10819"/>
                    <a:pt x="14297" y="10830"/>
                    <a:pt x="14098" y="10830"/>
                  </a:cubicBezTo>
                  <a:cubicBezTo>
                    <a:pt x="13883" y="10830"/>
                    <a:pt x="13666" y="10814"/>
                    <a:pt x="13450" y="10785"/>
                  </a:cubicBezTo>
                  <a:cubicBezTo>
                    <a:pt x="13036" y="10728"/>
                    <a:pt x="12643" y="10620"/>
                    <a:pt x="12280" y="10467"/>
                  </a:cubicBezTo>
                  <a:cubicBezTo>
                    <a:pt x="11995" y="10347"/>
                    <a:pt x="11740" y="10195"/>
                    <a:pt x="11512" y="10024"/>
                  </a:cubicBezTo>
                  <a:cubicBezTo>
                    <a:pt x="11331" y="9881"/>
                    <a:pt x="11171" y="9717"/>
                    <a:pt x="11041" y="9547"/>
                  </a:cubicBezTo>
                  <a:cubicBezTo>
                    <a:pt x="10922" y="9393"/>
                    <a:pt x="10825" y="9222"/>
                    <a:pt x="10746" y="9046"/>
                  </a:cubicBezTo>
                  <a:cubicBezTo>
                    <a:pt x="10723" y="8989"/>
                    <a:pt x="10706" y="8933"/>
                    <a:pt x="10683" y="8876"/>
                  </a:cubicBezTo>
                  <a:cubicBezTo>
                    <a:pt x="10660" y="8813"/>
                    <a:pt x="10610" y="8773"/>
                    <a:pt x="10552" y="8773"/>
                  </a:cubicBezTo>
                  <a:cubicBezTo>
                    <a:pt x="10541" y="8773"/>
                    <a:pt x="10529" y="8779"/>
                    <a:pt x="10513" y="8779"/>
                  </a:cubicBezTo>
                  <a:cubicBezTo>
                    <a:pt x="10461" y="8797"/>
                    <a:pt x="10421" y="8847"/>
                    <a:pt x="10416" y="8904"/>
                  </a:cubicBezTo>
                  <a:lnTo>
                    <a:pt x="10410" y="8904"/>
                  </a:lnTo>
                  <a:lnTo>
                    <a:pt x="10410" y="8910"/>
                  </a:lnTo>
                  <a:lnTo>
                    <a:pt x="10410" y="8915"/>
                  </a:lnTo>
                  <a:cubicBezTo>
                    <a:pt x="10382" y="8967"/>
                    <a:pt x="10353" y="9023"/>
                    <a:pt x="10331" y="9075"/>
                  </a:cubicBezTo>
                  <a:lnTo>
                    <a:pt x="10229" y="9279"/>
                  </a:lnTo>
                  <a:cubicBezTo>
                    <a:pt x="10154" y="9416"/>
                    <a:pt x="10070" y="9547"/>
                    <a:pt x="9984" y="9660"/>
                  </a:cubicBezTo>
                  <a:cubicBezTo>
                    <a:pt x="9870" y="9807"/>
                    <a:pt x="9734" y="9938"/>
                    <a:pt x="9564" y="10069"/>
                  </a:cubicBezTo>
                  <a:cubicBezTo>
                    <a:pt x="9377" y="10211"/>
                    <a:pt x="9165" y="10331"/>
                    <a:pt x="8944" y="10426"/>
                  </a:cubicBezTo>
                  <a:cubicBezTo>
                    <a:pt x="8688" y="10535"/>
                    <a:pt x="8410" y="10609"/>
                    <a:pt x="8126" y="10649"/>
                  </a:cubicBezTo>
                  <a:cubicBezTo>
                    <a:pt x="7972" y="10665"/>
                    <a:pt x="7819" y="10677"/>
                    <a:pt x="7672" y="10677"/>
                  </a:cubicBezTo>
                  <a:cubicBezTo>
                    <a:pt x="7512" y="10677"/>
                    <a:pt x="7347" y="10665"/>
                    <a:pt x="7182" y="10643"/>
                  </a:cubicBezTo>
                  <a:cubicBezTo>
                    <a:pt x="6865" y="10597"/>
                    <a:pt x="6552" y="10512"/>
                    <a:pt x="6256" y="10392"/>
                  </a:cubicBezTo>
                  <a:cubicBezTo>
                    <a:pt x="6001" y="10285"/>
                    <a:pt x="5763" y="10143"/>
                    <a:pt x="5546" y="9978"/>
                  </a:cubicBezTo>
                  <a:cubicBezTo>
                    <a:pt x="5365" y="9836"/>
                    <a:pt x="5205" y="9676"/>
                    <a:pt x="5063" y="9500"/>
                  </a:cubicBezTo>
                  <a:cubicBezTo>
                    <a:pt x="4932" y="9330"/>
                    <a:pt x="4825" y="9143"/>
                    <a:pt x="4745" y="8949"/>
                  </a:cubicBezTo>
                  <a:cubicBezTo>
                    <a:pt x="4665" y="8763"/>
                    <a:pt x="4614" y="8569"/>
                    <a:pt x="4586" y="8370"/>
                  </a:cubicBezTo>
                  <a:cubicBezTo>
                    <a:pt x="4552" y="8137"/>
                    <a:pt x="4557" y="7893"/>
                    <a:pt x="4586" y="7648"/>
                  </a:cubicBezTo>
                  <a:cubicBezTo>
                    <a:pt x="4591" y="7620"/>
                    <a:pt x="4575" y="7586"/>
                    <a:pt x="4557" y="7569"/>
                  </a:cubicBezTo>
                  <a:cubicBezTo>
                    <a:pt x="4535" y="7552"/>
                    <a:pt x="4507" y="7541"/>
                    <a:pt x="4478" y="7541"/>
                  </a:cubicBezTo>
                  <a:cubicBezTo>
                    <a:pt x="4449" y="7541"/>
                    <a:pt x="4421" y="7552"/>
                    <a:pt x="4399" y="7569"/>
                  </a:cubicBezTo>
                  <a:cubicBezTo>
                    <a:pt x="4376" y="7591"/>
                    <a:pt x="4370" y="7620"/>
                    <a:pt x="4365" y="7648"/>
                  </a:cubicBezTo>
                  <a:cubicBezTo>
                    <a:pt x="4342" y="7819"/>
                    <a:pt x="4336" y="7989"/>
                    <a:pt x="4336" y="8165"/>
                  </a:cubicBezTo>
                  <a:lnTo>
                    <a:pt x="4331" y="8171"/>
                  </a:lnTo>
                  <a:cubicBezTo>
                    <a:pt x="4239" y="8223"/>
                    <a:pt x="4148" y="8268"/>
                    <a:pt x="4064" y="8302"/>
                  </a:cubicBezTo>
                  <a:cubicBezTo>
                    <a:pt x="3864" y="8388"/>
                    <a:pt x="3660" y="8438"/>
                    <a:pt x="3455" y="8472"/>
                  </a:cubicBezTo>
                  <a:cubicBezTo>
                    <a:pt x="3358" y="8483"/>
                    <a:pt x="3262" y="8490"/>
                    <a:pt x="3159" y="8490"/>
                  </a:cubicBezTo>
                  <a:cubicBezTo>
                    <a:pt x="3069" y="8490"/>
                    <a:pt x="2973" y="8483"/>
                    <a:pt x="2876" y="8472"/>
                  </a:cubicBezTo>
                  <a:cubicBezTo>
                    <a:pt x="2660" y="8443"/>
                    <a:pt x="2449" y="8381"/>
                    <a:pt x="2244" y="8302"/>
                  </a:cubicBezTo>
                  <a:cubicBezTo>
                    <a:pt x="2029" y="8205"/>
                    <a:pt x="1824" y="8086"/>
                    <a:pt x="1625" y="7932"/>
                  </a:cubicBezTo>
                  <a:cubicBezTo>
                    <a:pt x="1410" y="7762"/>
                    <a:pt x="1211" y="7569"/>
                    <a:pt x="1040" y="7352"/>
                  </a:cubicBezTo>
                  <a:cubicBezTo>
                    <a:pt x="859" y="7114"/>
                    <a:pt x="710" y="6853"/>
                    <a:pt x="591" y="6581"/>
                  </a:cubicBezTo>
                  <a:cubicBezTo>
                    <a:pt x="489" y="6330"/>
                    <a:pt x="416" y="6069"/>
                    <a:pt x="381" y="5807"/>
                  </a:cubicBezTo>
                  <a:cubicBezTo>
                    <a:pt x="347" y="5563"/>
                    <a:pt x="347" y="5319"/>
                    <a:pt x="376" y="5086"/>
                  </a:cubicBezTo>
                  <a:cubicBezTo>
                    <a:pt x="410" y="4864"/>
                    <a:pt x="466" y="4648"/>
                    <a:pt x="552" y="4449"/>
                  </a:cubicBezTo>
                  <a:cubicBezTo>
                    <a:pt x="636" y="4262"/>
                    <a:pt x="739" y="4085"/>
                    <a:pt x="864" y="3914"/>
                  </a:cubicBezTo>
                  <a:cubicBezTo>
                    <a:pt x="995" y="3751"/>
                    <a:pt x="1153" y="3597"/>
                    <a:pt x="1341" y="3449"/>
                  </a:cubicBezTo>
                  <a:cubicBezTo>
                    <a:pt x="1562" y="3279"/>
                    <a:pt x="1819" y="3130"/>
                    <a:pt x="2092" y="3012"/>
                  </a:cubicBezTo>
                  <a:cubicBezTo>
                    <a:pt x="2422" y="2875"/>
                    <a:pt x="2768" y="2778"/>
                    <a:pt x="3120" y="2728"/>
                  </a:cubicBezTo>
                  <a:cubicBezTo>
                    <a:pt x="3290" y="2705"/>
                    <a:pt x="3461" y="2694"/>
                    <a:pt x="3626" y="2694"/>
                  </a:cubicBezTo>
                  <a:cubicBezTo>
                    <a:pt x="3762" y="2694"/>
                    <a:pt x="3909" y="2705"/>
                    <a:pt x="4046" y="2721"/>
                  </a:cubicBezTo>
                  <a:cubicBezTo>
                    <a:pt x="4279" y="2755"/>
                    <a:pt x="4494" y="2813"/>
                    <a:pt x="4694" y="2892"/>
                  </a:cubicBezTo>
                  <a:cubicBezTo>
                    <a:pt x="4876" y="2972"/>
                    <a:pt x="5047" y="3069"/>
                    <a:pt x="5194" y="3182"/>
                  </a:cubicBezTo>
                  <a:cubicBezTo>
                    <a:pt x="5313" y="3273"/>
                    <a:pt x="5427" y="3387"/>
                    <a:pt x="5546" y="3523"/>
                  </a:cubicBezTo>
                  <a:cubicBezTo>
                    <a:pt x="5569" y="3552"/>
                    <a:pt x="5609" y="3568"/>
                    <a:pt x="5654" y="3568"/>
                  </a:cubicBezTo>
                  <a:cubicBezTo>
                    <a:pt x="5682" y="3568"/>
                    <a:pt x="5711" y="3563"/>
                    <a:pt x="5734" y="3546"/>
                  </a:cubicBezTo>
                  <a:cubicBezTo>
                    <a:pt x="5768" y="3523"/>
                    <a:pt x="5797" y="3489"/>
                    <a:pt x="5808" y="3444"/>
                  </a:cubicBezTo>
                  <a:cubicBezTo>
                    <a:pt x="5819" y="3403"/>
                    <a:pt x="5808" y="3363"/>
                    <a:pt x="5790" y="3335"/>
                  </a:cubicBezTo>
                  <a:cubicBezTo>
                    <a:pt x="5734" y="3250"/>
                    <a:pt x="5666" y="3164"/>
                    <a:pt x="5592" y="3085"/>
                  </a:cubicBezTo>
                  <a:cubicBezTo>
                    <a:pt x="5706" y="2875"/>
                    <a:pt x="5836" y="2671"/>
                    <a:pt x="5989" y="2477"/>
                  </a:cubicBezTo>
                  <a:cubicBezTo>
                    <a:pt x="6194" y="2204"/>
                    <a:pt x="6432" y="1955"/>
                    <a:pt x="6694" y="1732"/>
                  </a:cubicBezTo>
                  <a:cubicBezTo>
                    <a:pt x="6762" y="1677"/>
                    <a:pt x="6825" y="1619"/>
                    <a:pt x="6893" y="1569"/>
                  </a:cubicBezTo>
                  <a:lnTo>
                    <a:pt x="6893" y="1569"/>
                  </a:lnTo>
                  <a:lnTo>
                    <a:pt x="6888" y="1574"/>
                  </a:lnTo>
                  <a:cubicBezTo>
                    <a:pt x="7256" y="1289"/>
                    <a:pt x="7654" y="1051"/>
                    <a:pt x="8081" y="869"/>
                  </a:cubicBezTo>
                  <a:cubicBezTo>
                    <a:pt x="8593" y="659"/>
                    <a:pt x="9144" y="512"/>
                    <a:pt x="9723" y="431"/>
                  </a:cubicBezTo>
                  <a:cubicBezTo>
                    <a:pt x="9984" y="397"/>
                    <a:pt x="10240" y="381"/>
                    <a:pt x="10484" y="375"/>
                  </a:cubicBezTo>
                  <a:close/>
                  <a:moveTo>
                    <a:pt x="10717" y="0"/>
                  </a:moveTo>
                  <a:cubicBezTo>
                    <a:pt x="10678" y="0"/>
                    <a:pt x="10638" y="6"/>
                    <a:pt x="10597" y="6"/>
                  </a:cubicBezTo>
                  <a:cubicBezTo>
                    <a:pt x="10263" y="11"/>
                    <a:pt x="9933" y="45"/>
                    <a:pt x="9603" y="96"/>
                  </a:cubicBezTo>
                  <a:cubicBezTo>
                    <a:pt x="9285" y="148"/>
                    <a:pt x="8973" y="221"/>
                    <a:pt x="8672" y="324"/>
                  </a:cubicBezTo>
                  <a:cubicBezTo>
                    <a:pt x="8359" y="421"/>
                    <a:pt x="8058" y="546"/>
                    <a:pt x="7767" y="693"/>
                  </a:cubicBezTo>
                  <a:cubicBezTo>
                    <a:pt x="7263" y="943"/>
                    <a:pt x="6797" y="1267"/>
                    <a:pt x="6387" y="1659"/>
                  </a:cubicBezTo>
                  <a:cubicBezTo>
                    <a:pt x="6001" y="2028"/>
                    <a:pt x="5688" y="2466"/>
                    <a:pt x="5433" y="2933"/>
                  </a:cubicBezTo>
                  <a:cubicBezTo>
                    <a:pt x="5330" y="2841"/>
                    <a:pt x="5223" y="2762"/>
                    <a:pt x="5103" y="2694"/>
                  </a:cubicBezTo>
                  <a:cubicBezTo>
                    <a:pt x="4842" y="2534"/>
                    <a:pt x="4541" y="2437"/>
                    <a:pt x="4239" y="2380"/>
                  </a:cubicBezTo>
                  <a:cubicBezTo>
                    <a:pt x="4040" y="2346"/>
                    <a:pt x="3841" y="2330"/>
                    <a:pt x="3637" y="2330"/>
                  </a:cubicBezTo>
                  <a:cubicBezTo>
                    <a:pt x="3193" y="2330"/>
                    <a:pt x="2750" y="2409"/>
                    <a:pt x="2330" y="2558"/>
                  </a:cubicBezTo>
                  <a:cubicBezTo>
                    <a:pt x="2029" y="2660"/>
                    <a:pt x="1733" y="2796"/>
                    <a:pt x="1460" y="2967"/>
                  </a:cubicBezTo>
                  <a:cubicBezTo>
                    <a:pt x="1205" y="3130"/>
                    <a:pt x="961" y="3324"/>
                    <a:pt x="756" y="3546"/>
                  </a:cubicBezTo>
                  <a:cubicBezTo>
                    <a:pt x="546" y="3773"/>
                    <a:pt x="376" y="4029"/>
                    <a:pt x="250" y="4313"/>
                  </a:cubicBezTo>
                  <a:cubicBezTo>
                    <a:pt x="188" y="4454"/>
                    <a:pt x="137" y="4603"/>
                    <a:pt x="103" y="4750"/>
                  </a:cubicBezTo>
                  <a:cubicBezTo>
                    <a:pt x="62" y="4903"/>
                    <a:pt x="40" y="5052"/>
                    <a:pt x="28" y="5205"/>
                  </a:cubicBezTo>
                  <a:cubicBezTo>
                    <a:pt x="1" y="5500"/>
                    <a:pt x="28" y="5802"/>
                    <a:pt x="85" y="6091"/>
                  </a:cubicBezTo>
                  <a:cubicBezTo>
                    <a:pt x="148" y="6381"/>
                    <a:pt x="250" y="6665"/>
                    <a:pt x="387" y="6927"/>
                  </a:cubicBezTo>
                  <a:cubicBezTo>
                    <a:pt x="649" y="7460"/>
                    <a:pt x="1046" y="7921"/>
                    <a:pt x="1535" y="8262"/>
                  </a:cubicBezTo>
                  <a:cubicBezTo>
                    <a:pt x="1740" y="8409"/>
                    <a:pt x="1961" y="8524"/>
                    <a:pt x="2194" y="8614"/>
                  </a:cubicBezTo>
                  <a:cubicBezTo>
                    <a:pt x="2432" y="8705"/>
                    <a:pt x="2677" y="8763"/>
                    <a:pt x="2933" y="8779"/>
                  </a:cubicBezTo>
                  <a:cubicBezTo>
                    <a:pt x="2999" y="8785"/>
                    <a:pt x="3066" y="8788"/>
                    <a:pt x="3133" y="8788"/>
                  </a:cubicBezTo>
                  <a:cubicBezTo>
                    <a:pt x="3320" y="8788"/>
                    <a:pt x="3509" y="8766"/>
                    <a:pt x="3689" y="8728"/>
                  </a:cubicBezTo>
                  <a:cubicBezTo>
                    <a:pt x="3927" y="8671"/>
                    <a:pt x="4154" y="8580"/>
                    <a:pt x="4365" y="8467"/>
                  </a:cubicBezTo>
                  <a:cubicBezTo>
                    <a:pt x="4399" y="8677"/>
                    <a:pt x="4449" y="8887"/>
                    <a:pt x="4535" y="9086"/>
                  </a:cubicBezTo>
                  <a:cubicBezTo>
                    <a:pt x="4625" y="9296"/>
                    <a:pt x="4740" y="9495"/>
                    <a:pt x="4876" y="9676"/>
                  </a:cubicBezTo>
                  <a:cubicBezTo>
                    <a:pt x="5018" y="9859"/>
                    <a:pt x="5176" y="10024"/>
                    <a:pt x="5359" y="10171"/>
                  </a:cubicBezTo>
                  <a:cubicBezTo>
                    <a:pt x="5722" y="10467"/>
                    <a:pt x="6154" y="10683"/>
                    <a:pt x="6608" y="10819"/>
                  </a:cubicBezTo>
                  <a:cubicBezTo>
                    <a:pt x="6954" y="10921"/>
                    <a:pt x="7316" y="10972"/>
                    <a:pt x="7676" y="10972"/>
                  </a:cubicBezTo>
                  <a:cubicBezTo>
                    <a:pt x="7796" y="10972"/>
                    <a:pt x="7916" y="10967"/>
                    <a:pt x="8035" y="10955"/>
                  </a:cubicBezTo>
                  <a:cubicBezTo>
                    <a:pt x="8518" y="10916"/>
                    <a:pt x="8989" y="10774"/>
                    <a:pt x="9416" y="10535"/>
                  </a:cubicBezTo>
                  <a:cubicBezTo>
                    <a:pt x="9632" y="10410"/>
                    <a:pt x="9831" y="10263"/>
                    <a:pt x="10007" y="10092"/>
                  </a:cubicBezTo>
                  <a:cubicBezTo>
                    <a:pt x="10240" y="9864"/>
                    <a:pt x="10421" y="9586"/>
                    <a:pt x="10558" y="9290"/>
                  </a:cubicBezTo>
                  <a:cubicBezTo>
                    <a:pt x="10581" y="9330"/>
                    <a:pt x="10597" y="9376"/>
                    <a:pt x="10620" y="9416"/>
                  </a:cubicBezTo>
                  <a:cubicBezTo>
                    <a:pt x="10700" y="9563"/>
                    <a:pt x="10802" y="9699"/>
                    <a:pt x="10904" y="9825"/>
                  </a:cubicBezTo>
                  <a:cubicBezTo>
                    <a:pt x="11116" y="10075"/>
                    <a:pt x="11376" y="10285"/>
                    <a:pt x="11654" y="10460"/>
                  </a:cubicBezTo>
                  <a:cubicBezTo>
                    <a:pt x="11945" y="10638"/>
                    <a:pt x="12257" y="10774"/>
                    <a:pt x="12575" y="10876"/>
                  </a:cubicBezTo>
                  <a:cubicBezTo>
                    <a:pt x="12899" y="10979"/>
                    <a:pt x="13229" y="11047"/>
                    <a:pt x="13570" y="11086"/>
                  </a:cubicBezTo>
                  <a:cubicBezTo>
                    <a:pt x="13743" y="11105"/>
                    <a:pt x="13917" y="11114"/>
                    <a:pt x="14092" y="11114"/>
                  </a:cubicBezTo>
                  <a:cubicBezTo>
                    <a:pt x="14607" y="11114"/>
                    <a:pt x="15125" y="11035"/>
                    <a:pt x="15621" y="10882"/>
                  </a:cubicBezTo>
                  <a:cubicBezTo>
                    <a:pt x="16309" y="10677"/>
                    <a:pt x="16956" y="10319"/>
                    <a:pt x="17497" y="9836"/>
                  </a:cubicBezTo>
                  <a:cubicBezTo>
                    <a:pt x="17757" y="9597"/>
                    <a:pt x="17990" y="9319"/>
                    <a:pt x="18184" y="9018"/>
                  </a:cubicBezTo>
                  <a:cubicBezTo>
                    <a:pt x="18275" y="8865"/>
                    <a:pt x="18360" y="8705"/>
                    <a:pt x="18433" y="8540"/>
                  </a:cubicBezTo>
                  <a:cubicBezTo>
                    <a:pt x="18433" y="8535"/>
                    <a:pt x="18439" y="8524"/>
                    <a:pt x="18446" y="8512"/>
                  </a:cubicBezTo>
                  <a:cubicBezTo>
                    <a:pt x="18485" y="8535"/>
                    <a:pt x="18525" y="8558"/>
                    <a:pt x="18564" y="8574"/>
                  </a:cubicBezTo>
                  <a:cubicBezTo>
                    <a:pt x="18643" y="8614"/>
                    <a:pt x="18729" y="8648"/>
                    <a:pt x="18814" y="8677"/>
                  </a:cubicBezTo>
                  <a:cubicBezTo>
                    <a:pt x="18973" y="8734"/>
                    <a:pt x="19144" y="8768"/>
                    <a:pt x="19314" y="8790"/>
                  </a:cubicBezTo>
                  <a:cubicBezTo>
                    <a:pt x="19441" y="8805"/>
                    <a:pt x="19568" y="8812"/>
                    <a:pt x="19696" y="8812"/>
                  </a:cubicBezTo>
                  <a:cubicBezTo>
                    <a:pt x="19912" y="8812"/>
                    <a:pt x="20128" y="8792"/>
                    <a:pt x="20343" y="8756"/>
                  </a:cubicBezTo>
                  <a:cubicBezTo>
                    <a:pt x="20684" y="8700"/>
                    <a:pt x="21014" y="8585"/>
                    <a:pt x="21331" y="8443"/>
                  </a:cubicBezTo>
                  <a:cubicBezTo>
                    <a:pt x="21627" y="8307"/>
                    <a:pt x="21906" y="8126"/>
                    <a:pt x="22150" y="7903"/>
                  </a:cubicBezTo>
                  <a:cubicBezTo>
                    <a:pt x="22548" y="7552"/>
                    <a:pt x="22837" y="7074"/>
                    <a:pt x="22928" y="6546"/>
                  </a:cubicBezTo>
                  <a:cubicBezTo>
                    <a:pt x="22946" y="6421"/>
                    <a:pt x="22957" y="6296"/>
                    <a:pt x="22962" y="6165"/>
                  </a:cubicBezTo>
                  <a:cubicBezTo>
                    <a:pt x="22962" y="6041"/>
                    <a:pt x="22952" y="5915"/>
                    <a:pt x="22928" y="5790"/>
                  </a:cubicBezTo>
                  <a:cubicBezTo>
                    <a:pt x="22894" y="5545"/>
                    <a:pt x="22821" y="5307"/>
                    <a:pt x="22718" y="5086"/>
                  </a:cubicBezTo>
                  <a:cubicBezTo>
                    <a:pt x="22519" y="4630"/>
                    <a:pt x="22201" y="4228"/>
                    <a:pt x="21814" y="3914"/>
                  </a:cubicBezTo>
                  <a:cubicBezTo>
                    <a:pt x="21428" y="3602"/>
                    <a:pt x="20962" y="3376"/>
                    <a:pt x="20463" y="3301"/>
                  </a:cubicBezTo>
                  <a:cubicBezTo>
                    <a:pt x="20337" y="3279"/>
                    <a:pt x="20206" y="3273"/>
                    <a:pt x="20082" y="3273"/>
                  </a:cubicBezTo>
                  <a:cubicBezTo>
                    <a:pt x="19939" y="3273"/>
                    <a:pt x="19797" y="3284"/>
                    <a:pt x="19655" y="3308"/>
                  </a:cubicBezTo>
                  <a:cubicBezTo>
                    <a:pt x="19434" y="3347"/>
                    <a:pt x="19223" y="3421"/>
                    <a:pt x="19018" y="3518"/>
                  </a:cubicBezTo>
                  <a:cubicBezTo>
                    <a:pt x="19008" y="3449"/>
                    <a:pt x="19002" y="3376"/>
                    <a:pt x="18984" y="3308"/>
                  </a:cubicBezTo>
                  <a:cubicBezTo>
                    <a:pt x="18963" y="3182"/>
                    <a:pt x="18916" y="3062"/>
                    <a:pt x="18866" y="2943"/>
                  </a:cubicBezTo>
                  <a:cubicBezTo>
                    <a:pt x="18826" y="2841"/>
                    <a:pt x="18769" y="2744"/>
                    <a:pt x="18712" y="2648"/>
                  </a:cubicBezTo>
                  <a:cubicBezTo>
                    <a:pt x="18451" y="2251"/>
                    <a:pt x="18058" y="1960"/>
                    <a:pt x="17627" y="1773"/>
                  </a:cubicBezTo>
                  <a:cubicBezTo>
                    <a:pt x="17166" y="1580"/>
                    <a:pt x="16673" y="1483"/>
                    <a:pt x="16172" y="1467"/>
                  </a:cubicBezTo>
                  <a:cubicBezTo>
                    <a:pt x="16110" y="1460"/>
                    <a:pt x="16047" y="1460"/>
                    <a:pt x="15991" y="1460"/>
                  </a:cubicBezTo>
                  <a:cubicBezTo>
                    <a:pt x="15803" y="1460"/>
                    <a:pt x="15621" y="1472"/>
                    <a:pt x="15439" y="1494"/>
                  </a:cubicBezTo>
                  <a:cubicBezTo>
                    <a:pt x="15195" y="1517"/>
                    <a:pt x="14950" y="1557"/>
                    <a:pt x="14712" y="1619"/>
                  </a:cubicBezTo>
                  <a:cubicBezTo>
                    <a:pt x="14450" y="1682"/>
                    <a:pt x="14200" y="1773"/>
                    <a:pt x="13956" y="1887"/>
                  </a:cubicBezTo>
                  <a:cubicBezTo>
                    <a:pt x="13945" y="1852"/>
                    <a:pt x="13933" y="1824"/>
                    <a:pt x="13922" y="1790"/>
                  </a:cubicBezTo>
                  <a:cubicBezTo>
                    <a:pt x="13870" y="1648"/>
                    <a:pt x="13797" y="1512"/>
                    <a:pt x="13718" y="1381"/>
                  </a:cubicBezTo>
                  <a:cubicBezTo>
                    <a:pt x="13632" y="1255"/>
                    <a:pt x="13536" y="1136"/>
                    <a:pt x="13434" y="1023"/>
                  </a:cubicBezTo>
                  <a:cubicBezTo>
                    <a:pt x="13332" y="914"/>
                    <a:pt x="13217" y="819"/>
                    <a:pt x="13093" y="722"/>
                  </a:cubicBezTo>
                  <a:cubicBezTo>
                    <a:pt x="12984" y="636"/>
                    <a:pt x="12865" y="562"/>
                    <a:pt x="12740" y="489"/>
                  </a:cubicBezTo>
                  <a:cubicBezTo>
                    <a:pt x="12603" y="415"/>
                    <a:pt x="12462" y="352"/>
                    <a:pt x="12320" y="295"/>
                  </a:cubicBezTo>
                  <a:cubicBezTo>
                    <a:pt x="12052" y="182"/>
                    <a:pt x="11774" y="108"/>
                    <a:pt x="11491" y="62"/>
                  </a:cubicBezTo>
                  <a:cubicBezTo>
                    <a:pt x="11234" y="22"/>
                    <a:pt x="10979"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6880030" y="218387"/>
              <a:ext cx="734477" cy="344069"/>
            </a:xfrm>
            <a:custGeom>
              <a:avLst/>
              <a:gdLst/>
              <a:ahLst/>
              <a:cxnLst/>
              <a:rect l="l" t="t" r="r" b="b"/>
              <a:pathLst>
                <a:path w="22333" h="10462" extrusionOk="0">
                  <a:moveTo>
                    <a:pt x="10236" y="0"/>
                  </a:moveTo>
                  <a:cubicBezTo>
                    <a:pt x="10202" y="0"/>
                    <a:pt x="10168" y="6"/>
                    <a:pt x="10134" y="6"/>
                  </a:cubicBezTo>
                  <a:cubicBezTo>
                    <a:pt x="9888" y="6"/>
                    <a:pt x="9633" y="29"/>
                    <a:pt x="9377" y="56"/>
                  </a:cubicBezTo>
                  <a:cubicBezTo>
                    <a:pt x="8797" y="136"/>
                    <a:pt x="8246" y="289"/>
                    <a:pt x="7729" y="499"/>
                  </a:cubicBezTo>
                  <a:cubicBezTo>
                    <a:pt x="7309" y="682"/>
                    <a:pt x="6906" y="915"/>
                    <a:pt x="6541" y="1199"/>
                  </a:cubicBezTo>
                  <a:lnTo>
                    <a:pt x="6554" y="1193"/>
                  </a:lnTo>
                  <a:lnTo>
                    <a:pt x="6554" y="1193"/>
                  </a:lnTo>
                  <a:cubicBezTo>
                    <a:pt x="6213" y="1461"/>
                    <a:pt x="5899" y="1767"/>
                    <a:pt x="5639" y="2102"/>
                  </a:cubicBezTo>
                  <a:cubicBezTo>
                    <a:pt x="5490" y="2301"/>
                    <a:pt x="5360" y="2505"/>
                    <a:pt x="5246" y="2710"/>
                  </a:cubicBezTo>
                  <a:cubicBezTo>
                    <a:pt x="5319" y="2796"/>
                    <a:pt x="5382" y="2880"/>
                    <a:pt x="5440" y="2966"/>
                  </a:cubicBezTo>
                  <a:cubicBezTo>
                    <a:pt x="5463" y="2995"/>
                    <a:pt x="5468" y="3034"/>
                    <a:pt x="5463" y="3074"/>
                  </a:cubicBezTo>
                  <a:cubicBezTo>
                    <a:pt x="5450" y="3113"/>
                    <a:pt x="5422" y="3153"/>
                    <a:pt x="5388" y="3176"/>
                  </a:cubicBezTo>
                  <a:cubicBezTo>
                    <a:pt x="5360" y="3187"/>
                    <a:pt x="5332" y="3199"/>
                    <a:pt x="5303" y="3199"/>
                  </a:cubicBezTo>
                  <a:cubicBezTo>
                    <a:pt x="5264" y="3199"/>
                    <a:pt x="5224" y="3182"/>
                    <a:pt x="5201" y="3153"/>
                  </a:cubicBezTo>
                  <a:cubicBezTo>
                    <a:pt x="5081" y="3017"/>
                    <a:pt x="4962" y="2903"/>
                    <a:pt x="4849" y="2807"/>
                  </a:cubicBezTo>
                  <a:cubicBezTo>
                    <a:pt x="4695" y="2693"/>
                    <a:pt x="4530" y="2597"/>
                    <a:pt x="4349" y="2523"/>
                  </a:cubicBezTo>
                  <a:cubicBezTo>
                    <a:pt x="4149" y="2443"/>
                    <a:pt x="3928" y="2381"/>
                    <a:pt x="3701" y="2347"/>
                  </a:cubicBezTo>
                  <a:cubicBezTo>
                    <a:pt x="3559" y="2329"/>
                    <a:pt x="3417" y="2324"/>
                    <a:pt x="3274" y="2324"/>
                  </a:cubicBezTo>
                  <a:cubicBezTo>
                    <a:pt x="3110" y="2324"/>
                    <a:pt x="2945" y="2335"/>
                    <a:pt x="2775" y="2358"/>
                  </a:cubicBezTo>
                  <a:cubicBezTo>
                    <a:pt x="2422" y="2408"/>
                    <a:pt x="2075" y="2505"/>
                    <a:pt x="1746" y="2642"/>
                  </a:cubicBezTo>
                  <a:cubicBezTo>
                    <a:pt x="1467" y="2762"/>
                    <a:pt x="1217" y="2909"/>
                    <a:pt x="990" y="3079"/>
                  </a:cubicBezTo>
                  <a:cubicBezTo>
                    <a:pt x="808" y="3221"/>
                    <a:pt x="649" y="3381"/>
                    <a:pt x="519" y="3546"/>
                  </a:cubicBezTo>
                  <a:cubicBezTo>
                    <a:pt x="394" y="3711"/>
                    <a:pt x="286" y="3892"/>
                    <a:pt x="205" y="4079"/>
                  </a:cubicBezTo>
                  <a:cubicBezTo>
                    <a:pt x="121" y="4278"/>
                    <a:pt x="64" y="4495"/>
                    <a:pt x="29" y="4710"/>
                  </a:cubicBezTo>
                  <a:cubicBezTo>
                    <a:pt x="1" y="4949"/>
                    <a:pt x="1" y="5193"/>
                    <a:pt x="29" y="5437"/>
                  </a:cubicBezTo>
                  <a:cubicBezTo>
                    <a:pt x="69" y="5699"/>
                    <a:pt x="144" y="5961"/>
                    <a:pt x="246" y="6211"/>
                  </a:cubicBezTo>
                  <a:cubicBezTo>
                    <a:pt x="360" y="6483"/>
                    <a:pt x="512" y="6738"/>
                    <a:pt x="695" y="6977"/>
                  </a:cubicBezTo>
                  <a:cubicBezTo>
                    <a:pt x="865" y="7199"/>
                    <a:pt x="1058" y="7393"/>
                    <a:pt x="1275" y="7563"/>
                  </a:cubicBezTo>
                  <a:cubicBezTo>
                    <a:pt x="1474" y="7711"/>
                    <a:pt x="1684" y="7836"/>
                    <a:pt x="1899" y="7932"/>
                  </a:cubicBezTo>
                  <a:cubicBezTo>
                    <a:pt x="2104" y="8012"/>
                    <a:pt x="2314" y="8068"/>
                    <a:pt x="2524" y="8102"/>
                  </a:cubicBezTo>
                  <a:cubicBezTo>
                    <a:pt x="2621" y="8114"/>
                    <a:pt x="2717" y="8120"/>
                    <a:pt x="2814" y="8120"/>
                  </a:cubicBezTo>
                  <a:cubicBezTo>
                    <a:pt x="2917" y="8120"/>
                    <a:pt x="3013" y="8114"/>
                    <a:pt x="3110" y="8102"/>
                  </a:cubicBezTo>
                  <a:cubicBezTo>
                    <a:pt x="3315" y="8068"/>
                    <a:pt x="3519" y="8012"/>
                    <a:pt x="3717" y="7932"/>
                  </a:cubicBezTo>
                  <a:cubicBezTo>
                    <a:pt x="3803" y="7892"/>
                    <a:pt x="3888" y="7853"/>
                    <a:pt x="3979" y="7802"/>
                  </a:cubicBezTo>
                  <a:lnTo>
                    <a:pt x="3990" y="7795"/>
                  </a:lnTo>
                  <a:cubicBezTo>
                    <a:pt x="3984" y="7619"/>
                    <a:pt x="3997" y="7449"/>
                    <a:pt x="4018" y="7278"/>
                  </a:cubicBezTo>
                  <a:cubicBezTo>
                    <a:pt x="4018" y="7250"/>
                    <a:pt x="4024" y="7222"/>
                    <a:pt x="4053" y="7199"/>
                  </a:cubicBezTo>
                  <a:cubicBezTo>
                    <a:pt x="4070" y="7176"/>
                    <a:pt x="4099" y="7165"/>
                    <a:pt x="4126" y="7165"/>
                  </a:cubicBezTo>
                  <a:cubicBezTo>
                    <a:pt x="4160" y="7165"/>
                    <a:pt x="4189" y="7176"/>
                    <a:pt x="4207" y="7199"/>
                  </a:cubicBezTo>
                  <a:cubicBezTo>
                    <a:pt x="4228" y="7216"/>
                    <a:pt x="4246" y="7250"/>
                    <a:pt x="4241" y="7278"/>
                  </a:cubicBezTo>
                  <a:cubicBezTo>
                    <a:pt x="4207" y="7523"/>
                    <a:pt x="4207" y="7761"/>
                    <a:pt x="4235" y="7994"/>
                  </a:cubicBezTo>
                  <a:cubicBezTo>
                    <a:pt x="4269" y="8199"/>
                    <a:pt x="4320" y="8393"/>
                    <a:pt x="4394" y="8579"/>
                  </a:cubicBezTo>
                  <a:cubicBezTo>
                    <a:pt x="4479" y="8773"/>
                    <a:pt x="4587" y="8961"/>
                    <a:pt x="4718" y="9132"/>
                  </a:cubicBezTo>
                  <a:cubicBezTo>
                    <a:pt x="4854" y="9308"/>
                    <a:pt x="5019" y="9466"/>
                    <a:pt x="5195" y="9609"/>
                  </a:cubicBezTo>
                  <a:cubicBezTo>
                    <a:pt x="5411" y="9773"/>
                    <a:pt x="5655" y="9909"/>
                    <a:pt x="5911" y="10024"/>
                  </a:cubicBezTo>
                  <a:cubicBezTo>
                    <a:pt x="6206" y="10142"/>
                    <a:pt x="6520" y="10228"/>
                    <a:pt x="6837" y="10273"/>
                  </a:cubicBezTo>
                  <a:cubicBezTo>
                    <a:pt x="6997" y="10296"/>
                    <a:pt x="7161" y="10307"/>
                    <a:pt x="7320" y="10307"/>
                  </a:cubicBezTo>
                  <a:cubicBezTo>
                    <a:pt x="7474" y="10307"/>
                    <a:pt x="7627" y="10296"/>
                    <a:pt x="7781" y="10279"/>
                  </a:cubicBezTo>
                  <a:cubicBezTo>
                    <a:pt x="8065" y="10239"/>
                    <a:pt x="8337" y="10165"/>
                    <a:pt x="8599" y="10058"/>
                  </a:cubicBezTo>
                  <a:cubicBezTo>
                    <a:pt x="8820" y="9961"/>
                    <a:pt x="9025" y="9841"/>
                    <a:pt x="9218" y="9699"/>
                  </a:cubicBezTo>
                  <a:cubicBezTo>
                    <a:pt x="9383" y="9568"/>
                    <a:pt x="9525" y="9432"/>
                    <a:pt x="9639" y="9290"/>
                  </a:cubicBezTo>
                  <a:cubicBezTo>
                    <a:pt x="9724" y="9171"/>
                    <a:pt x="9804" y="9046"/>
                    <a:pt x="9877" y="8904"/>
                  </a:cubicBezTo>
                  <a:cubicBezTo>
                    <a:pt x="9917" y="8841"/>
                    <a:pt x="9945" y="8773"/>
                    <a:pt x="9979" y="8705"/>
                  </a:cubicBezTo>
                  <a:cubicBezTo>
                    <a:pt x="10008" y="8648"/>
                    <a:pt x="10037" y="8592"/>
                    <a:pt x="10065" y="8540"/>
                  </a:cubicBezTo>
                  <a:cubicBezTo>
                    <a:pt x="10065" y="8477"/>
                    <a:pt x="10110" y="8427"/>
                    <a:pt x="10168" y="8409"/>
                  </a:cubicBezTo>
                  <a:cubicBezTo>
                    <a:pt x="10179" y="8403"/>
                    <a:pt x="10189" y="8403"/>
                    <a:pt x="10202" y="8403"/>
                  </a:cubicBezTo>
                  <a:cubicBezTo>
                    <a:pt x="10263" y="8403"/>
                    <a:pt x="10315" y="8443"/>
                    <a:pt x="10338" y="8506"/>
                  </a:cubicBezTo>
                  <a:cubicBezTo>
                    <a:pt x="10354" y="8563"/>
                    <a:pt x="10378" y="8620"/>
                    <a:pt x="10399" y="8676"/>
                  </a:cubicBezTo>
                  <a:cubicBezTo>
                    <a:pt x="10474" y="8852"/>
                    <a:pt x="10577" y="9017"/>
                    <a:pt x="10690" y="9177"/>
                  </a:cubicBezTo>
                  <a:cubicBezTo>
                    <a:pt x="10826" y="9347"/>
                    <a:pt x="10986" y="9507"/>
                    <a:pt x="11167" y="9654"/>
                  </a:cubicBezTo>
                  <a:cubicBezTo>
                    <a:pt x="11388" y="9825"/>
                    <a:pt x="11650" y="9972"/>
                    <a:pt x="11934" y="10097"/>
                  </a:cubicBezTo>
                  <a:cubicBezTo>
                    <a:pt x="12292" y="10250"/>
                    <a:pt x="12691" y="10359"/>
                    <a:pt x="13105" y="10415"/>
                  </a:cubicBezTo>
                  <a:cubicBezTo>
                    <a:pt x="13315" y="10444"/>
                    <a:pt x="13531" y="10461"/>
                    <a:pt x="13747" y="10461"/>
                  </a:cubicBezTo>
                  <a:cubicBezTo>
                    <a:pt x="13952" y="10461"/>
                    <a:pt x="14162" y="10444"/>
                    <a:pt x="14367" y="10420"/>
                  </a:cubicBezTo>
                  <a:lnTo>
                    <a:pt x="14383" y="10415"/>
                  </a:lnTo>
                  <a:cubicBezTo>
                    <a:pt x="14832" y="10352"/>
                    <a:pt x="15269" y="10234"/>
                    <a:pt x="15679" y="10063"/>
                  </a:cubicBezTo>
                  <a:cubicBezTo>
                    <a:pt x="16054" y="9904"/>
                    <a:pt x="16400" y="9699"/>
                    <a:pt x="16714" y="9460"/>
                  </a:cubicBezTo>
                  <a:cubicBezTo>
                    <a:pt x="16969" y="9256"/>
                    <a:pt x="17196" y="9035"/>
                    <a:pt x="17383" y="8791"/>
                  </a:cubicBezTo>
                  <a:cubicBezTo>
                    <a:pt x="17582" y="8540"/>
                    <a:pt x="17742" y="8267"/>
                    <a:pt x="17861" y="7978"/>
                  </a:cubicBezTo>
                  <a:cubicBezTo>
                    <a:pt x="17895" y="7898"/>
                    <a:pt x="17923" y="7824"/>
                    <a:pt x="17941" y="7761"/>
                  </a:cubicBezTo>
                  <a:cubicBezTo>
                    <a:pt x="17957" y="7722"/>
                    <a:pt x="17968" y="7682"/>
                    <a:pt x="17981" y="7643"/>
                  </a:cubicBezTo>
                  <a:cubicBezTo>
                    <a:pt x="17997" y="7580"/>
                    <a:pt x="18015" y="7517"/>
                    <a:pt x="18036" y="7461"/>
                  </a:cubicBezTo>
                  <a:cubicBezTo>
                    <a:pt x="18054" y="7404"/>
                    <a:pt x="18105" y="7364"/>
                    <a:pt x="18162" y="7364"/>
                  </a:cubicBezTo>
                  <a:cubicBezTo>
                    <a:pt x="18167" y="7364"/>
                    <a:pt x="18180" y="7364"/>
                    <a:pt x="18196" y="7370"/>
                  </a:cubicBezTo>
                  <a:cubicBezTo>
                    <a:pt x="18225" y="7375"/>
                    <a:pt x="18253" y="7398"/>
                    <a:pt x="18270" y="7427"/>
                  </a:cubicBezTo>
                  <a:cubicBezTo>
                    <a:pt x="18287" y="7461"/>
                    <a:pt x="18287" y="7488"/>
                    <a:pt x="18282" y="7529"/>
                  </a:cubicBezTo>
                  <a:cubicBezTo>
                    <a:pt x="18264" y="7648"/>
                    <a:pt x="18236" y="7768"/>
                    <a:pt x="18191" y="7898"/>
                  </a:cubicBezTo>
                  <a:lnTo>
                    <a:pt x="18264" y="7926"/>
                  </a:lnTo>
                  <a:cubicBezTo>
                    <a:pt x="18298" y="7944"/>
                    <a:pt x="18316" y="7949"/>
                    <a:pt x="18343" y="7960"/>
                  </a:cubicBezTo>
                  <a:cubicBezTo>
                    <a:pt x="18412" y="7983"/>
                    <a:pt x="18480" y="8007"/>
                    <a:pt x="18542" y="8028"/>
                  </a:cubicBezTo>
                  <a:cubicBezTo>
                    <a:pt x="18679" y="8063"/>
                    <a:pt x="18815" y="8097"/>
                    <a:pt x="18957" y="8114"/>
                  </a:cubicBezTo>
                  <a:cubicBezTo>
                    <a:pt x="19082" y="8131"/>
                    <a:pt x="19219" y="8136"/>
                    <a:pt x="19355" y="8136"/>
                  </a:cubicBezTo>
                  <a:cubicBezTo>
                    <a:pt x="19503" y="8136"/>
                    <a:pt x="19657" y="8131"/>
                    <a:pt x="19809" y="8109"/>
                  </a:cubicBezTo>
                  <a:cubicBezTo>
                    <a:pt x="20134" y="8063"/>
                    <a:pt x="20446" y="7973"/>
                    <a:pt x="20748" y="7853"/>
                  </a:cubicBezTo>
                  <a:cubicBezTo>
                    <a:pt x="21009" y="7734"/>
                    <a:pt x="21248" y="7598"/>
                    <a:pt x="21458" y="7438"/>
                  </a:cubicBezTo>
                  <a:cubicBezTo>
                    <a:pt x="21629" y="7302"/>
                    <a:pt x="21776" y="7154"/>
                    <a:pt x="21901" y="7000"/>
                  </a:cubicBezTo>
                  <a:cubicBezTo>
                    <a:pt x="22009" y="6858"/>
                    <a:pt x="22100" y="6704"/>
                    <a:pt x="22169" y="6546"/>
                  </a:cubicBezTo>
                  <a:cubicBezTo>
                    <a:pt x="22237" y="6381"/>
                    <a:pt x="22287" y="6205"/>
                    <a:pt x="22310" y="6029"/>
                  </a:cubicBezTo>
                  <a:cubicBezTo>
                    <a:pt x="22332" y="5841"/>
                    <a:pt x="22332" y="5665"/>
                    <a:pt x="22310" y="5484"/>
                  </a:cubicBezTo>
                  <a:cubicBezTo>
                    <a:pt x="22282" y="5272"/>
                    <a:pt x="22219" y="5057"/>
                    <a:pt x="22135" y="4852"/>
                  </a:cubicBezTo>
                  <a:cubicBezTo>
                    <a:pt x="22043" y="4631"/>
                    <a:pt x="21912" y="4415"/>
                    <a:pt x="21765" y="4215"/>
                  </a:cubicBezTo>
                  <a:cubicBezTo>
                    <a:pt x="21605" y="4011"/>
                    <a:pt x="21424" y="3829"/>
                    <a:pt x="21219" y="3670"/>
                  </a:cubicBezTo>
                  <a:cubicBezTo>
                    <a:pt x="21031" y="3528"/>
                    <a:pt x="20832" y="3415"/>
                    <a:pt x="20634" y="3324"/>
                  </a:cubicBezTo>
                  <a:lnTo>
                    <a:pt x="20617" y="3324"/>
                  </a:lnTo>
                  <a:cubicBezTo>
                    <a:pt x="20423" y="3239"/>
                    <a:pt x="20219" y="3182"/>
                    <a:pt x="20003" y="3148"/>
                  </a:cubicBezTo>
                  <a:lnTo>
                    <a:pt x="19992" y="3148"/>
                  </a:lnTo>
                  <a:cubicBezTo>
                    <a:pt x="19901" y="3137"/>
                    <a:pt x="19804" y="3131"/>
                    <a:pt x="19707" y="3131"/>
                  </a:cubicBezTo>
                  <a:cubicBezTo>
                    <a:pt x="19617" y="3131"/>
                    <a:pt x="19526" y="3137"/>
                    <a:pt x="19434" y="3148"/>
                  </a:cubicBezTo>
                  <a:cubicBezTo>
                    <a:pt x="19237" y="3176"/>
                    <a:pt x="19037" y="3227"/>
                    <a:pt x="18849" y="3307"/>
                  </a:cubicBezTo>
                  <a:cubicBezTo>
                    <a:pt x="18799" y="3329"/>
                    <a:pt x="18742" y="3358"/>
                    <a:pt x="18691" y="3386"/>
                  </a:cubicBezTo>
                  <a:cubicBezTo>
                    <a:pt x="18684" y="3438"/>
                    <a:pt x="18684" y="3489"/>
                    <a:pt x="18679" y="3540"/>
                  </a:cubicBezTo>
                  <a:cubicBezTo>
                    <a:pt x="18673" y="3602"/>
                    <a:pt x="18668" y="3664"/>
                    <a:pt x="18657" y="3727"/>
                  </a:cubicBezTo>
                  <a:lnTo>
                    <a:pt x="18645" y="3779"/>
                  </a:lnTo>
                  <a:cubicBezTo>
                    <a:pt x="18645" y="3813"/>
                    <a:pt x="18616" y="3840"/>
                    <a:pt x="18589" y="3858"/>
                  </a:cubicBezTo>
                  <a:cubicBezTo>
                    <a:pt x="18571" y="3869"/>
                    <a:pt x="18548" y="3874"/>
                    <a:pt x="18526" y="3874"/>
                  </a:cubicBezTo>
                  <a:cubicBezTo>
                    <a:pt x="18514" y="3874"/>
                    <a:pt x="18503" y="3869"/>
                    <a:pt x="18492" y="3869"/>
                  </a:cubicBezTo>
                  <a:cubicBezTo>
                    <a:pt x="18440" y="3853"/>
                    <a:pt x="18401" y="3806"/>
                    <a:pt x="18401" y="3745"/>
                  </a:cubicBezTo>
                  <a:cubicBezTo>
                    <a:pt x="18395" y="3670"/>
                    <a:pt x="18390" y="3591"/>
                    <a:pt x="18377" y="3506"/>
                  </a:cubicBezTo>
                  <a:lnTo>
                    <a:pt x="18372" y="3494"/>
                  </a:lnTo>
                  <a:cubicBezTo>
                    <a:pt x="18361" y="3392"/>
                    <a:pt x="18343" y="3273"/>
                    <a:pt x="18309" y="3165"/>
                  </a:cubicBezTo>
                  <a:cubicBezTo>
                    <a:pt x="18287" y="3063"/>
                    <a:pt x="18253" y="2961"/>
                    <a:pt x="18207" y="2858"/>
                  </a:cubicBezTo>
                  <a:cubicBezTo>
                    <a:pt x="18139" y="2699"/>
                    <a:pt x="18054" y="2552"/>
                    <a:pt x="17952" y="2421"/>
                  </a:cubicBezTo>
                  <a:cubicBezTo>
                    <a:pt x="17850" y="2290"/>
                    <a:pt x="17724" y="2164"/>
                    <a:pt x="17588" y="2051"/>
                  </a:cubicBezTo>
                  <a:cubicBezTo>
                    <a:pt x="17406" y="1915"/>
                    <a:pt x="17196" y="1795"/>
                    <a:pt x="16969" y="1699"/>
                  </a:cubicBezTo>
                  <a:cubicBezTo>
                    <a:pt x="16662" y="1568"/>
                    <a:pt x="16321" y="1482"/>
                    <a:pt x="15951" y="1432"/>
                  </a:cubicBezTo>
                  <a:cubicBezTo>
                    <a:pt x="15747" y="1403"/>
                    <a:pt x="15542" y="1392"/>
                    <a:pt x="15332" y="1392"/>
                  </a:cubicBezTo>
                  <a:cubicBezTo>
                    <a:pt x="15128" y="1392"/>
                    <a:pt x="14918" y="1403"/>
                    <a:pt x="14708" y="1432"/>
                  </a:cubicBezTo>
                  <a:cubicBezTo>
                    <a:pt x="14349" y="1482"/>
                    <a:pt x="14020" y="1568"/>
                    <a:pt x="13730" y="1687"/>
                  </a:cubicBezTo>
                  <a:cubicBezTo>
                    <a:pt x="13707" y="1699"/>
                    <a:pt x="13685" y="1710"/>
                    <a:pt x="13662" y="1721"/>
                  </a:cubicBezTo>
                  <a:cubicBezTo>
                    <a:pt x="13667" y="1761"/>
                    <a:pt x="13672" y="1802"/>
                    <a:pt x="13679" y="1841"/>
                  </a:cubicBezTo>
                  <a:cubicBezTo>
                    <a:pt x="13685" y="1886"/>
                    <a:pt x="13685" y="1920"/>
                    <a:pt x="13667" y="1954"/>
                  </a:cubicBezTo>
                  <a:cubicBezTo>
                    <a:pt x="13651" y="1988"/>
                    <a:pt x="13617" y="2012"/>
                    <a:pt x="13582" y="2017"/>
                  </a:cubicBezTo>
                  <a:cubicBezTo>
                    <a:pt x="13570" y="2022"/>
                    <a:pt x="13559" y="2022"/>
                    <a:pt x="13548" y="2022"/>
                  </a:cubicBezTo>
                  <a:cubicBezTo>
                    <a:pt x="13502" y="2022"/>
                    <a:pt x="13452" y="2006"/>
                    <a:pt x="13428" y="1954"/>
                  </a:cubicBezTo>
                  <a:cubicBezTo>
                    <a:pt x="13407" y="1915"/>
                    <a:pt x="13389" y="1863"/>
                    <a:pt x="13372" y="1818"/>
                  </a:cubicBezTo>
                  <a:lnTo>
                    <a:pt x="13366" y="1802"/>
                  </a:lnTo>
                  <a:cubicBezTo>
                    <a:pt x="13360" y="1784"/>
                    <a:pt x="13355" y="1767"/>
                    <a:pt x="13344" y="1750"/>
                  </a:cubicBezTo>
                  <a:cubicBezTo>
                    <a:pt x="13247" y="1517"/>
                    <a:pt x="13134" y="1324"/>
                    <a:pt x="13014" y="1165"/>
                  </a:cubicBezTo>
                  <a:cubicBezTo>
                    <a:pt x="12888" y="1011"/>
                    <a:pt x="12746" y="863"/>
                    <a:pt x="12581" y="738"/>
                  </a:cubicBezTo>
                  <a:cubicBezTo>
                    <a:pt x="12371" y="574"/>
                    <a:pt x="12133" y="438"/>
                    <a:pt x="11866" y="318"/>
                  </a:cubicBezTo>
                  <a:cubicBezTo>
                    <a:pt x="11548" y="187"/>
                    <a:pt x="11196" y="90"/>
                    <a:pt x="10832" y="40"/>
                  </a:cubicBezTo>
                  <a:cubicBezTo>
                    <a:pt x="10638" y="16"/>
                    <a:pt x="10446" y="0"/>
                    <a:pt x="1023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035197" y="495532"/>
              <a:ext cx="178053" cy="41866"/>
            </a:xfrm>
            <a:custGeom>
              <a:avLst/>
              <a:gdLst/>
              <a:ahLst/>
              <a:cxnLst/>
              <a:rect l="l" t="t" r="r" b="b"/>
              <a:pathLst>
                <a:path w="5414" h="1273" extrusionOk="0">
                  <a:moveTo>
                    <a:pt x="5414" y="1"/>
                  </a:moveTo>
                  <a:cubicBezTo>
                    <a:pt x="5374" y="24"/>
                    <a:pt x="5353" y="63"/>
                    <a:pt x="5347" y="102"/>
                  </a:cubicBezTo>
                  <a:lnTo>
                    <a:pt x="5347" y="107"/>
                  </a:lnTo>
                  <a:cubicBezTo>
                    <a:pt x="5353" y="63"/>
                    <a:pt x="5374" y="24"/>
                    <a:pt x="5414" y="1"/>
                  </a:cubicBezTo>
                  <a:close/>
                  <a:moveTo>
                    <a:pt x="1" y="705"/>
                  </a:moveTo>
                  <a:lnTo>
                    <a:pt x="1" y="705"/>
                  </a:lnTo>
                  <a:cubicBezTo>
                    <a:pt x="119" y="858"/>
                    <a:pt x="255" y="999"/>
                    <a:pt x="409" y="1125"/>
                  </a:cubicBezTo>
                  <a:cubicBezTo>
                    <a:pt x="255" y="994"/>
                    <a:pt x="119" y="858"/>
                    <a:pt x="1" y="705"/>
                  </a:cubicBezTo>
                  <a:close/>
                  <a:moveTo>
                    <a:pt x="4920" y="863"/>
                  </a:moveTo>
                  <a:cubicBezTo>
                    <a:pt x="4807" y="1005"/>
                    <a:pt x="4665" y="1141"/>
                    <a:pt x="4500" y="1272"/>
                  </a:cubicBezTo>
                  <a:cubicBezTo>
                    <a:pt x="4671" y="1141"/>
                    <a:pt x="4807" y="1005"/>
                    <a:pt x="4920" y="86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6883615" y="409333"/>
              <a:ext cx="376397" cy="148060"/>
            </a:xfrm>
            <a:custGeom>
              <a:avLst/>
              <a:gdLst/>
              <a:ahLst/>
              <a:cxnLst/>
              <a:rect l="l" t="t" r="r" b="b"/>
              <a:pathLst>
                <a:path w="11445" h="4502" extrusionOk="0">
                  <a:moveTo>
                    <a:pt x="1" y="1"/>
                  </a:moveTo>
                  <a:cubicBezTo>
                    <a:pt x="1" y="1"/>
                    <a:pt x="1" y="2"/>
                    <a:pt x="2" y="3"/>
                  </a:cubicBezTo>
                  <a:lnTo>
                    <a:pt x="2" y="3"/>
                  </a:lnTo>
                  <a:cubicBezTo>
                    <a:pt x="1" y="3"/>
                    <a:pt x="1" y="2"/>
                    <a:pt x="1" y="1"/>
                  </a:cubicBezTo>
                  <a:close/>
                  <a:moveTo>
                    <a:pt x="2" y="3"/>
                  </a:moveTo>
                  <a:cubicBezTo>
                    <a:pt x="7" y="26"/>
                    <a:pt x="12" y="54"/>
                    <a:pt x="23" y="75"/>
                  </a:cubicBezTo>
                  <a:cubicBezTo>
                    <a:pt x="51" y="189"/>
                    <a:pt x="91" y="297"/>
                    <a:pt x="137" y="405"/>
                  </a:cubicBezTo>
                  <a:cubicBezTo>
                    <a:pt x="148" y="433"/>
                    <a:pt x="165" y="467"/>
                    <a:pt x="177" y="496"/>
                  </a:cubicBezTo>
                  <a:cubicBezTo>
                    <a:pt x="279" y="722"/>
                    <a:pt x="410" y="945"/>
                    <a:pt x="563" y="1149"/>
                  </a:cubicBezTo>
                  <a:cubicBezTo>
                    <a:pt x="568" y="1155"/>
                    <a:pt x="581" y="1166"/>
                    <a:pt x="586" y="1178"/>
                  </a:cubicBezTo>
                  <a:cubicBezTo>
                    <a:pt x="688" y="1307"/>
                    <a:pt x="801" y="1427"/>
                    <a:pt x="921" y="1546"/>
                  </a:cubicBezTo>
                  <a:cubicBezTo>
                    <a:pt x="1001" y="1621"/>
                    <a:pt x="1080" y="1689"/>
                    <a:pt x="1166" y="1757"/>
                  </a:cubicBezTo>
                  <a:cubicBezTo>
                    <a:pt x="1290" y="1853"/>
                    <a:pt x="1421" y="1939"/>
                    <a:pt x="1557" y="2007"/>
                  </a:cubicBezTo>
                  <a:cubicBezTo>
                    <a:pt x="1631" y="2052"/>
                    <a:pt x="1711" y="2086"/>
                    <a:pt x="1790" y="2120"/>
                  </a:cubicBezTo>
                  <a:cubicBezTo>
                    <a:pt x="1921" y="2177"/>
                    <a:pt x="2052" y="2217"/>
                    <a:pt x="2183" y="2251"/>
                  </a:cubicBezTo>
                  <a:cubicBezTo>
                    <a:pt x="2262" y="2269"/>
                    <a:pt x="2336" y="2285"/>
                    <a:pt x="2415" y="2296"/>
                  </a:cubicBezTo>
                  <a:cubicBezTo>
                    <a:pt x="2512" y="2308"/>
                    <a:pt x="2608" y="2314"/>
                    <a:pt x="2705" y="2314"/>
                  </a:cubicBezTo>
                  <a:cubicBezTo>
                    <a:pt x="2808" y="2314"/>
                    <a:pt x="2904" y="2308"/>
                    <a:pt x="3001" y="2296"/>
                  </a:cubicBezTo>
                  <a:cubicBezTo>
                    <a:pt x="3086" y="2280"/>
                    <a:pt x="3172" y="2262"/>
                    <a:pt x="3256" y="2240"/>
                  </a:cubicBezTo>
                  <a:cubicBezTo>
                    <a:pt x="3279" y="2235"/>
                    <a:pt x="3301" y="2228"/>
                    <a:pt x="3324" y="2222"/>
                  </a:cubicBezTo>
                  <a:cubicBezTo>
                    <a:pt x="3369" y="2212"/>
                    <a:pt x="3416" y="2194"/>
                    <a:pt x="3461" y="2183"/>
                  </a:cubicBezTo>
                  <a:cubicBezTo>
                    <a:pt x="3513" y="2167"/>
                    <a:pt x="3558" y="2149"/>
                    <a:pt x="3608" y="2126"/>
                  </a:cubicBezTo>
                  <a:cubicBezTo>
                    <a:pt x="3631" y="2115"/>
                    <a:pt x="3654" y="2104"/>
                    <a:pt x="3676" y="2092"/>
                  </a:cubicBezTo>
                  <a:cubicBezTo>
                    <a:pt x="3728" y="2070"/>
                    <a:pt x="3773" y="2047"/>
                    <a:pt x="3825" y="2018"/>
                  </a:cubicBezTo>
                  <a:cubicBezTo>
                    <a:pt x="3841" y="2012"/>
                    <a:pt x="3854" y="2002"/>
                    <a:pt x="3870" y="1996"/>
                  </a:cubicBezTo>
                  <a:lnTo>
                    <a:pt x="3881" y="1989"/>
                  </a:lnTo>
                  <a:lnTo>
                    <a:pt x="3881" y="1984"/>
                  </a:lnTo>
                  <a:cubicBezTo>
                    <a:pt x="3875" y="1865"/>
                    <a:pt x="3881" y="1745"/>
                    <a:pt x="3893" y="1626"/>
                  </a:cubicBezTo>
                  <a:lnTo>
                    <a:pt x="3893" y="1626"/>
                  </a:lnTo>
                  <a:cubicBezTo>
                    <a:pt x="3671" y="1711"/>
                    <a:pt x="3484" y="1774"/>
                    <a:pt x="3301" y="1819"/>
                  </a:cubicBezTo>
                  <a:cubicBezTo>
                    <a:pt x="3097" y="1865"/>
                    <a:pt x="2892" y="1894"/>
                    <a:pt x="2694" y="1894"/>
                  </a:cubicBezTo>
                  <a:lnTo>
                    <a:pt x="2671" y="1894"/>
                  </a:lnTo>
                  <a:cubicBezTo>
                    <a:pt x="2472" y="1882"/>
                    <a:pt x="2268" y="1853"/>
                    <a:pt x="2063" y="1797"/>
                  </a:cubicBezTo>
                  <a:cubicBezTo>
                    <a:pt x="1830" y="1729"/>
                    <a:pt x="1609" y="1632"/>
                    <a:pt x="1392" y="1506"/>
                  </a:cubicBezTo>
                  <a:cubicBezTo>
                    <a:pt x="1137" y="1348"/>
                    <a:pt x="893" y="1155"/>
                    <a:pt x="671" y="921"/>
                  </a:cubicBezTo>
                  <a:cubicBezTo>
                    <a:pt x="416" y="654"/>
                    <a:pt x="193" y="347"/>
                    <a:pt x="6" y="6"/>
                  </a:cubicBezTo>
                  <a:cubicBezTo>
                    <a:pt x="4" y="6"/>
                    <a:pt x="2" y="5"/>
                    <a:pt x="2" y="3"/>
                  </a:cubicBezTo>
                  <a:close/>
                  <a:moveTo>
                    <a:pt x="4814" y="1251"/>
                  </a:moveTo>
                  <a:cubicBezTo>
                    <a:pt x="4801" y="1251"/>
                    <a:pt x="4790" y="1257"/>
                    <a:pt x="4785" y="1257"/>
                  </a:cubicBezTo>
                  <a:cubicBezTo>
                    <a:pt x="4609" y="1325"/>
                    <a:pt x="4433" y="1399"/>
                    <a:pt x="4256" y="1472"/>
                  </a:cubicBezTo>
                  <a:cubicBezTo>
                    <a:pt x="4216" y="1490"/>
                    <a:pt x="4171" y="1512"/>
                    <a:pt x="4126" y="1530"/>
                  </a:cubicBezTo>
                  <a:cubicBezTo>
                    <a:pt x="4119" y="1558"/>
                    <a:pt x="4119" y="1592"/>
                    <a:pt x="4114" y="1621"/>
                  </a:cubicBezTo>
                  <a:cubicBezTo>
                    <a:pt x="4103" y="1785"/>
                    <a:pt x="4103" y="1950"/>
                    <a:pt x="4119" y="2109"/>
                  </a:cubicBezTo>
                  <a:cubicBezTo>
                    <a:pt x="4119" y="2138"/>
                    <a:pt x="4126" y="2167"/>
                    <a:pt x="4126" y="2188"/>
                  </a:cubicBezTo>
                  <a:cubicBezTo>
                    <a:pt x="4132" y="2217"/>
                    <a:pt x="4137" y="2246"/>
                    <a:pt x="4143" y="2274"/>
                  </a:cubicBezTo>
                  <a:cubicBezTo>
                    <a:pt x="4171" y="2445"/>
                    <a:pt x="4222" y="2615"/>
                    <a:pt x="4285" y="2773"/>
                  </a:cubicBezTo>
                  <a:cubicBezTo>
                    <a:pt x="4358" y="2944"/>
                    <a:pt x="4450" y="3109"/>
                    <a:pt x="4563" y="3263"/>
                  </a:cubicBezTo>
                  <a:cubicBezTo>
                    <a:pt x="4580" y="3285"/>
                    <a:pt x="4591" y="3303"/>
                    <a:pt x="4609" y="3326"/>
                  </a:cubicBezTo>
                  <a:cubicBezTo>
                    <a:pt x="4728" y="3478"/>
                    <a:pt x="4864" y="3615"/>
                    <a:pt x="5018" y="3746"/>
                  </a:cubicBezTo>
                  <a:cubicBezTo>
                    <a:pt x="5040" y="3762"/>
                    <a:pt x="5063" y="3780"/>
                    <a:pt x="5086" y="3803"/>
                  </a:cubicBezTo>
                  <a:cubicBezTo>
                    <a:pt x="5302" y="3967"/>
                    <a:pt x="5546" y="4103"/>
                    <a:pt x="5802" y="4218"/>
                  </a:cubicBezTo>
                  <a:cubicBezTo>
                    <a:pt x="6041" y="4314"/>
                    <a:pt x="6296" y="4388"/>
                    <a:pt x="6558" y="4439"/>
                  </a:cubicBezTo>
                  <a:cubicBezTo>
                    <a:pt x="6615" y="4451"/>
                    <a:pt x="6671" y="4462"/>
                    <a:pt x="6728" y="4467"/>
                  </a:cubicBezTo>
                  <a:cubicBezTo>
                    <a:pt x="6888" y="4490"/>
                    <a:pt x="7052" y="4501"/>
                    <a:pt x="7211" y="4501"/>
                  </a:cubicBezTo>
                  <a:cubicBezTo>
                    <a:pt x="7365" y="4501"/>
                    <a:pt x="7518" y="4490"/>
                    <a:pt x="7672" y="4473"/>
                  </a:cubicBezTo>
                  <a:cubicBezTo>
                    <a:pt x="7956" y="4433"/>
                    <a:pt x="8228" y="4359"/>
                    <a:pt x="8490" y="4252"/>
                  </a:cubicBezTo>
                  <a:cubicBezTo>
                    <a:pt x="8711" y="4155"/>
                    <a:pt x="8916" y="4035"/>
                    <a:pt x="9109" y="3893"/>
                  </a:cubicBezTo>
                  <a:cubicBezTo>
                    <a:pt x="9274" y="3762"/>
                    <a:pt x="9416" y="3626"/>
                    <a:pt x="9530" y="3484"/>
                  </a:cubicBezTo>
                  <a:cubicBezTo>
                    <a:pt x="9575" y="3421"/>
                    <a:pt x="9621" y="3353"/>
                    <a:pt x="9666" y="3279"/>
                  </a:cubicBezTo>
                  <a:cubicBezTo>
                    <a:pt x="9700" y="3223"/>
                    <a:pt x="9740" y="3161"/>
                    <a:pt x="9768" y="3098"/>
                  </a:cubicBezTo>
                  <a:cubicBezTo>
                    <a:pt x="9791" y="3064"/>
                    <a:pt x="9808" y="3030"/>
                    <a:pt x="9825" y="2990"/>
                  </a:cubicBezTo>
                  <a:cubicBezTo>
                    <a:pt x="9842" y="2962"/>
                    <a:pt x="9860" y="2933"/>
                    <a:pt x="9870" y="2899"/>
                  </a:cubicBezTo>
                  <a:cubicBezTo>
                    <a:pt x="9876" y="2888"/>
                    <a:pt x="9881" y="2876"/>
                    <a:pt x="9888" y="2865"/>
                  </a:cubicBezTo>
                  <a:cubicBezTo>
                    <a:pt x="9910" y="2820"/>
                    <a:pt x="9933" y="2780"/>
                    <a:pt x="9956" y="2734"/>
                  </a:cubicBezTo>
                  <a:lnTo>
                    <a:pt x="9956" y="2728"/>
                  </a:lnTo>
                  <a:cubicBezTo>
                    <a:pt x="9962" y="2683"/>
                    <a:pt x="9984" y="2644"/>
                    <a:pt x="10025" y="2621"/>
                  </a:cubicBezTo>
                  <a:cubicBezTo>
                    <a:pt x="10035" y="2610"/>
                    <a:pt x="10046" y="2603"/>
                    <a:pt x="10059" y="2603"/>
                  </a:cubicBezTo>
                  <a:cubicBezTo>
                    <a:pt x="10064" y="2603"/>
                    <a:pt x="10070" y="2597"/>
                    <a:pt x="10075" y="2597"/>
                  </a:cubicBezTo>
                  <a:lnTo>
                    <a:pt x="10093" y="2597"/>
                  </a:lnTo>
                  <a:cubicBezTo>
                    <a:pt x="10138" y="2597"/>
                    <a:pt x="10177" y="2621"/>
                    <a:pt x="10200" y="2655"/>
                  </a:cubicBezTo>
                  <a:cubicBezTo>
                    <a:pt x="10211" y="2666"/>
                    <a:pt x="10222" y="2683"/>
                    <a:pt x="10229" y="2700"/>
                  </a:cubicBezTo>
                  <a:cubicBezTo>
                    <a:pt x="10245" y="2757"/>
                    <a:pt x="10269" y="2814"/>
                    <a:pt x="10290" y="2870"/>
                  </a:cubicBezTo>
                  <a:cubicBezTo>
                    <a:pt x="10325" y="2951"/>
                    <a:pt x="10365" y="3024"/>
                    <a:pt x="10405" y="3103"/>
                  </a:cubicBezTo>
                  <a:cubicBezTo>
                    <a:pt x="10461" y="3195"/>
                    <a:pt x="10518" y="3285"/>
                    <a:pt x="10581" y="3371"/>
                  </a:cubicBezTo>
                  <a:cubicBezTo>
                    <a:pt x="10610" y="3410"/>
                    <a:pt x="10644" y="3444"/>
                    <a:pt x="10678" y="3484"/>
                  </a:cubicBezTo>
                  <a:cubicBezTo>
                    <a:pt x="10700" y="3513"/>
                    <a:pt x="10728" y="3547"/>
                    <a:pt x="10762" y="3575"/>
                  </a:cubicBezTo>
                  <a:cubicBezTo>
                    <a:pt x="10854" y="3672"/>
                    <a:pt x="10951" y="3762"/>
                    <a:pt x="11058" y="3848"/>
                  </a:cubicBezTo>
                  <a:cubicBezTo>
                    <a:pt x="11116" y="3893"/>
                    <a:pt x="11177" y="3939"/>
                    <a:pt x="11245" y="3979"/>
                  </a:cubicBezTo>
                  <a:cubicBezTo>
                    <a:pt x="11252" y="3974"/>
                    <a:pt x="11252" y="3967"/>
                    <a:pt x="11257" y="3956"/>
                  </a:cubicBezTo>
                  <a:cubicBezTo>
                    <a:pt x="11286" y="3922"/>
                    <a:pt x="11331" y="3899"/>
                    <a:pt x="11376" y="3899"/>
                  </a:cubicBezTo>
                  <a:cubicBezTo>
                    <a:pt x="11399" y="3899"/>
                    <a:pt x="11428" y="3911"/>
                    <a:pt x="11444" y="3922"/>
                  </a:cubicBezTo>
                  <a:cubicBezTo>
                    <a:pt x="11405" y="3769"/>
                    <a:pt x="11376" y="3620"/>
                    <a:pt x="11360" y="3468"/>
                  </a:cubicBezTo>
                  <a:cubicBezTo>
                    <a:pt x="11360" y="3473"/>
                    <a:pt x="11360" y="3484"/>
                    <a:pt x="11354" y="3489"/>
                  </a:cubicBezTo>
                  <a:cubicBezTo>
                    <a:pt x="11320" y="3251"/>
                    <a:pt x="11313" y="3007"/>
                    <a:pt x="11331" y="2763"/>
                  </a:cubicBezTo>
                  <a:cubicBezTo>
                    <a:pt x="11302" y="2739"/>
                    <a:pt x="11279" y="2712"/>
                    <a:pt x="11252" y="2683"/>
                  </a:cubicBezTo>
                  <a:cubicBezTo>
                    <a:pt x="11098" y="2524"/>
                    <a:pt x="10967" y="2342"/>
                    <a:pt x="10859" y="2149"/>
                  </a:cubicBezTo>
                  <a:cubicBezTo>
                    <a:pt x="10746" y="1933"/>
                    <a:pt x="10660" y="1706"/>
                    <a:pt x="10592" y="1444"/>
                  </a:cubicBezTo>
                  <a:cubicBezTo>
                    <a:pt x="10586" y="1422"/>
                    <a:pt x="10570" y="1399"/>
                    <a:pt x="10547" y="1382"/>
                  </a:cubicBezTo>
                  <a:cubicBezTo>
                    <a:pt x="10524" y="1365"/>
                    <a:pt x="10502" y="1354"/>
                    <a:pt x="10479" y="1348"/>
                  </a:cubicBezTo>
                  <a:lnTo>
                    <a:pt x="10450" y="1348"/>
                  </a:lnTo>
                  <a:cubicBezTo>
                    <a:pt x="10410" y="1348"/>
                    <a:pt x="10365" y="1370"/>
                    <a:pt x="10331" y="1404"/>
                  </a:cubicBezTo>
                  <a:cubicBezTo>
                    <a:pt x="10093" y="1689"/>
                    <a:pt x="9808" y="2023"/>
                    <a:pt x="9495" y="2325"/>
                  </a:cubicBezTo>
                  <a:cubicBezTo>
                    <a:pt x="9160" y="2644"/>
                    <a:pt x="8837" y="2888"/>
                    <a:pt x="8501" y="3075"/>
                  </a:cubicBezTo>
                  <a:cubicBezTo>
                    <a:pt x="8239" y="3211"/>
                    <a:pt x="7972" y="3319"/>
                    <a:pt x="7706" y="3382"/>
                  </a:cubicBezTo>
                  <a:lnTo>
                    <a:pt x="7699" y="3387"/>
                  </a:lnTo>
                  <a:lnTo>
                    <a:pt x="7694" y="3387"/>
                  </a:lnTo>
                  <a:cubicBezTo>
                    <a:pt x="7461" y="3439"/>
                    <a:pt x="7263" y="3462"/>
                    <a:pt x="7069" y="3462"/>
                  </a:cubicBezTo>
                  <a:lnTo>
                    <a:pt x="7052" y="3462"/>
                  </a:lnTo>
                  <a:cubicBezTo>
                    <a:pt x="6888" y="3455"/>
                    <a:pt x="6728" y="3428"/>
                    <a:pt x="6574" y="3387"/>
                  </a:cubicBezTo>
                  <a:cubicBezTo>
                    <a:pt x="6398" y="3337"/>
                    <a:pt x="6228" y="3263"/>
                    <a:pt x="6063" y="3166"/>
                  </a:cubicBezTo>
                  <a:cubicBezTo>
                    <a:pt x="5876" y="3053"/>
                    <a:pt x="5706" y="2917"/>
                    <a:pt x="5551" y="2757"/>
                  </a:cubicBezTo>
                  <a:cubicBezTo>
                    <a:pt x="5404" y="2603"/>
                    <a:pt x="5273" y="2422"/>
                    <a:pt x="5171" y="2235"/>
                  </a:cubicBezTo>
                  <a:cubicBezTo>
                    <a:pt x="5074" y="2047"/>
                    <a:pt x="5000" y="1853"/>
                    <a:pt x="4950" y="1655"/>
                  </a:cubicBezTo>
                  <a:cubicBezTo>
                    <a:pt x="4927" y="1553"/>
                    <a:pt x="4910" y="1444"/>
                    <a:pt x="4898" y="1331"/>
                  </a:cubicBezTo>
                  <a:cubicBezTo>
                    <a:pt x="4898" y="1286"/>
                    <a:pt x="4859" y="1251"/>
                    <a:pt x="4814" y="125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6868650" y="206218"/>
              <a:ext cx="755031" cy="365446"/>
            </a:xfrm>
            <a:custGeom>
              <a:avLst/>
              <a:gdLst/>
              <a:ahLst/>
              <a:cxnLst/>
              <a:rect l="l" t="t" r="r" b="b"/>
              <a:pathLst>
                <a:path w="22958" h="11112" extrusionOk="0">
                  <a:moveTo>
                    <a:pt x="10582" y="370"/>
                  </a:moveTo>
                  <a:cubicBezTo>
                    <a:pt x="10792" y="370"/>
                    <a:pt x="10984" y="386"/>
                    <a:pt x="11178" y="410"/>
                  </a:cubicBezTo>
                  <a:cubicBezTo>
                    <a:pt x="11542" y="460"/>
                    <a:pt x="11894" y="557"/>
                    <a:pt x="12212" y="688"/>
                  </a:cubicBezTo>
                  <a:cubicBezTo>
                    <a:pt x="12479" y="801"/>
                    <a:pt x="12717" y="944"/>
                    <a:pt x="12927" y="1108"/>
                  </a:cubicBezTo>
                  <a:cubicBezTo>
                    <a:pt x="13092" y="1233"/>
                    <a:pt x="13234" y="1381"/>
                    <a:pt x="13360" y="1529"/>
                  </a:cubicBezTo>
                  <a:cubicBezTo>
                    <a:pt x="13480" y="1694"/>
                    <a:pt x="13588" y="1887"/>
                    <a:pt x="13690" y="2120"/>
                  </a:cubicBezTo>
                  <a:cubicBezTo>
                    <a:pt x="13701" y="2137"/>
                    <a:pt x="13706" y="2154"/>
                    <a:pt x="13712" y="2172"/>
                  </a:cubicBezTo>
                  <a:lnTo>
                    <a:pt x="13718" y="2188"/>
                  </a:lnTo>
                  <a:cubicBezTo>
                    <a:pt x="13735" y="2233"/>
                    <a:pt x="13753" y="2285"/>
                    <a:pt x="13774" y="2324"/>
                  </a:cubicBezTo>
                  <a:cubicBezTo>
                    <a:pt x="13798" y="2376"/>
                    <a:pt x="13848" y="2392"/>
                    <a:pt x="13894" y="2392"/>
                  </a:cubicBezTo>
                  <a:lnTo>
                    <a:pt x="13928" y="2392"/>
                  </a:lnTo>
                  <a:cubicBezTo>
                    <a:pt x="13963" y="2382"/>
                    <a:pt x="13997" y="2358"/>
                    <a:pt x="14013" y="2324"/>
                  </a:cubicBezTo>
                  <a:cubicBezTo>
                    <a:pt x="14031" y="2290"/>
                    <a:pt x="14031" y="2256"/>
                    <a:pt x="14025" y="2211"/>
                  </a:cubicBezTo>
                  <a:cubicBezTo>
                    <a:pt x="14018" y="2172"/>
                    <a:pt x="14013" y="2131"/>
                    <a:pt x="14008" y="2091"/>
                  </a:cubicBezTo>
                  <a:cubicBezTo>
                    <a:pt x="14031" y="2080"/>
                    <a:pt x="14053" y="2069"/>
                    <a:pt x="14076" y="2057"/>
                  </a:cubicBezTo>
                  <a:cubicBezTo>
                    <a:pt x="14366" y="1938"/>
                    <a:pt x="14700" y="1852"/>
                    <a:pt x="15054" y="1802"/>
                  </a:cubicBezTo>
                  <a:cubicBezTo>
                    <a:pt x="15264" y="1773"/>
                    <a:pt x="15474" y="1762"/>
                    <a:pt x="15678" y="1762"/>
                  </a:cubicBezTo>
                  <a:cubicBezTo>
                    <a:pt x="15888" y="1762"/>
                    <a:pt x="16093" y="1773"/>
                    <a:pt x="16297" y="1802"/>
                  </a:cubicBezTo>
                  <a:cubicBezTo>
                    <a:pt x="16667" y="1852"/>
                    <a:pt x="17008" y="1938"/>
                    <a:pt x="17315" y="2069"/>
                  </a:cubicBezTo>
                  <a:cubicBezTo>
                    <a:pt x="17542" y="2165"/>
                    <a:pt x="17752" y="2285"/>
                    <a:pt x="17934" y="2421"/>
                  </a:cubicBezTo>
                  <a:cubicBezTo>
                    <a:pt x="18070" y="2534"/>
                    <a:pt x="18196" y="2660"/>
                    <a:pt x="18298" y="2791"/>
                  </a:cubicBezTo>
                  <a:cubicBezTo>
                    <a:pt x="18400" y="2922"/>
                    <a:pt x="18485" y="3069"/>
                    <a:pt x="18553" y="3228"/>
                  </a:cubicBezTo>
                  <a:cubicBezTo>
                    <a:pt x="18599" y="3331"/>
                    <a:pt x="18633" y="3433"/>
                    <a:pt x="18655" y="3535"/>
                  </a:cubicBezTo>
                  <a:cubicBezTo>
                    <a:pt x="18689" y="3643"/>
                    <a:pt x="18707" y="3762"/>
                    <a:pt x="18718" y="3864"/>
                  </a:cubicBezTo>
                  <a:lnTo>
                    <a:pt x="18723" y="3876"/>
                  </a:lnTo>
                  <a:cubicBezTo>
                    <a:pt x="18736" y="3961"/>
                    <a:pt x="18747" y="4040"/>
                    <a:pt x="18747" y="4115"/>
                  </a:cubicBezTo>
                  <a:cubicBezTo>
                    <a:pt x="18747" y="4171"/>
                    <a:pt x="18786" y="4223"/>
                    <a:pt x="18838" y="4239"/>
                  </a:cubicBezTo>
                  <a:cubicBezTo>
                    <a:pt x="18849" y="4239"/>
                    <a:pt x="18860" y="4244"/>
                    <a:pt x="18872" y="4244"/>
                  </a:cubicBezTo>
                  <a:cubicBezTo>
                    <a:pt x="18894" y="4244"/>
                    <a:pt x="18917" y="4239"/>
                    <a:pt x="18935" y="4228"/>
                  </a:cubicBezTo>
                  <a:cubicBezTo>
                    <a:pt x="18962" y="4210"/>
                    <a:pt x="18991" y="4183"/>
                    <a:pt x="18991" y="4154"/>
                  </a:cubicBezTo>
                  <a:lnTo>
                    <a:pt x="19003" y="4097"/>
                  </a:lnTo>
                  <a:cubicBezTo>
                    <a:pt x="19014" y="4034"/>
                    <a:pt x="19019" y="3972"/>
                    <a:pt x="19025" y="3910"/>
                  </a:cubicBezTo>
                  <a:cubicBezTo>
                    <a:pt x="19030" y="3859"/>
                    <a:pt x="19030" y="3808"/>
                    <a:pt x="19037" y="3756"/>
                  </a:cubicBezTo>
                  <a:cubicBezTo>
                    <a:pt x="19088" y="3728"/>
                    <a:pt x="19145" y="3699"/>
                    <a:pt x="19195" y="3677"/>
                  </a:cubicBezTo>
                  <a:cubicBezTo>
                    <a:pt x="19383" y="3597"/>
                    <a:pt x="19583" y="3546"/>
                    <a:pt x="19780" y="3518"/>
                  </a:cubicBezTo>
                  <a:cubicBezTo>
                    <a:pt x="19872" y="3507"/>
                    <a:pt x="19963" y="3501"/>
                    <a:pt x="20053" y="3501"/>
                  </a:cubicBezTo>
                  <a:cubicBezTo>
                    <a:pt x="20150" y="3501"/>
                    <a:pt x="20247" y="3507"/>
                    <a:pt x="20338" y="3518"/>
                  </a:cubicBezTo>
                  <a:lnTo>
                    <a:pt x="20349" y="3518"/>
                  </a:lnTo>
                  <a:cubicBezTo>
                    <a:pt x="20565" y="3552"/>
                    <a:pt x="20769" y="3609"/>
                    <a:pt x="20963" y="3694"/>
                  </a:cubicBezTo>
                  <a:lnTo>
                    <a:pt x="20980" y="3694"/>
                  </a:lnTo>
                  <a:cubicBezTo>
                    <a:pt x="21178" y="3785"/>
                    <a:pt x="21377" y="3898"/>
                    <a:pt x="21565" y="4040"/>
                  </a:cubicBezTo>
                  <a:cubicBezTo>
                    <a:pt x="21770" y="4199"/>
                    <a:pt x="21951" y="4381"/>
                    <a:pt x="22111" y="4585"/>
                  </a:cubicBezTo>
                  <a:cubicBezTo>
                    <a:pt x="22258" y="4785"/>
                    <a:pt x="22389" y="5001"/>
                    <a:pt x="22481" y="5222"/>
                  </a:cubicBezTo>
                  <a:cubicBezTo>
                    <a:pt x="22565" y="5427"/>
                    <a:pt x="22628" y="5642"/>
                    <a:pt x="22656" y="5854"/>
                  </a:cubicBezTo>
                  <a:cubicBezTo>
                    <a:pt x="22678" y="6035"/>
                    <a:pt x="22678" y="6211"/>
                    <a:pt x="22656" y="6399"/>
                  </a:cubicBezTo>
                  <a:cubicBezTo>
                    <a:pt x="22633" y="6575"/>
                    <a:pt x="22583" y="6751"/>
                    <a:pt x="22515" y="6916"/>
                  </a:cubicBezTo>
                  <a:cubicBezTo>
                    <a:pt x="22446" y="7074"/>
                    <a:pt x="22355" y="7228"/>
                    <a:pt x="22247" y="7370"/>
                  </a:cubicBezTo>
                  <a:cubicBezTo>
                    <a:pt x="22122" y="7524"/>
                    <a:pt x="21975" y="7672"/>
                    <a:pt x="21804" y="7808"/>
                  </a:cubicBezTo>
                  <a:cubicBezTo>
                    <a:pt x="21594" y="7968"/>
                    <a:pt x="21355" y="8104"/>
                    <a:pt x="21094" y="8223"/>
                  </a:cubicBezTo>
                  <a:cubicBezTo>
                    <a:pt x="20792" y="8343"/>
                    <a:pt x="20480" y="8433"/>
                    <a:pt x="20155" y="8479"/>
                  </a:cubicBezTo>
                  <a:cubicBezTo>
                    <a:pt x="20003" y="8501"/>
                    <a:pt x="19849" y="8506"/>
                    <a:pt x="19701" y="8506"/>
                  </a:cubicBezTo>
                  <a:cubicBezTo>
                    <a:pt x="19565" y="8506"/>
                    <a:pt x="19428" y="8501"/>
                    <a:pt x="19303" y="8484"/>
                  </a:cubicBezTo>
                  <a:cubicBezTo>
                    <a:pt x="19161" y="8467"/>
                    <a:pt x="19025" y="8433"/>
                    <a:pt x="18888" y="8398"/>
                  </a:cubicBezTo>
                  <a:cubicBezTo>
                    <a:pt x="18826" y="8377"/>
                    <a:pt x="18758" y="8353"/>
                    <a:pt x="18684" y="8330"/>
                  </a:cubicBezTo>
                  <a:cubicBezTo>
                    <a:pt x="18662" y="8319"/>
                    <a:pt x="18644" y="8314"/>
                    <a:pt x="18610" y="8296"/>
                  </a:cubicBezTo>
                  <a:lnTo>
                    <a:pt x="18537" y="8268"/>
                  </a:lnTo>
                  <a:cubicBezTo>
                    <a:pt x="18582" y="8138"/>
                    <a:pt x="18610" y="8018"/>
                    <a:pt x="18628" y="7899"/>
                  </a:cubicBezTo>
                  <a:cubicBezTo>
                    <a:pt x="18633" y="7858"/>
                    <a:pt x="18633" y="7831"/>
                    <a:pt x="18616" y="7797"/>
                  </a:cubicBezTo>
                  <a:cubicBezTo>
                    <a:pt x="18599" y="7768"/>
                    <a:pt x="18571" y="7745"/>
                    <a:pt x="18542" y="7740"/>
                  </a:cubicBezTo>
                  <a:cubicBezTo>
                    <a:pt x="18526" y="7734"/>
                    <a:pt x="18513" y="7734"/>
                    <a:pt x="18508" y="7734"/>
                  </a:cubicBezTo>
                  <a:cubicBezTo>
                    <a:pt x="18451" y="7734"/>
                    <a:pt x="18400" y="7774"/>
                    <a:pt x="18382" y="7831"/>
                  </a:cubicBezTo>
                  <a:cubicBezTo>
                    <a:pt x="18361" y="7887"/>
                    <a:pt x="18343" y="7950"/>
                    <a:pt x="18327" y="8013"/>
                  </a:cubicBezTo>
                  <a:cubicBezTo>
                    <a:pt x="18314" y="8052"/>
                    <a:pt x="18303" y="8092"/>
                    <a:pt x="18287" y="8131"/>
                  </a:cubicBezTo>
                  <a:cubicBezTo>
                    <a:pt x="18269" y="8194"/>
                    <a:pt x="18241" y="8268"/>
                    <a:pt x="18207" y="8348"/>
                  </a:cubicBezTo>
                  <a:cubicBezTo>
                    <a:pt x="18088" y="8637"/>
                    <a:pt x="17928" y="8910"/>
                    <a:pt x="17729" y="9161"/>
                  </a:cubicBezTo>
                  <a:cubicBezTo>
                    <a:pt x="17542" y="9405"/>
                    <a:pt x="17315" y="9626"/>
                    <a:pt x="17060" y="9830"/>
                  </a:cubicBezTo>
                  <a:cubicBezTo>
                    <a:pt x="16746" y="10069"/>
                    <a:pt x="16400" y="10274"/>
                    <a:pt x="16025" y="10433"/>
                  </a:cubicBezTo>
                  <a:cubicBezTo>
                    <a:pt x="15615" y="10604"/>
                    <a:pt x="15178" y="10722"/>
                    <a:pt x="14729" y="10785"/>
                  </a:cubicBezTo>
                  <a:lnTo>
                    <a:pt x="14713" y="10790"/>
                  </a:lnTo>
                  <a:cubicBezTo>
                    <a:pt x="14508" y="10814"/>
                    <a:pt x="14298" y="10831"/>
                    <a:pt x="14093" y="10831"/>
                  </a:cubicBezTo>
                  <a:cubicBezTo>
                    <a:pt x="13877" y="10831"/>
                    <a:pt x="13661" y="10814"/>
                    <a:pt x="13451" y="10785"/>
                  </a:cubicBezTo>
                  <a:cubicBezTo>
                    <a:pt x="13037" y="10729"/>
                    <a:pt x="12638" y="10620"/>
                    <a:pt x="12280" y="10467"/>
                  </a:cubicBezTo>
                  <a:cubicBezTo>
                    <a:pt x="11996" y="10342"/>
                    <a:pt x="11734" y="10195"/>
                    <a:pt x="11513" y="10024"/>
                  </a:cubicBezTo>
                  <a:cubicBezTo>
                    <a:pt x="11332" y="9877"/>
                    <a:pt x="11172" y="9717"/>
                    <a:pt x="11036" y="9547"/>
                  </a:cubicBezTo>
                  <a:cubicBezTo>
                    <a:pt x="10923" y="9387"/>
                    <a:pt x="10820" y="9222"/>
                    <a:pt x="10745" y="9046"/>
                  </a:cubicBezTo>
                  <a:cubicBezTo>
                    <a:pt x="10724" y="8990"/>
                    <a:pt x="10700" y="8933"/>
                    <a:pt x="10684" y="8876"/>
                  </a:cubicBezTo>
                  <a:cubicBezTo>
                    <a:pt x="10661" y="8813"/>
                    <a:pt x="10609" y="8773"/>
                    <a:pt x="10548" y="8773"/>
                  </a:cubicBezTo>
                  <a:cubicBezTo>
                    <a:pt x="10535" y="8773"/>
                    <a:pt x="10525" y="8773"/>
                    <a:pt x="10514" y="8779"/>
                  </a:cubicBezTo>
                  <a:cubicBezTo>
                    <a:pt x="10462" y="8791"/>
                    <a:pt x="10417" y="8847"/>
                    <a:pt x="10411" y="8899"/>
                  </a:cubicBezTo>
                  <a:lnTo>
                    <a:pt x="10411" y="8904"/>
                  </a:lnTo>
                  <a:lnTo>
                    <a:pt x="10411" y="8910"/>
                  </a:lnTo>
                  <a:cubicBezTo>
                    <a:pt x="10383" y="8967"/>
                    <a:pt x="10354" y="9018"/>
                    <a:pt x="10325" y="9075"/>
                  </a:cubicBezTo>
                  <a:cubicBezTo>
                    <a:pt x="10291" y="9143"/>
                    <a:pt x="10263" y="9211"/>
                    <a:pt x="10223" y="9274"/>
                  </a:cubicBezTo>
                  <a:cubicBezTo>
                    <a:pt x="10150" y="9416"/>
                    <a:pt x="10070" y="9541"/>
                    <a:pt x="9985" y="9660"/>
                  </a:cubicBezTo>
                  <a:cubicBezTo>
                    <a:pt x="9871" y="9802"/>
                    <a:pt x="9735" y="9938"/>
                    <a:pt x="9564" y="10069"/>
                  </a:cubicBezTo>
                  <a:cubicBezTo>
                    <a:pt x="9371" y="10211"/>
                    <a:pt x="9166" y="10331"/>
                    <a:pt x="8945" y="10428"/>
                  </a:cubicBezTo>
                  <a:cubicBezTo>
                    <a:pt x="8683" y="10535"/>
                    <a:pt x="8411" y="10609"/>
                    <a:pt x="8127" y="10649"/>
                  </a:cubicBezTo>
                  <a:cubicBezTo>
                    <a:pt x="7973" y="10666"/>
                    <a:pt x="7820" y="10677"/>
                    <a:pt x="7666" y="10677"/>
                  </a:cubicBezTo>
                  <a:cubicBezTo>
                    <a:pt x="7507" y="10677"/>
                    <a:pt x="7343" y="10666"/>
                    <a:pt x="7183" y="10643"/>
                  </a:cubicBezTo>
                  <a:cubicBezTo>
                    <a:pt x="6866" y="10598"/>
                    <a:pt x="6552" y="10512"/>
                    <a:pt x="6257" y="10394"/>
                  </a:cubicBezTo>
                  <a:cubicBezTo>
                    <a:pt x="6001" y="10279"/>
                    <a:pt x="5757" y="10143"/>
                    <a:pt x="5541" y="9979"/>
                  </a:cubicBezTo>
                  <a:cubicBezTo>
                    <a:pt x="5365" y="9836"/>
                    <a:pt x="5200" y="9678"/>
                    <a:pt x="5064" y="9502"/>
                  </a:cubicBezTo>
                  <a:cubicBezTo>
                    <a:pt x="4933" y="9331"/>
                    <a:pt x="4825" y="9143"/>
                    <a:pt x="4740" y="8949"/>
                  </a:cubicBezTo>
                  <a:cubicBezTo>
                    <a:pt x="4666" y="8763"/>
                    <a:pt x="4615" y="8569"/>
                    <a:pt x="4581" y="8364"/>
                  </a:cubicBezTo>
                  <a:cubicBezTo>
                    <a:pt x="4553" y="8131"/>
                    <a:pt x="4553" y="7893"/>
                    <a:pt x="4587" y="7648"/>
                  </a:cubicBezTo>
                  <a:cubicBezTo>
                    <a:pt x="4592" y="7620"/>
                    <a:pt x="4574" y="7586"/>
                    <a:pt x="4553" y="7569"/>
                  </a:cubicBezTo>
                  <a:cubicBezTo>
                    <a:pt x="4535" y="7546"/>
                    <a:pt x="4506" y="7535"/>
                    <a:pt x="4472" y="7535"/>
                  </a:cubicBezTo>
                  <a:cubicBezTo>
                    <a:pt x="4445" y="7535"/>
                    <a:pt x="4416" y="7546"/>
                    <a:pt x="4399" y="7569"/>
                  </a:cubicBezTo>
                  <a:cubicBezTo>
                    <a:pt x="4370" y="7592"/>
                    <a:pt x="4364" y="7620"/>
                    <a:pt x="4364" y="7648"/>
                  </a:cubicBezTo>
                  <a:cubicBezTo>
                    <a:pt x="4343" y="7819"/>
                    <a:pt x="4330" y="7989"/>
                    <a:pt x="4336" y="8160"/>
                  </a:cubicBezTo>
                  <a:lnTo>
                    <a:pt x="4336" y="8165"/>
                  </a:lnTo>
                  <a:lnTo>
                    <a:pt x="4325" y="8172"/>
                  </a:lnTo>
                  <a:cubicBezTo>
                    <a:pt x="4234" y="8223"/>
                    <a:pt x="4149" y="8262"/>
                    <a:pt x="4063" y="8302"/>
                  </a:cubicBezTo>
                  <a:cubicBezTo>
                    <a:pt x="3865" y="8382"/>
                    <a:pt x="3661" y="8438"/>
                    <a:pt x="3456" y="8472"/>
                  </a:cubicBezTo>
                  <a:cubicBezTo>
                    <a:pt x="3359" y="8484"/>
                    <a:pt x="3263" y="8490"/>
                    <a:pt x="3160" y="8490"/>
                  </a:cubicBezTo>
                  <a:cubicBezTo>
                    <a:pt x="3063" y="8490"/>
                    <a:pt x="2967" y="8484"/>
                    <a:pt x="2870" y="8472"/>
                  </a:cubicBezTo>
                  <a:cubicBezTo>
                    <a:pt x="2660" y="8438"/>
                    <a:pt x="2450" y="8382"/>
                    <a:pt x="2245" y="8296"/>
                  </a:cubicBezTo>
                  <a:cubicBezTo>
                    <a:pt x="2030" y="8206"/>
                    <a:pt x="1820" y="8081"/>
                    <a:pt x="1621" y="7933"/>
                  </a:cubicBezTo>
                  <a:cubicBezTo>
                    <a:pt x="1404" y="7763"/>
                    <a:pt x="1211" y="7569"/>
                    <a:pt x="1041" y="7354"/>
                  </a:cubicBezTo>
                  <a:cubicBezTo>
                    <a:pt x="858" y="7115"/>
                    <a:pt x="706" y="6853"/>
                    <a:pt x="592" y="6581"/>
                  </a:cubicBezTo>
                  <a:cubicBezTo>
                    <a:pt x="490" y="6331"/>
                    <a:pt x="415" y="6069"/>
                    <a:pt x="375" y="5807"/>
                  </a:cubicBezTo>
                  <a:cubicBezTo>
                    <a:pt x="347" y="5563"/>
                    <a:pt x="347" y="5319"/>
                    <a:pt x="375" y="5080"/>
                  </a:cubicBezTo>
                  <a:cubicBezTo>
                    <a:pt x="410" y="4865"/>
                    <a:pt x="467" y="4648"/>
                    <a:pt x="551" y="4449"/>
                  </a:cubicBezTo>
                  <a:cubicBezTo>
                    <a:pt x="632" y="4262"/>
                    <a:pt x="740" y="4081"/>
                    <a:pt x="865" y="3916"/>
                  </a:cubicBezTo>
                  <a:cubicBezTo>
                    <a:pt x="995" y="3751"/>
                    <a:pt x="1154" y="3591"/>
                    <a:pt x="1336" y="3449"/>
                  </a:cubicBezTo>
                  <a:cubicBezTo>
                    <a:pt x="1563" y="3279"/>
                    <a:pt x="1820" y="3132"/>
                    <a:pt x="2092" y="3012"/>
                  </a:cubicBezTo>
                  <a:cubicBezTo>
                    <a:pt x="2421" y="2875"/>
                    <a:pt x="2768" y="2778"/>
                    <a:pt x="3121" y="2728"/>
                  </a:cubicBezTo>
                  <a:cubicBezTo>
                    <a:pt x="3291" y="2705"/>
                    <a:pt x="3456" y="2694"/>
                    <a:pt x="3620" y="2694"/>
                  </a:cubicBezTo>
                  <a:cubicBezTo>
                    <a:pt x="3763" y="2694"/>
                    <a:pt x="3905" y="2699"/>
                    <a:pt x="4047" y="2717"/>
                  </a:cubicBezTo>
                  <a:cubicBezTo>
                    <a:pt x="4274" y="2751"/>
                    <a:pt x="4495" y="2813"/>
                    <a:pt x="4695" y="2893"/>
                  </a:cubicBezTo>
                  <a:cubicBezTo>
                    <a:pt x="4876" y="2967"/>
                    <a:pt x="5041" y="3063"/>
                    <a:pt x="5195" y="3177"/>
                  </a:cubicBezTo>
                  <a:cubicBezTo>
                    <a:pt x="5308" y="3273"/>
                    <a:pt x="5427" y="3387"/>
                    <a:pt x="5547" y="3523"/>
                  </a:cubicBezTo>
                  <a:cubicBezTo>
                    <a:pt x="5570" y="3552"/>
                    <a:pt x="5610" y="3569"/>
                    <a:pt x="5649" y="3569"/>
                  </a:cubicBezTo>
                  <a:cubicBezTo>
                    <a:pt x="5678" y="3569"/>
                    <a:pt x="5706" y="3557"/>
                    <a:pt x="5734" y="3546"/>
                  </a:cubicBezTo>
                  <a:cubicBezTo>
                    <a:pt x="5768" y="3523"/>
                    <a:pt x="5796" y="3483"/>
                    <a:pt x="5809" y="3444"/>
                  </a:cubicBezTo>
                  <a:cubicBezTo>
                    <a:pt x="5814" y="3404"/>
                    <a:pt x="5809" y="3365"/>
                    <a:pt x="5786" y="3331"/>
                  </a:cubicBezTo>
                  <a:cubicBezTo>
                    <a:pt x="5734" y="3250"/>
                    <a:pt x="5665" y="3166"/>
                    <a:pt x="5592" y="3085"/>
                  </a:cubicBezTo>
                  <a:lnTo>
                    <a:pt x="5592" y="3080"/>
                  </a:lnTo>
                  <a:cubicBezTo>
                    <a:pt x="5706" y="2875"/>
                    <a:pt x="5836" y="2671"/>
                    <a:pt x="5985" y="2472"/>
                  </a:cubicBezTo>
                  <a:cubicBezTo>
                    <a:pt x="6195" y="2206"/>
                    <a:pt x="6433" y="1955"/>
                    <a:pt x="6695" y="1734"/>
                  </a:cubicBezTo>
                  <a:cubicBezTo>
                    <a:pt x="6756" y="1677"/>
                    <a:pt x="6825" y="1619"/>
                    <a:pt x="6893" y="1569"/>
                  </a:cubicBezTo>
                  <a:lnTo>
                    <a:pt x="6887" y="1569"/>
                  </a:lnTo>
                  <a:cubicBezTo>
                    <a:pt x="7252" y="1285"/>
                    <a:pt x="7655" y="1052"/>
                    <a:pt x="8075" y="869"/>
                  </a:cubicBezTo>
                  <a:cubicBezTo>
                    <a:pt x="8592" y="659"/>
                    <a:pt x="9143" y="506"/>
                    <a:pt x="9723" y="426"/>
                  </a:cubicBezTo>
                  <a:cubicBezTo>
                    <a:pt x="9979" y="399"/>
                    <a:pt x="10234" y="376"/>
                    <a:pt x="10480" y="376"/>
                  </a:cubicBezTo>
                  <a:cubicBezTo>
                    <a:pt x="10514" y="370"/>
                    <a:pt x="10548" y="370"/>
                    <a:pt x="10582" y="370"/>
                  </a:cubicBezTo>
                  <a:close/>
                  <a:moveTo>
                    <a:pt x="10598" y="0"/>
                  </a:moveTo>
                  <a:cubicBezTo>
                    <a:pt x="10263" y="11"/>
                    <a:pt x="9934" y="45"/>
                    <a:pt x="9604" y="97"/>
                  </a:cubicBezTo>
                  <a:cubicBezTo>
                    <a:pt x="9286" y="148"/>
                    <a:pt x="8973" y="221"/>
                    <a:pt x="8666" y="318"/>
                  </a:cubicBezTo>
                  <a:cubicBezTo>
                    <a:pt x="8359" y="421"/>
                    <a:pt x="8059" y="546"/>
                    <a:pt x="7768" y="688"/>
                  </a:cubicBezTo>
                  <a:cubicBezTo>
                    <a:pt x="7262" y="937"/>
                    <a:pt x="6791" y="1267"/>
                    <a:pt x="6381" y="1660"/>
                  </a:cubicBezTo>
                  <a:cubicBezTo>
                    <a:pt x="6001" y="2028"/>
                    <a:pt x="5683" y="2461"/>
                    <a:pt x="5427" y="2927"/>
                  </a:cubicBezTo>
                  <a:cubicBezTo>
                    <a:pt x="5325" y="2841"/>
                    <a:pt x="5217" y="2762"/>
                    <a:pt x="5104" y="2694"/>
                  </a:cubicBezTo>
                  <a:cubicBezTo>
                    <a:pt x="4836" y="2534"/>
                    <a:pt x="4540" y="2432"/>
                    <a:pt x="4240" y="2382"/>
                  </a:cubicBezTo>
                  <a:cubicBezTo>
                    <a:pt x="4041" y="2342"/>
                    <a:pt x="3837" y="2324"/>
                    <a:pt x="3638" y="2324"/>
                  </a:cubicBezTo>
                  <a:cubicBezTo>
                    <a:pt x="3194" y="2324"/>
                    <a:pt x="2751" y="2410"/>
                    <a:pt x="2331" y="2552"/>
                  </a:cubicBezTo>
                  <a:cubicBezTo>
                    <a:pt x="2024" y="2660"/>
                    <a:pt x="1734" y="2796"/>
                    <a:pt x="1461" y="2967"/>
                  </a:cubicBezTo>
                  <a:cubicBezTo>
                    <a:pt x="1206" y="3132"/>
                    <a:pt x="961" y="3324"/>
                    <a:pt x="751" y="3546"/>
                  </a:cubicBezTo>
                  <a:cubicBezTo>
                    <a:pt x="546" y="3774"/>
                    <a:pt x="370" y="4029"/>
                    <a:pt x="251" y="4313"/>
                  </a:cubicBezTo>
                  <a:cubicBezTo>
                    <a:pt x="189" y="4456"/>
                    <a:pt x="137" y="4603"/>
                    <a:pt x="97" y="4750"/>
                  </a:cubicBezTo>
                  <a:cubicBezTo>
                    <a:pt x="63" y="4899"/>
                    <a:pt x="40" y="5052"/>
                    <a:pt x="24" y="5206"/>
                  </a:cubicBezTo>
                  <a:cubicBezTo>
                    <a:pt x="0" y="5500"/>
                    <a:pt x="24" y="5796"/>
                    <a:pt x="86" y="6086"/>
                  </a:cubicBezTo>
                  <a:cubicBezTo>
                    <a:pt x="149" y="6381"/>
                    <a:pt x="251" y="6660"/>
                    <a:pt x="381" y="6927"/>
                  </a:cubicBezTo>
                  <a:cubicBezTo>
                    <a:pt x="643" y="7456"/>
                    <a:pt x="1046" y="7921"/>
                    <a:pt x="1529" y="8262"/>
                  </a:cubicBezTo>
                  <a:cubicBezTo>
                    <a:pt x="1734" y="8404"/>
                    <a:pt x="1956" y="8524"/>
                    <a:pt x="2188" y="8615"/>
                  </a:cubicBezTo>
                  <a:cubicBezTo>
                    <a:pt x="2427" y="8705"/>
                    <a:pt x="2678" y="8757"/>
                    <a:pt x="2933" y="8779"/>
                  </a:cubicBezTo>
                  <a:cubicBezTo>
                    <a:pt x="2998" y="8785"/>
                    <a:pt x="3063" y="8788"/>
                    <a:pt x="3129" y="8788"/>
                  </a:cubicBezTo>
                  <a:cubicBezTo>
                    <a:pt x="3316" y="8788"/>
                    <a:pt x="3503" y="8764"/>
                    <a:pt x="3688" y="8723"/>
                  </a:cubicBezTo>
                  <a:cubicBezTo>
                    <a:pt x="3921" y="8671"/>
                    <a:pt x="4149" y="8581"/>
                    <a:pt x="4364" y="8467"/>
                  </a:cubicBezTo>
                  <a:cubicBezTo>
                    <a:pt x="4393" y="8677"/>
                    <a:pt x="4450" y="8888"/>
                    <a:pt x="4535" y="9086"/>
                  </a:cubicBezTo>
                  <a:cubicBezTo>
                    <a:pt x="4621" y="9297"/>
                    <a:pt x="4734" y="9495"/>
                    <a:pt x="4876" y="9678"/>
                  </a:cubicBezTo>
                  <a:cubicBezTo>
                    <a:pt x="5018" y="9859"/>
                    <a:pt x="5177" y="10024"/>
                    <a:pt x="5353" y="10171"/>
                  </a:cubicBezTo>
                  <a:cubicBezTo>
                    <a:pt x="5723" y="10467"/>
                    <a:pt x="6150" y="10683"/>
                    <a:pt x="6604" y="10819"/>
                  </a:cubicBezTo>
                  <a:cubicBezTo>
                    <a:pt x="6952" y="10918"/>
                    <a:pt x="7318" y="10972"/>
                    <a:pt x="7685" y="10972"/>
                  </a:cubicBezTo>
                  <a:cubicBezTo>
                    <a:pt x="7802" y="10972"/>
                    <a:pt x="7919" y="10967"/>
                    <a:pt x="8036" y="10955"/>
                  </a:cubicBezTo>
                  <a:cubicBezTo>
                    <a:pt x="8518" y="10910"/>
                    <a:pt x="8990" y="10774"/>
                    <a:pt x="9416" y="10535"/>
                  </a:cubicBezTo>
                  <a:cubicBezTo>
                    <a:pt x="9627" y="10410"/>
                    <a:pt x="9825" y="10263"/>
                    <a:pt x="10002" y="10092"/>
                  </a:cubicBezTo>
                  <a:cubicBezTo>
                    <a:pt x="10241" y="9864"/>
                    <a:pt x="10417" y="9586"/>
                    <a:pt x="10559" y="9290"/>
                  </a:cubicBezTo>
                  <a:cubicBezTo>
                    <a:pt x="10575" y="9331"/>
                    <a:pt x="10598" y="9376"/>
                    <a:pt x="10621" y="9416"/>
                  </a:cubicBezTo>
                  <a:cubicBezTo>
                    <a:pt x="10700" y="9558"/>
                    <a:pt x="10797" y="9694"/>
                    <a:pt x="10905" y="9825"/>
                  </a:cubicBezTo>
                  <a:cubicBezTo>
                    <a:pt x="11115" y="10075"/>
                    <a:pt x="11377" y="10286"/>
                    <a:pt x="11655" y="10456"/>
                  </a:cubicBezTo>
                  <a:cubicBezTo>
                    <a:pt x="11939" y="10638"/>
                    <a:pt x="12252" y="10774"/>
                    <a:pt x="12576" y="10876"/>
                  </a:cubicBezTo>
                  <a:cubicBezTo>
                    <a:pt x="12893" y="10979"/>
                    <a:pt x="13229" y="11047"/>
                    <a:pt x="13564" y="11081"/>
                  </a:cubicBezTo>
                  <a:cubicBezTo>
                    <a:pt x="13742" y="11101"/>
                    <a:pt x="13920" y="11111"/>
                    <a:pt x="14099" y="11111"/>
                  </a:cubicBezTo>
                  <a:cubicBezTo>
                    <a:pt x="14612" y="11111"/>
                    <a:pt x="15127" y="11030"/>
                    <a:pt x="15615" y="10882"/>
                  </a:cubicBezTo>
                  <a:cubicBezTo>
                    <a:pt x="16310" y="10672"/>
                    <a:pt x="16957" y="10320"/>
                    <a:pt x="17491" y="9836"/>
                  </a:cubicBezTo>
                  <a:cubicBezTo>
                    <a:pt x="17758" y="9592"/>
                    <a:pt x="17991" y="9314"/>
                    <a:pt x="18178" y="9012"/>
                  </a:cubicBezTo>
                  <a:cubicBezTo>
                    <a:pt x="18275" y="8865"/>
                    <a:pt x="18361" y="8705"/>
                    <a:pt x="18429" y="8540"/>
                  </a:cubicBezTo>
                  <a:cubicBezTo>
                    <a:pt x="18434" y="8529"/>
                    <a:pt x="18440" y="8518"/>
                    <a:pt x="18445" y="8513"/>
                  </a:cubicBezTo>
                  <a:cubicBezTo>
                    <a:pt x="18479" y="8535"/>
                    <a:pt x="18519" y="8558"/>
                    <a:pt x="18565" y="8574"/>
                  </a:cubicBezTo>
                  <a:cubicBezTo>
                    <a:pt x="18644" y="8615"/>
                    <a:pt x="18730" y="8649"/>
                    <a:pt x="18815" y="8677"/>
                  </a:cubicBezTo>
                  <a:cubicBezTo>
                    <a:pt x="18974" y="8734"/>
                    <a:pt x="19145" y="8763"/>
                    <a:pt x="19315" y="8786"/>
                  </a:cubicBezTo>
                  <a:cubicBezTo>
                    <a:pt x="19448" y="8803"/>
                    <a:pt x="19581" y="8811"/>
                    <a:pt x="19714" y="8811"/>
                  </a:cubicBezTo>
                  <a:cubicBezTo>
                    <a:pt x="19924" y="8811"/>
                    <a:pt x="20135" y="8791"/>
                    <a:pt x="20344" y="8757"/>
                  </a:cubicBezTo>
                  <a:cubicBezTo>
                    <a:pt x="20685" y="8694"/>
                    <a:pt x="21015" y="8587"/>
                    <a:pt x="21327" y="8438"/>
                  </a:cubicBezTo>
                  <a:cubicBezTo>
                    <a:pt x="21628" y="8302"/>
                    <a:pt x="21906" y="8126"/>
                    <a:pt x="22151" y="7905"/>
                  </a:cubicBezTo>
                  <a:cubicBezTo>
                    <a:pt x="22549" y="7552"/>
                    <a:pt x="22838" y="7074"/>
                    <a:pt x="22924" y="6546"/>
                  </a:cubicBezTo>
                  <a:cubicBezTo>
                    <a:pt x="22946" y="6421"/>
                    <a:pt x="22958" y="6290"/>
                    <a:pt x="22958" y="6166"/>
                  </a:cubicBezTo>
                  <a:cubicBezTo>
                    <a:pt x="22958" y="6041"/>
                    <a:pt x="22946" y="5915"/>
                    <a:pt x="22929" y="5791"/>
                  </a:cubicBezTo>
                  <a:cubicBezTo>
                    <a:pt x="22895" y="5547"/>
                    <a:pt x="22815" y="5308"/>
                    <a:pt x="22719" y="5080"/>
                  </a:cubicBezTo>
                  <a:cubicBezTo>
                    <a:pt x="22520" y="4632"/>
                    <a:pt x="22201" y="4228"/>
                    <a:pt x="21815" y="3916"/>
                  </a:cubicBezTo>
                  <a:cubicBezTo>
                    <a:pt x="21424" y="3604"/>
                    <a:pt x="20957" y="3376"/>
                    <a:pt x="20462" y="3302"/>
                  </a:cubicBezTo>
                  <a:cubicBezTo>
                    <a:pt x="20333" y="3279"/>
                    <a:pt x="20207" y="3268"/>
                    <a:pt x="20082" y="3268"/>
                  </a:cubicBezTo>
                  <a:cubicBezTo>
                    <a:pt x="19940" y="3268"/>
                    <a:pt x="19798" y="3279"/>
                    <a:pt x="19656" y="3308"/>
                  </a:cubicBezTo>
                  <a:cubicBezTo>
                    <a:pt x="19434" y="3342"/>
                    <a:pt x="19218" y="3415"/>
                    <a:pt x="19019" y="3512"/>
                  </a:cubicBezTo>
                  <a:cubicBezTo>
                    <a:pt x="19008" y="3444"/>
                    <a:pt x="18996" y="3376"/>
                    <a:pt x="18985" y="3308"/>
                  </a:cubicBezTo>
                  <a:cubicBezTo>
                    <a:pt x="18957" y="3182"/>
                    <a:pt x="18917" y="3063"/>
                    <a:pt x="18867" y="2943"/>
                  </a:cubicBezTo>
                  <a:cubicBezTo>
                    <a:pt x="18820" y="2841"/>
                    <a:pt x="18770" y="2744"/>
                    <a:pt x="18707" y="2649"/>
                  </a:cubicBezTo>
                  <a:cubicBezTo>
                    <a:pt x="18451" y="2251"/>
                    <a:pt x="18059" y="1960"/>
                    <a:pt x="17627" y="1773"/>
                  </a:cubicBezTo>
                  <a:cubicBezTo>
                    <a:pt x="17167" y="1574"/>
                    <a:pt x="16667" y="1483"/>
                    <a:pt x="16166" y="1467"/>
                  </a:cubicBezTo>
                  <a:cubicBezTo>
                    <a:pt x="16110" y="1461"/>
                    <a:pt x="16048" y="1461"/>
                    <a:pt x="15990" y="1461"/>
                  </a:cubicBezTo>
                  <a:cubicBezTo>
                    <a:pt x="15804" y="1461"/>
                    <a:pt x="15621" y="1472"/>
                    <a:pt x="15434" y="1490"/>
                  </a:cubicBezTo>
                  <a:cubicBezTo>
                    <a:pt x="15195" y="1517"/>
                    <a:pt x="14951" y="1558"/>
                    <a:pt x="14713" y="1619"/>
                  </a:cubicBezTo>
                  <a:cubicBezTo>
                    <a:pt x="14451" y="1682"/>
                    <a:pt x="14201" y="1773"/>
                    <a:pt x="13957" y="1887"/>
                  </a:cubicBezTo>
                  <a:cubicBezTo>
                    <a:pt x="13945" y="1852"/>
                    <a:pt x="13934" y="1818"/>
                    <a:pt x="13923" y="1790"/>
                  </a:cubicBezTo>
                  <a:cubicBezTo>
                    <a:pt x="13866" y="1642"/>
                    <a:pt x="13798" y="1512"/>
                    <a:pt x="13712" y="1381"/>
                  </a:cubicBezTo>
                  <a:cubicBezTo>
                    <a:pt x="13633" y="1256"/>
                    <a:pt x="13536" y="1136"/>
                    <a:pt x="13433" y="1023"/>
                  </a:cubicBezTo>
                  <a:cubicBezTo>
                    <a:pt x="13331" y="916"/>
                    <a:pt x="13213" y="813"/>
                    <a:pt x="13092" y="722"/>
                  </a:cubicBezTo>
                  <a:cubicBezTo>
                    <a:pt x="12979" y="637"/>
                    <a:pt x="12859" y="557"/>
                    <a:pt x="12741" y="489"/>
                  </a:cubicBezTo>
                  <a:cubicBezTo>
                    <a:pt x="12604" y="415"/>
                    <a:pt x="12462" y="352"/>
                    <a:pt x="12321" y="290"/>
                  </a:cubicBezTo>
                  <a:cubicBezTo>
                    <a:pt x="12053" y="182"/>
                    <a:pt x="11768" y="108"/>
                    <a:pt x="11485" y="63"/>
                  </a:cubicBezTo>
                  <a:cubicBezTo>
                    <a:pt x="11230" y="24"/>
                    <a:pt x="10973" y="0"/>
                    <a:pt x="107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7255680" y="227332"/>
              <a:ext cx="755229" cy="435266"/>
            </a:xfrm>
            <a:custGeom>
              <a:avLst/>
              <a:gdLst/>
              <a:ahLst/>
              <a:cxnLst/>
              <a:rect l="l" t="t" r="r" b="b"/>
              <a:pathLst>
                <a:path w="22964" h="13235" extrusionOk="0">
                  <a:moveTo>
                    <a:pt x="12331" y="1"/>
                  </a:moveTo>
                  <a:cubicBezTo>
                    <a:pt x="12035" y="1"/>
                    <a:pt x="11729" y="23"/>
                    <a:pt x="11429" y="64"/>
                  </a:cubicBezTo>
                  <a:lnTo>
                    <a:pt x="11439" y="69"/>
                  </a:lnTo>
                  <a:lnTo>
                    <a:pt x="11456" y="69"/>
                  </a:lnTo>
                  <a:cubicBezTo>
                    <a:pt x="10854" y="137"/>
                    <a:pt x="10269" y="295"/>
                    <a:pt x="9706" y="529"/>
                  </a:cubicBezTo>
                  <a:lnTo>
                    <a:pt x="9724" y="534"/>
                  </a:lnTo>
                  <a:cubicBezTo>
                    <a:pt x="9229" y="733"/>
                    <a:pt x="8769" y="1000"/>
                    <a:pt x="8353" y="1318"/>
                  </a:cubicBezTo>
                  <a:cubicBezTo>
                    <a:pt x="7996" y="1598"/>
                    <a:pt x="7684" y="1905"/>
                    <a:pt x="7422" y="2239"/>
                  </a:cubicBezTo>
                  <a:cubicBezTo>
                    <a:pt x="7167" y="2569"/>
                    <a:pt x="6955" y="2927"/>
                    <a:pt x="6797" y="3308"/>
                  </a:cubicBezTo>
                  <a:cubicBezTo>
                    <a:pt x="6649" y="3665"/>
                    <a:pt x="6546" y="4046"/>
                    <a:pt x="6490" y="4433"/>
                  </a:cubicBezTo>
                  <a:cubicBezTo>
                    <a:pt x="6462" y="4672"/>
                    <a:pt x="6444" y="4916"/>
                    <a:pt x="6451" y="5160"/>
                  </a:cubicBezTo>
                  <a:cubicBezTo>
                    <a:pt x="6638" y="5314"/>
                    <a:pt x="6780" y="5472"/>
                    <a:pt x="6882" y="5643"/>
                  </a:cubicBezTo>
                  <a:cubicBezTo>
                    <a:pt x="6900" y="5677"/>
                    <a:pt x="6905" y="5711"/>
                    <a:pt x="6894" y="5745"/>
                  </a:cubicBezTo>
                  <a:cubicBezTo>
                    <a:pt x="6887" y="5779"/>
                    <a:pt x="6865" y="5813"/>
                    <a:pt x="6837" y="5831"/>
                  </a:cubicBezTo>
                  <a:cubicBezTo>
                    <a:pt x="6814" y="5842"/>
                    <a:pt x="6792" y="5847"/>
                    <a:pt x="6769" y="5847"/>
                  </a:cubicBezTo>
                  <a:cubicBezTo>
                    <a:pt x="6724" y="5847"/>
                    <a:pt x="6677" y="5825"/>
                    <a:pt x="6649" y="5779"/>
                  </a:cubicBezTo>
                  <a:cubicBezTo>
                    <a:pt x="6627" y="5745"/>
                    <a:pt x="6598" y="5711"/>
                    <a:pt x="6575" y="5671"/>
                  </a:cubicBezTo>
                  <a:cubicBezTo>
                    <a:pt x="6473" y="5553"/>
                    <a:pt x="6359" y="5438"/>
                    <a:pt x="6223" y="5330"/>
                  </a:cubicBezTo>
                  <a:lnTo>
                    <a:pt x="6218" y="5325"/>
                  </a:lnTo>
                  <a:cubicBezTo>
                    <a:pt x="6053" y="5199"/>
                    <a:pt x="5871" y="5097"/>
                    <a:pt x="5678" y="5013"/>
                  </a:cubicBezTo>
                  <a:cubicBezTo>
                    <a:pt x="5462" y="4927"/>
                    <a:pt x="5217" y="4858"/>
                    <a:pt x="4962" y="4824"/>
                  </a:cubicBezTo>
                  <a:cubicBezTo>
                    <a:pt x="4808" y="4803"/>
                    <a:pt x="4644" y="4790"/>
                    <a:pt x="4479" y="4790"/>
                  </a:cubicBezTo>
                  <a:cubicBezTo>
                    <a:pt x="4314" y="4790"/>
                    <a:pt x="4132" y="4803"/>
                    <a:pt x="3944" y="4824"/>
                  </a:cubicBezTo>
                  <a:cubicBezTo>
                    <a:pt x="3490" y="4887"/>
                    <a:pt x="3024" y="5018"/>
                    <a:pt x="2564" y="5205"/>
                  </a:cubicBezTo>
                  <a:cubicBezTo>
                    <a:pt x="2137" y="5393"/>
                    <a:pt x="1739" y="5621"/>
                    <a:pt x="1387" y="5894"/>
                  </a:cubicBezTo>
                  <a:cubicBezTo>
                    <a:pt x="1125" y="6091"/>
                    <a:pt x="899" y="6325"/>
                    <a:pt x="705" y="6569"/>
                  </a:cubicBezTo>
                  <a:cubicBezTo>
                    <a:pt x="524" y="6807"/>
                    <a:pt x="370" y="7069"/>
                    <a:pt x="257" y="7336"/>
                  </a:cubicBezTo>
                  <a:cubicBezTo>
                    <a:pt x="149" y="7598"/>
                    <a:pt x="75" y="7871"/>
                    <a:pt x="34" y="8149"/>
                  </a:cubicBezTo>
                  <a:cubicBezTo>
                    <a:pt x="0" y="8438"/>
                    <a:pt x="0" y="8734"/>
                    <a:pt x="41" y="9023"/>
                  </a:cubicBezTo>
                  <a:cubicBezTo>
                    <a:pt x="47" y="9018"/>
                    <a:pt x="47" y="9007"/>
                    <a:pt x="47" y="9002"/>
                  </a:cubicBezTo>
                  <a:cubicBezTo>
                    <a:pt x="75" y="9280"/>
                    <a:pt x="149" y="9558"/>
                    <a:pt x="262" y="9831"/>
                  </a:cubicBezTo>
                  <a:cubicBezTo>
                    <a:pt x="370" y="10080"/>
                    <a:pt x="512" y="10319"/>
                    <a:pt x="671" y="10530"/>
                  </a:cubicBezTo>
                  <a:cubicBezTo>
                    <a:pt x="825" y="10723"/>
                    <a:pt x="996" y="10893"/>
                    <a:pt x="1188" y="11047"/>
                  </a:cubicBezTo>
                  <a:cubicBezTo>
                    <a:pt x="1382" y="11194"/>
                    <a:pt x="1592" y="11320"/>
                    <a:pt x="1814" y="11410"/>
                  </a:cubicBezTo>
                  <a:lnTo>
                    <a:pt x="1780" y="11388"/>
                  </a:lnTo>
                  <a:lnTo>
                    <a:pt x="1780" y="11388"/>
                  </a:lnTo>
                  <a:cubicBezTo>
                    <a:pt x="1995" y="11490"/>
                    <a:pt x="2229" y="11559"/>
                    <a:pt x="2484" y="11593"/>
                  </a:cubicBezTo>
                  <a:cubicBezTo>
                    <a:pt x="2609" y="11609"/>
                    <a:pt x="2735" y="11615"/>
                    <a:pt x="2853" y="11615"/>
                  </a:cubicBezTo>
                  <a:cubicBezTo>
                    <a:pt x="2984" y="11615"/>
                    <a:pt x="3115" y="11609"/>
                    <a:pt x="3246" y="11593"/>
                  </a:cubicBezTo>
                  <a:cubicBezTo>
                    <a:pt x="3451" y="11564"/>
                    <a:pt x="3648" y="11512"/>
                    <a:pt x="3847" y="11451"/>
                  </a:cubicBezTo>
                  <a:cubicBezTo>
                    <a:pt x="3813" y="11349"/>
                    <a:pt x="3785" y="11257"/>
                    <a:pt x="3763" y="11166"/>
                  </a:cubicBezTo>
                  <a:cubicBezTo>
                    <a:pt x="3745" y="11103"/>
                    <a:pt x="3734" y="11042"/>
                    <a:pt x="3729" y="10984"/>
                  </a:cubicBezTo>
                  <a:cubicBezTo>
                    <a:pt x="3723" y="10945"/>
                    <a:pt x="3717" y="10905"/>
                    <a:pt x="3711" y="10864"/>
                  </a:cubicBezTo>
                  <a:cubicBezTo>
                    <a:pt x="3711" y="10837"/>
                    <a:pt x="3711" y="10809"/>
                    <a:pt x="3706" y="10785"/>
                  </a:cubicBezTo>
                  <a:cubicBezTo>
                    <a:pt x="3700" y="10746"/>
                    <a:pt x="3723" y="10706"/>
                    <a:pt x="3745" y="10683"/>
                  </a:cubicBezTo>
                  <a:cubicBezTo>
                    <a:pt x="3774" y="10660"/>
                    <a:pt x="3808" y="10644"/>
                    <a:pt x="3847" y="10644"/>
                  </a:cubicBezTo>
                  <a:cubicBezTo>
                    <a:pt x="3882" y="10644"/>
                    <a:pt x="3916" y="10660"/>
                    <a:pt x="3944" y="10683"/>
                  </a:cubicBezTo>
                  <a:cubicBezTo>
                    <a:pt x="3973" y="10712"/>
                    <a:pt x="3978" y="10740"/>
                    <a:pt x="3984" y="10780"/>
                  </a:cubicBezTo>
                  <a:cubicBezTo>
                    <a:pt x="4012" y="10950"/>
                    <a:pt x="4057" y="11115"/>
                    <a:pt x="4126" y="11274"/>
                  </a:cubicBezTo>
                  <a:cubicBezTo>
                    <a:pt x="4194" y="11439"/>
                    <a:pt x="4291" y="11604"/>
                    <a:pt x="4405" y="11758"/>
                  </a:cubicBezTo>
                  <a:cubicBezTo>
                    <a:pt x="4524" y="11910"/>
                    <a:pt x="4666" y="12047"/>
                    <a:pt x="4825" y="12172"/>
                  </a:cubicBezTo>
                  <a:cubicBezTo>
                    <a:pt x="5012" y="12314"/>
                    <a:pt x="5229" y="12440"/>
                    <a:pt x="5462" y="12542"/>
                  </a:cubicBezTo>
                  <a:cubicBezTo>
                    <a:pt x="5746" y="12655"/>
                    <a:pt x="6047" y="12740"/>
                    <a:pt x="6354" y="12786"/>
                  </a:cubicBezTo>
                  <a:cubicBezTo>
                    <a:pt x="6524" y="12808"/>
                    <a:pt x="6700" y="12820"/>
                    <a:pt x="6882" y="12820"/>
                  </a:cubicBezTo>
                  <a:cubicBezTo>
                    <a:pt x="7052" y="12820"/>
                    <a:pt x="7228" y="12808"/>
                    <a:pt x="7399" y="12786"/>
                  </a:cubicBezTo>
                  <a:cubicBezTo>
                    <a:pt x="7695" y="12740"/>
                    <a:pt x="7973" y="12666"/>
                    <a:pt x="8224" y="12564"/>
                  </a:cubicBezTo>
                  <a:cubicBezTo>
                    <a:pt x="8439" y="12474"/>
                    <a:pt x="8638" y="12354"/>
                    <a:pt x="8820" y="12217"/>
                  </a:cubicBezTo>
                  <a:cubicBezTo>
                    <a:pt x="8967" y="12104"/>
                    <a:pt x="9092" y="11979"/>
                    <a:pt x="9200" y="11842"/>
                  </a:cubicBezTo>
                  <a:cubicBezTo>
                    <a:pt x="9229" y="11803"/>
                    <a:pt x="9257" y="11763"/>
                    <a:pt x="9286" y="11717"/>
                  </a:cubicBezTo>
                  <a:cubicBezTo>
                    <a:pt x="9189" y="11535"/>
                    <a:pt x="9121" y="11342"/>
                    <a:pt x="9053" y="11155"/>
                  </a:cubicBezTo>
                  <a:lnTo>
                    <a:pt x="9053" y="11144"/>
                  </a:lnTo>
                  <a:lnTo>
                    <a:pt x="9047" y="11126"/>
                  </a:lnTo>
                  <a:lnTo>
                    <a:pt x="9035" y="11103"/>
                  </a:lnTo>
                  <a:cubicBezTo>
                    <a:pt x="9024" y="11069"/>
                    <a:pt x="9030" y="11035"/>
                    <a:pt x="9047" y="11001"/>
                  </a:cubicBezTo>
                  <a:cubicBezTo>
                    <a:pt x="9064" y="10967"/>
                    <a:pt x="9098" y="10939"/>
                    <a:pt x="9137" y="10933"/>
                  </a:cubicBezTo>
                  <a:cubicBezTo>
                    <a:pt x="9150" y="10927"/>
                    <a:pt x="9161" y="10927"/>
                    <a:pt x="9172" y="10927"/>
                  </a:cubicBezTo>
                  <a:cubicBezTo>
                    <a:pt x="9229" y="10927"/>
                    <a:pt x="9286" y="10967"/>
                    <a:pt x="9308" y="11029"/>
                  </a:cubicBezTo>
                  <a:cubicBezTo>
                    <a:pt x="9337" y="11121"/>
                    <a:pt x="9371" y="11212"/>
                    <a:pt x="9410" y="11302"/>
                  </a:cubicBezTo>
                  <a:cubicBezTo>
                    <a:pt x="9485" y="11478"/>
                    <a:pt x="9575" y="11632"/>
                    <a:pt x="9683" y="11780"/>
                  </a:cubicBezTo>
                  <a:cubicBezTo>
                    <a:pt x="9814" y="11939"/>
                    <a:pt x="9973" y="12092"/>
                    <a:pt x="10155" y="12228"/>
                  </a:cubicBezTo>
                  <a:cubicBezTo>
                    <a:pt x="10406" y="12422"/>
                    <a:pt x="10695" y="12587"/>
                    <a:pt x="11030" y="12729"/>
                  </a:cubicBezTo>
                  <a:cubicBezTo>
                    <a:pt x="11524" y="12933"/>
                    <a:pt x="12087" y="13081"/>
                    <a:pt x="12695" y="13166"/>
                  </a:cubicBezTo>
                  <a:cubicBezTo>
                    <a:pt x="13036" y="13211"/>
                    <a:pt x="13377" y="13235"/>
                    <a:pt x="13718" y="13235"/>
                  </a:cubicBezTo>
                  <a:cubicBezTo>
                    <a:pt x="14036" y="13235"/>
                    <a:pt x="14361" y="13211"/>
                    <a:pt x="14678" y="13172"/>
                  </a:cubicBezTo>
                  <a:cubicBezTo>
                    <a:pt x="15201" y="13098"/>
                    <a:pt x="15678" y="12973"/>
                    <a:pt x="16099" y="12802"/>
                  </a:cubicBezTo>
                  <a:cubicBezTo>
                    <a:pt x="16406" y="12671"/>
                    <a:pt x="16679" y="12519"/>
                    <a:pt x="16911" y="12337"/>
                  </a:cubicBezTo>
                  <a:cubicBezTo>
                    <a:pt x="17088" y="12201"/>
                    <a:pt x="17241" y="12047"/>
                    <a:pt x="17366" y="11887"/>
                  </a:cubicBezTo>
                  <a:cubicBezTo>
                    <a:pt x="17480" y="11735"/>
                    <a:pt x="17576" y="11575"/>
                    <a:pt x="17650" y="11404"/>
                  </a:cubicBezTo>
                  <a:cubicBezTo>
                    <a:pt x="17707" y="11263"/>
                    <a:pt x="17752" y="11110"/>
                    <a:pt x="17781" y="10950"/>
                  </a:cubicBezTo>
                  <a:cubicBezTo>
                    <a:pt x="17797" y="10877"/>
                    <a:pt x="17872" y="10837"/>
                    <a:pt x="17934" y="10837"/>
                  </a:cubicBezTo>
                  <a:cubicBezTo>
                    <a:pt x="17951" y="10837"/>
                    <a:pt x="17962" y="10837"/>
                    <a:pt x="17975" y="10843"/>
                  </a:cubicBezTo>
                  <a:cubicBezTo>
                    <a:pt x="18014" y="10854"/>
                    <a:pt x="18048" y="10882"/>
                    <a:pt x="18070" y="10916"/>
                  </a:cubicBezTo>
                  <a:cubicBezTo>
                    <a:pt x="18093" y="10950"/>
                    <a:pt x="18093" y="10990"/>
                    <a:pt x="18088" y="11042"/>
                  </a:cubicBezTo>
                  <a:cubicBezTo>
                    <a:pt x="18070" y="11132"/>
                    <a:pt x="18048" y="11223"/>
                    <a:pt x="18020" y="11320"/>
                  </a:cubicBezTo>
                  <a:cubicBezTo>
                    <a:pt x="18065" y="11342"/>
                    <a:pt x="18104" y="11365"/>
                    <a:pt x="18150" y="11383"/>
                  </a:cubicBezTo>
                  <a:cubicBezTo>
                    <a:pt x="18389" y="11478"/>
                    <a:pt x="18633" y="11546"/>
                    <a:pt x="18888" y="11587"/>
                  </a:cubicBezTo>
                  <a:cubicBezTo>
                    <a:pt x="19019" y="11604"/>
                    <a:pt x="19156" y="11609"/>
                    <a:pt x="19286" y="11609"/>
                  </a:cubicBezTo>
                  <a:cubicBezTo>
                    <a:pt x="19423" y="11609"/>
                    <a:pt x="19565" y="11604"/>
                    <a:pt x="19713" y="11587"/>
                  </a:cubicBezTo>
                  <a:cubicBezTo>
                    <a:pt x="20054" y="11535"/>
                    <a:pt x="20388" y="11444"/>
                    <a:pt x="20718" y="11308"/>
                  </a:cubicBezTo>
                  <a:lnTo>
                    <a:pt x="20729" y="11302"/>
                  </a:lnTo>
                  <a:cubicBezTo>
                    <a:pt x="21065" y="11160"/>
                    <a:pt x="21377" y="10979"/>
                    <a:pt x="21668" y="10757"/>
                  </a:cubicBezTo>
                  <a:cubicBezTo>
                    <a:pt x="21923" y="10558"/>
                    <a:pt x="22150" y="10337"/>
                    <a:pt x="22339" y="10093"/>
                  </a:cubicBezTo>
                  <a:cubicBezTo>
                    <a:pt x="22475" y="9904"/>
                    <a:pt x="22594" y="9705"/>
                    <a:pt x="22685" y="9501"/>
                  </a:cubicBezTo>
                  <a:cubicBezTo>
                    <a:pt x="22804" y="9217"/>
                    <a:pt x="22884" y="8921"/>
                    <a:pt x="22929" y="8621"/>
                  </a:cubicBezTo>
                  <a:cubicBezTo>
                    <a:pt x="22963" y="8354"/>
                    <a:pt x="22963" y="8076"/>
                    <a:pt x="22929" y="7803"/>
                  </a:cubicBezTo>
                  <a:cubicBezTo>
                    <a:pt x="22890" y="7518"/>
                    <a:pt x="22816" y="7240"/>
                    <a:pt x="22701" y="6972"/>
                  </a:cubicBezTo>
                  <a:cubicBezTo>
                    <a:pt x="22583" y="6689"/>
                    <a:pt x="22423" y="6416"/>
                    <a:pt x="22229" y="6160"/>
                  </a:cubicBezTo>
                  <a:cubicBezTo>
                    <a:pt x="22014" y="5881"/>
                    <a:pt x="21759" y="5626"/>
                    <a:pt x="21468" y="5399"/>
                  </a:cubicBezTo>
                  <a:cubicBezTo>
                    <a:pt x="21156" y="5154"/>
                    <a:pt x="20810" y="4955"/>
                    <a:pt x="20446" y="4796"/>
                  </a:cubicBezTo>
                  <a:cubicBezTo>
                    <a:pt x="20094" y="4654"/>
                    <a:pt x="19730" y="4552"/>
                    <a:pt x="19360" y="4501"/>
                  </a:cubicBezTo>
                  <a:cubicBezTo>
                    <a:pt x="19184" y="4478"/>
                    <a:pt x="19014" y="4467"/>
                    <a:pt x="18854" y="4467"/>
                  </a:cubicBezTo>
                  <a:cubicBezTo>
                    <a:pt x="18691" y="4467"/>
                    <a:pt x="18526" y="4478"/>
                    <a:pt x="18361" y="4501"/>
                  </a:cubicBezTo>
                  <a:cubicBezTo>
                    <a:pt x="18054" y="4541"/>
                    <a:pt x="17758" y="4625"/>
                    <a:pt x="17480" y="4740"/>
                  </a:cubicBezTo>
                  <a:lnTo>
                    <a:pt x="17463" y="4751"/>
                  </a:lnTo>
                  <a:cubicBezTo>
                    <a:pt x="17440" y="4756"/>
                    <a:pt x="17411" y="4768"/>
                    <a:pt x="17383" y="4768"/>
                  </a:cubicBezTo>
                  <a:cubicBezTo>
                    <a:pt x="17372" y="4768"/>
                    <a:pt x="17361" y="4768"/>
                    <a:pt x="17343" y="4762"/>
                  </a:cubicBezTo>
                  <a:cubicBezTo>
                    <a:pt x="17309" y="4756"/>
                    <a:pt x="17275" y="4728"/>
                    <a:pt x="17252" y="4693"/>
                  </a:cubicBezTo>
                  <a:cubicBezTo>
                    <a:pt x="17235" y="4659"/>
                    <a:pt x="17230" y="4614"/>
                    <a:pt x="17241" y="4580"/>
                  </a:cubicBezTo>
                  <a:lnTo>
                    <a:pt x="17241" y="4557"/>
                  </a:lnTo>
                  <a:cubicBezTo>
                    <a:pt x="17252" y="4535"/>
                    <a:pt x="17264" y="4512"/>
                    <a:pt x="17270" y="4483"/>
                  </a:cubicBezTo>
                  <a:lnTo>
                    <a:pt x="17275" y="4462"/>
                  </a:lnTo>
                  <a:cubicBezTo>
                    <a:pt x="17280" y="4433"/>
                    <a:pt x="17293" y="4399"/>
                    <a:pt x="17298" y="4365"/>
                  </a:cubicBezTo>
                  <a:cubicBezTo>
                    <a:pt x="17315" y="4313"/>
                    <a:pt x="17327" y="4257"/>
                    <a:pt x="17332" y="4194"/>
                  </a:cubicBezTo>
                  <a:cubicBezTo>
                    <a:pt x="17354" y="4018"/>
                    <a:pt x="17354" y="3830"/>
                    <a:pt x="17332" y="3637"/>
                  </a:cubicBezTo>
                  <a:cubicBezTo>
                    <a:pt x="17293" y="3376"/>
                    <a:pt x="17212" y="3103"/>
                    <a:pt x="17099" y="2818"/>
                  </a:cubicBezTo>
                  <a:cubicBezTo>
                    <a:pt x="16957" y="2484"/>
                    <a:pt x="16774" y="2165"/>
                    <a:pt x="16554" y="1876"/>
                  </a:cubicBezTo>
                  <a:cubicBezTo>
                    <a:pt x="16349" y="1614"/>
                    <a:pt x="16087" y="1359"/>
                    <a:pt x="15786" y="1120"/>
                  </a:cubicBezTo>
                  <a:cubicBezTo>
                    <a:pt x="15434" y="853"/>
                    <a:pt x="15048" y="625"/>
                    <a:pt x="14627" y="444"/>
                  </a:cubicBezTo>
                  <a:cubicBezTo>
                    <a:pt x="14172" y="256"/>
                    <a:pt x="13679" y="125"/>
                    <a:pt x="13167" y="51"/>
                  </a:cubicBezTo>
                  <a:cubicBezTo>
                    <a:pt x="12882" y="17"/>
                    <a:pt x="12604" y="1"/>
                    <a:pt x="1233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7821557" y="283241"/>
              <a:ext cx="220938" cy="143718"/>
            </a:xfrm>
            <a:custGeom>
              <a:avLst/>
              <a:gdLst/>
              <a:ahLst/>
              <a:cxnLst/>
              <a:rect l="l" t="t" r="r" b="b"/>
              <a:pathLst>
                <a:path w="6718" h="4370" extrusionOk="0">
                  <a:moveTo>
                    <a:pt x="3830" y="0"/>
                  </a:moveTo>
                  <a:cubicBezTo>
                    <a:pt x="3677" y="0"/>
                    <a:pt x="3512" y="5"/>
                    <a:pt x="3347" y="27"/>
                  </a:cubicBezTo>
                  <a:lnTo>
                    <a:pt x="3337" y="27"/>
                  </a:lnTo>
                  <a:cubicBezTo>
                    <a:pt x="3024" y="74"/>
                    <a:pt x="2728" y="153"/>
                    <a:pt x="2456" y="261"/>
                  </a:cubicBezTo>
                  <a:lnTo>
                    <a:pt x="2439" y="273"/>
                  </a:lnTo>
                  <a:cubicBezTo>
                    <a:pt x="2211" y="368"/>
                    <a:pt x="2001" y="488"/>
                    <a:pt x="1813" y="630"/>
                  </a:cubicBezTo>
                  <a:cubicBezTo>
                    <a:pt x="1666" y="743"/>
                    <a:pt x="1530" y="874"/>
                    <a:pt x="1416" y="1016"/>
                  </a:cubicBezTo>
                  <a:cubicBezTo>
                    <a:pt x="1410" y="1034"/>
                    <a:pt x="1404" y="1050"/>
                    <a:pt x="1399" y="1068"/>
                  </a:cubicBezTo>
                  <a:cubicBezTo>
                    <a:pt x="1382" y="1096"/>
                    <a:pt x="1348" y="1125"/>
                    <a:pt x="1314" y="1131"/>
                  </a:cubicBezTo>
                  <a:cubicBezTo>
                    <a:pt x="1302" y="1136"/>
                    <a:pt x="1291" y="1136"/>
                    <a:pt x="1273" y="1136"/>
                  </a:cubicBezTo>
                  <a:cubicBezTo>
                    <a:pt x="1251" y="1136"/>
                    <a:pt x="1223" y="1131"/>
                    <a:pt x="1200" y="1118"/>
                  </a:cubicBezTo>
                  <a:cubicBezTo>
                    <a:pt x="1165" y="1096"/>
                    <a:pt x="1149" y="1062"/>
                    <a:pt x="1137" y="1034"/>
                  </a:cubicBezTo>
                  <a:cubicBezTo>
                    <a:pt x="1126" y="1011"/>
                    <a:pt x="1120" y="989"/>
                    <a:pt x="1110" y="966"/>
                  </a:cubicBezTo>
                  <a:cubicBezTo>
                    <a:pt x="1086" y="903"/>
                    <a:pt x="1052" y="852"/>
                    <a:pt x="1018" y="806"/>
                  </a:cubicBezTo>
                  <a:cubicBezTo>
                    <a:pt x="989" y="766"/>
                    <a:pt x="955" y="732"/>
                    <a:pt x="916" y="704"/>
                  </a:cubicBezTo>
                  <a:cubicBezTo>
                    <a:pt x="882" y="675"/>
                    <a:pt x="837" y="653"/>
                    <a:pt x="796" y="630"/>
                  </a:cubicBezTo>
                  <a:cubicBezTo>
                    <a:pt x="740" y="607"/>
                    <a:pt x="677" y="596"/>
                    <a:pt x="614" y="585"/>
                  </a:cubicBezTo>
                  <a:cubicBezTo>
                    <a:pt x="569" y="580"/>
                    <a:pt x="523" y="573"/>
                    <a:pt x="484" y="573"/>
                  </a:cubicBezTo>
                  <a:cubicBezTo>
                    <a:pt x="433" y="573"/>
                    <a:pt x="376" y="580"/>
                    <a:pt x="308" y="585"/>
                  </a:cubicBezTo>
                  <a:cubicBezTo>
                    <a:pt x="205" y="601"/>
                    <a:pt x="103" y="630"/>
                    <a:pt x="1" y="664"/>
                  </a:cubicBezTo>
                  <a:cubicBezTo>
                    <a:pt x="87" y="846"/>
                    <a:pt x="166" y="1023"/>
                    <a:pt x="229" y="1193"/>
                  </a:cubicBezTo>
                  <a:cubicBezTo>
                    <a:pt x="342" y="1500"/>
                    <a:pt x="404" y="1800"/>
                    <a:pt x="421" y="2085"/>
                  </a:cubicBezTo>
                  <a:cubicBezTo>
                    <a:pt x="433" y="2295"/>
                    <a:pt x="415" y="2494"/>
                    <a:pt x="370" y="2670"/>
                  </a:cubicBezTo>
                  <a:cubicBezTo>
                    <a:pt x="785" y="2534"/>
                    <a:pt x="1223" y="2460"/>
                    <a:pt x="1666" y="2460"/>
                  </a:cubicBezTo>
                  <a:cubicBezTo>
                    <a:pt x="2848" y="2460"/>
                    <a:pt x="4063" y="2972"/>
                    <a:pt x="4921" y="3835"/>
                  </a:cubicBezTo>
                  <a:cubicBezTo>
                    <a:pt x="5086" y="4000"/>
                    <a:pt x="5240" y="4181"/>
                    <a:pt x="5377" y="4369"/>
                  </a:cubicBezTo>
                  <a:cubicBezTo>
                    <a:pt x="5519" y="3943"/>
                    <a:pt x="5723" y="3551"/>
                    <a:pt x="5985" y="3198"/>
                  </a:cubicBezTo>
                  <a:cubicBezTo>
                    <a:pt x="6143" y="2988"/>
                    <a:pt x="6308" y="2796"/>
                    <a:pt x="6484" y="2631"/>
                  </a:cubicBezTo>
                  <a:cubicBezTo>
                    <a:pt x="6558" y="2550"/>
                    <a:pt x="6638" y="2482"/>
                    <a:pt x="6712" y="2421"/>
                  </a:cubicBezTo>
                  <a:cubicBezTo>
                    <a:pt x="6717" y="2306"/>
                    <a:pt x="6706" y="2187"/>
                    <a:pt x="6694" y="2067"/>
                  </a:cubicBezTo>
                  <a:cubicBezTo>
                    <a:pt x="6667" y="1875"/>
                    <a:pt x="6615" y="1687"/>
                    <a:pt x="6547" y="1511"/>
                  </a:cubicBezTo>
                  <a:cubicBezTo>
                    <a:pt x="6473" y="1341"/>
                    <a:pt x="6382" y="1186"/>
                    <a:pt x="6274" y="1039"/>
                  </a:cubicBezTo>
                  <a:cubicBezTo>
                    <a:pt x="6155" y="892"/>
                    <a:pt x="6012" y="750"/>
                    <a:pt x="5854" y="630"/>
                  </a:cubicBezTo>
                  <a:cubicBezTo>
                    <a:pt x="5671" y="488"/>
                    <a:pt x="5467" y="375"/>
                    <a:pt x="5246" y="278"/>
                  </a:cubicBezTo>
                  <a:lnTo>
                    <a:pt x="5223" y="266"/>
                  </a:lnTo>
                  <a:cubicBezTo>
                    <a:pt x="4950" y="153"/>
                    <a:pt x="4655" y="74"/>
                    <a:pt x="4342" y="27"/>
                  </a:cubicBezTo>
                  <a:cubicBezTo>
                    <a:pt x="4171" y="11"/>
                    <a:pt x="4001" y="0"/>
                    <a:pt x="3830"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7909204" y="329547"/>
              <a:ext cx="508901" cy="321673"/>
            </a:xfrm>
            <a:custGeom>
              <a:avLst/>
              <a:gdLst/>
              <a:ahLst/>
              <a:cxnLst/>
              <a:rect l="l" t="t" r="r" b="b"/>
              <a:pathLst>
                <a:path w="15474" h="9781" extrusionOk="0">
                  <a:moveTo>
                    <a:pt x="7496" y="1"/>
                  </a:moveTo>
                  <a:cubicBezTo>
                    <a:pt x="7291" y="1"/>
                    <a:pt x="7076" y="17"/>
                    <a:pt x="6853" y="46"/>
                  </a:cubicBezTo>
                  <a:cubicBezTo>
                    <a:pt x="6410" y="109"/>
                    <a:pt x="5972" y="234"/>
                    <a:pt x="5552" y="410"/>
                  </a:cubicBezTo>
                  <a:cubicBezTo>
                    <a:pt x="5149" y="580"/>
                    <a:pt x="4768" y="808"/>
                    <a:pt x="4422" y="1069"/>
                  </a:cubicBezTo>
                  <a:cubicBezTo>
                    <a:pt x="4115" y="1313"/>
                    <a:pt x="3842" y="1585"/>
                    <a:pt x="3604" y="1887"/>
                  </a:cubicBezTo>
                  <a:cubicBezTo>
                    <a:pt x="3399" y="2160"/>
                    <a:pt x="3229" y="2450"/>
                    <a:pt x="3103" y="2751"/>
                  </a:cubicBezTo>
                  <a:cubicBezTo>
                    <a:pt x="3047" y="2888"/>
                    <a:pt x="2995" y="3041"/>
                    <a:pt x="2950" y="3188"/>
                  </a:cubicBezTo>
                  <a:cubicBezTo>
                    <a:pt x="2945" y="3217"/>
                    <a:pt x="2927" y="3240"/>
                    <a:pt x="2911" y="3256"/>
                  </a:cubicBezTo>
                  <a:cubicBezTo>
                    <a:pt x="3166" y="3694"/>
                    <a:pt x="3331" y="4155"/>
                    <a:pt x="3394" y="4614"/>
                  </a:cubicBezTo>
                  <a:cubicBezTo>
                    <a:pt x="3456" y="5063"/>
                    <a:pt x="3433" y="5506"/>
                    <a:pt x="3325" y="5933"/>
                  </a:cubicBezTo>
                  <a:cubicBezTo>
                    <a:pt x="3205" y="6400"/>
                    <a:pt x="3019" y="6802"/>
                    <a:pt x="2768" y="7143"/>
                  </a:cubicBezTo>
                  <a:cubicBezTo>
                    <a:pt x="2222" y="7876"/>
                    <a:pt x="1427" y="8433"/>
                    <a:pt x="524" y="8711"/>
                  </a:cubicBezTo>
                  <a:cubicBezTo>
                    <a:pt x="354" y="8763"/>
                    <a:pt x="176" y="8808"/>
                    <a:pt x="1" y="8837"/>
                  </a:cubicBezTo>
                  <a:lnTo>
                    <a:pt x="18" y="8871"/>
                  </a:lnTo>
                  <a:cubicBezTo>
                    <a:pt x="103" y="8978"/>
                    <a:pt x="200" y="9081"/>
                    <a:pt x="307" y="9161"/>
                  </a:cubicBezTo>
                  <a:cubicBezTo>
                    <a:pt x="422" y="9246"/>
                    <a:pt x="552" y="9319"/>
                    <a:pt x="688" y="9382"/>
                  </a:cubicBezTo>
                  <a:cubicBezTo>
                    <a:pt x="865" y="9450"/>
                    <a:pt x="1057" y="9502"/>
                    <a:pt x="1262" y="9529"/>
                  </a:cubicBezTo>
                  <a:cubicBezTo>
                    <a:pt x="1382" y="9547"/>
                    <a:pt x="1506" y="9558"/>
                    <a:pt x="1637" y="9558"/>
                  </a:cubicBezTo>
                  <a:cubicBezTo>
                    <a:pt x="1768" y="9558"/>
                    <a:pt x="1904" y="9547"/>
                    <a:pt x="2041" y="9529"/>
                  </a:cubicBezTo>
                  <a:cubicBezTo>
                    <a:pt x="2313" y="9490"/>
                    <a:pt x="2581" y="9422"/>
                    <a:pt x="2819" y="9325"/>
                  </a:cubicBezTo>
                  <a:lnTo>
                    <a:pt x="2843" y="9314"/>
                  </a:lnTo>
                  <a:lnTo>
                    <a:pt x="2825" y="9314"/>
                  </a:lnTo>
                  <a:cubicBezTo>
                    <a:pt x="3019" y="9240"/>
                    <a:pt x="3194" y="9138"/>
                    <a:pt x="3359" y="9018"/>
                  </a:cubicBezTo>
                  <a:cubicBezTo>
                    <a:pt x="3473" y="8928"/>
                    <a:pt x="3575" y="8826"/>
                    <a:pt x="3661" y="8723"/>
                  </a:cubicBezTo>
                  <a:cubicBezTo>
                    <a:pt x="3683" y="8689"/>
                    <a:pt x="3706" y="8661"/>
                    <a:pt x="3722" y="8632"/>
                  </a:cubicBezTo>
                  <a:cubicBezTo>
                    <a:pt x="3745" y="8598"/>
                    <a:pt x="3785" y="8575"/>
                    <a:pt x="3825" y="8575"/>
                  </a:cubicBezTo>
                  <a:lnTo>
                    <a:pt x="3848" y="8575"/>
                  </a:lnTo>
                  <a:cubicBezTo>
                    <a:pt x="3865" y="8575"/>
                    <a:pt x="3876" y="8569"/>
                    <a:pt x="3887" y="8569"/>
                  </a:cubicBezTo>
                  <a:cubicBezTo>
                    <a:pt x="3927" y="8569"/>
                    <a:pt x="3961" y="8587"/>
                    <a:pt x="3984" y="8609"/>
                  </a:cubicBezTo>
                  <a:lnTo>
                    <a:pt x="3995" y="8621"/>
                  </a:lnTo>
                  <a:lnTo>
                    <a:pt x="4007" y="8637"/>
                  </a:lnTo>
                  <a:lnTo>
                    <a:pt x="4024" y="8655"/>
                  </a:lnTo>
                  <a:lnTo>
                    <a:pt x="4086" y="8700"/>
                  </a:lnTo>
                  <a:cubicBezTo>
                    <a:pt x="4144" y="8740"/>
                    <a:pt x="4206" y="8779"/>
                    <a:pt x="4262" y="8820"/>
                  </a:cubicBezTo>
                  <a:cubicBezTo>
                    <a:pt x="4343" y="8876"/>
                    <a:pt x="4433" y="8933"/>
                    <a:pt x="4540" y="8991"/>
                  </a:cubicBezTo>
                  <a:cubicBezTo>
                    <a:pt x="4723" y="9093"/>
                    <a:pt x="4922" y="9188"/>
                    <a:pt x="5120" y="9274"/>
                  </a:cubicBezTo>
                  <a:cubicBezTo>
                    <a:pt x="5655" y="9502"/>
                    <a:pt x="6211" y="9655"/>
                    <a:pt x="6780" y="9734"/>
                  </a:cubicBezTo>
                  <a:cubicBezTo>
                    <a:pt x="7029" y="9768"/>
                    <a:pt x="7286" y="9780"/>
                    <a:pt x="7530" y="9780"/>
                  </a:cubicBezTo>
                  <a:cubicBezTo>
                    <a:pt x="7752" y="9780"/>
                    <a:pt x="7973" y="9768"/>
                    <a:pt x="8189" y="9746"/>
                  </a:cubicBezTo>
                  <a:cubicBezTo>
                    <a:pt x="8536" y="9694"/>
                    <a:pt x="8859" y="9610"/>
                    <a:pt x="9138" y="9495"/>
                  </a:cubicBezTo>
                  <a:cubicBezTo>
                    <a:pt x="9314" y="9416"/>
                    <a:pt x="9479" y="9325"/>
                    <a:pt x="9620" y="9217"/>
                  </a:cubicBezTo>
                  <a:cubicBezTo>
                    <a:pt x="9751" y="9115"/>
                    <a:pt x="9871" y="8991"/>
                    <a:pt x="9985" y="8847"/>
                  </a:cubicBezTo>
                  <a:cubicBezTo>
                    <a:pt x="10058" y="8745"/>
                    <a:pt x="10126" y="8632"/>
                    <a:pt x="10178" y="8513"/>
                  </a:cubicBezTo>
                  <a:lnTo>
                    <a:pt x="10200" y="8456"/>
                  </a:lnTo>
                  <a:cubicBezTo>
                    <a:pt x="10212" y="8433"/>
                    <a:pt x="10223" y="8404"/>
                    <a:pt x="10257" y="8382"/>
                  </a:cubicBezTo>
                  <a:cubicBezTo>
                    <a:pt x="10275" y="8370"/>
                    <a:pt x="10297" y="8370"/>
                    <a:pt x="10320" y="8370"/>
                  </a:cubicBezTo>
                  <a:lnTo>
                    <a:pt x="10349" y="8370"/>
                  </a:lnTo>
                  <a:cubicBezTo>
                    <a:pt x="10383" y="8382"/>
                    <a:pt x="10411" y="8404"/>
                    <a:pt x="10428" y="8438"/>
                  </a:cubicBezTo>
                  <a:cubicBezTo>
                    <a:pt x="10439" y="8467"/>
                    <a:pt x="10446" y="8496"/>
                    <a:pt x="10433" y="8519"/>
                  </a:cubicBezTo>
                  <a:cubicBezTo>
                    <a:pt x="10377" y="8666"/>
                    <a:pt x="10315" y="8802"/>
                    <a:pt x="10246" y="8916"/>
                  </a:cubicBezTo>
                  <a:cubicBezTo>
                    <a:pt x="10286" y="8962"/>
                    <a:pt x="10331" y="8996"/>
                    <a:pt x="10371" y="9030"/>
                  </a:cubicBezTo>
                  <a:cubicBezTo>
                    <a:pt x="10604" y="9201"/>
                    <a:pt x="10848" y="9348"/>
                    <a:pt x="11104" y="9456"/>
                  </a:cubicBezTo>
                  <a:cubicBezTo>
                    <a:pt x="11354" y="9558"/>
                    <a:pt x="11610" y="9626"/>
                    <a:pt x="11865" y="9666"/>
                  </a:cubicBezTo>
                  <a:cubicBezTo>
                    <a:pt x="11996" y="9678"/>
                    <a:pt x="12127" y="9689"/>
                    <a:pt x="12258" y="9689"/>
                  </a:cubicBezTo>
                  <a:cubicBezTo>
                    <a:pt x="12382" y="9689"/>
                    <a:pt x="12502" y="9683"/>
                    <a:pt x="12615" y="9666"/>
                  </a:cubicBezTo>
                  <a:cubicBezTo>
                    <a:pt x="12940" y="9621"/>
                    <a:pt x="13263" y="9529"/>
                    <a:pt x="13588" y="9393"/>
                  </a:cubicBezTo>
                  <a:cubicBezTo>
                    <a:pt x="13855" y="9280"/>
                    <a:pt x="14099" y="9138"/>
                    <a:pt x="14325" y="8967"/>
                  </a:cubicBezTo>
                  <a:cubicBezTo>
                    <a:pt x="14514" y="8820"/>
                    <a:pt x="14684" y="8650"/>
                    <a:pt x="14831" y="8467"/>
                  </a:cubicBezTo>
                  <a:cubicBezTo>
                    <a:pt x="14985" y="8262"/>
                    <a:pt x="15116" y="8036"/>
                    <a:pt x="15219" y="7797"/>
                  </a:cubicBezTo>
                  <a:cubicBezTo>
                    <a:pt x="15321" y="7546"/>
                    <a:pt x="15395" y="7279"/>
                    <a:pt x="15434" y="7001"/>
                  </a:cubicBezTo>
                  <a:cubicBezTo>
                    <a:pt x="15474" y="6700"/>
                    <a:pt x="15468" y="6387"/>
                    <a:pt x="15429" y="6075"/>
                  </a:cubicBezTo>
                  <a:cubicBezTo>
                    <a:pt x="15382" y="5752"/>
                    <a:pt x="15298" y="5438"/>
                    <a:pt x="15172" y="5143"/>
                  </a:cubicBezTo>
                  <a:cubicBezTo>
                    <a:pt x="15059" y="4876"/>
                    <a:pt x="14912" y="4627"/>
                    <a:pt x="14741" y="4399"/>
                  </a:cubicBezTo>
                  <a:lnTo>
                    <a:pt x="14729" y="4381"/>
                  </a:lnTo>
                  <a:cubicBezTo>
                    <a:pt x="14571" y="4183"/>
                    <a:pt x="14394" y="4001"/>
                    <a:pt x="14201" y="3853"/>
                  </a:cubicBezTo>
                  <a:cubicBezTo>
                    <a:pt x="14013" y="3712"/>
                    <a:pt x="13821" y="3597"/>
                    <a:pt x="13616" y="3512"/>
                  </a:cubicBezTo>
                  <a:cubicBezTo>
                    <a:pt x="13417" y="3427"/>
                    <a:pt x="13200" y="3371"/>
                    <a:pt x="12979" y="3337"/>
                  </a:cubicBezTo>
                  <a:cubicBezTo>
                    <a:pt x="12859" y="3324"/>
                    <a:pt x="12741" y="3319"/>
                    <a:pt x="12628" y="3319"/>
                  </a:cubicBezTo>
                  <a:cubicBezTo>
                    <a:pt x="12513" y="3319"/>
                    <a:pt x="12389" y="3324"/>
                    <a:pt x="12269" y="3342"/>
                  </a:cubicBezTo>
                  <a:lnTo>
                    <a:pt x="12253" y="3342"/>
                  </a:lnTo>
                  <a:cubicBezTo>
                    <a:pt x="11946" y="3387"/>
                    <a:pt x="11632" y="3473"/>
                    <a:pt x="11325" y="3604"/>
                  </a:cubicBezTo>
                  <a:lnTo>
                    <a:pt x="11320" y="3626"/>
                  </a:lnTo>
                  <a:cubicBezTo>
                    <a:pt x="11309" y="3751"/>
                    <a:pt x="11298" y="3842"/>
                    <a:pt x="11280" y="3932"/>
                  </a:cubicBezTo>
                  <a:cubicBezTo>
                    <a:pt x="11275" y="3990"/>
                    <a:pt x="11212" y="4018"/>
                    <a:pt x="11162" y="4018"/>
                  </a:cubicBezTo>
                  <a:lnTo>
                    <a:pt x="11133" y="4018"/>
                  </a:lnTo>
                  <a:cubicBezTo>
                    <a:pt x="11081" y="4001"/>
                    <a:pt x="11047" y="3956"/>
                    <a:pt x="11047" y="3898"/>
                  </a:cubicBezTo>
                  <a:cubicBezTo>
                    <a:pt x="11041" y="3819"/>
                    <a:pt x="11041" y="3733"/>
                    <a:pt x="11041" y="3649"/>
                  </a:cubicBezTo>
                  <a:lnTo>
                    <a:pt x="11041" y="3615"/>
                  </a:lnTo>
                  <a:cubicBezTo>
                    <a:pt x="11041" y="3536"/>
                    <a:pt x="11036" y="3461"/>
                    <a:pt x="11036" y="3387"/>
                  </a:cubicBezTo>
                  <a:cubicBezTo>
                    <a:pt x="11031" y="3200"/>
                    <a:pt x="11013" y="3035"/>
                    <a:pt x="10996" y="2876"/>
                  </a:cubicBezTo>
                  <a:cubicBezTo>
                    <a:pt x="10950" y="2569"/>
                    <a:pt x="10882" y="2308"/>
                    <a:pt x="10786" y="2070"/>
                  </a:cubicBezTo>
                  <a:cubicBezTo>
                    <a:pt x="10672" y="1808"/>
                    <a:pt x="10525" y="1558"/>
                    <a:pt x="10343" y="1320"/>
                  </a:cubicBezTo>
                  <a:cubicBezTo>
                    <a:pt x="10166" y="1092"/>
                    <a:pt x="9968" y="887"/>
                    <a:pt x="9740" y="717"/>
                  </a:cubicBezTo>
                  <a:cubicBezTo>
                    <a:pt x="9518" y="546"/>
                    <a:pt x="9274" y="410"/>
                    <a:pt x="9014" y="297"/>
                  </a:cubicBezTo>
                  <a:cubicBezTo>
                    <a:pt x="8723" y="177"/>
                    <a:pt x="8411" y="85"/>
                    <a:pt x="8086" y="40"/>
                  </a:cubicBezTo>
                  <a:cubicBezTo>
                    <a:pt x="7888" y="17"/>
                    <a:pt x="7689" y="1"/>
                    <a:pt x="7496"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7259265" y="493098"/>
              <a:ext cx="1165369" cy="175488"/>
            </a:xfrm>
            <a:custGeom>
              <a:avLst/>
              <a:gdLst/>
              <a:ahLst/>
              <a:cxnLst/>
              <a:rect l="l" t="t" r="r" b="b"/>
              <a:pathLst>
                <a:path w="35435" h="5336" extrusionOk="0">
                  <a:moveTo>
                    <a:pt x="22985" y="0"/>
                  </a:moveTo>
                  <a:cubicBezTo>
                    <a:pt x="22962" y="5"/>
                    <a:pt x="22939" y="11"/>
                    <a:pt x="22922" y="22"/>
                  </a:cubicBezTo>
                  <a:cubicBezTo>
                    <a:pt x="22883" y="40"/>
                    <a:pt x="22860" y="74"/>
                    <a:pt x="22849" y="113"/>
                  </a:cubicBezTo>
                  <a:lnTo>
                    <a:pt x="22849" y="131"/>
                  </a:lnTo>
                  <a:cubicBezTo>
                    <a:pt x="22849" y="267"/>
                    <a:pt x="22836" y="404"/>
                    <a:pt x="22820" y="540"/>
                  </a:cubicBezTo>
                  <a:cubicBezTo>
                    <a:pt x="22775" y="840"/>
                    <a:pt x="22695" y="1136"/>
                    <a:pt x="22576" y="1420"/>
                  </a:cubicBezTo>
                  <a:cubicBezTo>
                    <a:pt x="22485" y="1624"/>
                    <a:pt x="22366" y="1823"/>
                    <a:pt x="22230" y="2012"/>
                  </a:cubicBezTo>
                  <a:cubicBezTo>
                    <a:pt x="22041" y="2256"/>
                    <a:pt x="21814" y="2477"/>
                    <a:pt x="21559" y="2676"/>
                  </a:cubicBezTo>
                  <a:cubicBezTo>
                    <a:pt x="21268" y="2898"/>
                    <a:pt x="20956" y="3079"/>
                    <a:pt x="20620" y="3221"/>
                  </a:cubicBezTo>
                  <a:lnTo>
                    <a:pt x="20609" y="3227"/>
                  </a:lnTo>
                  <a:cubicBezTo>
                    <a:pt x="20279" y="3363"/>
                    <a:pt x="19945" y="3454"/>
                    <a:pt x="19604" y="3506"/>
                  </a:cubicBezTo>
                  <a:cubicBezTo>
                    <a:pt x="19456" y="3523"/>
                    <a:pt x="19314" y="3528"/>
                    <a:pt x="19177" y="3528"/>
                  </a:cubicBezTo>
                  <a:cubicBezTo>
                    <a:pt x="19047" y="3528"/>
                    <a:pt x="18910" y="3523"/>
                    <a:pt x="18779" y="3506"/>
                  </a:cubicBezTo>
                  <a:cubicBezTo>
                    <a:pt x="18524" y="3465"/>
                    <a:pt x="18280" y="3397"/>
                    <a:pt x="18041" y="3302"/>
                  </a:cubicBezTo>
                  <a:cubicBezTo>
                    <a:pt x="17995" y="3284"/>
                    <a:pt x="17956" y="3261"/>
                    <a:pt x="17911" y="3239"/>
                  </a:cubicBezTo>
                  <a:cubicBezTo>
                    <a:pt x="17939" y="3142"/>
                    <a:pt x="17961" y="3051"/>
                    <a:pt x="17979" y="2961"/>
                  </a:cubicBezTo>
                  <a:cubicBezTo>
                    <a:pt x="17984" y="2909"/>
                    <a:pt x="17984" y="2869"/>
                    <a:pt x="17961" y="2835"/>
                  </a:cubicBezTo>
                  <a:cubicBezTo>
                    <a:pt x="17939" y="2801"/>
                    <a:pt x="17905" y="2773"/>
                    <a:pt x="17866" y="2762"/>
                  </a:cubicBezTo>
                  <a:cubicBezTo>
                    <a:pt x="17853" y="2756"/>
                    <a:pt x="17842" y="2756"/>
                    <a:pt x="17825" y="2756"/>
                  </a:cubicBezTo>
                  <a:cubicBezTo>
                    <a:pt x="17763" y="2756"/>
                    <a:pt x="17688" y="2796"/>
                    <a:pt x="17672" y="2869"/>
                  </a:cubicBezTo>
                  <a:cubicBezTo>
                    <a:pt x="17643" y="3029"/>
                    <a:pt x="17598" y="3182"/>
                    <a:pt x="17541" y="3323"/>
                  </a:cubicBezTo>
                  <a:cubicBezTo>
                    <a:pt x="17467" y="3494"/>
                    <a:pt x="17371" y="3654"/>
                    <a:pt x="17257" y="3806"/>
                  </a:cubicBezTo>
                  <a:cubicBezTo>
                    <a:pt x="17132" y="3966"/>
                    <a:pt x="16979" y="4120"/>
                    <a:pt x="16802" y="4256"/>
                  </a:cubicBezTo>
                  <a:cubicBezTo>
                    <a:pt x="16570" y="4438"/>
                    <a:pt x="16297" y="4590"/>
                    <a:pt x="15990" y="4721"/>
                  </a:cubicBezTo>
                  <a:cubicBezTo>
                    <a:pt x="15569" y="4892"/>
                    <a:pt x="15092" y="5017"/>
                    <a:pt x="14569" y="5091"/>
                  </a:cubicBezTo>
                  <a:cubicBezTo>
                    <a:pt x="14252" y="5130"/>
                    <a:pt x="13927" y="5154"/>
                    <a:pt x="13609" y="5154"/>
                  </a:cubicBezTo>
                  <a:cubicBezTo>
                    <a:pt x="13268" y="5154"/>
                    <a:pt x="12927" y="5130"/>
                    <a:pt x="12586" y="5085"/>
                  </a:cubicBezTo>
                  <a:cubicBezTo>
                    <a:pt x="11978" y="5000"/>
                    <a:pt x="11415" y="4852"/>
                    <a:pt x="10921" y="4648"/>
                  </a:cubicBezTo>
                  <a:cubicBezTo>
                    <a:pt x="10586" y="4506"/>
                    <a:pt x="10297" y="4341"/>
                    <a:pt x="10046" y="4147"/>
                  </a:cubicBezTo>
                  <a:cubicBezTo>
                    <a:pt x="9864" y="4011"/>
                    <a:pt x="9705" y="3858"/>
                    <a:pt x="9574" y="3699"/>
                  </a:cubicBezTo>
                  <a:cubicBezTo>
                    <a:pt x="9466" y="3551"/>
                    <a:pt x="9376" y="3397"/>
                    <a:pt x="9301" y="3221"/>
                  </a:cubicBezTo>
                  <a:cubicBezTo>
                    <a:pt x="9262" y="3131"/>
                    <a:pt x="9228" y="3040"/>
                    <a:pt x="9199" y="2948"/>
                  </a:cubicBezTo>
                  <a:cubicBezTo>
                    <a:pt x="9177" y="2886"/>
                    <a:pt x="9120" y="2846"/>
                    <a:pt x="9063" y="2846"/>
                  </a:cubicBezTo>
                  <a:cubicBezTo>
                    <a:pt x="9052" y="2846"/>
                    <a:pt x="9041" y="2846"/>
                    <a:pt x="9028" y="2852"/>
                  </a:cubicBezTo>
                  <a:cubicBezTo>
                    <a:pt x="8989" y="2858"/>
                    <a:pt x="8955" y="2886"/>
                    <a:pt x="8938" y="2920"/>
                  </a:cubicBezTo>
                  <a:cubicBezTo>
                    <a:pt x="8921" y="2954"/>
                    <a:pt x="8915" y="2988"/>
                    <a:pt x="8926" y="3022"/>
                  </a:cubicBezTo>
                  <a:lnTo>
                    <a:pt x="8938" y="3045"/>
                  </a:lnTo>
                  <a:lnTo>
                    <a:pt x="8944" y="3063"/>
                  </a:lnTo>
                  <a:lnTo>
                    <a:pt x="8944" y="3074"/>
                  </a:lnTo>
                  <a:cubicBezTo>
                    <a:pt x="9012" y="3261"/>
                    <a:pt x="9080" y="3454"/>
                    <a:pt x="9177" y="3636"/>
                  </a:cubicBezTo>
                  <a:cubicBezTo>
                    <a:pt x="9148" y="3682"/>
                    <a:pt x="9120" y="3722"/>
                    <a:pt x="9091" y="3761"/>
                  </a:cubicBezTo>
                  <a:cubicBezTo>
                    <a:pt x="8983" y="3898"/>
                    <a:pt x="8858" y="4023"/>
                    <a:pt x="8711" y="4136"/>
                  </a:cubicBezTo>
                  <a:cubicBezTo>
                    <a:pt x="8529" y="4273"/>
                    <a:pt x="8330" y="4393"/>
                    <a:pt x="8115" y="4483"/>
                  </a:cubicBezTo>
                  <a:cubicBezTo>
                    <a:pt x="7864" y="4585"/>
                    <a:pt x="7586" y="4659"/>
                    <a:pt x="7290" y="4705"/>
                  </a:cubicBezTo>
                  <a:cubicBezTo>
                    <a:pt x="7119" y="4727"/>
                    <a:pt x="6943" y="4739"/>
                    <a:pt x="6773" y="4739"/>
                  </a:cubicBezTo>
                  <a:cubicBezTo>
                    <a:pt x="6591" y="4739"/>
                    <a:pt x="6415" y="4727"/>
                    <a:pt x="6245" y="4705"/>
                  </a:cubicBezTo>
                  <a:cubicBezTo>
                    <a:pt x="5938" y="4659"/>
                    <a:pt x="5637" y="4574"/>
                    <a:pt x="5353" y="4461"/>
                  </a:cubicBezTo>
                  <a:cubicBezTo>
                    <a:pt x="5120" y="4359"/>
                    <a:pt x="4903" y="4233"/>
                    <a:pt x="4716" y="4091"/>
                  </a:cubicBezTo>
                  <a:cubicBezTo>
                    <a:pt x="4557" y="3966"/>
                    <a:pt x="4415" y="3829"/>
                    <a:pt x="4296" y="3677"/>
                  </a:cubicBezTo>
                  <a:cubicBezTo>
                    <a:pt x="4182" y="3523"/>
                    <a:pt x="4085" y="3358"/>
                    <a:pt x="4017" y="3193"/>
                  </a:cubicBezTo>
                  <a:cubicBezTo>
                    <a:pt x="3948" y="3034"/>
                    <a:pt x="3903" y="2869"/>
                    <a:pt x="3875" y="2699"/>
                  </a:cubicBezTo>
                  <a:cubicBezTo>
                    <a:pt x="3869" y="2659"/>
                    <a:pt x="3864" y="2631"/>
                    <a:pt x="3835" y="2602"/>
                  </a:cubicBezTo>
                  <a:cubicBezTo>
                    <a:pt x="3807" y="2579"/>
                    <a:pt x="3773" y="2563"/>
                    <a:pt x="3738" y="2563"/>
                  </a:cubicBezTo>
                  <a:cubicBezTo>
                    <a:pt x="3699" y="2563"/>
                    <a:pt x="3665" y="2579"/>
                    <a:pt x="3636" y="2602"/>
                  </a:cubicBezTo>
                  <a:cubicBezTo>
                    <a:pt x="3614" y="2625"/>
                    <a:pt x="3591" y="2665"/>
                    <a:pt x="3597" y="2704"/>
                  </a:cubicBezTo>
                  <a:cubicBezTo>
                    <a:pt x="3602" y="2728"/>
                    <a:pt x="3602" y="2756"/>
                    <a:pt x="3602" y="2783"/>
                  </a:cubicBezTo>
                  <a:cubicBezTo>
                    <a:pt x="3608" y="2824"/>
                    <a:pt x="3614" y="2864"/>
                    <a:pt x="3620" y="2903"/>
                  </a:cubicBezTo>
                  <a:cubicBezTo>
                    <a:pt x="3625" y="2961"/>
                    <a:pt x="3636" y="3022"/>
                    <a:pt x="3654" y="3085"/>
                  </a:cubicBezTo>
                  <a:cubicBezTo>
                    <a:pt x="3676" y="3176"/>
                    <a:pt x="3704" y="3268"/>
                    <a:pt x="3738" y="3370"/>
                  </a:cubicBezTo>
                  <a:cubicBezTo>
                    <a:pt x="3539" y="3431"/>
                    <a:pt x="3342" y="3483"/>
                    <a:pt x="3137" y="3512"/>
                  </a:cubicBezTo>
                  <a:cubicBezTo>
                    <a:pt x="3006" y="3528"/>
                    <a:pt x="2875" y="3534"/>
                    <a:pt x="2744" y="3534"/>
                  </a:cubicBezTo>
                  <a:cubicBezTo>
                    <a:pt x="2626" y="3534"/>
                    <a:pt x="2500" y="3528"/>
                    <a:pt x="2375" y="3512"/>
                  </a:cubicBezTo>
                  <a:cubicBezTo>
                    <a:pt x="2120" y="3478"/>
                    <a:pt x="1886" y="3409"/>
                    <a:pt x="1671" y="3307"/>
                  </a:cubicBezTo>
                  <a:lnTo>
                    <a:pt x="1671" y="3307"/>
                  </a:lnTo>
                  <a:lnTo>
                    <a:pt x="1705" y="3329"/>
                  </a:lnTo>
                  <a:cubicBezTo>
                    <a:pt x="1483" y="3239"/>
                    <a:pt x="1273" y="3113"/>
                    <a:pt x="1079" y="2966"/>
                  </a:cubicBezTo>
                  <a:cubicBezTo>
                    <a:pt x="887" y="2812"/>
                    <a:pt x="716" y="2642"/>
                    <a:pt x="562" y="2449"/>
                  </a:cubicBezTo>
                  <a:cubicBezTo>
                    <a:pt x="455" y="2306"/>
                    <a:pt x="358" y="2153"/>
                    <a:pt x="273" y="1994"/>
                  </a:cubicBezTo>
                  <a:cubicBezTo>
                    <a:pt x="182" y="1954"/>
                    <a:pt x="90" y="1909"/>
                    <a:pt x="0" y="1863"/>
                  </a:cubicBezTo>
                  <a:lnTo>
                    <a:pt x="0" y="1863"/>
                  </a:lnTo>
                  <a:cubicBezTo>
                    <a:pt x="34" y="1931"/>
                    <a:pt x="69" y="1999"/>
                    <a:pt x="103" y="2062"/>
                  </a:cubicBezTo>
                  <a:cubicBezTo>
                    <a:pt x="164" y="2182"/>
                    <a:pt x="239" y="2306"/>
                    <a:pt x="329" y="2432"/>
                  </a:cubicBezTo>
                  <a:cubicBezTo>
                    <a:pt x="415" y="2552"/>
                    <a:pt x="500" y="2654"/>
                    <a:pt x="591" y="2744"/>
                  </a:cubicBezTo>
                  <a:cubicBezTo>
                    <a:pt x="688" y="2846"/>
                    <a:pt x="795" y="2943"/>
                    <a:pt x="903" y="3029"/>
                  </a:cubicBezTo>
                  <a:cubicBezTo>
                    <a:pt x="1318" y="3347"/>
                    <a:pt x="1852" y="3568"/>
                    <a:pt x="2437" y="3654"/>
                  </a:cubicBezTo>
                  <a:cubicBezTo>
                    <a:pt x="2613" y="3677"/>
                    <a:pt x="2796" y="3693"/>
                    <a:pt x="2983" y="3693"/>
                  </a:cubicBezTo>
                  <a:cubicBezTo>
                    <a:pt x="3130" y="3693"/>
                    <a:pt x="3284" y="3682"/>
                    <a:pt x="3432" y="3664"/>
                  </a:cubicBezTo>
                  <a:cubicBezTo>
                    <a:pt x="3597" y="3648"/>
                    <a:pt x="3762" y="3619"/>
                    <a:pt x="3927" y="3580"/>
                  </a:cubicBezTo>
                  <a:cubicBezTo>
                    <a:pt x="3966" y="3574"/>
                    <a:pt x="4006" y="3562"/>
                    <a:pt x="4045" y="3551"/>
                  </a:cubicBezTo>
                  <a:cubicBezTo>
                    <a:pt x="4085" y="3602"/>
                    <a:pt x="4131" y="3654"/>
                    <a:pt x="4171" y="3699"/>
                  </a:cubicBezTo>
                  <a:cubicBezTo>
                    <a:pt x="4341" y="3892"/>
                    <a:pt x="4546" y="4068"/>
                    <a:pt x="4784" y="4239"/>
                  </a:cubicBezTo>
                  <a:cubicBezTo>
                    <a:pt x="5210" y="4540"/>
                    <a:pt x="5710" y="4750"/>
                    <a:pt x="6233" y="4841"/>
                  </a:cubicBezTo>
                  <a:cubicBezTo>
                    <a:pt x="6426" y="4875"/>
                    <a:pt x="6626" y="4897"/>
                    <a:pt x="6825" y="4897"/>
                  </a:cubicBezTo>
                  <a:cubicBezTo>
                    <a:pt x="7142" y="4897"/>
                    <a:pt x="7460" y="4852"/>
                    <a:pt x="7774" y="4761"/>
                  </a:cubicBezTo>
                  <a:cubicBezTo>
                    <a:pt x="8278" y="4619"/>
                    <a:pt x="8750" y="4346"/>
                    <a:pt x="9125" y="3971"/>
                  </a:cubicBezTo>
                  <a:cubicBezTo>
                    <a:pt x="9199" y="3898"/>
                    <a:pt x="9274" y="3824"/>
                    <a:pt x="9335" y="3750"/>
                  </a:cubicBezTo>
                  <a:cubicBezTo>
                    <a:pt x="9364" y="3784"/>
                    <a:pt x="9398" y="3824"/>
                    <a:pt x="9438" y="3864"/>
                  </a:cubicBezTo>
                  <a:cubicBezTo>
                    <a:pt x="9574" y="4005"/>
                    <a:pt x="9734" y="4147"/>
                    <a:pt x="9899" y="4273"/>
                  </a:cubicBezTo>
                  <a:cubicBezTo>
                    <a:pt x="10205" y="4500"/>
                    <a:pt x="10557" y="4700"/>
                    <a:pt x="10979" y="4870"/>
                  </a:cubicBezTo>
                  <a:cubicBezTo>
                    <a:pt x="11336" y="5012"/>
                    <a:pt x="11722" y="5130"/>
                    <a:pt x="12143" y="5216"/>
                  </a:cubicBezTo>
                  <a:cubicBezTo>
                    <a:pt x="12529" y="5295"/>
                    <a:pt x="12933" y="5335"/>
                    <a:pt x="13376" y="5335"/>
                  </a:cubicBezTo>
                  <a:lnTo>
                    <a:pt x="13478" y="5335"/>
                  </a:lnTo>
                  <a:cubicBezTo>
                    <a:pt x="13898" y="5330"/>
                    <a:pt x="14336" y="5279"/>
                    <a:pt x="14779" y="5193"/>
                  </a:cubicBezTo>
                  <a:cubicBezTo>
                    <a:pt x="15246" y="5096"/>
                    <a:pt x="15649" y="4972"/>
                    <a:pt x="16012" y="4813"/>
                  </a:cubicBezTo>
                  <a:cubicBezTo>
                    <a:pt x="16195" y="4734"/>
                    <a:pt x="16387" y="4631"/>
                    <a:pt x="16586" y="4500"/>
                  </a:cubicBezTo>
                  <a:cubicBezTo>
                    <a:pt x="16672" y="4449"/>
                    <a:pt x="16757" y="4386"/>
                    <a:pt x="16859" y="4312"/>
                  </a:cubicBezTo>
                  <a:cubicBezTo>
                    <a:pt x="16961" y="4233"/>
                    <a:pt x="17040" y="4165"/>
                    <a:pt x="17109" y="4102"/>
                  </a:cubicBezTo>
                  <a:cubicBezTo>
                    <a:pt x="17263" y="3949"/>
                    <a:pt x="17381" y="3779"/>
                    <a:pt x="17496" y="3614"/>
                  </a:cubicBezTo>
                  <a:cubicBezTo>
                    <a:pt x="17546" y="3546"/>
                    <a:pt x="17593" y="3478"/>
                    <a:pt x="17643" y="3415"/>
                  </a:cubicBezTo>
                  <a:cubicBezTo>
                    <a:pt x="17683" y="3438"/>
                    <a:pt x="17729" y="3460"/>
                    <a:pt x="17774" y="3489"/>
                  </a:cubicBezTo>
                  <a:cubicBezTo>
                    <a:pt x="17876" y="3540"/>
                    <a:pt x="17990" y="3585"/>
                    <a:pt x="18115" y="3625"/>
                  </a:cubicBezTo>
                  <a:cubicBezTo>
                    <a:pt x="18354" y="3704"/>
                    <a:pt x="18616" y="3745"/>
                    <a:pt x="18882" y="3750"/>
                  </a:cubicBezTo>
                  <a:cubicBezTo>
                    <a:pt x="18916" y="3756"/>
                    <a:pt x="18944" y="3756"/>
                    <a:pt x="18973" y="3756"/>
                  </a:cubicBezTo>
                  <a:cubicBezTo>
                    <a:pt x="19149" y="3756"/>
                    <a:pt x="19332" y="3738"/>
                    <a:pt x="19508" y="3716"/>
                  </a:cubicBezTo>
                  <a:cubicBezTo>
                    <a:pt x="19649" y="3932"/>
                    <a:pt x="19831" y="4125"/>
                    <a:pt x="20048" y="4273"/>
                  </a:cubicBezTo>
                  <a:cubicBezTo>
                    <a:pt x="20274" y="4432"/>
                    <a:pt x="20541" y="4551"/>
                    <a:pt x="20843" y="4619"/>
                  </a:cubicBezTo>
                  <a:cubicBezTo>
                    <a:pt x="21008" y="4653"/>
                    <a:pt x="21189" y="4671"/>
                    <a:pt x="21377" y="4671"/>
                  </a:cubicBezTo>
                  <a:cubicBezTo>
                    <a:pt x="21485" y="4671"/>
                    <a:pt x="21593" y="4665"/>
                    <a:pt x="21700" y="4653"/>
                  </a:cubicBezTo>
                  <a:cubicBezTo>
                    <a:pt x="21979" y="4625"/>
                    <a:pt x="22275" y="4556"/>
                    <a:pt x="22564" y="4443"/>
                  </a:cubicBezTo>
                  <a:cubicBezTo>
                    <a:pt x="22791" y="4352"/>
                    <a:pt x="23025" y="4233"/>
                    <a:pt x="23252" y="4086"/>
                  </a:cubicBezTo>
                  <a:cubicBezTo>
                    <a:pt x="23394" y="3989"/>
                    <a:pt x="23536" y="3881"/>
                    <a:pt x="23667" y="3761"/>
                  </a:cubicBezTo>
                  <a:cubicBezTo>
                    <a:pt x="23678" y="3784"/>
                    <a:pt x="23696" y="3806"/>
                    <a:pt x="23717" y="3824"/>
                  </a:cubicBezTo>
                  <a:cubicBezTo>
                    <a:pt x="23798" y="3921"/>
                    <a:pt x="23900" y="4011"/>
                    <a:pt x="24019" y="4108"/>
                  </a:cubicBezTo>
                  <a:cubicBezTo>
                    <a:pt x="24218" y="4267"/>
                    <a:pt x="24457" y="4414"/>
                    <a:pt x="24724" y="4545"/>
                  </a:cubicBezTo>
                  <a:cubicBezTo>
                    <a:pt x="24963" y="4659"/>
                    <a:pt x="25235" y="4755"/>
                    <a:pt x="25548" y="4836"/>
                  </a:cubicBezTo>
                  <a:cubicBezTo>
                    <a:pt x="25815" y="4910"/>
                    <a:pt x="26099" y="4960"/>
                    <a:pt x="26389" y="4983"/>
                  </a:cubicBezTo>
                  <a:cubicBezTo>
                    <a:pt x="26547" y="5000"/>
                    <a:pt x="26707" y="5006"/>
                    <a:pt x="26866" y="5006"/>
                  </a:cubicBezTo>
                  <a:cubicBezTo>
                    <a:pt x="27008" y="5006"/>
                    <a:pt x="27150" y="5000"/>
                    <a:pt x="27292" y="4989"/>
                  </a:cubicBezTo>
                  <a:cubicBezTo>
                    <a:pt x="27559" y="4965"/>
                    <a:pt x="27843" y="4915"/>
                    <a:pt x="28162" y="4829"/>
                  </a:cubicBezTo>
                  <a:cubicBezTo>
                    <a:pt x="28735" y="4676"/>
                    <a:pt x="29224" y="4438"/>
                    <a:pt x="29605" y="4120"/>
                  </a:cubicBezTo>
                  <a:cubicBezTo>
                    <a:pt x="29702" y="4039"/>
                    <a:pt x="29792" y="3955"/>
                    <a:pt x="29883" y="3858"/>
                  </a:cubicBezTo>
                  <a:cubicBezTo>
                    <a:pt x="29912" y="3903"/>
                    <a:pt x="29951" y="3949"/>
                    <a:pt x="29996" y="3989"/>
                  </a:cubicBezTo>
                  <a:cubicBezTo>
                    <a:pt x="30064" y="4063"/>
                    <a:pt x="30145" y="4131"/>
                    <a:pt x="30224" y="4194"/>
                  </a:cubicBezTo>
                  <a:cubicBezTo>
                    <a:pt x="30321" y="4267"/>
                    <a:pt x="30428" y="4341"/>
                    <a:pt x="30565" y="4414"/>
                  </a:cubicBezTo>
                  <a:cubicBezTo>
                    <a:pt x="30758" y="4517"/>
                    <a:pt x="30974" y="4603"/>
                    <a:pt x="31224" y="4665"/>
                  </a:cubicBezTo>
                  <a:cubicBezTo>
                    <a:pt x="31435" y="4721"/>
                    <a:pt x="31667" y="4750"/>
                    <a:pt x="31912" y="4755"/>
                  </a:cubicBezTo>
                  <a:lnTo>
                    <a:pt x="32008" y="4755"/>
                  </a:lnTo>
                  <a:cubicBezTo>
                    <a:pt x="32219" y="4755"/>
                    <a:pt x="32429" y="4739"/>
                    <a:pt x="32639" y="4705"/>
                  </a:cubicBezTo>
                  <a:cubicBezTo>
                    <a:pt x="33122" y="4619"/>
                    <a:pt x="33588" y="4443"/>
                    <a:pt x="34019" y="4181"/>
                  </a:cubicBezTo>
                  <a:cubicBezTo>
                    <a:pt x="34435" y="3932"/>
                    <a:pt x="34782" y="3596"/>
                    <a:pt x="35026" y="3216"/>
                  </a:cubicBezTo>
                  <a:cubicBezTo>
                    <a:pt x="35168" y="3000"/>
                    <a:pt x="35270" y="2773"/>
                    <a:pt x="35338" y="2539"/>
                  </a:cubicBezTo>
                  <a:cubicBezTo>
                    <a:pt x="35378" y="2415"/>
                    <a:pt x="35406" y="2284"/>
                    <a:pt x="35424" y="2153"/>
                  </a:cubicBezTo>
                  <a:cubicBezTo>
                    <a:pt x="35429" y="2114"/>
                    <a:pt x="35435" y="2074"/>
                    <a:pt x="35435" y="2033"/>
                  </a:cubicBezTo>
                  <a:cubicBezTo>
                    <a:pt x="35361" y="1999"/>
                    <a:pt x="35281" y="1972"/>
                    <a:pt x="35207" y="1938"/>
                  </a:cubicBezTo>
                  <a:cubicBezTo>
                    <a:pt x="35202" y="1965"/>
                    <a:pt x="35196" y="1999"/>
                    <a:pt x="35196" y="2028"/>
                  </a:cubicBezTo>
                  <a:cubicBezTo>
                    <a:pt x="35157" y="2306"/>
                    <a:pt x="35083" y="2573"/>
                    <a:pt x="34981" y="2824"/>
                  </a:cubicBezTo>
                  <a:cubicBezTo>
                    <a:pt x="34878" y="3063"/>
                    <a:pt x="34747" y="3289"/>
                    <a:pt x="34593" y="3494"/>
                  </a:cubicBezTo>
                  <a:cubicBezTo>
                    <a:pt x="34446" y="3677"/>
                    <a:pt x="34276" y="3847"/>
                    <a:pt x="34087" y="3994"/>
                  </a:cubicBezTo>
                  <a:cubicBezTo>
                    <a:pt x="33861" y="4165"/>
                    <a:pt x="33617" y="4307"/>
                    <a:pt x="33350" y="4420"/>
                  </a:cubicBezTo>
                  <a:cubicBezTo>
                    <a:pt x="33025" y="4556"/>
                    <a:pt x="32702" y="4648"/>
                    <a:pt x="32377" y="4693"/>
                  </a:cubicBezTo>
                  <a:cubicBezTo>
                    <a:pt x="32264" y="4710"/>
                    <a:pt x="32144" y="4716"/>
                    <a:pt x="32020" y="4716"/>
                  </a:cubicBezTo>
                  <a:cubicBezTo>
                    <a:pt x="31889" y="4716"/>
                    <a:pt x="31758" y="4705"/>
                    <a:pt x="31627" y="4693"/>
                  </a:cubicBezTo>
                  <a:cubicBezTo>
                    <a:pt x="31372" y="4653"/>
                    <a:pt x="31116" y="4585"/>
                    <a:pt x="30866" y="4483"/>
                  </a:cubicBezTo>
                  <a:cubicBezTo>
                    <a:pt x="30610" y="4375"/>
                    <a:pt x="30366" y="4228"/>
                    <a:pt x="30133" y="4057"/>
                  </a:cubicBezTo>
                  <a:cubicBezTo>
                    <a:pt x="30093" y="4023"/>
                    <a:pt x="30048" y="3989"/>
                    <a:pt x="30008" y="3943"/>
                  </a:cubicBezTo>
                  <a:cubicBezTo>
                    <a:pt x="30077" y="3829"/>
                    <a:pt x="30139" y="3693"/>
                    <a:pt x="30195" y="3546"/>
                  </a:cubicBezTo>
                  <a:cubicBezTo>
                    <a:pt x="30208" y="3523"/>
                    <a:pt x="30201" y="3494"/>
                    <a:pt x="30190" y="3465"/>
                  </a:cubicBezTo>
                  <a:cubicBezTo>
                    <a:pt x="30173" y="3431"/>
                    <a:pt x="30145" y="3409"/>
                    <a:pt x="30111" y="3397"/>
                  </a:cubicBezTo>
                  <a:lnTo>
                    <a:pt x="30082" y="3397"/>
                  </a:lnTo>
                  <a:cubicBezTo>
                    <a:pt x="30059" y="3397"/>
                    <a:pt x="30037" y="3397"/>
                    <a:pt x="30019" y="3409"/>
                  </a:cubicBezTo>
                  <a:cubicBezTo>
                    <a:pt x="29985" y="3431"/>
                    <a:pt x="29974" y="3460"/>
                    <a:pt x="29962" y="3483"/>
                  </a:cubicBezTo>
                  <a:lnTo>
                    <a:pt x="29940" y="3540"/>
                  </a:lnTo>
                  <a:cubicBezTo>
                    <a:pt x="29888" y="3659"/>
                    <a:pt x="29820" y="3772"/>
                    <a:pt x="29747" y="3874"/>
                  </a:cubicBezTo>
                  <a:cubicBezTo>
                    <a:pt x="29633" y="4018"/>
                    <a:pt x="29513" y="4142"/>
                    <a:pt x="29382" y="4244"/>
                  </a:cubicBezTo>
                  <a:cubicBezTo>
                    <a:pt x="29241" y="4352"/>
                    <a:pt x="29076" y="4443"/>
                    <a:pt x="28900" y="4522"/>
                  </a:cubicBezTo>
                  <a:cubicBezTo>
                    <a:pt x="28621" y="4637"/>
                    <a:pt x="28298" y="4721"/>
                    <a:pt x="27951" y="4773"/>
                  </a:cubicBezTo>
                  <a:cubicBezTo>
                    <a:pt x="27735" y="4795"/>
                    <a:pt x="27514" y="4807"/>
                    <a:pt x="27292" y="4807"/>
                  </a:cubicBezTo>
                  <a:cubicBezTo>
                    <a:pt x="27048" y="4807"/>
                    <a:pt x="26791" y="4795"/>
                    <a:pt x="26542" y="4761"/>
                  </a:cubicBezTo>
                  <a:cubicBezTo>
                    <a:pt x="25973" y="4682"/>
                    <a:pt x="25417" y="4529"/>
                    <a:pt x="24882" y="4301"/>
                  </a:cubicBezTo>
                  <a:cubicBezTo>
                    <a:pt x="24684" y="4215"/>
                    <a:pt x="24485" y="4120"/>
                    <a:pt x="24302" y="4018"/>
                  </a:cubicBezTo>
                  <a:cubicBezTo>
                    <a:pt x="24195" y="3960"/>
                    <a:pt x="24105" y="3903"/>
                    <a:pt x="24024" y="3847"/>
                  </a:cubicBezTo>
                  <a:cubicBezTo>
                    <a:pt x="23968" y="3806"/>
                    <a:pt x="23906" y="3767"/>
                    <a:pt x="23848" y="3727"/>
                  </a:cubicBezTo>
                  <a:lnTo>
                    <a:pt x="23786" y="3682"/>
                  </a:lnTo>
                  <a:lnTo>
                    <a:pt x="23769" y="3664"/>
                  </a:lnTo>
                  <a:lnTo>
                    <a:pt x="23757" y="3648"/>
                  </a:lnTo>
                  <a:lnTo>
                    <a:pt x="23746" y="3636"/>
                  </a:lnTo>
                  <a:cubicBezTo>
                    <a:pt x="23723" y="3614"/>
                    <a:pt x="23689" y="3596"/>
                    <a:pt x="23649" y="3596"/>
                  </a:cubicBezTo>
                  <a:cubicBezTo>
                    <a:pt x="23638" y="3596"/>
                    <a:pt x="23627" y="3602"/>
                    <a:pt x="23610" y="3602"/>
                  </a:cubicBezTo>
                  <a:lnTo>
                    <a:pt x="23587" y="3602"/>
                  </a:lnTo>
                  <a:cubicBezTo>
                    <a:pt x="23547" y="3602"/>
                    <a:pt x="23507" y="3625"/>
                    <a:pt x="23484" y="3659"/>
                  </a:cubicBezTo>
                  <a:cubicBezTo>
                    <a:pt x="23468" y="3688"/>
                    <a:pt x="23445" y="3716"/>
                    <a:pt x="23423" y="3750"/>
                  </a:cubicBezTo>
                  <a:cubicBezTo>
                    <a:pt x="23337" y="3853"/>
                    <a:pt x="23235" y="3955"/>
                    <a:pt x="23121" y="4045"/>
                  </a:cubicBezTo>
                  <a:cubicBezTo>
                    <a:pt x="22956" y="4165"/>
                    <a:pt x="22781" y="4267"/>
                    <a:pt x="22587" y="4341"/>
                  </a:cubicBezTo>
                  <a:lnTo>
                    <a:pt x="22605" y="4341"/>
                  </a:lnTo>
                  <a:lnTo>
                    <a:pt x="22581" y="4352"/>
                  </a:lnTo>
                  <a:cubicBezTo>
                    <a:pt x="22343" y="4449"/>
                    <a:pt x="22075" y="4517"/>
                    <a:pt x="21803" y="4556"/>
                  </a:cubicBezTo>
                  <a:cubicBezTo>
                    <a:pt x="21666" y="4574"/>
                    <a:pt x="21530" y="4585"/>
                    <a:pt x="21399" y="4585"/>
                  </a:cubicBezTo>
                  <a:cubicBezTo>
                    <a:pt x="21268" y="4585"/>
                    <a:pt x="21144" y="4574"/>
                    <a:pt x="21024" y="4556"/>
                  </a:cubicBezTo>
                  <a:cubicBezTo>
                    <a:pt x="20819" y="4529"/>
                    <a:pt x="20627" y="4477"/>
                    <a:pt x="20450" y="4409"/>
                  </a:cubicBezTo>
                  <a:cubicBezTo>
                    <a:pt x="20314" y="4346"/>
                    <a:pt x="20184" y="4273"/>
                    <a:pt x="20069" y="4188"/>
                  </a:cubicBezTo>
                  <a:cubicBezTo>
                    <a:pt x="19962" y="4108"/>
                    <a:pt x="19865" y="4005"/>
                    <a:pt x="19780" y="3898"/>
                  </a:cubicBezTo>
                  <a:lnTo>
                    <a:pt x="19763" y="3864"/>
                  </a:lnTo>
                  <a:cubicBezTo>
                    <a:pt x="19938" y="3835"/>
                    <a:pt x="20116" y="3790"/>
                    <a:pt x="20286" y="3738"/>
                  </a:cubicBezTo>
                  <a:cubicBezTo>
                    <a:pt x="21189" y="3460"/>
                    <a:pt x="21984" y="2903"/>
                    <a:pt x="22530" y="2170"/>
                  </a:cubicBezTo>
                  <a:cubicBezTo>
                    <a:pt x="22598" y="2074"/>
                    <a:pt x="22661" y="1977"/>
                    <a:pt x="22723" y="1875"/>
                  </a:cubicBezTo>
                  <a:cubicBezTo>
                    <a:pt x="22712" y="1870"/>
                    <a:pt x="22700" y="1863"/>
                    <a:pt x="22695" y="1857"/>
                  </a:cubicBezTo>
                  <a:cubicBezTo>
                    <a:pt x="22673" y="1847"/>
                    <a:pt x="22655" y="1836"/>
                    <a:pt x="22632" y="1818"/>
                  </a:cubicBezTo>
                  <a:cubicBezTo>
                    <a:pt x="22781" y="1613"/>
                    <a:pt x="22899" y="1398"/>
                    <a:pt x="22985" y="1176"/>
                  </a:cubicBezTo>
                  <a:cubicBezTo>
                    <a:pt x="23116" y="835"/>
                    <a:pt x="23172" y="483"/>
                    <a:pt x="23143" y="131"/>
                  </a:cubicBezTo>
                  <a:cubicBezTo>
                    <a:pt x="23138" y="56"/>
                    <a:pt x="23064" y="0"/>
                    <a:pt x="229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8417724" y="545949"/>
              <a:ext cx="7137" cy="4177"/>
            </a:xfrm>
            <a:custGeom>
              <a:avLst/>
              <a:gdLst/>
              <a:ahLst/>
              <a:cxnLst/>
              <a:rect l="l" t="t" r="r" b="b"/>
              <a:pathLst>
                <a:path w="217" h="127" extrusionOk="0">
                  <a:moveTo>
                    <a:pt x="80" y="1"/>
                  </a:moveTo>
                  <a:cubicBezTo>
                    <a:pt x="51" y="1"/>
                    <a:pt x="23" y="6"/>
                    <a:pt x="1" y="30"/>
                  </a:cubicBezTo>
                  <a:cubicBezTo>
                    <a:pt x="46" y="51"/>
                    <a:pt x="91" y="75"/>
                    <a:pt x="137" y="92"/>
                  </a:cubicBezTo>
                  <a:cubicBezTo>
                    <a:pt x="166" y="103"/>
                    <a:pt x="193" y="114"/>
                    <a:pt x="216" y="126"/>
                  </a:cubicBezTo>
                  <a:cubicBezTo>
                    <a:pt x="216" y="114"/>
                    <a:pt x="211" y="109"/>
                    <a:pt x="205" y="103"/>
                  </a:cubicBezTo>
                  <a:cubicBezTo>
                    <a:pt x="200" y="58"/>
                    <a:pt x="166" y="24"/>
                    <a:pt x="132" y="6"/>
                  </a:cubicBezTo>
                  <a:cubicBezTo>
                    <a:pt x="114" y="1"/>
                    <a:pt x="98" y="1"/>
                    <a:pt x="80"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8417165" y="546902"/>
              <a:ext cx="7860" cy="13089"/>
            </a:xfrm>
            <a:custGeom>
              <a:avLst/>
              <a:gdLst/>
              <a:ahLst/>
              <a:cxnLst/>
              <a:rect l="l" t="t" r="r" b="b"/>
              <a:pathLst>
                <a:path w="239" h="398" extrusionOk="0">
                  <a:moveTo>
                    <a:pt x="18" y="1"/>
                  </a:moveTo>
                  <a:cubicBezTo>
                    <a:pt x="12" y="103"/>
                    <a:pt x="6" y="200"/>
                    <a:pt x="0" y="302"/>
                  </a:cubicBezTo>
                  <a:cubicBezTo>
                    <a:pt x="74" y="336"/>
                    <a:pt x="154" y="363"/>
                    <a:pt x="228" y="397"/>
                  </a:cubicBezTo>
                  <a:cubicBezTo>
                    <a:pt x="233" y="307"/>
                    <a:pt x="239" y="216"/>
                    <a:pt x="239" y="114"/>
                  </a:cubicBezTo>
                  <a:cubicBezTo>
                    <a:pt x="233" y="108"/>
                    <a:pt x="233" y="103"/>
                    <a:pt x="233" y="97"/>
                  </a:cubicBezTo>
                  <a:cubicBezTo>
                    <a:pt x="210" y="85"/>
                    <a:pt x="183" y="74"/>
                    <a:pt x="154" y="63"/>
                  </a:cubicBezTo>
                  <a:cubicBezTo>
                    <a:pt x="108" y="46"/>
                    <a:pt x="63" y="22"/>
                    <a:pt x="1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253444" y="540160"/>
              <a:ext cx="4341" cy="2828"/>
            </a:xfrm>
            <a:custGeom>
              <a:avLst/>
              <a:gdLst/>
              <a:ahLst/>
              <a:cxnLst/>
              <a:rect l="l" t="t" r="r" b="b"/>
              <a:pathLst>
                <a:path w="132" h="86" extrusionOk="0">
                  <a:moveTo>
                    <a:pt x="0" y="1"/>
                  </a:moveTo>
                  <a:lnTo>
                    <a:pt x="0" y="1"/>
                  </a:lnTo>
                  <a:cubicBezTo>
                    <a:pt x="41" y="30"/>
                    <a:pt x="86" y="57"/>
                    <a:pt x="131" y="86"/>
                  </a:cubicBezTo>
                  <a:cubicBezTo>
                    <a:pt x="86" y="57"/>
                    <a:pt x="41" y="30"/>
                    <a:pt x="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7253444" y="537529"/>
              <a:ext cx="8978" cy="8090"/>
            </a:xfrm>
            <a:custGeom>
              <a:avLst/>
              <a:gdLst/>
              <a:ahLst/>
              <a:cxnLst/>
              <a:rect l="l" t="t" r="r" b="b"/>
              <a:pathLst>
                <a:path w="273" h="246" extrusionOk="0">
                  <a:moveTo>
                    <a:pt x="131" y="1"/>
                  </a:moveTo>
                  <a:cubicBezTo>
                    <a:pt x="86" y="1"/>
                    <a:pt x="41" y="24"/>
                    <a:pt x="12" y="58"/>
                  </a:cubicBezTo>
                  <a:cubicBezTo>
                    <a:pt x="7" y="69"/>
                    <a:pt x="7" y="76"/>
                    <a:pt x="0" y="81"/>
                  </a:cubicBezTo>
                  <a:cubicBezTo>
                    <a:pt x="41" y="110"/>
                    <a:pt x="86" y="137"/>
                    <a:pt x="131" y="166"/>
                  </a:cubicBezTo>
                  <a:cubicBezTo>
                    <a:pt x="177" y="189"/>
                    <a:pt x="222" y="217"/>
                    <a:pt x="273" y="246"/>
                  </a:cubicBezTo>
                  <a:cubicBezTo>
                    <a:pt x="246" y="171"/>
                    <a:pt x="222" y="97"/>
                    <a:pt x="199" y="24"/>
                  </a:cubicBezTo>
                  <a:cubicBezTo>
                    <a:pt x="183" y="13"/>
                    <a:pt x="154" y="1"/>
                    <a:pt x="131"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7252326" y="540160"/>
              <a:ext cx="15950" cy="18516"/>
            </a:xfrm>
            <a:custGeom>
              <a:avLst/>
              <a:gdLst/>
              <a:ahLst/>
              <a:cxnLst/>
              <a:rect l="l" t="t" r="r" b="b"/>
              <a:pathLst>
                <a:path w="485" h="563" extrusionOk="0">
                  <a:moveTo>
                    <a:pt x="34" y="1"/>
                  </a:moveTo>
                  <a:lnTo>
                    <a:pt x="34" y="1"/>
                  </a:lnTo>
                  <a:cubicBezTo>
                    <a:pt x="0" y="64"/>
                    <a:pt x="18" y="137"/>
                    <a:pt x="75" y="182"/>
                  </a:cubicBezTo>
                  <a:lnTo>
                    <a:pt x="131" y="227"/>
                  </a:lnTo>
                  <a:lnTo>
                    <a:pt x="131" y="240"/>
                  </a:lnTo>
                  <a:cubicBezTo>
                    <a:pt x="160" y="308"/>
                    <a:pt x="188" y="371"/>
                    <a:pt x="211" y="432"/>
                  </a:cubicBezTo>
                  <a:cubicBezTo>
                    <a:pt x="301" y="478"/>
                    <a:pt x="393" y="523"/>
                    <a:pt x="484" y="563"/>
                  </a:cubicBezTo>
                  <a:cubicBezTo>
                    <a:pt x="438" y="484"/>
                    <a:pt x="398" y="398"/>
                    <a:pt x="364" y="319"/>
                  </a:cubicBezTo>
                  <a:cubicBezTo>
                    <a:pt x="341" y="268"/>
                    <a:pt x="325" y="216"/>
                    <a:pt x="307" y="166"/>
                  </a:cubicBezTo>
                  <a:cubicBezTo>
                    <a:pt x="256" y="137"/>
                    <a:pt x="211" y="109"/>
                    <a:pt x="165" y="86"/>
                  </a:cubicBezTo>
                  <a:cubicBezTo>
                    <a:pt x="120" y="57"/>
                    <a:pt x="75" y="30"/>
                    <a:pt x="3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7259989" y="497373"/>
              <a:ext cx="750723" cy="165227"/>
            </a:xfrm>
            <a:custGeom>
              <a:avLst/>
              <a:gdLst/>
              <a:ahLst/>
              <a:cxnLst/>
              <a:rect l="l" t="t" r="r" b="b"/>
              <a:pathLst>
                <a:path w="22827" h="5024" extrusionOk="0">
                  <a:moveTo>
                    <a:pt x="22827" y="1"/>
                  </a:moveTo>
                  <a:lnTo>
                    <a:pt x="22827" y="1"/>
                  </a:lnTo>
                  <a:cubicBezTo>
                    <a:pt x="22814" y="46"/>
                    <a:pt x="22804" y="96"/>
                    <a:pt x="22793" y="143"/>
                  </a:cubicBezTo>
                  <a:cubicBezTo>
                    <a:pt x="22735" y="324"/>
                    <a:pt x="22667" y="500"/>
                    <a:pt x="22576" y="654"/>
                  </a:cubicBezTo>
                  <a:cubicBezTo>
                    <a:pt x="22491" y="801"/>
                    <a:pt x="22383" y="938"/>
                    <a:pt x="22258" y="1063"/>
                  </a:cubicBezTo>
                  <a:cubicBezTo>
                    <a:pt x="22116" y="1205"/>
                    <a:pt x="21962" y="1324"/>
                    <a:pt x="21792" y="1421"/>
                  </a:cubicBezTo>
                  <a:cubicBezTo>
                    <a:pt x="21587" y="1535"/>
                    <a:pt x="21366" y="1625"/>
                    <a:pt x="21133" y="1688"/>
                  </a:cubicBezTo>
                  <a:lnTo>
                    <a:pt x="21110" y="1699"/>
                  </a:lnTo>
                  <a:lnTo>
                    <a:pt x="21133" y="1693"/>
                  </a:lnTo>
                  <a:lnTo>
                    <a:pt x="21133" y="1693"/>
                  </a:lnTo>
                  <a:cubicBezTo>
                    <a:pt x="20855" y="1762"/>
                    <a:pt x="20571" y="1796"/>
                    <a:pt x="20281" y="1796"/>
                  </a:cubicBezTo>
                  <a:lnTo>
                    <a:pt x="20257" y="1796"/>
                  </a:lnTo>
                  <a:cubicBezTo>
                    <a:pt x="19974" y="1790"/>
                    <a:pt x="19701" y="1751"/>
                    <a:pt x="19434" y="1682"/>
                  </a:cubicBezTo>
                  <a:cubicBezTo>
                    <a:pt x="19179" y="1609"/>
                    <a:pt x="18956" y="1517"/>
                    <a:pt x="18746" y="1399"/>
                  </a:cubicBezTo>
                  <a:cubicBezTo>
                    <a:pt x="18547" y="1284"/>
                    <a:pt x="18371" y="1153"/>
                    <a:pt x="18224" y="1006"/>
                  </a:cubicBezTo>
                  <a:cubicBezTo>
                    <a:pt x="18082" y="864"/>
                    <a:pt x="17968" y="710"/>
                    <a:pt x="17871" y="546"/>
                  </a:cubicBezTo>
                  <a:cubicBezTo>
                    <a:pt x="17837" y="484"/>
                    <a:pt x="17803" y="416"/>
                    <a:pt x="17775" y="353"/>
                  </a:cubicBezTo>
                  <a:cubicBezTo>
                    <a:pt x="17758" y="319"/>
                    <a:pt x="17729" y="301"/>
                    <a:pt x="17695" y="301"/>
                  </a:cubicBezTo>
                  <a:cubicBezTo>
                    <a:pt x="17655" y="301"/>
                    <a:pt x="17627" y="319"/>
                    <a:pt x="17610" y="353"/>
                  </a:cubicBezTo>
                  <a:cubicBezTo>
                    <a:pt x="17537" y="518"/>
                    <a:pt x="17456" y="683"/>
                    <a:pt x="17366" y="836"/>
                  </a:cubicBezTo>
                  <a:lnTo>
                    <a:pt x="17377" y="825"/>
                  </a:lnTo>
                  <a:lnTo>
                    <a:pt x="17377" y="825"/>
                  </a:lnTo>
                  <a:cubicBezTo>
                    <a:pt x="17184" y="1153"/>
                    <a:pt x="16957" y="1449"/>
                    <a:pt x="16701" y="1711"/>
                  </a:cubicBezTo>
                  <a:cubicBezTo>
                    <a:pt x="16423" y="1984"/>
                    <a:pt x="16105" y="2228"/>
                    <a:pt x="15764" y="2427"/>
                  </a:cubicBezTo>
                  <a:lnTo>
                    <a:pt x="15752" y="2438"/>
                  </a:lnTo>
                  <a:cubicBezTo>
                    <a:pt x="15348" y="2666"/>
                    <a:pt x="14928" y="2836"/>
                    <a:pt x="14508" y="2949"/>
                  </a:cubicBezTo>
                  <a:cubicBezTo>
                    <a:pt x="14167" y="3035"/>
                    <a:pt x="13826" y="3075"/>
                    <a:pt x="13490" y="3075"/>
                  </a:cubicBezTo>
                  <a:lnTo>
                    <a:pt x="13473" y="3075"/>
                  </a:lnTo>
                  <a:cubicBezTo>
                    <a:pt x="13150" y="3069"/>
                    <a:pt x="12819" y="3023"/>
                    <a:pt x="12491" y="2933"/>
                  </a:cubicBezTo>
                  <a:cubicBezTo>
                    <a:pt x="12116" y="2831"/>
                    <a:pt x="11741" y="2671"/>
                    <a:pt x="11377" y="2461"/>
                  </a:cubicBezTo>
                  <a:cubicBezTo>
                    <a:pt x="10928" y="2199"/>
                    <a:pt x="10490" y="1858"/>
                    <a:pt x="10076" y="1449"/>
                  </a:cubicBezTo>
                  <a:cubicBezTo>
                    <a:pt x="9871" y="1245"/>
                    <a:pt x="9672" y="1024"/>
                    <a:pt x="9484" y="785"/>
                  </a:cubicBezTo>
                  <a:cubicBezTo>
                    <a:pt x="9456" y="751"/>
                    <a:pt x="9410" y="728"/>
                    <a:pt x="9365" y="728"/>
                  </a:cubicBezTo>
                  <a:lnTo>
                    <a:pt x="9347" y="728"/>
                  </a:lnTo>
                  <a:cubicBezTo>
                    <a:pt x="9291" y="733"/>
                    <a:pt x="9252" y="767"/>
                    <a:pt x="9223" y="819"/>
                  </a:cubicBezTo>
                  <a:cubicBezTo>
                    <a:pt x="9161" y="961"/>
                    <a:pt x="9087" y="1103"/>
                    <a:pt x="9006" y="1239"/>
                  </a:cubicBezTo>
                  <a:cubicBezTo>
                    <a:pt x="8825" y="1546"/>
                    <a:pt x="8638" y="1801"/>
                    <a:pt x="8421" y="2018"/>
                  </a:cubicBezTo>
                  <a:cubicBezTo>
                    <a:pt x="8263" y="2176"/>
                    <a:pt x="8086" y="2313"/>
                    <a:pt x="7910" y="2415"/>
                  </a:cubicBezTo>
                  <a:cubicBezTo>
                    <a:pt x="7757" y="2501"/>
                    <a:pt x="7598" y="2569"/>
                    <a:pt x="7427" y="2614"/>
                  </a:cubicBezTo>
                  <a:cubicBezTo>
                    <a:pt x="7262" y="2653"/>
                    <a:pt x="7092" y="2677"/>
                    <a:pt x="6916" y="2677"/>
                  </a:cubicBezTo>
                  <a:cubicBezTo>
                    <a:pt x="6729" y="2671"/>
                    <a:pt x="6535" y="2643"/>
                    <a:pt x="6342" y="2592"/>
                  </a:cubicBezTo>
                  <a:cubicBezTo>
                    <a:pt x="6137" y="2535"/>
                    <a:pt x="5961" y="2461"/>
                    <a:pt x="5796" y="2370"/>
                  </a:cubicBezTo>
                  <a:cubicBezTo>
                    <a:pt x="5626" y="2268"/>
                    <a:pt x="5467" y="2142"/>
                    <a:pt x="5308" y="1984"/>
                  </a:cubicBezTo>
                  <a:cubicBezTo>
                    <a:pt x="5114" y="1790"/>
                    <a:pt x="4944" y="1575"/>
                    <a:pt x="4779" y="1365"/>
                  </a:cubicBezTo>
                  <a:cubicBezTo>
                    <a:pt x="4603" y="1137"/>
                    <a:pt x="4422" y="909"/>
                    <a:pt x="4217" y="705"/>
                  </a:cubicBezTo>
                  <a:lnTo>
                    <a:pt x="4183" y="676"/>
                  </a:lnTo>
                  <a:cubicBezTo>
                    <a:pt x="4160" y="660"/>
                    <a:pt x="4138" y="649"/>
                    <a:pt x="4109" y="642"/>
                  </a:cubicBezTo>
                  <a:lnTo>
                    <a:pt x="4086" y="642"/>
                  </a:lnTo>
                  <a:cubicBezTo>
                    <a:pt x="4036" y="642"/>
                    <a:pt x="3989" y="665"/>
                    <a:pt x="3955" y="705"/>
                  </a:cubicBezTo>
                  <a:cubicBezTo>
                    <a:pt x="3892" y="785"/>
                    <a:pt x="3836" y="853"/>
                    <a:pt x="3774" y="921"/>
                  </a:cubicBezTo>
                  <a:cubicBezTo>
                    <a:pt x="3586" y="1103"/>
                    <a:pt x="3370" y="1268"/>
                    <a:pt x="3137" y="1404"/>
                  </a:cubicBezTo>
                  <a:cubicBezTo>
                    <a:pt x="2898" y="1541"/>
                    <a:pt x="2643" y="1643"/>
                    <a:pt x="2370" y="1717"/>
                  </a:cubicBezTo>
                  <a:lnTo>
                    <a:pt x="2353" y="1722"/>
                  </a:lnTo>
                  <a:lnTo>
                    <a:pt x="2342" y="1727"/>
                  </a:lnTo>
                  <a:cubicBezTo>
                    <a:pt x="2098" y="1785"/>
                    <a:pt x="1841" y="1819"/>
                    <a:pt x="1586" y="1819"/>
                  </a:cubicBezTo>
                  <a:cubicBezTo>
                    <a:pt x="1359" y="1813"/>
                    <a:pt x="1138" y="1785"/>
                    <a:pt x="921" y="1727"/>
                  </a:cubicBezTo>
                  <a:cubicBezTo>
                    <a:pt x="722" y="1672"/>
                    <a:pt x="529" y="1591"/>
                    <a:pt x="359" y="1494"/>
                  </a:cubicBezTo>
                  <a:cubicBezTo>
                    <a:pt x="239" y="1421"/>
                    <a:pt x="126" y="1342"/>
                    <a:pt x="18" y="1256"/>
                  </a:cubicBezTo>
                  <a:cubicBezTo>
                    <a:pt x="12" y="1250"/>
                    <a:pt x="6" y="1245"/>
                    <a:pt x="0" y="1245"/>
                  </a:cubicBezTo>
                  <a:lnTo>
                    <a:pt x="0" y="1245"/>
                  </a:lnTo>
                  <a:cubicBezTo>
                    <a:pt x="23" y="1318"/>
                    <a:pt x="47" y="1392"/>
                    <a:pt x="74" y="1467"/>
                  </a:cubicBezTo>
                  <a:cubicBezTo>
                    <a:pt x="92" y="1517"/>
                    <a:pt x="108" y="1569"/>
                    <a:pt x="131" y="1620"/>
                  </a:cubicBezTo>
                  <a:cubicBezTo>
                    <a:pt x="165" y="1699"/>
                    <a:pt x="205" y="1785"/>
                    <a:pt x="251" y="1864"/>
                  </a:cubicBezTo>
                  <a:cubicBezTo>
                    <a:pt x="336" y="2023"/>
                    <a:pt x="433" y="2176"/>
                    <a:pt x="540" y="2319"/>
                  </a:cubicBezTo>
                  <a:cubicBezTo>
                    <a:pt x="694" y="2512"/>
                    <a:pt x="865" y="2682"/>
                    <a:pt x="1057" y="2836"/>
                  </a:cubicBezTo>
                  <a:cubicBezTo>
                    <a:pt x="1251" y="2983"/>
                    <a:pt x="1461" y="3109"/>
                    <a:pt x="1683" y="3199"/>
                  </a:cubicBezTo>
                  <a:lnTo>
                    <a:pt x="1649" y="3177"/>
                  </a:lnTo>
                  <a:lnTo>
                    <a:pt x="1649" y="3177"/>
                  </a:lnTo>
                  <a:cubicBezTo>
                    <a:pt x="1864" y="3279"/>
                    <a:pt x="2098" y="3348"/>
                    <a:pt x="2353" y="3382"/>
                  </a:cubicBezTo>
                  <a:cubicBezTo>
                    <a:pt x="2478" y="3398"/>
                    <a:pt x="2604" y="3404"/>
                    <a:pt x="2722" y="3404"/>
                  </a:cubicBezTo>
                  <a:cubicBezTo>
                    <a:pt x="2853" y="3404"/>
                    <a:pt x="2984" y="3398"/>
                    <a:pt x="3115" y="3382"/>
                  </a:cubicBezTo>
                  <a:cubicBezTo>
                    <a:pt x="3320" y="3353"/>
                    <a:pt x="3517" y="3301"/>
                    <a:pt x="3716" y="3240"/>
                  </a:cubicBezTo>
                  <a:cubicBezTo>
                    <a:pt x="3682" y="3138"/>
                    <a:pt x="3654" y="3046"/>
                    <a:pt x="3632" y="2955"/>
                  </a:cubicBezTo>
                  <a:cubicBezTo>
                    <a:pt x="3614" y="2892"/>
                    <a:pt x="3603" y="2831"/>
                    <a:pt x="3598" y="2773"/>
                  </a:cubicBezTo>
                  <a:cubicBezTo>
                    <a:pt x="3592" y="2734"/>
                    <a:pt x="3586" y="2694"/>
                    <a:pt x="3580" y="2653"/>
                  </a:cubicBezTo>
                  <a:cubicBezTo>
                    <a:pt x="3580" y="2626"/>
                    <a:pt x="3580" y="2598"/>
                    <a:pt x="3575" y="2574"/>
                  </a:cubicBezTo>
                  <a:cubicBezTo>
                    <a:pt x="3569" y="2535"/>
                    <a:pt x="3592" y="2495"/>
                    <a:pt x="3614" y="2472"/>
                  </a:cubicBezTo>
                  <a:cubicBezTo>
                    <a:pt x="3643" y="2449"/>
                    <a:pt x="3677" y="2433"/>
                    <a:pt x="3716" y="2433"/>
                  </a:cubicBezTo>
                  <a:cubicBezTo>
                    <a:pt x="3751" y="2433"/>
                    <a:pt x="3785" y="2449"/>
                    <a:pt x="3813" y="2472"/>
                  </a:cubicBezTo>
                  <a:cubicBezTo>
                    <a:pt x="3842" y="2501"/>
                    <a:pt x="3847" y="2529"/>
                    <a:pt x="3853" y="2569"/>
                  </a:cubicBezTo>
                  <a:cubicBezTo>
                    <a:pt x="3881" y="2739"/>
                    <a:pt x="3926" y="2904"/>
                    <a:pt x="3995" y="3063"/>
                  </a:cubicBezTo>
                  <a:cubicBezTo>
                    <a:pt x="4063" y="3228"/>
                    <a:pt x="4160" y="3393"/>
                    <a:pt x="4274" y="3547"/>
                  </a:cubicBezTo>
                  <a:cubicBezTo>
                    <a:pt x="4393" y="3699"/>
                    <a:pt x="4535" y="3836"/>
                    <a:pt x="4694" y="3961"/>
                  </a:cubicBezTo>
                  <a:cubicBezTo>
                    <a:pt x="4881" y="4103"/>
                    <a:pt x="5098" y="4229"/>
                    <a:pt x="5331" y="4331"/>
                  </a:cubicBezTo>
                  <a:cubicBezTo>
                    <a:pt x="5615" y="4444"/>
                    <a:pt x="5916" y="4529"/>
                    <a:pt x="6223" y="4575"/>
                  </a:cubicBezTo>
                  <a:cubicBezTo>
                    <a:pt x="6393" y="4597"/>
                    <a:pt x="6569" y="4609"/>
                    <a:pt x="6751" y="4609"/>
                  </a:cubicBezTo>
                  <a:cubicBezTo>
                    <a:pt x="6921" y="4609"/>
                    <a:pt x="7097" y="4597"/>
                    <a:pt x="7268" y="4575"/>
                  </a:cubicBezTo>
                  <a:cubicBezTo>
                    <a:pt x="7564" y="4529"/>
                    <a:pt x="7842" y="4455"/>
                    <a:pt x="8093" y="4353"/>
                  </a:cubicBezTo>
                  <a:cubicBezTo>
                    <a:pt x="8308" y="4263"/>
                    <a:pt x="8507" y="4143"/>
                    <a:pt x="8689" y="4006"/>
                  </a:cubicBezTo>
                  <a:cubicBezTo>
                    <a:pt x="8836" y="3893"/>
                    <a:pt x="8961" y="3768"/>
                    <a:pt x="9069" y="3631"/>
                  </a:cubicBezTo>
                  <a:cubicBezTo>
                    <a:pt x="9098" y="3592"/>
                    <a:pt x="9126" y="3552"/>
                    <a:pt x="9155" y="3506"/>
                  </a:cubicBezTo>
                  <a:cubicBezTo>
                    <a:pt x="9058" y="3324"/>
                    <a:pt x="8990" y="3131"/>
                    <a:pt x="8922" y="2944"/>
                  </a:cubicBezTo>
                  <a:lnTo>
                    <a:pt x="8922" y="2933"/>
                  </a:lnTo>
                  <a:lnTo>
                    <a:pt x="8916" y="2915"/>
                  </a:lnTo>
                  <a:lnTo>
                    <a:pt x="8904" y="2892"/>
                  </a:lnTo>
                  <a:cubicBezTo>
                    <a:pt x="8893" y="2858"/>
                    <a:pt x="8899" y="2824"/>
                    <a:pt x="8916" y="2790"/>
                  </a:cubicBezTo>
                  <a:cubicBezTo>
                    <a:pt x="8933" y="2756"/>
                    <a:pt x="8967" y="2728"/>
                    <a:pt x="9006" y="2722"/>
                  </a:cubicBezTo>
                  <a:cubicBezTo>
                    <a:pt x="9019" y="2716"/>
                    <a:pt x="9030" y="2716"/>
                    <a:pt x="9041" y="2716"/>
                  </a:cubicBezTo>
                  <a:cubicBezTo>
                    <a:pt x="9098" y="2716"/>
                    <a:pt x="9155" y="2756"/>
                    <a:pt x="9177" y="2818"/>
                  </a:cubicBezTo>
                  <a:cubicBezTo>
                    <a:pt x="9206" y="2910"/>
                    <a:pt x="9240" y="3001"/>
                    <a:pt x="9279" y="3091"/>
                  </a:cubicBezTo>
                  <a:cubicBezTo>
                    <a:pt x="9354" y="3267"/>
                    <a:pt x="9444" y="3421"/>
                    <a:pt x="9552" y="3569"/>
                  </a:cubicBezTo>
                  <a:cubicBezTo>
                    <a:pt x="9683" y="3728"/>
                    <a:pt x="9842" y="3881"/>
                    <a:pt x="10024" y="4017"/>
                  </a:cubicBezTo>
                  <a:cubicBezTo>
                    <a:pt x="10275" y="4211"/>
                    <a:pt x="10564" y="4376"/>
                    <a:pt x="10899" y="4518"/>
                  </a:cubicBezTo>
                  <a:cubicBezTo>
                    <a:pt x="11393" y="4722"/>
                    <a:pt x="11956" y="4870"/>
                    <a:pt x="12564" y="4955"/>
                  </a:cubicBezTo>
                  <a:cubicBezTo>
                    <a:pt x="12905" y="5000"/>
                    <a:pt x="13246" y="5024"/>
                    <a:pt x="13587" y="5024"/>
                  </a:cubicBezTo>
                  <a:cubicBezTo>
                    <a:pt x="13905" y="5024"/>
                    <a:pt x="14230" y="5000"/>
                    <a:pt x="14547" y="4961"/>
                  </a:cubicBezTo>
                  <a:cubicBezTo>
                    <a:pt x="15070" y="4887"/>
                    <a:pt x="15547" y="4762"/>
                    <a:pt x="15968" y="4591"/>
                  </a:cubicBezTo>
                  <a:cubicBezTo>
                    <a:pt x="16275" y="4460"/>
                    <a:pt x="16548" y="4308"/>
                    <a:pt x="16780" y="4126"/>
                  </a:cubicBezTo>
                  <a:cubicBezTo>
                    <a:pt x="16957" y="3990"/>
                    <a:pt x="17110" y="3836"/>
                    <a:pt x="17235" y="3676"/>
                  </a:cubicBezTo>
                  <a:cubicBezTo>
                    <a:pt x="17349" y="3524"/>
                    <a:pt x="17445" y="3364"/>
                    <a:pt x="17519" y="3193"/>
                  </a:cubicBezTo>
                  <a:cubicBezTo>
                    <a:pt x="17576" y="3052"/>
                    <a:pt x="17621" y="2899"/>
                    <a:pt x="17650" y="2739"/>
                  </a:cubicBezTo>
                  <a:cubicBezTo>
                    <a:pt x="17666" y="2666"/>
                    <a:pt x="17741" y="2626"/>
                    <a:pt x="17803" y="2626"/>
                  </a:cubicBezTo>
                  <a:cubicBezTo>
                    <a:pt x="17820" y="2626"/>
                    <a:pt x="17831" y="2626"/>
                    <a:pt x="17844" y="2632"/>
                  </a:cubicBezTo>
                  <a:cubicBezTo>
                    <a:pt x="17883" y="2643"/>
                    <a:pt x="17917" y="2671"/>
                    <a:pt x="17939" y="2705"/>
                  </a:cubicBezTo>
                  <a:cubicBezTo>
                    <a:pt x="17962" y="2739"/>
                    <a:pt x="17962" y="2779"/>
                    <a:pt x="17957" y="2831"/>
                  </a:cubicBezTo>
                  <a:cubicBezTo>
                    <a:pt x="17939" y="2921"/>
                    <a:pt x="17917" y="3012"/>
                    <a:pt x="17889" y="3109"/>
                  </a:cubicBezTo>
                  <a:cubicBezTo>
                    <a:pt x="17934" y="3131"/>
                    <a:pt x="17973" y="3154"/>
                    <a:pt x="18019" y="3172"/>
                  </a:cubicBezTo>
                  <a:cubicBezTo>
                    <a:pt x="18258" y="3267"/>
                    <a:pt x="18502" y="3335"/>
                    <a:pt x="18757" y="3376"/>
                  </a:cubicBezTo>
                  <a:cubicBezTo>
                    <a:pt x="18888" y="3393"/>
                    <a:pt x="19025" y="3398"/>
                    <a:pt x="19155" y="3398"/>
                  </a:cubicBezTo>
                  <a:cubicBezTo>
                    <a:pt x="19292" y="3398"/>
                    <a:pt x="19434" y="3393"/>
                    <a:pt x="19582" y="3376"/>
                  </a:cubicBezTo>
                  <a:cubicBezTo>
                    <a:pt x="19923" y="3324"/>
                    <a:pt x="20257" y="3233"/>
                    <a:pt x="20587" y="3097"/>
                  </a:cubicBezTo>
                  <a:lnTo>
                    <a:pt x="20598" y="3091"/>
                  </a:lnTo>
                  <a:cubicBezTo>
                    <a:pt x="20934" y="2949"/>
                    <a:pt x="21246" y="2768"/>
                    <a:pt x="21537" y="2546"/>
                  </a:cubicBezTo>
                  <a:cubicBezTo>
                    <a:pt x="21792" y="2347"/>
                    <a:pt x="22019" y="2126"/>
                    <a:pt x="22208" y="1882"/>
                  </a:cubicBezTo>
                  <a:cubicBezTo>
                    <a:pt x="22344" y="1693"/>
                    <a:pt x="22463" y="1494"/>
                    <a:pt x="22554" y="1290"/>
                  </a:cubicBezTo>
                  <a:cubicBezTo>
                    <a:pt x="22673" y="1006"/>
                    <a:pt x="22753" y="710"/>
                    <a:pt x="22798" y="410"/>
                  </a:cubicBezTo>
                  <a:cubicBezTo>
                    <a:pt x="22814" y="274"/>
                    <a:pt x="22827" y="137"/>
                    <a:pt x="22827"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7909204" y="541311"/>
              <a:ext cx="508539" cy="109910"/>
            </a:xfrm>
            <a:custGeom>
              <a:avLst/>
              <a:gdLst/>
              <a:ahLst/>
              <a:cxnLst/>
              <a:rect l="l" t="t" r="r" b="b"/>
              <a:pathLst>
                <a:path w="15463" h="3342" extrusionOk="0">
                  <a:moveTo>
                    <a:pt x="10855" y="0"/>
                  </a:moveTo>
                  <a:cubicBezTo>
                    <a:pt x="10808" y="0"/>
                    <a:pt x="10769" y="22"/>
                    <a:pt x="10740" y="56"/>
                  </a:cubicBezTo>
                  <a:cubicBezTo>
                    <a:pt x="10627" y="221"/>
                    <a:pt x="10501" y="375"/>
                    <a:pt x="10360" y="517"/>
                  </a:cubicBezTo>
                  <a:cubicBezTo>
                    <a:pt x="10150" y="721"/>
                    <a:pt x="9911" y="903"/>
                    <a:pt x="9655" y="1057"/>
                  </a:cubicBezTo>
                  <a:cubicBezTo>
                    <a:pt x="9389" y="1204"/>
                    <a:pt x="9093" y="1330"/>
                    <a:pt x="8786" y="1409"/>
                  </a:cubicBezTo>
                  <a:lnTo>
                    <a:pt x="8775" y="1414"/>
                  </a:lnTo>
                  <a:lnTo>
                    <a:pt x="8757" y="1420"/>
                  </a:lnTo>
                  <a:cubicBezTo>
                    <a:pt x="8439" y="1500"/>
                    <a:pt x="8104" y="1540"/>
                    <a:pt x="7763" y="1540"/>
                  </a:cubicBezTo>
                  <a:lnTo>
                    <a:pt x="7734" y="1540"/>
                  </a:lnTo>
                  <a:cubicBezTo>
                    <a:pt x="7456" y="1534"/>
                    <a:pt x="7183" y="1500"/>
                    <a:pt x="6939" y="1432"/>
                  </a:cubicBezTo>
                  <a:cubicBezTo>
                    <a:pt x="6717" y="1375"/>
                    <a:pt x="6496" y="1283"/>
                    <a:pt x="6292" y="1165"/>
                  </a:cubicBezTo>
                  <a:cubicBezTo>
                    <a:pt x="6035" y="1017"/>
                    <a:pt x="5786" y="818"/>
                    <a:pt x="5524" y="562"/>
                  </a:cubicBezTo>
                  <a:cubicBezTo>
                    <a:pt x="5416" y="454"/>
                    <a:pt x="5308" y="336"/>
                    <a:pt x="5206" y="216"/>
                  </a:cubicBezTo>
                  <a:lnTo>
                    <a:pt x="5195" y="205"/>
                  </a:lnTo>
                  <a:lnTo>
                    <a:pt x="5081" y="85"/>
                  </a:lnTo>
                  <a:cubicBezTo>
                    <a:pt x="5059" y="51"/>
                    <a:pt x="5030" y="40"/>
                    <a:pt x="5001" y="34"/>
                  </a:cubicBezTo>
                  <a:lnTo>
                    <a:pt x="4978" y="34"/>
                  </a:lnTo>
                  <a:cubicBezTo>
                    <a:pt x="4939" y="34"/>
                    <a:pt x="4905" y="51"/>
                    <a:pt x="4876" y="85"/>
                  </a:cubicBezTo>
                  <a:cubicBezTo>
                    <a:pt x="4842" y="124"/>
                    <a:pt x="4808" y="171"/>
                    <a:pt x="4763" y="216"/>
                  </a:cubicBezTo>
                  <a:cubicBezTo>
                    <a:pt x="4671" y="301"/>
                    <a:pt x="4575" y="381"/>
                    <a:pt x="4467" y="443"/>
                  </a:cubicBezTo>
                  <a:cubicBezTo>
                    <a:pt x="4359" y="499"/>
                    <a:pt x="4251" y="546"/>
                    <a:pt x="4131" y="580"/>
                  </a:cubicBezTo>
                  <a:cubicBezTo>
                    <a:pt x="4013" y="614"/>
                    <a:pt x="3882" y="625"/>
                    <a:pt x="3751" y="625"/>
                  </a:cubicBezTo>
                  <a:cubicBezTo>
                    <a:pt x="3614" y="625"/>
                    <a:pt x="3478" y="601"/>
                    <a:pt x="3342" y="567"/>
                  </a:cubicBezTo>
                  <a:cubicBezTo>
                    <a:pt x="3211" y="528"/>
                    <a:pt x="3087" y="477"/>
                    <a:pt x="2961" y="409"/>
                  </a:cubicBezTo>
                  <a:cubicBezTo>
                    <a:pt x="2899" y="511"/>
                    <a:pt x="2836" y="608"/>
                    <a:pt x="2768" y="704"/>
                  </a:cubicBezTo>
                  <a:cubicBezTo>
                    <a:pt x="2222" y="1437"/>
                    <a:pt x="1427" y="1994"/>
                    <a:pt x="524" y="2272"/>
                  </a:cubicBezTo>
                  <a:cubicBezTo>
                    <a:pt x="354" y="2324"/>
                    <a:pt x="176" y="2369"/>
                    <a:pt x="1" y="2398"/>
                  </a:cubicBezTo>
                  <a:lnTo>
                    <a:pt x="18" y="2432"/>
                  </a:lnTo>
                  <a:cubicBezTo>
                    <a:pt x="103" y="2539"/>
                    <a:pt x="200" y="2642"/>
                    <a:pt x="307" y="2722"/>
                  </a:cubicBezTo>
                  <a:cubicBezTo>
                    <a:pt x="422" y="2807"/>
                    <a:pt x="552" y="2880"/>
                    <a:pt x="688" y="2943"/>
                  </a:cubicBezTo>
                  <a:cubicBezTo>
                    <a:pt x="865" y="3011"/>
                    <a:pt x="1057" y="3063"/>
                    <a:pt x="1262" y="3090"/>
                  </a:cubicBezTo>
                  <a:cubicBezTo>
                    <a:pt x="1382" y="3108"/>
                    <a:pt x="1506" y="3119"/>
                    <a:pt x="1637" y="3119"/>
                  </a:cubicBezTo>
                  <a:cubicBezTo>
                    <a:pt x="1768" y="3119"/>
                    <a:pt x="1904" y="3108"/>
                    <a:pt x="2041" y="3090"/>
                  </a:cubicBezTo>
                  <a:cubicBezTo>
                    <a:pt x="2313" y="3051"/>
                    <a:pt x="2581" y="2983"/>
                    <a:pt x="2819" y="2886"/>
                  </a:cubicBezTo>
                  <a:lnTo>
                    <a:pt x="2843" y="2875"/>
                  </a:lnTo>
                  <a:lnTo>
                    <a:pt x="2825" y="2875"/>
                  </a:lnTo>
                  <a:cubicBezTo>
                    <a:pt x="3019" y="2801"/>
                    <a:pt x="3194" y="2699"/>
                    <a:pt x="3359" y="2579"/>
                  </a:cubicBezTo>
                  <a:cubicBezTo>
                    <a:pt x="3473" y="2489"/>
                    <a:pt x="3575" y="2387"/>
                    <a:pt x="3661" y="2284"/>
                  </a:cubicBezTo>
                  <a:cubicBezTo>
                    <a:pt x="3683" y="2250"/>
                    <a:pt x="3706" y="2222"/>
                    <a:pt x="3722" y="2193"/>
                  </a:cubicBezTo>
                  <a:cubicBezTo>
                    <a:pt x="3745" y="2159"/>
                    <a:pt x="3785" y="2136"/>
                    <a:pt x="3825" y="2136"/>
                  </a:cubicBezTo>
                  <a:lnTo>
                    <a:pt x="3848" y="2136"/>
                  </a:lnTo>
                  <a:cubicBezTo>
                    <a:pt x="3865" y="2136"/>
                    <a:pt x="3876" y="2130"/>
                    <a:pt x="3887" y="2130"/>
                  </a:cubicBezTo>
                  <a:cubicBezTo>
                    <a:pt x="3927" y="2130"/>
                    <a:pt x="3961" y="2148"/>
                    <a:pt x="3984" y="2170"/>
                  </a:cubicBezTo>
                  <a:lnTo>
                    <a:pt x="3995" y="2182"/>
                  </a:lnTo>
                  <a:lnTo>
                    <a:pt x="4007" y="2198"/>
                  </a:lnTo>
                  <a:lnTo>
                    <a:pt x="4024" y="2216"/>
                  </a:lnTo>
                  <a:lnTo>
                    <a:pt x="4086" y="2261"/>
                  </a:lnTo>
                  <a:cubicBezTo>
                    <a:pt x="4144" y="2301"/>
                    <a:pt x="4206" y="2340"/>
                    <a:pt x="4262" y="2381"/>
                  </a:cubicBezTo>
                  <a:cubicBezTo>
                    <a:pt x="4343" y="2437"/>
                    <a:pt x="4433" y="2494"/>
                    <a:pt x="4540" y="2552"/>
                  </a:cubicBezTo>
                  <a:cubicBezTo>
                    <a:pt x="4723" y="2654"/>
                    <a:pt x="4922" y="2749"/>
                    <a:pt x="5120" y="2835"/>
                  </a:cubicBezTo>
                  <a:cubicBezTo>
                    <a:pt x="5655" y="3063"/>
                    <a:pt x="6211" y="3216"/>
                    <a:pt x="6780" y="3295"/>
                  </a:cubicBezTo>
                  <a:cubicBezTo>
                    <a:pt x="7029" y="3329"/>
                    <a:pt x="7286" y="3341"/>
                    <a:pt x="7530" y="3341"/>
                  </a:cubicBezTo>
                  <a:cubicBezTo>
                    <a:pt x="7752" y="3341"/>
                    <a:pt x="7973" y="3329"/>
                    <a:pt x="8189" y="3307"/>
                  </a:cubicBezTo>
                  <a:cubicBezTo>
                    <a:pt x="8536" y="3255"/>
                    <a:pt x="8859" y="3171"/>
                    <a:pt x="9138" y="3056"/>
                  </a:cubicBezTo>
                  <a:cubicBezTo>
                    <a:pt x="9314" y="2977"/>
                    <a:pt x="9479" y="2886"/>
                    <a:pt x="9620" y="2778"/>
                  </a:cubicBezTo>
                  <a:cubicBezTo>
                    <a:pt x="9751" y="2676"/>
                    <a:pt x="9871" y="2552"/>
                    <a:pt x="9985" y="2408"/>
                  </a:cubicBezTo>
                  <a:cubicBezTo>
                    <a:pt x="10058" y="2306"/>
                    <a:pt x="10126" y="2193"/>
                    <a:pt x="10178" y="2074"/>
                  </a:cubicBezTo>
                  <a:lnTo>
                    <a:pt x="10200" y="2017"/>
                  </a:lnTo>
                  <a:cubicBezTo>
                    <a:pt x="10212" y="1994"/>
                    <a:pt x="10223" y="1965"/>
                    <a:pt x="10257" y="1943"/>
                  </a:cubicBezTo>
                  <a:cubicBezTo>
                    <a:pt x="10275" y="1931"/>
                    <a:pt x="10297" y="1931"/>
                    <a:pt x="10320" y="1931"/>
                  </a:cubicBezTo>
                  <a:lnTo>
                    <a:pt x="10349" y="1931"/>
                  </a:lnTo>
                  <a:cubicBezTo>
                    <a:pt x="10383" y="1943"/>
                    <a:pt x="10411" y="1965"/>
                    <a:pt x="10428" y="1999"/>
                  </a:cubicBezTo>
                  <a:cubicBezTo>
                    <a:pt x="10439" y="2028"/>
                    <a:pt x="10446" y="2057"/>
                    <a:pt x="10433" y="2080"/>
                  </a:cubicBezTo>
                  <a:cubicBezTo>
                    <a:pt x="10377" y="2227"/>
                    <a:pt x="10315" y="2363"/>
                    <a:pt x="10246" y="2477"/>
                  </a:cubicBezTo>
                  <a:cubicBezTo>
                    <a:pt x="10286" y="2523"/>
                    <a:pt x="10331" y="2557"/>
                    <a:pt x="10371" y="2591"/>
                  </a:cubicBezTo>
                  <a:cubicBezTo>
                    <a:pt x="10604" y="2762"/>
                    <a:pt x="10848" y="2909"/>
                    <a:pt x="11104" y="3017"/>
                  </a:cubicBezTo>
                  <a:cubicBezTo>
                    <a:pt x="11354" y="3119"/>
                    <a:pt x="11610" y="3187"/>
                    <a:pt x="11865" y="3227"/>
                  </a:cubicBezTo>
                  <a:cubicBezTo>
                    <a:pt x="11996" y="3239"/>
                    <a:pt x="12127" y="3250"/>
                    <a:pt x="12258" y="3250"/>
                  </a:cubicBezTo>
                  <a:cubicBezTo>
                    <a:pt x="12382" y="3250"/>
                    <a:pt x="12502" y="3244"/>
                    <a:pt x="12615" y="3227"/>
                  </a:cubicBezTo>
                  <a:cubicBezTo>
                    <a:pt x="12940" y="3182"/>
                    <a:pt x="13263" y="3090"/>
                    <a:pt x="13588" y="2954"/>
                  </a:cubicBezTo>
                  <a:cubicBezTo>
                    <a:pt x="13855" y="2841"/>
                    <a:pt x="14099" y="2699"/>
                    <a:pt x="14325" y="2528"/>
                  </a:cubicBezTo>
                  <a:cubicBezTo>
                    <a:pt x="14514" y="2381"/>
                    <a:pt x="14684" y="2211"/>
                    <a:pt x="14831" y="2028"/>
                  </a:cubicBezTo>
                  <a:cubicBezTo>
                    <a:pt x="14985" y="1823"/>
                    <a:pt x="15116" y="1597"/>
                    <a:pt x="15219" y="1358"/>
                  </a:cubicBezTo>
                  <a:cubicBezTo>
                    <a:pt x="15321" y="1107"/>
                    <a:pt x="15395" y="840"/>
                    <a:pt x="15434" y="562"/>
                  </a:cubicBezTo>
                  <a:cubicBezTo>
                    <a:pt x="15434" y="533"/>
                    <a:pt x="15440" y="499"/>
                    <a:pt x="15445" y="472"/>
                  </a:cubicBezTo>
                  <a:cubicBezTo>
                    <a:pt x="15451" y="370"/>
                    <a:pt x="15457" y="273"/>
                    <a:pt x="15463" y="171"/>
                  </a:cubicBezTo>
                  <a:lnTo>
                    <a:pt x="15463" y="171"/>
                  </a:lnTo>
                  <a:cubicBezTo>
                    <a:pt x="15445" y="181"/>
                    <a:pt x="15429" y="199"/>
                    <a:pt x="15416" y="221"/>
                  </a:cubicBezTo>
                  <a:cubicBezTo>
                    <a:pt x="15406" y="250"/>
                    <a:pt x="15389" y="284"/>
                    <a:pt x="15371" y="312"/>
                  </a:cubicBezTo>
                  <a:cubicBezTo>
                    <a:pt x="15314" y="415"/>
                    <a:pt x="15240" y="506"/>
                    <a:pt x="15161" y="591"/>
                  </a:cubicBezTo>
                  <a:cubicBezTo>
                    <a:pt x="15065" y="682"/>
                    <a:pt x="14962" y="761"/>
                    <a:pt x="14844" y="835"/>
                  </a:cubicBezTo>
                  <a:cubicBezTo>
                    <a:pt x="14679" y="926"/>
                    <a:pt x="14496" y="1000"/>
                    <a:pt x="14291" y="1057"/>
                  </a:cubicBezTo>
                  <a:cubicBezTo>
                    <a:pt x="14031" y="1120"/>
                    <a:pt x="13753" y="1154"/>
                    <a:pt x="13462" y="1154"/>
                  </a:cubicBezTo>
                  <a:lnTo>
                    <a:pt x="13446" y="1154"/>
                  </a:lnTo>
                  <a:lnTo>
                    <a:pt x="13428" y="1159"/>
                  </a:lnTo>
                  <a:lnTo>
                    <a:pt x="13428" y="1154"/>
                  </a:lnTo>
                  <a:cubicBezTo>
                    <a:pt x="13093" y="1147"/>
                    <a:pt x="12757" y="1097"/>
                    <a:pt x="12434" y="1011"/>
                  </a:cubicBezTo>
                  <a:cubicBezTo>
                    <a:pt x="12150" y="932"/>
                    <a:pt x="11883" y="824"/>
                    <a:pt x="11650" y="693"/>
                  </a:cubicBezTo>
                  <a:cubicBezTo>
                    <a:pt x="11479" y="596"/>
                    <a:pt x="11337" y="488"/>
                    <a:pt x="11207" y="363"/>
                  </a:cubicBezTo>
                  <a:cubicBezTo>
                    <a:pt x="11110" y="267"/>
                    <a:pt x="11031" y="165"/>
                    <a:pt x="10968" y="56"/>
                  </a:cubicBezTo>
                  <a:cubicBezTo>
                    <a:pt x="10950" y="22"/>
                    <a:pt x="10905" y="6"/>
                    <a:pt x="1087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7245978" y="219669"/>
              <a:ext cx="1181681" cy="454308"/>
            </a:xfrm>
            <a:custGeom>
              <a:avLst/>
              <a:gdLst/>
              <a:ahLst/>
              <a:cxnLst/>
              <a:rect l="l" t="t" r="r" b="b"/>
              <a:pathLst>
                <a:path w="35931" h="13814" extrusionOk="0">
                  <a:moveTo>
                    <a:pt x="21331" y="1933"/>
                  </a:moveTo>
                  <a:cubicBezTo>
                    <a:pt x="21502" y="1933"/>
                    <a:pt x="21672" y="1944"/>
                    <a:pt x="21843" y="1960"/>
                  </a:cubicBezTo>
                  <a:cubicBezTo>
                    <a:pt x="22156" y="2007"/>
                    <a:pt x="22451" y="2086"/>
                    <a:pt x="22724" y="2199"/>
                  </a:cubicBezTo>
                  <a:lnTo>
                    <a:pt x="22747" y="2211"/>
                  </a:lnTo>
                  <a:cubicBezTo>
                    <a:pt x="22968" y="2308"/>
                    <a:pt x="23172" y="2421"/>
                    <a:pt x="23355" y="2563"/>
                  </a:cubicBezTo>
                  <a:cubicBezTo>
                    <a:pt x="23513" y="2683"/>
                    <a:pt x="23656" y="2825"/>
                    <a:pt x="23770" y="2972"/>
                  </a:cubicBezTo>
                  <a:cubicBezTo>
                    <a:pt x="23883" y="3119"/>
                    <a:pt x="23974" y="3274"/>
                    <a:pt x="24042" y="3444"/>
                  </a:cubicBezTo>
                  <a:cubicBezTo>
                    <a:pt x="24116" y="3620"/>
                    <a:pt x="24168" y="3808"/>
                    <a:pt x="24195" y="4000"/>
                  </a:cubicBezTo>
                  <a:cubicBezTo>
                    <a:pt x="24207" y="4120"/>
                    <a:pt x="24213" y="4234"/>
                    <a:pt x="24213" y="4347"/>
                  </a:cubicBezTo>
                  <a:lnTo>
                    <a:pt x="24213" y="4354"/>
                  </a:lnTo>
                  <a:cubicBezTo>
                    <a:pt x="24139" y="4415"/>
                    <a:pt x="24059" y="4483"/>
                    <a:pt x="23985" y="4564"/>
                  </a:cubicBezTo>
                  <a:cubicBezTo>
                    <a:pt x="23809" y="4729"/>
                    <a:pt x="23644" y="4921"/>
                    <a:pt x="23486" y="5131"/>
                  </a:cubicBezTo>
                  <a:cubicBezTo>
                    <a:pt x="23264" y="5432"/>
                    <a:pt x="23082" y="5768"/>
                    <a:pt x="22940" y="6120"/>
                  </a:cubicBezTo>
                  <a:cubicBezTo>
                    <a:pt x="22917" y="6182"/>
                    <a:pt x="22900" y="6240"/>
                    <a:pt x="22878" y="6297"/>
                  </a:cubicBezTo>
                  <a:lnTo>
                    <a:pt x="22878" y="6302"/>
                  </a:lnTo>
                  <a:cubicBezTo>
                    <a:pt x="22741" y="6114"/>
                    <a:pt x="22587" y="5933"/>
                    <a:pt x="22422" y="5768"/>
                  </a:cubicBezTo>
                  <a:cubicBezTo>
                    <a:pt x="21564" y="4905"/>
                    <a:pt x="20349" y="4393"/>
                    <a:pt x="19167" y="4393"/>
                  </a:cubicBezTo>
                  <a:cubicBezTo>
                    <a:pt x="18797" y="4393"/>
                    <a:pt x="18433" y="4444"/>
                    <a:pt x="18081" y="4541"/>
                  </a:cubicBezTo>
                  <a:cubicBezTo>
                    <a:pt x="18058" y="4546"/>
                    <a:pt x="18042" y="4551"/>
                    <a:pt x="18019" y="4558"/>
                  </a:cubicBezTo>
                  <a:cubicBezTo>
                    <a:pt x="17974" y="4575"/>
                    <a:pt x="17922" y="4592"/>
                    <a:pt x="17871" y="4609"/>
                  </a:cubicBezTo>
                  <a:lnTo>
                    <a:pt x="17871" y="4603"/>
                  </a:lnTo>
                  <a:cubicBezTo>
                    <a:pt x="17916" y="4427"/>
                    <a:pt x="17934" y="4228"/>
                    <a:pt x="17922" y="4018"/>
                  </a:cubicBezTo>
                  <a:cubicBezTo>
                    <a:pt x="17905" y="3733"/>
                    <a:pt x="17843" y="3433"/>
                    <a:pt x="17730" y="3126"/>
                  </a:cubicBezTo>
                  <a:cubicBezTo>
                    <a:pt x="17667" y="2967"/>
                    <a:pt x="17599" y="2796"/>
                    <a:pt x="17513" y="2620"/>
                  </a:cubicBezTo>
                  <a:cubicBezTo>
                    <a:pt x="17507" y="2620"/>
                    <a:pt x="17507" y="2620"/>
                    <a:pt x="17507" y="2615"/>
                  </a:cubicBezTo>
                  <a:cubicBezTo>
                    <a:pt x="17507" y="2608"/>
                    <a:pt x="17502" y="2608"/>
                    <a:pt x="17502" y="2603"/>
                  </a:cubicBezTo>
                  <a:lnTo>
                    <a:pt x="17502" y="2597"/>
                  </a:lnTo>
                  <a:cubicBezTo>
                    <a:pt x="17604" y="2563"/>
                    <a:pt x="17706" y="2534"/>
                    <a:pt x="17809" y="2518"/>
                  </a:cubicBezTo>
                  <a:cubicBezTo>
                    <a:pt x="17877" y="2513"/>
                    <a:pt x="17934" y="2506"/>
                    <a:pt x="17985" y="2506"/>
                  </a:cubicBezTo>
                  <a:cubicBezTo>
                    <a:pt x="18024" y="2506"/>
                    <a:pt x="18070" y="2513"/>
                    <a:pt x="18115" y="2518"/>
                  </a:cubicBezTo>
                  <a:cubicBezTo>
                    <a:pt x="18178" y="2529"/>
                    <a:pt x="18235" y="2540"/>
                    <a:pt x="18297" y="2563"/>
                  </a:cubicBezTo>
                  <a:cubicBezTo>
                    <a:pt x="18338" y="2586"/>
                    <a:pt x="18383" y="2608"/>
                    <a:pt x="18417" y="2637"/>
                  </a:cubicBezTo>
                  <a:cubicBezTo>
                    <a:pt x="18456" y="2665"/>
                    <a:pt x="18490" y="2699"/>
                    <a:pt x="18519" y="2739"/>
                  </a:cubicBezTo>
                  <a:cubicBezTo>
                    <a:pt x="18553" y="2785"/>
                    <a:pt x="18587" y="2836"/>
                    <a:pt x="18611" y="2899"/>
                  </a:cubicBezTo>
                  <a:cubicBezTo>
                    <a:pt x="18621" y="2922"/>
                    <a:pt x="18627" y="2944"/>
                    <a:pt x="18638" y="2967"/>
                  </a:cubicBezTo>
                  <a:cubicBezTo>
                    <a:pt x="18650" y="2995"/>
                    <a:pt x="18666" y="3029"/>
                    <a:pt x="18701" y="3051"/>
                  </a:cubicBezTo>
                  <a:cubicBezTo>
                    <a:pt x="18724" y="3064"/>
                    <a:pt x="18752" y="3069"/>
                    <a:pt x="18774" y="3069"/>
                  </a:cubicBezTo>
                  <a:cubicBezTo>
                    <a:pt x="18792" y="3069"/>
                    <a:pt x="18803" y="3069"/>
                    <a:pt x="18815" y="3064"/>
                  </a:cubicBezTo>
                  <a:cubicBezTo>
                    <a:pt x="18849" y="3058"/>
                    <a:pt x="18883" y="3029"/>
                    <a:pt x="18900" y="3001"/>
                  </a:cubicBezTo>
                  <a:cubicBezTo>
                    <a:pt x="18905" y="2990"/>
                    <a:pt x="18911" y="2972"/>
                    <a:pt x="18911" y="2961"/>
                  </a:cubicBezTo>
                  <a:lnTo>
                    <a:pt x="18917" y="2956"/>
                  </a:lnTo>
                  <a:lnTo>
                    <a:pt x="18917" y="2949"/>
                  </a:lnTo>
                  <a:cubicBezTo>
                    <a:pt x="19031" y="2807"/>
                    <a:pt x="19167" y="2676"/>
                    <a:pt x="19314" y="2563"/>
                  </a:cubicBezTo>
                  <a:cubicBezTo>
                    <a:pt x="19502" y="2421"/>
                    <a:pt x="19712" y="2301"/>
                    <a:pt x="19940" y="2206"/>
                  </a:cubicBezTo>
                  <a:lnTo>
                    <a:pt x="19957" y="2194"/>
                  </a:lnTo>
                  <a:cubicBezTo>
                    <a:pt x="20229" y="2086"/>
                    <a:pt x="20525" y="2007"/>
                    <a:pt x="20838" y="1960"/>
                  </a:cubicBezTo>
                  <a:lnTo>
                    <a:pt x="20848" y="1960"/>
                  </a:lnTo>
                  <a:cubicBezTo>
                    <a:pt x="21013" y="1938"/>
                    <a:pt x="21178" y="1933"/>
                    <a:pt x="21331" y="1933"/>
                  </a:cubicBezTo>
                  <a:close/>
                  <a:moveTo>
                    <a:pt x="27662" y="3342"/>
                  </a:moveTo>
                  <a:cubicBezTo>
                    <a:pt x="27855" y="3342"/>
                    <a:pt x="28054" y="3358"/>
                    <a:pt x="28252" y="3381"/>
                  </a:cubicBezTo>
                  <a:cubicBezTo>
                    <a:pt x="28577" y="3426"/>
                    <a:pt x="28889" y="3512"/>
                    <a:pt x="29180" y="3638"/>
                  </a:cubicBezTo>
                  <a:cubicBezTo>
                    <a:pt x="29440" y="3745"/>
                    <a:pt x="29684" y="3887"/>
                    <a:pt x="29906" y="4058"/>
                  </a:cubicBezTo>
                  <a:cubicBezTo>
                    <a:pt x="30134" y="4228"/>
                    <a:pt x="30332" y="4433"/>
                    <a:pt x="30509" y="4661"/>
                  </a:cubicBezTo>
                  <a:cubicBezTo>
                    <a:pt x="30691" y="4899"/>
                    <a:pt x="30838" y="5149"/>
                    <a:pt x="30952" y="5411"/>
                  </a:cubicBezTo>
                  <a:cubicBezTo>
                    <a:pt x="31048" y="5649"/>
                    <a:pt x="31116" y="5910"/>
                    <a:pt x="31162" y="6217"/>
                  </a:cubicBezTo>
                  <a:cubicBezTo>
                    <a:pt x="31179" y="6376"/>
                    <a:pt x="31197" y="6541"/>
                    <a:pt x="31202" y="6728"/>
                  </a:cubicBezTo>
                  <a:cubicBezTo>
                    <a:pt x="31202" y="6802"/>
                    <a:pt x="31207" y="6877"/>
                    <a:pt x="31207" y="6956"/>
                  </a:cubicBezTo>
                  <a:lnTo>
                    <a:pt x="31207" y="6990"/>
                  </a:lnTo>
                  <a:cubicBezTo>
                    <a:pt x="31207" y="7074"/>
                    <a:pt x="31207" y="7160"/>
                    <a:pt x="31213" y="7239"/>
                  </a:cubicBezTo>
                  <a:cubicBezTo>
                    <a:pt x="31213" y="7297"/>
                    <a:pt x="31247" y="7342"/>
                    <a:pt x="31299" y="7359"/>
                  </a:cubicBezTo>
                  <a:lnTo>
                    <a:pt x="31328" y="7359"/>
                  </a:lnTo>
                  <a:cubicBezTo>
                    <a:pt x="31378" y="7359"/>
                    <a:pt x="31441" y="7331"/>
                    <a:pt x="31446" y="7273"/>
                  </a:cubicBezTo>
                  <a:cubicBezTo>
                    <a:pt x="31464" y="7189"/>
                    <a:pt x="31469" y="7108"/>
                    <a:pt x="31480" y="7001"/>
                  </a:cubicBezTo>
                  <a:cubicBezTo>
                    <a:pt x="31486" y="6984"/>
                    <a:pt x="31486" y="6967"/>
                    <a:pt x="31486" y="6950"/>
                  </a:cubicBezTo>
                  <a:lnTo>
                    <a:pt x="31491" y="6950"/>
                  </a:lnTo>
                  <a:lnTo>
                    <a:pt x="31491" y="6945"/>
                  </a:lnTo>
                  <a:cubicBezTo>
                    <a:pt x="31798" y="6814"/>
                    <a:pt x="32112" y="6728"/>
                    <a:pt x="32419" y="6683"/>
                  </a:cubicBezTo>
                  <a:lnTo>
                    <a:pt x="32435" y="6683"/>
                  </a:lnTo>
                  <a:cubicBezTo>
                    <a:pt x="32555" y="6665"/>
                    <a:pt x="32679" y="6660"/>
                    <a:pt x="32794" y="6660"/>
                  </a:cubicBezTo>
                  <a:cubicBezTo>
                    <a:pt x="32907" y="6660"/>
                    <a:pt x="33025" y="6665"/>
                    <a:pt x="33145" y="6678"/>
                  </a:cubicBezTo>
                  <a:cubicBezTo>
                    <a:pt x="33366" y="6712"/>
                    <a:pt x="33583" y="6768"/>
                    <a:pt x="33782" y="6853"/>
                  </a:cubicBezTo>
                  <a:cubicBezTo>
                    <a:pt x="33987" y="6938"/>
                    <a:pt x="34179" y="7053"/>
                    <a:pt x="34367" y="7194"/>
                  </a:cubicBezTo>
                  <a:cubicBezTo>
                    <a:pt x="34560" y="7342"/>
                    <a:pt x="34737" y="7524"/>
                    <a:pt x="34895" y="7722"/>
                  </a:cubicBezTo>
                  <a:lnTo>
                    <a:pt x="34907" y="7734"/>
                  </a:lnTo>
                  <a:cubicBezTo>
                    <a:pt x="35078" y="7968"/>
                    <a:pt x="35225" y="8217"/>
                    <a:pt x="35338" y="8484"/>
                  </a:cubicBezTo>
                  <a:cubicBezTo>
                    <a:pt x="35464" y="8779"/>
                    <a:pt x="35548" y="9093"/>
                    <a:pt x="35595" y="9416"/>
                  </a:cubicBezTo>
                  <a:cubicBezTo>
                    <a:pt x="35634" y="9728"/>
                    <a:pt x="35640" y="10041"/>
                    <a:pt x="35600" y="10342"/>
                  </a:cubicBezTo>
                  <a:cubicBezTo>
                    <a:pt x="35561" y="10620"/>
                    <a:pt x="35487" y="10887"/>
                    <a:pt x="35385" y="11138"/>
                  </a:cubicBezTo>
                  <a:cubicBezTo>
                    <a:pt x="35282" y="11377"/>
                    <a:pt x="35151" y="11603"/>
                    <a:pt x="34997" y="11808"/>
                  </a:cubicBezTo>
                  <a:cubicBezTo>
                    <a:pt x="34850" y="11991"/>
                    <a:pt x="34680" y="12161"/>
                    <a:pt x="34491" y="12308"/>
                  </a:cubicBezTo>
                  <a:cubicBezTo>
                    <a:pt x="34270" y="12479"/>
                    <a:pt x="34021" y="12621"/>
                    <a:pt x="33754" y="12734"/>
                  </a:cubicBezTo>
                  <a:cubicBezTo>
                    <a:pt x="33429" y="12870"/>
                    <a:pt x="33106" y="12962"/>
                    <a:pt x="32781" y="13007"/>
                  </a:cubicBezTo>
                  <a:cubicBezTo>
                    <a:pt x="32668" y="13024"/>
                    <a:pt x="32548" y="13030"/>
                    <a:pt x="32424" y="13030"/>
                  </a:cubicBezTo>
                  <a:cubicBezTo>
                    <a:pt x="32293" y="13030"/>
                    <a:pt x="32162" y="13019"/>
                    <a:pt x="32031" y="13007"/>
                  </a:cubicBezTo>
                  <a:cubicBezTo>
                    <a:pt x="31776" y="12967"/>
                    <a:pt x="31520" y="12899"/>
                    <a:pt x="31270" y="12797"/>
                  </a:cubicBezTo>
                  <a:cubicBezTo>
                    <a:pt x="31014" y="12689"/>
                    <a:pt x="30770" y="12542"/>
                    <a:pt x="30537" y="12371"/>
                  </a:cubicBezTo>
                  <a:cubicBezTo>
                    <a:pt x="30497" y="12337"/>
                    <a:pt x="30452" y="12303"/>
                    <a:pt x="30412" y="12257"/>
                  </a:cubicBezTo>
                  <a:cubicBezTo>
                    <a:pt x="30481" y="12138"/>
                    <a:pt x="30543" y="12007"/>
                    <a:pt x="30599" y="11860"/>
                  </a:cubicBezTo>
                  <a:cubicBezTo>
                    <a:pt x="30612" y="11837"/>
                    <a:pt x="30605" y="11808"/>
                    <a:pt x="30594" y="11779"/>
                  </a:cubicBezTo>
                  <a:cubicBezTo>
                    <a:pt x="30577" y="11745"/>
                    <a:pt x="30549" y="11723"/>
                    <a:pt x="30515" y="11711"/>
                  </a:cubicBezTo>
                  <a:lnTo>
                    <a:pt x="30486" y="11711"/>
                  </a:lnTo>
                  <a:cubicBezTo>
                    <a:pt x="30463" y="11711"/>
                    <a:pt x="30441" y="11711"/>
                    <a:pt x="30423" y="11723"/>
                  </a:cubicBezTo>
                  <a:cubicBezTo>
                    <a:pt x="30389" y="11745"/>
                    <a:pt x="30378" y="11774"/>
                    <a:pt x="30366" y="11797"/>
                  </a:cubicBezTo>
                  <a:lnTo>
                    <a:pt x="30344" y="11854"/>
                  </a:lnTo>
                  <a:cubicBezTo>
                    <a:pt x="30292" y="11973"/>
                    <a:pt x="30224" y="12086"/>
                    <a:pt x="30151" y="12188"/>
                  </a:cubicBezTo>
                  <a:cubicBezTo>
                    <a:pt x="30037" y="12332"/>
                    <a:pt x="29917" y="12456"/>
                    <a:pt x="29786" y="12558"/>
                  </a:cubicBezTo>
                  <a:cubicBezTo>
                    <a:pt x="29645" y="12666"/>
                    <a:pt x="29480" y="12757"/>
                    <a:pt x="29304" y="12836"/>
                  </a:cubicBezTo>
                  <a:cubicBezTo>
                    <a:pt x="29025" y="12951"/>
                    <a:pt x="28702" y="13035"/>
                    <a:pt x="28355" y="13087"/>
                  </a:cubicBezTo>
                  <a:cubicBezTo>
                    <a:pt x="28139" y="13109"/>
                    <a:pt x="27918" y="13127"/>
                    <a:pt x="27696" y="13127"/>
                  </a:cubicBezTo>
                  <a:cubicBezTo>
                    <a:pt x="27452" y="13127"/>
                    <a:pt x="27195" y="13109"/>
                    <a:pt x="26946" y="13075"/>
                  </a:cubicBezTo>
                  <a:cubicBezTo>
                    <a:pt x="26377" y="12996"/>
                    <a:pt x="25821" y="12843"/>
                    <a:pt x="25286" y="12615"/>
                  </a:cubicBezTo>
                  <a:cubicBezTo>
                    <a:pt x="25088" y="12529"/>
                    <a:pt x="24889" y="12434"/>
                    <a:pt x="24706" y="12332"/>
                  </a:cubicBezTo>
                  <a:cubicBezTo>
                    <a:pt x="24599" y="12274"/>
                    <a:pt x="24509" y="12217"/>
                    <a:pt x="24428" y="12161"/>
                  </a:cubicBezTo>
                  <a:cubicBezTo>
                    <a:pt x="24372" y="12120"/>
                    <a:pt x="24310" y="12081"/>
                    <a:pt x="24252" y="12041"/>
                  </a:cubicBezTo>
                  <a:lnTo>
                    <a:pt x="24190" y="11996"/>
                  </a:lnTo>
                  <a:lnTo>
                    <a:pt x="24173" y="11978"/>
                  </a:lnTo>
                  <a:lnTo>
                    <a:pt x="24161" y="11962"/>
                  </a:lnTo>
                  <a:lnTo>
                    <a:pt x="24150" y="11950"/>
                  </a:lnTo>
                  <a:cubicBezTo>
                    <a:pt x="24127" y="11928"/>
                    <a:pt x="24093" y="11910"/>
                    <a:pt x="24053" y="11910"/>
                  </a:cubicBezTo>
                  <a:cubicBezTo>
                    <a:pt x="24048" y="11910"/>
                    <a:pt x="24037" y="11916"/>
                    <a:pt x="24025" y="11916"/>
                  </a:cubicBezTo>
                  <a:lnTo>
                    <a:pt x="23991" y="11916"/>
                  </a:lnTo>
                  <a:cubicBezTo>
                    <a:pt x="23951" y="11916"/>
                    <a:pt x="23911" y="11939"/>
                    <a:pt x="23888" y="11973"/>
                  </a:cubicBezTo>
                  <a:cubicBezTo>
                    <a:pt x="23872" y="12002"/>
                    <a:pt x="23849" y="12030"/>
                    <a:pt x="23827" y="12064"/>
                  </a:cubicBezTo>
                  <a:cubicBezTo>
                    <a:pt x="23741" y="12167"/>
                    <a:pt x="23639" y="12269"/>
                    <a:pt x="23525" y="12359"/>
                  </a:cubicBezTo>
                  <a:cubicBezTo>
                    <a:pt x="23395" y="12456"/>
                    <a:pt x="23258" y="12536"/>
                    <a:pt x="23116" y="12604"/>
                  </a:cubicBezTo>
                  <a:cubicBezTo>
                    <a:pt x="23077" y="12621"/>
                    <a:pt x="23036" y="12638"/>
                    <a:pt x="22996" y="12655"/>
                  </a:cubicBezTo>
                  <a:lnTo>
                    <a:pt x="23009" y="12655"/>
                  </a:lnTo>
                  <a:lnTo>
                    <a:pt x="22985" y="12666"/>
                  </a:lnTo>
                  <a:cubicBezTo>
                    <a:pt x="22747" y="12763"/>
                    <a:pt x="22479" y="12831"/>
                    <a:pt x="22207" y="12870"/>
                  </a:cubicBezTo>
                  <a:cubicBezTo>
                    <a:pt x="22070" y="12888"/>
                    <a:pt x="21934" y="12899"/>
                    <a:pt x="21803" y="12899"/>
                  </a:cubicBezTo>
                  <a:cubicBezTo>
                    <a:pt x="21672" y="12899"/>
                    <a:pt x="21548" y="12888"/>
                    <a:pt x="21428" y="12877"/>
                  </a:cubicBezTo>
                  <a:cubicBezTo>
                    <a:pt x="21223" y="12843"/>
                    <a:pt x="21031" y="12791"/>
                    <a:pt x="20854" y="12723"/>
                  </a:cubicBezTo>
                  <a:cubicBezTo>
                    <a:pt x="20718" y="12660"/>
                    <a:pt x="20588" y="12587"/>
                    <a:pt x="20473" y="12502"/>
                  </a:cubicBezTo>
                  <a:cubicBezTo>
                    <a:pt x="20366" y="12422"/>
                    <a:pt x="20269" y="12319"/>
                    <a:pt x="20184" y="12212"/>
                  </a:cubicBezTo>
                  <a:lnTo>
                    <a:pt x="20172" y="12195"/>
                  </a:lnTo>
                  <a:cubicBezTo>
                    <a:pt x="20172" y="12188"/>
                    <a:pt x="20172" y="12183"/>
                    <a:pt x="20167" y="12183"/>
                  </a:cubicBezTo>
                  <a:lnTo>
                    <a:pt x="20167" y="12178"/>
                  </a:lnTo>
                  <a:cubicBezTo>
                    <a:pt x="20342" y="12149"/>
                    <a:pt x="20520" y="12104"/>
                    <a:pt x="20690" y="12052"/>
                  </a:cubicBezTo>
                  <a:cubicBezTo>
                    <a:pt x="21593" y="11774"/>
                    <a:pt x="22388" y="11217"/>
                    <a:pt x="22934" y="10484"/>
                  </a:cubicBezTo>
                  <a:cubicBezTo>
                    <a:pt x="23185" y="10143"/>
                    <a:pt x="23371" y="9741"/>
                    <a:pt x="23491" y="9274"/>
                  </a:cubicBezTo>
                  <a:cubicBezTo>
                    <a:pt x="23599" y="8847"/>
                    <a:pt x="23622" y="8404"/>
                    <a:pt x="23560" y="7955"/>
                  </a:cubicBezTo>
                  <a:cubicBezTo>
                    <a:pt x="23497" y="7496"/>
                    <a:pt x="23332" y="7040"/>
                    <a:pt x="23077" y="6604"/>
                  </a:cubicBezTo>
                  <a:lnTo>
                    <a:pt x="23077" y="6597"/>
                  </a:lnTo>
                  <a:cubicBezTo>
                    <a:pt x="23093" y="6581"/>
                    <a:pt x="23111" y="6558"/>
                    <a:pt x="23116" y="6529"/>
                  </a:cubicBezTo>
                  <a:cubicBezTo>
                    <a:pt x="23161" y="6376"/>
                    <a:pt x="23213" y="6229"/>
                    <a:pt x="23269" y="6092"/>
                  </a:cubicBezTo>
                  <a:cubicBezTo>
                    <a:pt x="23395" y="5791"/>
                    <a:pt x="23565" y="5501"/>
                    <a:pt x="23770" y="5228"/>
                  </a:cubicBezTo>
                  <a:cubicBezTo>
                    <a:pt x="24008" y="4926"/>
                    <a:pt x="24281" y="4654"/>
                    <a:pt x="24588" y="4410"/>
                  </a:cubicBezTo>
                  <a:cubicBezTo>
                    <a:pt x="24934" y="4149"/>
                    <a:pt x="25315" y="3921"/>
                    <a:pt x="25718" y="3751"/>
                  </a:cubicBezTo>
                  <a:cubicBezTo>
                    <a:pt x="26138" y="3575"/>
                    <a:pt x="26576" y="3450"/>
                    <a:pt x="27025" y="3387"/>
                  </a:cubicBezTo>
                  <a:cubicBezTo>
                    <a:pt x="27242" y="3358"/>
                    <a:pt x="27457" y="3342"/>
                    <a:pt x="27662" y="3342"/>
                  </a:cubicBezTo>
                  <a:close/>
                  <a:moveTo>
                    <a:pt x="12626" y="234"/>
                  </a:moveTo>
                  <a:cubicBezTo>
                    <a:pt x="12899" y="234"/>
                    <a:pt x="13177" y="250"/>
                    <a:pt x="13462" y="284"/>
                  </a:cubicBezTo>
                  <a:cubicBezTo>
                    <a:pt x="13974" y="358"/>
                    <a:pt x="14467" y="489"/>
                    <a:pt x="14922" y="682"/>
                  </a:cubicBezTo>
                  <a:cubicBezTo>
                    <a:pt x="15343" y="858"/>
                    <a:pt x="15729" y="1086"/>
                    <a:pt x="16081" y="1353"/>
                  </a:cubicBezTo>
                  <a:cubicBezTo>
                    <a:pt x="16382" y="1592"/>
                    <a:pt x="16644" y="1847"/>
                    <a:pt x="16849" y="2109"/>
                  </a:cubicBezTo>
                  <a:cubicBezTo>
                    <a:pt x="17069" y="2398"/>
                    <a:pt x="17252" y="2717"/>
                    <a:pt x="17394" y="3051"/>
                  </a:cubicBezTo>
                  <a:cubicBezTo>
                    <a:pt x="17507" y="3336"/>
                    <a:pt x="17588" y="3609"/>
                    <a:pt x="17627" y="3870"/>
                  </a:cubicBezTo>
                  <a:cubicBezTo>
                    <a:pt x="17649" y="4063"/>
                    <a:pt x="17649" y="4251"/>
                    <a:pt x="17627" y="4427"/>
                  </a:cubicBezTo>
                  <a:cubicBezTo>
                    <a:pt x="17622" y="4490"/>
                    <a:pt x="17610" y="4546"/>
                    <a:pt x="17593" y="4598"/>
                  </a:cubicBezTo>
                  <a:cubicBezTo>
                    <a:pt x="17588" y="4632"/>
                    <a:pt x="17575" y="4666"/>
                    <a:pt x="17570" y="4695"/>
                  </a:cubicBezTo>
                  <a:lnTo>
                    <a:pt x="17565" y="4716"/>
                  </a:lnTo>
                  <a:cubicBezTo>
                    <a:pt x="17554" y="4745"/>
                    <a:pt x="17547" y="4768"/>
                    <a:pt x="17536" y="4790"/>
                  </a:cubicBezTo>
                  <a:cubicBezTo>
                    <a:pt x="17536" y="4797"/>
                    <a:pt x="17536" y="4802"/>
                    <a:pt x="17530" y="4813"/>
                  </a:cubicBezTo>
                  <a:lnTo>
                    <a:pt x="17530" y="4831"/>
                  </a:lnTo>
                  <a:lnTo>
                    <a:pt x="17530" y="4842"/>
                  </a:lnTo>
                  <a:cubicBezTo>
                    <a:pt x="17530" y="4871"/>
                    <a:pt x="17536" y="4899"/>
                    <a:pt x="17547" y="4926"/>
                  </a:cubicBezTo>
                  <a:cubicBezTo>
                    <a:pt x="17570" y="4961"/>
                    <a:pt x="17604" y="4989"/>
                    <a:pt x="17638" y="4995"/>
                  </a:cubicBezTo>
                  <a:cubicBezTo>
                    <a:pt x="17656" y="5001"/>
                    <a:pt x="17667" y="5001"/>
                    <a:pt x="17678" y="5001"/>
                  </a:cubicBezTo>
                  <a:cubicBezTo>
                    <a:pt x="17706" y="5001"/>
                    <a:pt x="17735" y="4989"/>
                    <a:pt x="17758" y="4984"/>
                  </a:cubicBezTo>
                  <a:lnTo>
                    <a:pt x="17775" y="4973"/>
                  </a:lnTo>
                  <a:cubicBezTo>
                    <a:pt x="18053" y="4858"/>
                    <a:pt x="18349" y="4774"/>
                    <a:pt x="18656" y="4734"/>
                  </a:cubicBezTo>
                  <a:cubicBezTo>
                    <a:pt x="18821" y="4711"/>
                    <a:pt x="18986" y="4700"/>
                    <a:pt x="19149" y="4700"/>
                  </a:cubicBezTo>
                  <a:cubicBezTo>
                    <a:pt x="19309" y="4700"/>
                    <a:pt x="19479" y="4711"/>
                    <a:pt x="19655" y="4734"/>
                  </a:cubicBezTo>
                  <a:cubicBezTo>
                    <a:pt x="20025" y="4785"/>
                    <a:pt x="20389" y="4887"/>
                    <a:pt x="20741" y="5029"/>
                  </a:cubicBezTo>
                  <a:cubicBezTo>
                    <a:pt x="21105" y="5188"/>
                    <a:pt x="21451" y="5387"/>
                    <a:pt x="21763" y="5632"/>
                  </a:cubicBezTo>
                  <a:cubicBezTo>
                    <a:pt x="22054" y="5859"/>
                    <a:pt x="22309" y="6114"/>
                    <a:pt x="22524" y="6393"/>
                  </a:cubicBezTo>
                  <a:cubicBezTo>
                    <a:pt x="22718" y="6649"/>
                    <a:pt x="22878" y="6927"/>
                    <a:pt x="22996" y="7205"/>
                  </a:cubicBezTo>
                  <a:cubicBezTo>
                    <a:pt x="23111" y="7473"/>
                    <a:pt x="23185" y="7751"/>
                    <a:pt x="23224" y="8036"/>
                  </a:cubicBezTo>
                  <a:cubicBezTo>
                    <a:pt x="23258" y="8309"/>
                    <a:pt x="23258" y="8587"/>
                    <a:pt x="23224" y="8854"/>
                  </a:cubicBezTo>
                  <a:cubicBezTo>
                    <a:pt x="23179" y="9154"/>
                    <a:pt x="23099" y="9450"/>
                    <a:pt x="22980" y="9734"/>
                  </a:cubicBezTo>
                  <a:cubicBezTo>
                    <a:pt x="22889" y="9938"/>
                    <a:pt x="22770" y="10137"/>
                    <a:pt x="22634" y="10326"/>
                  </a:cubicBezTo>
                  <a:cubicBezTo>
                    <a:pt x="22445" y="10570"/>
                    <a:pt x="22218" y="10791"/>
                    <a:pt x="21963" y="10990"/>
                  </a:cubicBezTo>
                  <a:cubicBezTo>
                    <a:pt x="21672" y="11212"/>
                    <a:pt x="21360" y="11393"/>
                    <a:pt x="21024" y="11535"/>
                  </a:cubicBezTo>
                  <a:lnTo>
                    <a:pt x="21013" y="11541"/>
                  </a:lnTo>
                  <a:cubicBezTo>
                    <a:pt x="20683" y="11677"/>
                    <a:pt x="20349" y="11768"/>
                    <a:pt x="20002" y="11820"/>
                  </a:cubicBezTo>
                  <a:cubicBezTo>
                    <a:pt x="19860" y="11837"/>
                    <a:pt x="19718" y="11842"/>
                    <a:pt x="19581" y="11842"/>
                  </a:cubicBezTo>
                  <a:cubicBezTo>
                    <a:pt x="19451" y="11842"/>
                    <a:pt x="19314" y="11837"/>
                    <a:pt x="19183" y="11820"/>
                  </a:cubicBezTo>
                  <a:cubicBezTo>
                    <a:pt x="18928" y="11779"/>
                    <a:pt x="18684" y="11711"/>
                    <a:pt x="18445" y="11616"/>
                  </a:cubicBezTo>
                  <a:cubicBezTo>
                    <a:pt x="18399" y="11598"/>
                    <a:pt x="18360" y="11575"/>
                    <a:pt x="18315" y="11553"/>
                  </a:cubicBezTo>
                  <a:cubicBezTo>
                    <a:pt x="18343" y="11456"/>
                    <a:pt x="18365" y="11365"/>
                    <a:pt x="18383" y="11275"/>
                  </a:cubicBezTo>
                  <a:cubicBezTo>
                    <a:pt x="18388" y="11223"/>
                    <a:pt x="18388" y="11183"/>
                    <a:pt x="18365" y="11149"/>
                  </a:cubicBezTo>
                  <a:cubicBezTo>
                    <a:pt x="18343" y="11115"/>
                    <a:pt x="18309" y="11087"/>
                    <a:pt x="18270" y="11076"/>
                  </a:cubicBezTo>
                  <a:cubicBezTo>
                    <a:pt x="18257" y="11070"/>
                    <a:pt x="18246" y="11070"/>
                    <a:pt x="18229" y="11070"/>
                  </a:cubicBezTo>
                  <a:cubicBezTo>
                    <a:pt x="18167" y="11070"/>
                    <a:pt x="18087" y="11110"/>
                    <a:pt x="18076" y="11183"/>
                  </a:cubicBezTo>
                  <a:cubicBezTo>
                    <a:pt x="18047" y="11343"/>
                    <a:pt x="18002" y="11496"/>
                    <a:pt x="17945" y="11637"/>
                  </a:cubicBezTo>
                  <a:cubicBezTo>
                    <a:pt x="17871" y="11808"/>
                    <a:pt x="17775" y="11968"/>
                    <a:pt x="17661" y="12120"/>
                  </a:cubicBezTo>
                  <a:cubicBezTo>
                    <a:pt x="17530" y="12280"/>
                    <a:pt x="17383" y="12434"/>
                    <a:pt x="17206" y="12570"/>
                  </a:cubicBezTo>
                  <a:cubicBezTo>
                    <a:pt x="16974" y="12746"/>
                    <a:pt x="16701" y="12904"/>
                    <a:pt x="16394" y="13035"/>
                  </a:cubicBezTo>
                  <a:cubicBezTo>
                    <a:pt x="15973" y="13206"/>
                    <a:pt x="15496" y="13331"/>
                    <a:pt x="14973" y="13405"/>
                  </a:cubicBezTo>
                  <a:cubicBezTo>
                    <a:pt x="14656" y="13444"/>
                    <a:pt x="14331" y="13468"/>
                    <a:pt x="14013" y="13468"/>
                  </a:cubicBezTo>
                  <a:cubicBezTo>
                    <a:pt x="13672" y="13468"/>
                    <a:pt x="13331" y="13444"/>
                    <a:pt x="12990" y="13399"/>
                  </a:cubicBezTo>
                  <a:cubicBezTo>
                    <a:pt x="12382" y="13314"/>
                    <a:pt x="11819" y="13166"/>
                    <a:pt x="11325" y="12962"/>
                  </a:cubicBezTo>
                  <a:cubicBezTo>
                    <a:pt x="10990" y="12820"/>
                    <a:pt x="10701" y="12655"/>
                    <a:pt x="10444" y="12461"/>
                  </a:cubicBezTo>
                  <a:cubicBezTo>
                    <a:pt x="10268" y="12325"/>
                    <a:pt x="10109" y="12172"/>
                    <a:pt x="9978" y="12013"/>
                  </a:cubicBezTo>
                  <a:cubicBezTo>
                    <a:pt x="9870" y="11865"/>
                    <a:pt x="9780" y="11711"/>
                    <a:pt x="9705" y="11535"/>
                  </a:cubicBezTo>
                  <a:cubicBezTo>
                    <a:pt x="9666" y="11445"/>
                    <a:pt x="9632" y="11354"/>
                    <a:pt x="9603" y="11262"/>
                  </a:cubicBezTo>
                  <a:cubicBezTo>
                    <a:pt x="9581" y="11200"/>
                    <a:pt x="9524" y="11160"/>
                    <a:pt x="9467" y="11160"/>
                  </a:cubicBezTo>
                  <a:cubicBezTo>
                    <a:pt x="9456" y="11160"/>
                    <a:pt x="9445" y="11160"/>
                    <a:pt x="9432" y="11166"/>
                  </a:cubicBezTo>
                  <a:cubicBezTo>
                    <a:pt x="9393" y="11172"/>
                    <a:pt x="9359" y="11200"/>
                    <a:pt x="9342" y="11234"/>
                  </a:cubicBezTo>
                  <a:cubicBezTo>
                    <a:pt x="9325" y="11268"/>
                    <a:pt x="9319" y="11302"/>
                    <a:pt x="9330" y="11336"/>
                  </a:cubicBezTo>
                  <a:lnTo>
                    <a:pt x="9342" y="11359"/>
                  </a:lnTo>
                  <a:lnTo>
                    <a:pt x="9348" y="11377"/>
                  </a:lnTo>
                  <a:lnTo>
                    <a:pt x="9348" y="11388"/>
                  </a:lnTo>
                  <a:cubicBezTo>
                    <a:pt x="9416" y="11575"/>
                    <a:pt x="9484" y="11768"/>
                    <a:pt x="9581" y="11950"/>
                  </a:cubicBezTo>
                  <a:cubicBezTo>
                    <a:pt x="9552" y="11996"/>
                    <a:pt x="9524" y="12036"/>
                    <a:pt x="9495" y="12075"/>
                  </a:cubicBezTo>
                  <a:cubicBezTo>
                    <a:pt x="9387" y="12212"/>
                    <a:pt x="9262" y="12337"/>
                    <a:pt x="9115" y="12450"/>
                  </a:cubicBezTo>
                  <a:cubicBezTo>
                    <a:pt x="8933" y="12587"/>
                    <a:pt x="8734" y="12707"/>
                    <a:pt x="8519" y="12797"/>
                  </a:cubicBezTo>
                  <a:cubicBezTo>
                    <a:pt x="8268" y="12899"/>
                    <a:pt x="7990" y="12973"/>
                    <a:pt x="7694" y="13019"/>
                  </a:cubicBezTo>
                  <a:cubicBezTo>
                    <a:pt x="7523" y="13041"/>
                    <a:pt x="7347" y="13053"/>
                    <a:pt x="7177" y="13053"/>
                  </a:cubicBezTo>
                  <a:cubicBezTo>
                    <a:pt x="6995" y="13053"/>
                    <a:pt x="6819" y="13041"/>
                    <a:pt x="6654" y="13019"/>
                  </a:cubicBezTo>
                  <a:cubicBezTo>
                    <a:pt x="6342" y="12973"/>
                    <a:pt x="6041" y="12888"/>
                    <a:pt x="5757" y="12775"/>
                  </a:cubicBezTo>
                  <a:cubicBezTo>
                    <a:pt x="5524" y="12673"/>
                    <a:pt x="5307" y="12547"/>
                    <a:pt x="5120" y="12405"/>
                  </a:cubicBezTo>
                  <a:cubicBezTo>
                    <a:pt x="4961" y="12280"/>
                    <a:pt x="4819" y="12143"/>
                    <a:pt x="4700" y="11991"/>
                  </a:cubicBezTo>
                  <a:cubicBezTo>
                    <a:pt x="4586" y="11837"/>
                    <a:pt x="4489" y="11672"/>
                    <a:pt x="4421" y="11507"/>
                  </a:cubicBezTo>
                  <a:cubicBezTo>
                    <a:pt x="4352" y="11348"/>
                    <a:pt x="4307" y="11183"/>
                    <a:pt x="4279" y="11013"/>
                  </a:cubicBezTo>
                  <a:cubicBezTo>
                    <a:pt x="4273" y="10973"/>
                    <a:pt x="4268" y="10945"/>
                    <a:pt x="4239" y="10916"/>
                  </a:cubicBezTo>
                  <a:cubicBezTo>
                    <a:pt x="4211" y="10893"/>
                    <a:pt x="4177" y="10877"/>
                    <a:pt x="4142" y="10877"/>
                  </a:cubicBezTo>
                  <a:cubicBezTo>
                    <a:pt x="4103" y="10877"/>
                    <a:pt x="4069" y="10893"/>
                    <a:pt x="4040" y="10916"/>
                  </a:cubicBezTo>
                  <a:cubicBezTo>
                    <a:pt x="4018" y="10939"/>
                    <a:pt x="3995" y="10979"/>
                    <a:pt x="4001" y="11018"/>
                  </a:cubicBezTo>
                  <a:cubicBezTo>
                    <a:pt x="4006" y="11042"/>
                    <a:pt x="4006" y="11070"/>
                    <a:pt x="4012" y="11097"/>
                  </a:cubicBezTo>
                  <a:cubicBezTo>
                    <a:pt x="4012" y="11138"/>
                    <a:pt x="4018" y="11178"/>
                    <a:pt x="4024" y="11217"/>
                  </a:cubicBezTo>
                  <a:cubicBezTo>
                    <a:pt x="4029" y="11275"/>
                    <a:pt x="4040" y="11336"/>
                    <a:pt x="4058" y="11399"/>
                  </a:cubicBezTo>
                  <a:cubicBezTo>
                    <a:pt x="4080" y="11490"/>
                    <a:pt x="4108" y="11582"/>
                    <a:pt x="4137" y="11677"/>
                  </a:cubicBezTo>
                  <a:lnTo>
                    <a:pt x="4142" y="11684"/>
                  </a:lnTo>
                  <a:cubicBezTo>
                    <a:pt x="3943" y="11745"/>
                    <a:pt x="3746" y="11792"/>
                    <a:pt x="3541" y="11826"/>
                  </a:cubicBezTo>
                  <a:cubicBezTo>
                    <a:pt x="3410" y="11837"/>
                    <a:pt x="3279" y="11848"/>
                    <a:pt x="3148" y="11848"/>
                  </a:cubicBezTo>
                  <a:cubicBezTo>
                    <a:pt x="3030" y="11848"/>
                    <a:pt x="2904" y="11842"/>
                    <a:pt x="2779" y="11826"/>
                  </a:cubicBezTo>
                  <a:cubicBezTo>
                    <a:pt x="2569" y="11797"/>
                    <a:pt x="2375" y="11745"/>
                    <a:pt x="2194" y="11672"/>
                  </a:cubicBezTo>
                  <a:cubicBezTo>
                    <a:pt x="2160" y="11661"/>
                    <a:pt x="2125" y="11643"/>
                    <a:pt x="2091" y="11632"/>
                  </a:cubicBezTo>
                  <a:lnTo>
                    <a:pt x="2091" y="11632"/>
                  </a:lnTo>
                  <a:lnTo>
                    <a:pt x="2100" y="11638"/>
                  </a:lnTo>
                  <a:lnTo>
                    <a:pt x="2100" y="11638"/>
                  </a:lnTo>
                  <a:cubicBezTo>
                    <a:pt x="2099" y="11637"/>
                    <a:pt x="2098" y="11637"/>
                    <a:pt x="2097" y="11637"/>
                  </a:cubicBezTo>
                  <a:lnTo>
                    <a:pt x="2109" y="11643"/>
                  </a:lnTo>
                  <a:cubicBezTo>
                    <a:pt x="1887" y="11553"/>
                    <a:pt x="1677" y="11427"/>
                    <a:pt x="1483" y="11280"/>
                  </a:cubicBezTo>
                  <a:cubicBezTo>
                    <a:pt x="1291" y="11126"/>
                    <a:pt x="1120" y="10956"/>
                    <a:pt x="966" y="10763"/>
                  </a:cubicBezTo>
                  <a:cubicBezTo>
                    <a:pt x="807" y="10552"/>
                    <a:pt x="665" y="10313"/>
                    <a:pt x="557" y="10064"/>
                  </a:cubicBezTo>
                  <a:cubicBezTo>
                    <a:pt x="466" y="9848"/>
                    <a:pt x="404" y="9631"/>
                    <a:pt x="363" y="9410"/>
                  </a:cubicBezTo>
                  <a:cubicBezTo>
                    <a:pt x="363" y="9405"/>
                    <a:pt x="363" y="9400"/>
                    <a:pt x="358" y="9387"/>
                  </a:cubicBezTo>
                  <a:cubicBezTo>
                    <a:pt x="353" y="9342"/>
                    <a:pt x="347" y="9297"/>
                    <a:pt x="336" y="9251"/>
                  </a:cubicBezTo>
                  <a:lnTo>
                    <a:pt x="336" y="9256"/>
                  </a:lnTo>
                  <a:cubicBezTo>
                    <a:pt x="295" y="8967"/>
                    <a:pt x="295" y="8671"/>
                    <a:pt x="329" y="8382"/>
                  </a:cubicBezTo>
                  <a:cubicBezTo>
                    <a:pt x="370" y="8104"/>
                    <a:pt x="444" y="7831"/>
                    <a:pt x="552" y="7569"/>
                  </a:cubicBezTo>
                  <a:cubicBezTo>
                    <a:pt x="665" y="7302"/>
                    <a:pt x="819" y="7040"/>
                    <a:pt x="1000" y="6802"/>
                  </a:cubicBezTo>
                  <a:cubicBezTo>
                    <a:pt x="1194" y="6558"/>
                    <a:pt x="1420" y="6324"/>
                    <a:pt x="1682" y="6127"/>
                  </a:cubicBezTo>
                  <a:cubicBezTo>
                    <a:pt x="2034" y="5854"/>
                    <a:pt x="2432" y="5626"/>
                    <a:pt x="2859" y="5438"/>
                  </a:cubicBezTo>
                  <a:cubicBezTo>
                    <a:pt x="3319" y="5251"/>
                    <a:pt x="3785" y="5120"/>
                    <a:pt x="4239" y="5057"/>
                  </a:cubicBezTo>
                  <a:cubicBezTo>
                    <a:pt x="4427" y="5036"/>
                    <a:pt x="4609" y="5023"/>
                    <a:pt x="4774" y="5023"/>
                  </a:cubicBezTo>
                  <a:cubicBezTo>
                    <a:pt x="4939" y="5023"/>
                    <a:pt x="5103" y="5036"/>
                    <a:pt x="5257" y="5057"/>
                  </a:cubicBezTo>
                  <a:cubicBezTo>
                    <a:pt x="5512" y="5091"/>
                    <a:pt x="5757" y="5160"/>
                    <a:pt x="5973" y="5246"/>
                  </a:cubicBezTo>
                  <a:cubicBezTo>
                    <a:pt x="6166" y="5330"/>
                    <a:pt x="6348" y="5432"/>
                    <a:pt x="6513" y="5558"/>
                  </a:cubicBezTo>
                  <a:lnTo>
                    <a:pt x="6518" y="5563"/>
                  </a:lnTo>
                  <a:cubicBezTo>
                    <a:pt x="6654" y="5671"/>
                    <a:pt x="6768" y="5786"/>
                    <a:pt x="6870" y="5904"/>
                  </a:cubicBezTo>
                  <a:cubicBezTo>
                    <a:pt x="6893" y="5938"/>
                    <a:pt x="6922" y="5978"/>
                    <a:pt x="6944" y="6012"/>
                  </a:cubicBezTo>
                  <a:cubicBezTo>
                    <a:pt x="6972" y="6058"/>
                    <a:pt x="7019" y="6080"/>
                    <a:pt x="7064" y="6080"/>
                  </a:cubicBezTo>
                  <a:cubicBezTo>
                    <a:pt x="7087" y="6080"/>
                    <a:pt x="7109" y="6075"/>
                    <a:pt x="7132" y="6064"/>
                  </a:cubicBezTo>
                  <a:cubicBezTo>
                    <a:pt x="7160" y="6046"/>
                    <a:pt x="7182" y="6012"/>
                    <a:pt x="7189" y="5978"/>
                  </a:cubicBezTo>
                  <a:cubicBezTo>
                    <a:pt x="7200" y="5944"/>
                    <a:pt x="7195" y="5910"/>
                    <a:pt x="7177" y="5876"/>
                  </a:cubicBezTo>
                  <a:cubicBezTo>
                    <a:pt x="7075" y="5711"/>
                    <a:pt x="6933" y="5552"/>
                    <a:pt x="6751" y="5393"/>
                  </a:cubicBezTo>
                  <a:lnTo>
                    <a:pt x="6746" y="5393"/>
                  </a:lnTo>
                  <a:cubicBezTo>
                    <a:pt x="6739" y="5149"/>
                    <a:pt x="6751" y="4905"/>
                    <a:pt x="6785" y="4666"/>
                  </a:cubicBezTo>
                  <a:cubicBezTo>
                    <a:pt x="6841" y="4279"/>
                    <a:pt x="6944" y="3898"/>
                    <a:pt x="7092" y="3541"/>
                  </a:cubicBezTo>
                  <a:cubicBezTo>
                    <a:pt x="7250" y="3160"/>
                    <a:pt x="7462" y="2802"/>
                    <a:pt x="7717" y="2472"/>
                  </a:cubicBezTo>
                  <a:cubicBezTo>
                    <a:pt x="7979" y="2138"/>
                    <a:pt x="8291" y="1831"/>
                    <a:pt x="8648" y="1551"/>
                  </a:cubicBezTo>
                  <a:cubicBezTo>
                    <a:pt x="8984" y="1291"/>
                    <a:pt x="9348" y="1068"/>
                    <a:pt x="9739" y="887"/>
                  </a:cubicBezTo>
                  <a:lnTo>
                    <a:pt x="9746" y="887"/>
                  </a:lnTo>
                  <a:cubicBezTo>
                    <a:pt x="9831" y="842"/>
                    <a:pt x="9922" y="801"/>
                    <a:pt x="10007" y="767"/>
                  </a:cubicBezTo>
                  <a:lnTo>
                    <a:pt x="10007" y="762"/>
                  </a:lnTo>
                  <a:lnTo>
                    <a:pt x="10001" y="762"/>
                  </a:lnTo>
                  <a:cubicBezTo>
                    <a:pt x="10450" y="575"/>
                    <a:pt x="10911" y="438"/>
                    <a:pt x="11388" y="352"/>
                  </a:cubicBezTo>
                  <a:cubicBezTo>
                    <a:pt x="11501" y="331"/>
                    <a:pt x="11614" y="313"/>
                    <a:pt x="11729" y="297"/>
                  </a:cubicBezTo>
                  <a:lnTo>
                    <a:pt x="11724" y="297"/>
                  </a:lnTo>
                  <a:cubicBezTo>
                    <a:pt x="12024" y="256"/>
                    <a:pt x="12330" y="234"/>
                    <a:pt x="12626" y="234"/>
                  </a:cubicBezTo>
                  <a:close/>
                  <a:moveTo>
                    <a:pt x="12684" y="1"/>
                  </a:moveTo>
                  <a:cubicBezTo>
                    <a:pt x="12535" y="1"/>
                    <a:pt x="12388" y="1"/>
                    <a:pt x="12240" y="12"/>
                  </a:cubicBezTo>
                  <a:cubicBezTo>
                    <a:pt x="11399" y="63"/>
                    <a:pt x="10575" y="273"/>
                    <a:pt x="9807" y="620"/>
                  </a:cubicBezTo>
                  <a:cubicBezTo>
                    <a:pt x="9064" y="955"/>
                    <a:pt x="8370" y="1433"/>
                    <a:pt x="7819" y="2041"/>
                  </a:cubicBezTo>
                  <a:cubicBezTo>
                    <a:pt x="7552" y="2335"/>
                    <a:pt x="7313" y="2671"/>
                    <a:pt x="7121" y="3024"/>
                  </a:cubicBezTo>
                  <a:cubicBezTo>
                    <a:pt x="6927" y="3387"/>
                    <a:pt x="6780" y="3780"/>
                    <a:pt x="6689" y="4176"/>
                  </a:cubicBezTo>
                  <a:cubicBezTo>
                    <a:pt x="6603" y="4530"/>
                    <a:pt x="6563" y="4892"/>
                    <a:pt x="6563" y="5251"/>
                  </a:cubicBezTo>
                  <a:cubicBezTo>
                    <a:pt x="6489" y="5199"/>
                    <a:pt x="6416" y="5154"/>
                    <a:pt x="6337" y="5109"/>
                  </a:cubicBezTo>
                  <a:cubicBezTo>
                    <a:pt x="6046" y="4950"/>
                    <a:pt x="5723" y="4847"/>
                    <a:pt x="5398" y="4790"/>
                  </a:cubicBezTo>
                  <a:cubicBezTo>
                    <a:pt x="5188" y="4756"/>
                    <a:pt x="4978" y="4740"/>
                    <a:pt x="4768" y="4740"/>
                  </a:cubicBezTo>
                  <a:cubicBezTo>
                    <a:pt x="4279" y="4740"/>
                    <a:pt x="3791" y="4831"/>
                    <a:pt x="3324" y="4967"/>
                  </a:cubicBezTo>
                  <a:cubicBezTo>
                    <a:pt x="2655" y="5172"/>
                    <a:pt x="2023" y="5495"/>
                    <a:pt x="1472" y="5922"/>
                  </a:cubicBezTo>
                  <a:cubicBezTo>
                    <a:pt x="966" y="6319"/>
                    <a:pt x="557" y="6830"/>
                    <a:pt x="302" y="7422"/>
                  </a:cubicBezTo>
                  <a:cubicBezTo>
                    <a:pt x="182" y="7700"/>
                    <a:pt x="98" y="7995"/>
                    <a:pt x="51" y="8296"/>
                  </a:cubicBezTo>
                  <a:cubicBezTo>
                    <a:pt x="12" y="8587"/>
                    <a:pt x="1" y="8881"/>
                    <a:pt x="35" y="9177"/>
                  </a:cubicBezTo>
                  <a:cubicBezTo>
                    <a:pt x="98" y="9741"/>
                    <a:pt x="290" y="10291"/>
                    <a:pt x="609" y="10763"/>
                  </a:cubicBezTo>
                  <a:cubicBezTo>
                    <a:pt x="921" y="11223"/>
                    <a:pt x="1352" y="11609"/>
                    <a:pt x="1853" y="11848"/>
                  </a:cubicBezTo>
                  <a:cubicBezTo>
                    <a:pt x="2115" y="11973"/>
                    <a:pt x="2387" y="12059"/>
                    <a:pt x="2671" y="12104"/>
                  </a:cubicBezTo>
                  <a:cubicBezTo>
                    <a:pt x="2832" y="12127"/>
                    <a:pt x="2993" y="12138"/>
                    <a:pt x="3155" y="12138"/>
                  </a:cubicBezTo>
                  <a:cubicBezTo>
                    <a:pt x="3306" y="12138"/>
                    <a:pt x="3457" y="12128"/>
                    <a:pt x="3609" y="12109"/>
                  </a:cubicBezTo>
                  <a:cubicBezTo>
                    <a:pt x="3830" y="12075"/>
                    <a:pt x="4052" y="12025"/>
                    <a:pt x="4262" y="11950"/>
                  </a:cubicBezTo>
                  <a:cubicBezTo>
                    <a:pt x="4284" y="11991"/>
                    <a:pt x="4307" y="12030"/>
                    <a:pt x="4331" y="12064"/>
                  </a:cubicBezTo>
                  <a:cubicBezTo>
                    <a:pt x="4393" y="12167"/>
                    <a:pt x="4467" y="12269"/>
                    <a:pt x="4552" y="12359"/>
                  </a:cubicBezTo>
                  <a:cubicBezTo>
                    <a:pt x="4706" y="12542"/>
                    <a:pt x="4893" y="12694"/>
                    <a:pt x="5086" y="12825"/>
                  </a:cubicBezTo>
                  <a:cubicBezTo>
                    <a:pt x="5291" y="12962"/>
                    <a:pt x="5512" y="13069"/>
                    <a:pt x="5739" y="13155"/>
                  </a:cubicBezTo>
                  <a:cubicBezTo>
                    <a:pt x="5967" y="13240"/>
                    <a:pt x="6200" y="13303"/>
                    <a:pt x="6432" y="13342"/>
                  </a:cubicBezTo>
                  <a:cubicBezTo>
                    <a:pt x="6658" y="13377"/>
                    <a:pt x="6879" y="13395"/>
                    <a:pt x="7104" y="13395"/>
                  </a:cubicBezTo>
                  <a:cubicBezTo>
                    <a:pt x="7134" y="13395"/>
                    <a:pt x="7164" y="13395"/>
                    <a:pt x="7195" y="13394"/>
                  </a:cubicBezTo>
                  <a:cubicBezTo>
                    <a:pt x="7694" y="13382"/>
                    <a:pt x="8189" y="13274"/>
                    <a:pt x="8643" y="13064"/>
                  </a:cubicBezTo>
                  <a:cubicBezTo>
                    <a:pt x="8887" y="12951"/>
                    <a:pt x="9109" y="12802"/>
                    <a:pt x="9314" y="12632"/>
                  </a:cubicBezTo>
                  <a:cubicBezTo>
                    <a:pt x="9467" y="12495"/>
                    <a:pt x="9603" y="12343"/>
                    <a:pt x="9723" y="12172"/>
                  </a:cubicBezTo>
                  <a:cubicBezTo>
                    <a:pt x="9739" y="12201"/>
                    <a:pt x="9757" y="12223"/>
                    <a:pt x="9780" y="12251"/>
                  </a:cubicBezTo>
                  <a:cubicBezTo>
                    <a:pt x="9910" y="12422"/>
                    <a:pt x="10064" y="12570"/>
                    <a:pt x="10234" y="12707"/>
                  </a:cubicBezTo>
                  <a:cubicBezTo>
                    <a:pt x="10626" y="13019"/>
                    <a:pt x="11081" y="13245"/>
                    <a:pt x="11559" y="13410"/>
                  </a:cubicBezTo>
                  <a:cubicBezTo>
                    <a:pt x="12075" y="13599"/>
                    <a:pt x="12615" y="13706"/>
                    <a:pt x="13161" y="13769"/>
                  </a:cubicBezTo>
                  <a:cubicBezTo>
                    <a:pt x="13447" y="13798"/>
                    <a:pt x="13735" y="13814"/>
                    <a:pt x="14022" y="13814"/>
                  </a:cubicBezTo>
                  <a:cubicBezTo>
                    <a:pt x="14293" y="13814"/>
                    <a:pt x="14564" y="13800"/>
                    <a:pt x="14832" y="13769"/>
                  </a:cubicBezTo>
                  <a:cubicBezTo>
                    <a:pt x="15372" y="13712"/>
                    <a:pt x="15905" y="13593"/>
                    <a:pt x="16405" y="13394"/>
                  </a:cubicBezTo>
                  <a:cubicBezTo>
                    <a:pt x="16872" y="13211"/>
                    <a:pt x="17308" y="12962"/>
                    <a:pt x="17667" y="12610"/>
                  </a:cubicBezTo>
                  <a:cubicBezTo>
                    <a:pt x="17888" y="12393"/>
                    <a:pt x="18065" y="12138"/>
                    <a:pt x="18195" y="11865"/>
                  </a:cubicBezTo>
                  <a:cubicBezTo>
                    <a:pt x="18530" y="12081"/>
                    <a:pt x="18934" y="12188"/>
                    <a:pt x="19332" y="12223"/>
                  </a:cubicBezTo>
                  <a:cubicBezTo>
                    <a:pt x="19409" y="12230"/>
                    <a:pt x="19487" y="12233"/>
                    <a:pt x="19566" y="12233"/>
                  </a:cubicBezTo>
                  <a:cubicBezTo>
                    <a:pt x="19672" y="12233"/>
                    <a:pt x="19779" y="12227"/>
                    <a:pt x="19883" y="12217"/>
                  </a:cubicBezTo>
                  <a:cubicBezTo>
                    <a:pt x="19906" y="12257"/>
                    <a:pt x="19922" y="12303"/>
                    <a:pt x="19951" y="12337"/>
                  </a:cubicBezTo>
                  <a:cubicBezTo>
                    <a:pt x="19985" y="12393"/>
                    <a:pt x="20025" y="12450"/>
                    <a:pt x="20064" y="12502"/>
                  </a:cubicBezTo>
                  <a:cubicBezTo>
                    <a:pt x="20145" y="12598"/>
                    <a:pt x="20229" y="12678"/>
                    <a:pt x="20326" y="12752"/>
                  </a:cubicBezTo>
                  <a:cubicBezTo>
                    <a:pt x="20520" y="12899"/>
                    <a:pt x="20741" y="13001"/>
                    <a:pt x="20968" y="13069"/>
                  </a:cubicBezTo>
                  <a:cubicBezTo>
                    <a:pt x="21207" y="13138"/>
                    <a:pt x="21462" y="13172"/>
                    <a:pt x="21713" y="13177"/>
                  </a:cubicBezTo>
                  <a:cubicBezTo>
                    <a:pt x="21974" y="13177"/>
                    <a:pt x="22230" y="13150"/>
                    <a:pt x="22485" y="13093"/>
                  </a:cubicBezTo>
                  <a:cubicBezTo>
                    <a:pt x="22809" y="13019"/>
                    <a:pt x="23133" y="12899"/>
                    <a:pt x="23418" y="12723"/>
                  </a:cubicBezTo>
                  <a:cubicBezTo>
                    <a:pt x="23644" y="12587"/>
                    <a:pt x="23843" y="12411"/>
                    <a:pt x="24008" y="12201"/>
                  </a:cubicBezTo>
                  <a:cubicBezTo>
                    <a:pt x="24139" y="12382"/>
                    <a:pt x="24315" y="12529"/>
                    <a:pt x="24491" y="12666"/>
                  </a:cubicBezTo>
                  <a:cubicBezTo>
                    <a:pt x="24690" y="12814"/>
                    <a:pt x="24906" y="12928"/>
                    <a:pt x="25128" y="13030"/>
                  </a:cubicBezTo>
                  <a:cubicBezTo>
                    <a:pt x="25377" y="13143"/>
                    <a:pt x="25639" y="13234"/>
                    <a:pt x="25907" y="13308"/>
                  </a:cubicBezTo>
                  <a:cubicBezTo>
                    <a:pt x="26185" y="13382"/>
                    <a:pt x="26468" y="13434"/>
                    <a:pt x="26752" y="13473"/>
                  </a:cubicBezTo>
                  <a:cubicBezTo>
                    <a:pt x="27025" y="13510"/>
                    <a:pt x="27301" y="13530"/>
                    <a:pt x="27576" y="13530"/>
                  </a:cubicBezTo>
                  <a:cubicBezTo>
                    <a:pt x="27852" y="13530"/>
                    <a:pt x="28128" y="13510"/>
                    <a:pt x="28401" y="13468"/>
                  </a:cubicBezTo>
                  <a:cubicBezTo>
                    <a:pt x="28895" y="13389"/>
                    <a:pt x="29384" y="13218"/>
                    <a:pt x="29793" y="12922"/>
                  </a:cubicBezTo>
                  <a:cubicBezTo>
                    <a:pt x="29951" y="12809"/>
                    <a:pt x="30100" y="12673"/>
                    <a:pt x="30230" y="12518"/>
                  </a:cubicBezTo>
                  <a:cubicBezTo>
                    <a:pt x="30497" y="12757"/>
                    <a:pt x="30804" y="12945"/>
                    <a:pt x="31139" y="13082"/>
                  </a:cubicBezTo>
                  <a:cubicBezTo>
                    <a:pt x="31486" y="13229"/>
                    <a:pt x="31855" y="13314"/>
                    <a:pt x="32236" y="13337"/>
                  </a:cubicBezTo>
                  <a:cubicBezTo>
                    <a:pt x="32293" y="13340"/>
                    <a:pt x="32350" y="13342"/>
                    <a:pt x="32407" y="13342"/>
                  </a:cubicBezTo>
                  <a:cubicBezTo>
                    <a:pt x="32701" y="13342"/>
                    <a:pt x="32991" y="13294"/>
                    <a:pt x="33276" y="13224"/>
                  </a:cubicBezTo>
                  <a:cubicBezTo>
                    <a:pt x="33520" y="13161"/>
                    <a:pt x="33759" y="13075"/>
                    <a:pt x="33987" y="12967"/>
                  </a:cubicBezTo>
                  <a:cubicBezTo>
                    <a:pt x="34384" y="12786"/>
                    <a:pt x="34748" y="12529"/>
                    <a:pt x="35049" y="12212"/>
                  </a:cubicBezTo>
                  <a:cubicBezTo>
                    <a:pt x="35186" y="12064"/>
                    <a:pt x="35310" y="11899"/>
                    <a:pt x="35419" y="11723"/>
                  </a:cubicBezTo>
                  <a:cubicBezTo>
                    <a:pt x="35527" y="11553"/>
                    <a:pt x="35611" y="11377"/>
                    <a:pt x="35685" y="11189"/>
                  </a:cubicBezTo>
                  <a:cubicBezTo>
                    <a:pt x="35828" y="10825"/>
                    <a:pt x="35896" y="10439"/>
                    <a:pt x="35912" y="10053"/>
                  </a:cubicBezTo>
                  <a:cubicBezTo>
                    <a:pt x="35930" y="9672"/>
                    <a:pt x="35878" y="9280"/>
                    <a:pt x="35782" y="8905"/>
                  </a:cubicBezTo>
                  <a:cubicBezTo>
                    <a:pt x="35679" y="8540"/>
                    <a:pt x="35527" y="8183"/>
                    <a:pt x="35322" y="7865"/>
                  </a:cubicBezTo>
                  <a:cubicBezTo>
                    <a:pt x="35123" y="7546"/>
                    <a:pt x="34873" y="7263"/>
                    <a:pt x="34577" y="7029"/>
                  </a:cubicBezTo>
                  <a:cubicBezTo>
                    <a:pt x="34276" y="6796"/>
                    <a:pt x="33935" y="6620"/>
                    <a:pt x="33565" y="6518"/>
                  </a:cubicBezTo>
                  <a:cubicBezTo>
                    <a:pt x="33373" y="6461"/>
                    <a:pt x="33174" y="6433"/>
                    <a:pt x="32975" y="6421"/>
                  </a:cubicBezTo>
                  <a:cubicBezTo>
                    <a:pt x="32923" y="6416"/>
                    <a:pt x="32873" y="6416"/>
                    <a:pt x="32815" y="6416"/>
                  </a:cubicBezTo>
                  <a:cubicBezTo>
                    <a:pt x="32657" y="6416"/>
                    <a:pt x="32503" y="6427"/>
                    <a:pt x="32343" y="6450"/>
                  </a:cubicBezTo>
                  <a:cubicBezTo>
                    <a:pt x="32049" y="6495"/>
                    <a:pt x="31764" y="6581"/>
                    <a:pt x="31486" y="6694"/>
                  </a:cubicBezTo>
                  <a:lnTo>
                    <a:pt x="31486" y="6678"/>
                  </a:lnTo>
                  <a:cubicBezTo>
                    <a:pt x="31480" y="6473"/>
                    <a:pt x="31457" y="6268"/>
                    <a:pt x="31423" y="6064"/>
                  </a:cubicBezTo>
                  <a:cubicBezTo>
                    <a:pt x="31389" y="5865"/>
                    <a:pt x="31338" y="5677"/>
                    <a:pt x="31276" y="5490"/>
                  </a:cubicBezTo>
                  <a:cubicBezTo>
                    <a:pt x="31218" y="5330"/>
                    <a:pt x="31145" y="5177"/>
                    <a:pt x="31066" y="5023"/>
                  </a:cubicBezTo>
                  <a:cubicBezTo>
                    <a:pt x="30827" y="4575"/>
                    <a:pt x="30497" y="4171"/>
                    <a:pt x="30088" y="3853"/>
                  </a:cubicBezTo>
                  <a:cubicBezTo>
                    <a:pt x="29896" y="3706"/>
                    <a:pt x="29691" y="3575"/>
                    <a:pt x="29474" y="3467"/>
                  </a:cubicBezTo>
                  <a:cubicBezTo>
                    <a:pt x="29253" y="3358"/>
                    <a:pt x="29025" y="3274"/>
                    <a:pt x="28792" y="3211"/>
                  </a:cubicBezTo>
                  <a:cubicBezTo>
                    <a:pt x="28423" y="3109"/>
                    <a:pt x="28037" y="3064"/>
                    <a:pt x="27651" y="3064"/>
                  </a:cubicBezTo>
                  <a:cubicBezTo>
                    <a:pt x="27549" y="3064"/>
                    <a:pt x="27452" y="3064"/>
                    <a:pt x="27349" y="3074"/>
                  </a:cubicBezTo>
                  <a:cubicBezTo>
                    <a:pt x="26350" y="3137"/>
                    <a:pt x="25367" y="3495"/>
                    <a:pt x="24554" y="4081"/>
                  </a:cubicBezTo>
                  <a:cubicBezTo>
                    <a:pt x="24514" y="4108"/>
                    <a:pt x="24468" y="4142"/>
                    <a:pt x="24428" y="4171"/>
                  </a:cubicBezTo>
                  <a:lnTo>
                    <a:pt x="24428" y="4160"/>
                  </a:lnTo>
                  <a:cubicBezTo>
                    <a:pt x="24423" y="4097"/>
                    <a:pt x="24417" y="4029"/>
                    <a:pt x="24406" y="3966"/>
                  </a:cubicBezTo>
                  <a:cubicBezTo>
                    <a:pt x="24394" y="3842"/>
                    <a:pt x="24366" y="3722"/>
                    <a:pt x="24331" y="3604"/>
                  </a:cubicBezTo>
                  <a:cubicBezTo>
                    <a:pt x="24270" y="3381"/>
                    <a:pt x="24173" y="3166"/>
                    <a:pt x="24048" y="2972"/>
                  </a:cubicBezTo>
                  <a:cubicBezTo>
                    <a:pt x="23798" y="2592"/>
                    <a:pt x="23440" y="2290"/>
                    <a:pt x="23036" y="2086"/>
                  </a:cubicBezTo>
                  <a:cubicBezTo>
                    <a:pt x="22610" y="1865"/>
                    <a:pt x="22144" y="1745"/>
                    <a:pt x="21667" y="1700"/>
                  </a:cubicBezTo>
                  <a:cubicBezTo>
                    <a:pt x="21553" y="1688"/>
                    <a:pt x="21433" y="1682"/>
                    <a:pt x="21315" y="1682"/>
                  </a:cubicBezTo>
                  <a:cubicBezTo>
                    <a:pt x="20956" y="1682"/>
                    <a:pt x="20593" y="1734"/>
                    <a:pt x="20240" y="1836"/>
                  </a:cubicBezTo>
                  <a:cubicBezTo>
                    <a:pt x="19933" y="1921"/>
                    <a:pt x="19639" y="2052"/>
                    <a:pt x="19366" y="2222"/>
                  </a:cubicBezTo>
                  <a:cubicBezTo>
                    <a:pt x="19230" y="2308"/>
                    <a:pt x="19104" y="2404"/>
                    <a:pt x="18986" y="2513"/>
                  </a:cubicBezTo>
                  <a:cubicBezTo>
                    <a:pt x="18934" y="2558"/>
                    <a:pt x="18883" y="2608"/>
                    <a:pt x="18837" y="2660"/>
                  </a:cubicBezTo>
                  <a:cubicBezTo>
                    <a:pt x="18792" y="2586"/>
                    <a:pt x="18740" y="2518"/>
                    <a:pt x="18679" y="2461"/>
                  </a:cubicBezTo>
                  <a:cubicBezTo>
                    <a:pt x="18564" y="2359"/>
                    <a:pt x="18422" y="2296"/>
                    <a:pt x="18275" y="2274"/>
                  </a:cubicBezTo>
                  <a:cubicBezTo>
                    <a:pt x="18207" y="2256"/>
                    <a:pt x="18133" y="2251"/>
                    <a:pt x="18065" y="2251"/>
                  </a:cubicBezTo>
                  <a:cubicBezTo>
                    <a:pt x="17832" y="2251"/>
                    <a:pt x="17604" y="2314"/>
                    <a:pt x="17389" y="2404"/>
                  </a:cubicBezTo>
                  <a:cubicBezTo>
                    <a:pt x="17229" y="2131"/>
                    <a:pt x="17035" y="1876"/>
                    <a:pt x="16820" y="1648"/>
                  </a:cubicBezTo>
                  <a:cubicBezTo>
                    <a:pt x="16524" y="1341"/>
                    <a:pt x="16195" y="1074"/>
                    <a:pt x="15831" y="853"/>
                  </a:cubicBezTo>
                  <a:cubicBezTo>
                    <a:pt x="15479" y="631"/>
                    <a:pt x="15099" y="455"/>
                    <a:pt x="14701" y="318"/>
                  </a:cubicBezTo>
                  <a:cubicBezTo>
                    <a:pt x="14308" y="182"/>
                    <a:pt x="13899" y="97"/>
                    <a:pt x="13484" y="46"/>
                  </a:cubicBezTo>
                  <a:cubicBezTo>
                    <a:pt x="13217" y="12"/>
                    <a:pt x="12951" y="1"/>
                    <a:pt x="12684"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7502178" y="693779"/>
              <a:ext cx="65841" cy="89158"/>
            </a:xfrm>
            <a:custGeom>
              <a:avLst/>
              <a:gdLst/>
              <a:ahLst/>
              <a:cxnLst/>
              <a:rect l="l" t="t" r="r" b="b"/>
              <a:pathLst>
                <a:path w="2002" h="2711" extrusionOk="0">
                  <a:moveTo>
                    <a:pt x="1820" y="166"/>
                  </a:moveTo>
                  <a:lnTo>
                    <a:pt x="1820" y="171"/>
                  </a:lnTo>
                  <a:lnTo>
                    <a:pt x="1813" y="250"/>
                  </a:lnTo>
                  <a:cubicBezTo>
                    <a:pt x="1807" y="308"/>
                    <a:pt x="1802" y="358"/>
                    <a:pt x="1797" y="415"/>
                  </a:cubicBezTo>
                  <a:cubicBezTo>
                    <a:pt x="1786" y="552"/>
                    <a:pt x="1773" y="677"/>
                    <a:pt x="1757" y="796"/>
                  </a:cubicBezTo>
                  <a:cubicBezTo>
                    <a:pt x="1723" y="1063"/>
                    <a:pt x="1677" y="1307"/>
                    <a:pt x="1608" y="1535"/>
                  </a:cubicBezTo>
                  <a:cubicBezTo>
                    <a:pt x="1547" y="1756"/>
                    <a:pt x="1461" y="1950"/>
                    <a:pt x="1359" y="2115"/>
                  </a:cubicBezTo>
                  <a:cubicBezTo>
                    <a:pt x="1302" y="2211"/>
                    <a:pt x="1251" y="2280"/>
                    <a:pt x="1188" y="2341"/>
                  </a:cubicBezTo>
                  <a:cubicBezTo>
                    <a:pt x="1138" y="2382"/>
                    <a:pt x="1086" y="2421"/>
                    <a:pt x="1036" y="2456"/>
                  </a:cubicBezTo>
                  <a:cubicBezTo>
                    <a:pt x="973" y="2490"/>
                    <a:pt x="910" y="2511"/>
                    <a:pt x="842" y="2529"/>
                  </a:cubicBezTo>
                  <a:cubicBezTo>
                    <a:pt x="779" y="2546"/>
                    <a:pt x="716" y="2552"/>
                    <a:pt x="654" y="2552"/>
                  </a:cubicBezTo>
                  <a:cubicBezTo>
                    <a:pt x="603" y="2552"/>
                    <a:pt x="546" y="2546"/>
                    <a:pt x="496" y="2529"/>
                  </a:cubicBezTo>
                  <a:cubicBezTo>
                    <a:pt x="456" y="2518"/>
                    <a:pt x="415" y="2501"/>
                    <a:pt x="388" y="2477"/>
                  </a:cubicBezTo>
                  <a:cubicBezTo>
                    <a:pt x="347" y="2456"/>
                    <a:pt x="320" y="2432"/>
                    <a:pt x="291" y="2404"/>
                  </a:cubicBezTo>
                  <a:cubicBezTo>
                    <a:pt x="262" y="2375"/>
                    <a:pt x="239" y="2341"/>
                    <a:pt x="223" y="2314"/>
                  </a:cubicBezTo>
                  <a:cubicBezTo>
                    <a:pt x="200" y="2273"/>
                    <a:pt x="183" y="2228"/>
                    <a:pt x="171" y="2183"/>
                  </a:cubicBezTo>
                  <a:cubicBezTo>
                    <a:pt x="160" y="2120"/>
                    <a:pt x="149" y="2052"/>
                    <a:pt x="149" y="1978"/>
                  </a:cubicBezTo>
                  <a:cubicBezTo>
                    <a:pt x="155" y="1892"/>
                    <a:pt x="171" y="1808"/>
                    <a:pt x="194" y="1722"/>
                  </a:cubicBezTo>
                  <a:cubicBezTo>
                    <a:pt x="223" y="1620"/>
                    <a:pt x="268" y="1512"/>
                    <a:pt x="331" y="1410"/>
                  </a:cubicBezTo>
                  <a:cubicBezTo>
                    <a:pt x="415" y="1279"/>
                    <a:pt x="530" y="1142"/>
                    <a:pt x="671" y="1006"/>
                  </a:cubicBezTo>
                  <a:cubicBezTo>
                    <a:pt x="831" y="853"/>
                    <a:pt x="1018" y="705"/>
                    <a:pt x="1280" y="529"/>
                  </a:cubicBezTo>
                  <a:cubicBezTo>
                    <a:pt x="1377" y="460"/>
                    <a:pt x="1472" y="392"/>
                    <a:pt x="1574" y="329"/>
                  </a:cubicBezTo>
                  <a:lnTo>
                    <a:pt x="1626" y="295"/>
                  </a:lnTo>
                  <a:cubicBezTo>
                    <a:pt x="1689" y="250"/>
                    <a:pt x="1752" y="211"/>
                    <a:pt x="1813" y="171"/>
                  </a:cubicBezTo>
                  <a:lnTo>
                    <a:pt x="1820" y="166"/>
                  </a:lnTo>
                  <a:close/>
                  <a:moveTo>
                    <a:pt x="1915" y="1"/>
                  </a:moveTo>
                  <a:cubicBezTo>
                    <a:pt x="1888" y="1"/>
                    <a:pt x="1859" y="12"/>
                    <a:pt x="1842" y="35"/>
                  </a:cubicBezTo>
                  <a:cubicBezTo>
                    <a:pt x="1831" y="35"/>
                    <a:pt x="1820" y="40"/>
                    <a:pt x="1807" y="46"/>
                  </a:cubicBezTo>
                  <a:cubicBezTo>
                    <a:pt x="1621" y="177"/>
                    <a:pt x="1427" y="295"/>
                    <a:pt x="1233" y="421"/>
                  </a:cubicBezTo>
                  <a:cubicBezTo>
                    <a:pt x="1029" y="563"/>
                    <a:pt x="824" y="711"/>
                    <a:pt x="637" y="882"/>
                  </a:cubicBezTo>
                  <a:cubicBezTo>
                    <a:pt x="456" y="1040"/>
                    <a:pt x="291" y="1223"/>
                    <a:pt x="176" y="1438"/>
                  </a:cubicBezTo>
                  <a:cubicBezTo>
                    <a:pt x="58" y="1637"/>
                    <a:pt x="0" y="1876"/>
                    <a:pt x="18" y="2109"/>
                  </a:cubicBezTo>
                  <a:cubicBezTo>
                    <a:pt x="35" y="2301"/>
                    <a:pt x="126" y="2490"/>
                    <a:pt x="291" y="2597"/>
                  </a:cubicBezTo>
                  <a:cubicBezTo>
                    <a:pt x="409" y="2678"/>
                    <a:pt x="546" y="2711"/>
                    <a:pt x="683" y="2711"/>
                  </a:cubicBezTo>
                  <a:cubicBezTo>
                    <a:pt x="731" y="2711"/>
                    <a:pt x="778" y="2707"/>
                    <a:pt x="824" y="2700"/>
                  </a:cubicBezTo>
                  <a:cubicBezTo>
                    <a:pt x="921" y="2682"/>
                    <a:pt x="1012" y="2648"/>
                    <a:pt x="1097" y="2603"/>
                  </a:cubicBezTo>
                  <a:cubicBezTo>
                    <a:pt x="1194" y="2558"/>
                    <a:pt x="1274" y="2490"/>
                    <a:pt x="1348" y="2416"/>
                  </a:cubicBezTo>
                  <a:cubicBezTo>
                    <a:pt x="1387" y="2375"/>
                    <a:pt x="1422" y="2330"/>
                    <a:pt x="1450" y="2291"/>
                  </a:cubicBezTo>
                  <a:cubicBezTo>
                    <a:pt x="1490" y="2228"/>
                    <a:pt x="1529" y="2165"/>
                    <a:pt x="1563" y="2102"/>
                  </a:cubicBezTo>
                  <a:cubicBezTo>
                    <a:pt x="1632" y="1978"/>
                    <a:pt x="1689" y="1847"/>
                    <a:pt x="1734" y="1716"/>
                  </a:cubicBezTo>
                  <a:cubicBezTo>
                    <a:pt x="1825" y="1455"/>
                    <a:pt x="1881" y="1182"/>
                    <a:pt x="1922" y="909"/>
                  </a:cubicBezTo>
                  <a:cubicBezTo>
                    <a:pt x="1944" y="773"/>
                    <a:pt x="1956" y="631"/>
                    <a:pt x="1972" y="494"/>
                  </a:cubicBezTo>
                  <a:cubicBezTo>
                    <a:pt x="1983" y="364"/>
                    <a:pt x="1996" y="234"/>
                    <a:pt x="2001" y="103"/>
                  </a:cubicBezTo>
                  <a:cubicBezTo>
                    <a:pt x="2001" y="80"/>
                    <a:pt x="2001" y="57"/>
                    <a:pt x="1983" y="35"/>
                  </a:cubicBezTo>
                  <a:cubicBezTo>
                    <a:pt x="1972" y="17"/>
                    <a:pt x="1949"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507079" y="699206"/>
              <a:ext cx="54955" cy="78535"/>
            </a:xfrm>
            <a:custGeom>
              <a:avLst/>
              <a:gdLst/>
              <a:ahLst/>
              <a:cxnLst/>
              <a:rect l="l" t="t" r="r" b="b"/>
              <a:pathLst>
                <a:path w="1671" h="2388" extrusionOk="0">
                  <a:moveTo>
                    <a:pt x="1671" y="1"/>
                  </a:moveTo>
                  <a:lnTo>
                    <a:pt x="1664" y="6"/>
                  </a:lnTo>
                  <a:cubicBezTo>
                    <a:pt x="1603" y="46"/>
                    <a:pt x="1540" y="85"/>
                    <a:pt x="1477" y="130"/>
                  </a:cubicBezTo>
                  <a:lnTo>
                    <a:pt x="1425" y="164"/>
                  </a:lnTo>
                  <a:cubicBezTo>
                    <a:pt x="1323" y="227"/>
                    <a:pt x="1228" y="295"/>
                    <a:pt x="1131" y="364"/>
                  </a:cubicBezTo>
                  <a:cubicBezTo>
                    <a:pt x="869" y="540"/>
                    <a:pt x="682" y="688"/>
                    <a:pt x="522" y="841"/>
                  </a:cubicBezTo>
                  <a:cubicBezTo>
                    <a:pt x="381" y="977"/>
                    <a:pt x="266" y="1114"/>
                    <a:pt x="182" y="1245"/>
                  </a:cubicBezTo>
                  <a:cubicBezTo>
                    <a:pt x="119" y="1347"/>
                    <a:pt x="74" y="1455"/>
                    <a:pt x="45" y="1557"/>
                  </a:cubicBezTo>
                  <a:cubicBezTo>
                    <a:pt x="22" y="1643"/>
                    <a:pt x="6" y="1727"/>
                    <a:pt x="0" y="1813"/>
                  </a:cubicBezTo>
                  <a:cubicBezTo>
                    <a:pt x="0" y="1887"/>
                    <a:pt x="11" y="1955"/>
                    <a:pt x="22" y="2018"/>
                  </a:cubicBezTo>
                  <a:cubicBezTo>
                    <a:pt x="34" y="2063"/>
                    <a:pt x="51" y="2102"/>
                    <a:pt x="74" y="2149"/>
                  </a:cubicBezTo>
                  <a:cubicBezTo>
                    <a:pt x="90" y="2176"/>
                    <a:pt x="113" y="2210"/>
                    <a:pt x="142" y="2239"/>
                  </a:cubicBezTo>
                  <a:cubicBezTo>
                    <a:pt x="171" y="2267"/>
                    <a:pt x="198" y="2291"/>
                    <a:pt x="239" y="2312"/>
                  </a:cubicBezTo>
                  <a:cubicBezTo>
                    <a:pt x="266" y="2336"/>
                    <a:pt x="307" y="2353"/>
                    <a:pt x="347" y="2364"/>
                  </a:cubicBezTo>
                  <a:cubicBezTo>
                    <a:pt x="397" y="2381"/>
                    <a:pt x="454" y="2387"/>
                    <a:pt x="505" y="2387"/>
                  </a:cubicBezTo>
                  <a:cubicBezTo>
                    <a:pt x="567" y="2387"/>
                    <a:pt x="630" y="2381"/>
                    <a:pt x="693" y="2364"/>
                  </a:cubicBezTo>
                  <a:cubicBezTo>
                    <a:pt x="761" y="2346"/>
                    <a:pt x="824" y="2325"/>
                    <a:pt x="887" y="2291"/>
                  </a:cubicBezTo>
                  <a:cubicBezTo>
                    <a:pt x="942" y="2256"/>
                    <a:pt x="989" y="2217"/>
                    <a:pt x="1039" y="2176"/>
                  </a:cubicBezTo>
                  <a:cubicBezTo>
                    <a:pt x="1102" y="2115"/>
                    <a:pt x="1153" y="2046"/>
                    <a:pt x="1215" y="1950"/>
                  </a:cubicBezTo>
                  <a:cubicBezTo>
                    <a:pt x="1312" y="1785"/>
                    <a:pt x="1398" y="1591"/>
                    <a:pt x="1459" y="1370"/>
                  </a:cubicBezTo>
                  <a:cubicBezTo>
                    <a:pt x="1528" y="1142"/>
                    <a:pt x="1574" y="904"/>
                    <a:pt x="1608" y="631"/>
                  </a:cubicBezTo>
                  <a:cubicBezTo>
                    <a:pt x="1624" y="512"/>
                    <a:pt x="1637" y="387"/>
                    <a:pt x="1648" y="250"/>
                  </a:cubicBezTo>
                  <a:cubicBezTo>
                    <a:pt x="1653" y="193"/>
                    <a:pt x="1658" y="143"/>
                    <a:pt x="1664"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7519938" y="699206"/>
              <a:ext cx="42096" cy="78535"/>
            </a:xfrm>
            <a:custGeom>
              <a:avLst/>
              <a:gdLst/>
              <a:ahLst/>
              <a:cxnLst/>
              <a:rect l="l" t="t" r="r" b="b"/>
              <a:pathLst>
                <a:path w="1280" h="2388" extrusionOk="0">
                  <a:moveTo>
                    <a:pt x="1" y="2375"/>
                  </a:moveTo>
                  <a:cubicBezTo>
                    <a:pt x="35" y="2381"/>
                    <a:pt x="74" y="2387"/>
                    <a:pt x="114" y="2387"/>
                  </a:cubicBezTo>
                  <a:cubicBezTo>
                    <a:pt x="160" y="2387"/>
                    <a:pt x="205" y="2387"/>
                    <a:pt x="250" y="2375"/>
                  </a:cubicBezTo>
                  <a:cubicBezTo>
                    <a:pt x="205" y="2387"/>
                    <a:pt x="160" y="2387"/>
                    <a:pt x="114" y="2387"/>
                  </a:cubicBezTo>
                  <a:cubicBezTo>
                    <a:pt x="74" y="2387"/>
                    <a:pt x="35" y="2381"/>
                    <a:pt x="1" y="2375"/>
                  </a:cubicBezTo>
                  <a:close/>
                  <a:moveTo>
                    <a:pt x="666" y="2160"/>
                  </a:moveTo>
                  <a:cubicBezTo>
                    <a:pt x="659" y="2165"/>
                    <a:pt x="654" y="2171"/>
                    <a:pt x="648" y="2176"/>
                  </a:cubicBezTo>
                  <a:cubicBezTo>
                    <a:pt x="648" y="2176"/>
                    <a:pt x="643" y="2183"/>
                    <a:pt x="637" y="2183"/>
                  </a:cubicBezTo>
                  <a:cubicBezTo>
                    <a:pt x="643" y="2183"/>
                    <a:pt x="648" y="2176"/>
                    <a:pt x="648" y="2176"/>
                  </a:cubicBezTo>
                  <a:cubicBezTo>
                    <a:pt x="654" y="2171"/>
                    <a:pt x="659" y="2165"/>
                    <a:pt x="666" y="2160"/>
                  </a:cubicBezTo>
                  <a:close/>
                  <a:moveTo>
                    <a:pt x="1280" y="1"/>
                  </a:moveTo>
                  <a:lnTo>
                    <a:pt x="1273" y="6"/>
                  </a:lnTo>
                  <a:cubicBezTo>
                    <a:pt x="1246" y="23"/>
                    <a:pt x="1217" y="46"/>
                    <a:pt x="1188" y="62"/>
                  </a:cubicBezTo>
                  <a:cubicBezTo>
                    <a:pt x="1217" y="46"/>
                    <a:pt x="1246" y="23"/>
                    <a:pt x="1273" y="6"/>
                  </a:cubicBezTo>
                  <a:lnTo>
                    <a:pt x="1280" y="1"/>
                  </a:lnTo>
                  <a:lnTo>
                    <a:pt x="1280" y="6"/>
                  </a:lnTo>
                  <a:lnTo>
                    <a:pt x="1273" y="85"/>
                  </a:lnTo>
                  <a:cubicBezTo>
                    <a:pt x="1267" y="143"/>
                    <a:pt x="1262" y="193"/>
                    <a:pt x="1257" y="250"/>
                  </a:cubicBezTo>
                  <a:cubicBezTo>
                    <a:pt x="1246" y="387"/>
                    <a:pt x="1233" y="512"/>
                    <a:pt x="1217" y="631"/>
                  </a:cubicBezTo>
                  <a:cubicBezTo>
                    <a:pt x="1205" y="739"/>
                    <a:pt x="1188" y="841"/>
                    <a:pt x="1171" y="943"/>
                  </a:cubicBezTo>
                  <a:cubicBezTo>
                    <a:pt x="1188" y="841"/>
                    <a:pt x="1205" y="739"/>
                    <a:pt x="1217" y="631"/>
                  </a:cubicBezTo>
                  <a:cubicBezTo>
                    <a:pt x="1233" y="512"/>
                    <a:pt x="1246" y="387"/>
                    <a:pt x="1257" y="250"/>
                  </a:cubicBezTo>
                  <a:cubicBezTo>
                    <a:pt x="1262" y="193"/>
                    <a:pt x="1267" y="143"/>
                    <a:pt x="1273" y="85"/>
                  </a:cubicBezTo>
                  <a:lnTo>
                    <a:pt x="128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7519412" y="696048"/>
              <a:ext cx="48246" cy="82416"/>
            </a:xfrm>
            <a:custGeom>
              <a:avLst/>
              <a:gdLst/>
              <a:ahLst/>
              <a:cxnLst/>
              <a:rect l="l" t="t" r="r" b="b"/>
              <a:pathLst>
                <a:path w="1467" h="2506" extrusionOk="0">
                  <a:moveTo>
                    <a:pt x="0" y="2466"/>
                  </a:moveTo>
                  <a:cubicBezTo>
                    <a:pt x="4" y="2467"/>
                    <a:pt x="7" y="2468"/>
                    <a:pt x="11" y="2470"/>
                  </a:cubicBezTo>
                  <a:lnTo>
                    <a:pt x="11" y="2470"/>
                  </a:lnTo>
                  <a:cubicBezTo>
                    <a:pt x="7" y="2468"/>
                    <a:pt x="4" y="2466"/>
                    <a:pt x="0" y="2466"/>
                  </a:cubicBezTo>
                  <a:close/>
                  <a:moveTo>
                    <a:pt x="11" y="2470"/>
                  </a:moveTo>
                  <a:cubicBezTo>
                    <a:pt x="12" y="2470"/>
                    <a:pt x="13" y="2471"/>
                    <a:pt x="14" y="2471"/>
                  </a:cubicBezTo>
                  <a:lnTo>
                    <a:pt x="14" y="2471"/>
                  </a:lnTo>
                  <a:cubicBezTo>
                    <a:pt x="13" y="2470"/>
                    <a:pt x="12" y="2470"/>
                    <a:pt x="11" y="2470"/>
                  </a:cubicBezTo>
                  <a:close/>
                  <a:moveTo>
                    <a:pt x="1312" y="0"/>
                  </a:moveTo>
                  <a:cubicBezTo>
                    <a:pt x="1244" y="0"/>
                    <a:pt x="1193" y="56"/>
                    <a:pt x="1181" y="124"/>
                  </a:cubicBezTo>
                  <a:cubicBezTo>
                    <a:pt x="1176" y="142"/>
                    <a:pt x="1170" y="165"/>
                    <a:pt x="1170" y="181"/>
                  </a:cubicBezTo>
                  <a:cubicBezTo>
                    <a:pt x="1181" y="176"/>
                    <a:pt x="1193" y="165"/>
                    <a:pt x="1204" y="158"/>
                  </a:cubicBezTo>
                  <a:cubicBezTo>
                    <a:pt x="1233" y="142"/>
                    <a:pt x="1262" y="119"/>
                    <a:pt x="1289" y="102"/>
                  </a:cubicBezTo>
                  <a:lnTo>
                    <a:pt x="1296" y="97"/>
                  </a:lnTo>
                  <a:lnTo>
                    <a:pt x="1296" y="102"/>
                  </a:lnTo>
                  <a:lnTo>
                    <a:pt x="1289" y="181"/>
                  </a:lnTo>
                  <a:cubicBezTo>
                    <a:pt x="1283" y="239"/>
                    <a:pt x="1278" y="289"/>
                    <a:pt x="1273" y="346"/>
                  </a:cubicBezTo>
                  <a:cubicBezTo>
                    <a:pt x="1262" y="483"/>
                    <a:pt x="1249" y="608"/>
                    <a:pt x="1233" y="727"/>
                  </a:cubicBezTo>
                  <a:cubicBezTo>
                    <a:pt x="1221" y="835"/>
                    <a:pt x="1204" y="937"/>
                    <a:pt x="1187" y="1039"/>
                  </a:cubicBezTo>
                  <a:cubicBezTo>
                    <a:pt x="1159" y="1188"/>
                    <a:pt x="1125" y="1330"/>
                    <a:pt x="1084" y="1466"/>
                  </a:cubicBezTo>
                  <a:cubicBezTo>
                    <a:pt x="1023" y="1687"/>
                    <a:pt x="937" y="1881"/>
                    <a:pt x="840" y="2046"/>
                  </a:cubicBezTo>
                  <a:cubicBezTo>
                    <a:pt x="784" y="2136"/>
                    <a:pt x="732" y="2198"/>
                    <a:pt x="682" y="2256"/>
                  </a:cubicBezTo>
                  <a:cubicBezTo>
                    <a:pt x="675" y="2261"/>
                    <a:pt x="670" y="2267"/>
                    <a:pt x="664" y="2272"/>
                  </a:cubicBezTo>
                  <a:cubicBezTo>
                    <a:pt x="664" y="2272"/>
                    <a:pt x="659" y="2279"/>
                    <a:pt x="653" y="2279"/>
                  </a:cubicBezTo>
                  <a:cubicBezTo>
                    <a:pt x="607" y="2318"/>
                    <a:pt x="562" y="2352"/>
                    <a:pt x="512" y="2387"/>
                  </a:cubicBezTo>
                  <a:cubicBezTo>
                    <a:pt x="449" y="2421"/>
                    <a:pt x="386" y="2442"/>
                    <a:pt x="318" y="2460"/>
                  </a:cubicBezTo>
                  <a:cubicBezTo>
                    <a:pt x="300" y="2466"/>
                    <a:pt x="284" y="2471"/>
                    <a:pt x="266" y="2471"/>
                  </a:cubicBezTo>
                  <a:cubicBezTo>
                    <a:pt x="221" y="2483"/>
                    <a:pt x="176" y="2483"/>
                    <a:pt x="130" y="2483"/>
                  </a:cubicBezTo>
                  <a:cubicBezTo>
                    <a:pt x="90" y="2483"/>
                    <a:pt x="51" y="2477"/>
                    <a:pt x="17" y="2471"/>
                  </a:cubicBezTo>
                  <a:cubicBezTo>
                    <a:pt x="16" y="2471"/>
                    <a:pt x="15" y="2471"/>
                    <a:pt x="14" y="2471"/>
                  </a:cubicBezTo>
                  <a:lnTo>
                    <a:pt x="14" y="2471"/>
                  </a:lnTo>
                  <a:cubicBezTo>
                    <a:pt x="72" y="2491"/>
                    <a:pt x="135" y="2505"/>
                    <a:pt x="198" y="2505"/>
                  </a:cubicBezTo>
                  <a:lnTo>
                    <a:pt x="216" y="2505"/>
                  </a:lnTo>
                  <a:cubicBezTo>
                    <a:pt x="300" y="2505"/>
                    <a:pt x="386" y="2489"/>
                    <a:pt x="465" y="2449"/>
                  </a:cubicBezTo>
                  <a:cubicBezTo>
                    <a:pt x="551" y="2408"/>
                    <a:pt x="630" y="2358"/>
                    <a:pt x="693" y="2295"/>
                  </a:cubicBezTo>
                  <a:cubicBezTo>
                    <a:pt x="772" y="2222"/>
                    <a:pt x="840" y="2148"/>
                    <a:pt x="898" y="2062"/>
                  </a:cubicBezTo>
                  <a:cubicBezTo>
                    <a:pt x="960" y="1972"/>
                    <a:pt x="1016" y="1870"/>
                    <a:pt x="1063" y="1767"/>
                  </a:cubicBezTo>
                  <a:cubicBezTo>
                    <a:pt x="1153" y="1585"/>
                    <a:pt x="1221" y="1386"/>
                    <a:pt x="1273" y="1188"/>
                  </a:cubicBezTo>
                  <a:cubicBezTo>
                    <a:pt x="1296" y="1113"/>
                    <a:pt x="1312" y="1034"/>
                    <a:pt x="1330" y="960"/>
                  </a:cubicBezTo>
                  <a:cubicBezTo>
                    <a:pt x="1335" y="915"/>
                    <a:pt x="1312" y="874"/>
                    <a:pt x="1278" y="847"/>
                  </a:cubicBezTo>
                  <a:cubicBezTo>
                    <a:pt x="1289" y="801"/>
                    <a:pt x="1307" y="756"/>
                    <a:pt x="1323" y="711"/>
                  </a:cubicBezTo>
                  <a:cubicBezTo>
                    <a:pt x="1375" y="528"/>
                    <a:pt x="1420" y="341"/>
                    <a:pt x="1454" y="153"/>
                  </a:cubicBezTo>
                  <a:cubicBezTo>
                    <a:pt x="1466" y="79"/>
                    <a:pt x="1403"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509841" y="770210"/>
              <a:ext cx="1907" cy="2631"/>
            </a:xfrm>
            <a:custGeom>
              <a:avLst/>
              <a:gdLst/>
              <a:ahLst/>
              <a:cxnLst/>
              <a:rect l="l" t="t" r="r" b="b"/>
              <a:pathLst>
                <a:path w="58" h="80" extrusionOk="0">
                  <a:moveTo>
                    <a:pt x="1" y="1"/>
                  </a:moveTo>
                  <a:cubicBezTo>
                    <a:pt x="18" y="29"/>
                    <a:pt x="35" y="58"/>
                    <a:pt x="58" y="80"/>
                  </a:cubicBezTo>
                  <a:cubicBezTo>
                    <a:pt x="35" y="51"/>
                    <a:pt x="18" y="29"/>
                    <a:pt x="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7505171" y="763501"/>
              <a:ext cx="6939" cy="9768"/>
            </a:xfrm>
            <a:custGeom>
              <a:avLst/>
              <a:gdLst/>
              <a:ahLst/>
              <a:cxnLst/>
              <a:rect l="l" t="t" r="r" b="b"/>
              <a:pathLst>
                <a:path w="211" h="297" extrusionOk="0">
                  <a:moveTo>
                    <a:pt x="69" y="0"/>
                  </a:moveTo>
                  <a:cubicBezTo>
                    <a:pt x="51" y="11"/>
                    <a:pt x="40" y="23"/>
                    <a:pt x="29" y="34"/>
                  </a:cubicBezTo>
                  <a:cubicBezTo>
                    <a:pt x="1" y="74"/>
                    <a:pt x="1" y="153"/>
                    <a:pt x="51" y="181"/>
                  </a:cubicBezTo>
                  <a:cubicBezTo>
                    <a:pt x="58" y="181"/>
                    <a:pt x="64" y="187"/>
                    <a:pt x="69" y="187"/>
                  </a:cubicBezTo>
                  <a:cubicBezTo>
                    <a:pt x="103" y="233"/>
                    <a:pt x="154" y="267"/>
                    <a:pt x="205" y="296"/>
                  </a:cubicBezTo>
                  <a:lnTo>
                    <a:pt x="211" y="296"/>
                  </a:lnTo>
                  <a:cubicBezTo>
                    <a:pt x="205" y="289"/>
                    <a:pt x="205" y="289"/>
                    <a:pt x="200" y="284"/>
                  </a:cubicBezTo>
                  <a:cubicBezTo>
                    <a:pt x="177" y="262"/>
                    <a:pt x="160" y="233"/>
                    <a:pt x="143" y="205"/>
                  </a:cubicBezTo>
                  <a:cubicBezTo>
                    <a:pt x="137" y="199"/>
                    <a:pt x="137" y="199"/>
                    <a:pt x="132" y="194"/>
                  </a:cubicBezTo>
                  <a:cubicBezTo>
                    <a:pt x="126" y="187"/>
                    <a:pt x="126" y="176"/>
                    <a:pt x="119" y="171"/>
                  </a:cubicBezTo>
                  <a:cubicBezTo>
                    <a:pt x="109" y="142"/>
                    <a:pt x="98" y="113"/>
                    <a:pt x="85" y="85"/>
                  </a:cubicBezTo>
                  <a:cubicBezTo>
                    <a:pt x="85" y="79"/>
                    <a:pt x="85" y="68"/>
                    <a:pt x="80" y="63"/>
                  </a:cubicBezTo>
                  <a:cubicBezTo>
                    <a:pt x="80" y="45"/>
                    <a:pt x="74" y="29"/>
                    <a:pt x="74" y="16"/>
                  </a:cubicBezTo>
                  <a:cubicBezTo>
                    <a:pt x="74" y="11"/>
                    <a:pt x="69" y="6"/>
                    <a:pt x="69"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7507440" y="699206"/>
              <a:ext cx="54593" cy="78535"/>
            </a:xfrm>
            <a:custGeom>
              <a:avLst/>
              <a:gdLst/>
              <a:ahLst/>
              <a:cxnLst/>
              <a:rect l="l" t="t" r="r" b="b"/>
              <a:pathLst>
                <a:path w="1660" h="2388" extrusionOk="0">
                  <a:moveTo>
                    <a:pt x="1660" y="1"/>
                  </a:moveTo>
                  <a:lnTo>
                    <a:pt x="1653" y="6"/>
                  </a:lnTo>
                  <a:cubicBezTo>
                    <a:pt x="1626" y="23"/>
                    <a:pt x="1597" y="46"/>
                    <a:pt x="1568" y="62"/>
                  </a:cubicBezTo>
                  <a:cubicBezTo>
                    <a:pt x="1557" y="69"/>
                    <a:pt x="1545" y="80"/>
                    <a:pt x="1534" y="85"/>
                  </a:cubicBezTo>
                  <a:cubicBezTo>
                    <a:pt x="1523" y="137"/>
                    <a:pt x="1511" y="188"/>
                    <a:pt x="1500" y="239"/>
                  </a:cubicBezTo>
                  <a:cubicBezTo>
                    <a:pt x="1498" y="242"/>
                    <a:pt x="1497" y="244"/>
                    <a:pt x="1496" y="248"/>
                  </a:cubicBezTo>
                  <a:lnTo>
                    <a:pt x="1496" y="248"/>
                  </a:lnTo>
                  <a:lnTo>
                    <a:pt x="1500" y="239"/>
                  </a:lnTo>
                  <a:lnTo>
                    <a:pt x="1500" y="239"/>
                  </a:lnTo>
                  <a:cubicBezTo>
                    <a:pt x="1500" y="240"/>
                    <a:pt x="1500" y="244"/>
                    <a:pt x="1496" y="249"/>
                  </a:cubicBezTo>
                  <a:lnTo>
                    <a:pt x="1496" y="249"/>
                  </a:lnTo>
                  <a:cubicBezTo>
                    <a:pt x="1496" y="249"/>
                    <a:pt x="1496" y="248"/>
                    <a:pt x="1496" y="248"/>
                  </a:cubicBezTo>
                  <a:lnTo>
                    <a:pt x="1496" y="248"/>
                  </a:lnTo>
                  <a:lnTo>
                    <a:pt x="1495" y="250"/>
                  </a:lnTo>
                  <a:cubicBezTo>
                    <a:pt x="1495" y="250"/>
                    <a:pt x="1495" y="250"/>
                    <a:pt x="1496" y="249"/>
                  </a:cubicBezTo>
                  <a:lnTo>
                    <a:pt x="1496" y="249"/>
                  </a:lnTo>
                  <a:cubicBezTo>
                    <a:pt x="1495" y="255"/>
                    <a:pt x="1495" y="261"/>
                    <a:pt x="1495" y="267"/>
                  </a:cubicBezTo>
                  <a:lnTo>
                    <a:pt x="1495" y="250"/>
                  </a:lnTo>
                  <a:cubicBezTo>
                    <a:pt x="1398" y="631"/>
                    <a:pt x="1262" y="1011"/>
                    <a:pt x="1073" y="1358"/>
                  </a:cubicBezTo>
                  <a:cubicBezTo>
                    <a:pt x="989" y="1512"/>
                    <a:pt x="892" y="1659"/>
                    <a:pt x="766" y="1785"/>
                  </a:cubicBezTo>
                  <a:cubicBezTo>
                    <a:pt x="716" y="1835"/>
                    <a:pt x="659" y="1887"/>
                    <a:pt x="596" y="1926"/>
                  </a:cubicBezTo>
                  <a:cubicBezTo>
                    <a:pt x="556" y="1950"/>
                    <a:pt x="511" y="1966"/>
                    <a:pt x="466" y="1984"/>
                  </a:cubicBezTo>
                  <a:cubicBezTo>
                    <a:pt x="426" y="1995"/>
                    <a:pt x="386" y="1995"/>
                    <a:pt x="352" y="2000"/>
                  </a:cubicBezTo>
                  <a:cubicBezTo>
                    <a:pt x="267" y="2000"/>
                    <a:pt x="181" y="1978"/>
                    <a:pt x="97" y="1966"/>
                  </a:cubicBezTo>
                  <a:cubicBezTo>
                    <a:pt x="79" y="1955"/>
                    <a:pt x="63" y="1950"/>
                    <a:pt x="45" y="1950"/>
                  </a:cubicBezTo>
                  <a:lnTo>
                    <a:pt x="29" y="1950"/>
                  </a:lnTo>
                  <a:cubicBezTo>
                    <a:pt x="16" y="1950"/>
                    <a:pt x="11" y="1955"/>
                    <a:pt x="0" y="1955"/>
                  </a:cubicBezTo>
                  <a:cubicBezTo>
                    <a:pt x="0" y="1961"/>
                    <a:pt x="5" y="1966"/>
                    <a:pt x="5" y="1971"/>
                  </a:cubicBezTo>
                  <a:cubicBezTo>
                    <a:pt x="5" y="1984"/>
                    <a:pt x="11" y="2000"/>
                    <a:pt x="11" y="2018"/>
                  </a:cubicBezTo>
                  <a:cubicBezTo>
                    <a:pt x="16" y="2023"/>
                    <a:pt x="16" y="2034"/>
                    <a:pt x="16" y="2040"/>
                  </a:cubicBezTo>
                  <a:cubicBezTo>
                    <a:pt x="29" y="2068"/>
                    <a:pt x="40" y="2097"/>
                    <a:pt x="50" y="2126"/>
                  </a:cubicBezTo>
                  <a:cubicBezTo>
                    <a:pt x="57" y="2131"/>
                    <a:pt x="57" y="2142"/>
                    <a:pt x="63" y="2149"/>
                  </a:cubicBezTo>
                  <a:cubicBezTo>
                    <a:pt x="68" y="2154"/>
                    <a:pt x="68" y="2154"/>
                    <a:pt x="74" y="2160"/>
                  </a:cubicBezTo>
                  <a:cubicBezTo>
                    <a:pt x="91" y="2188"/>
                    <a:pt x="108" y="2210"/>
                    <a:pt x="131" y="2239"/>
                  </a:cubicBezTo>
                  <a:cubicBezTo>
                    <a:pt x="136" y="2244"/>
                    <a:pt x="136" y="2244"/>
                    <a:pt x="142" y="2251"/>
                  </a:cubicBezTo>
                  <a:cubicBezTo>
                    <a:pt x="210" y="2301"/>
                    <a:pt x="284" y="2341"/>
                    <a:pt x="364" y="2370"/>
                  </a:cubicBezTo>
                  <a:cubicBezTo>
                    <a:pt x="370" y="2370"/>
                    <a:pt x="375" y="2375"/>
                    <a:pt x="381" y="2375"/>
                  </a:cubicBezTo>
                  <a:cubicBezTo>
                    <a:pt x="415" y="2381"/>
                    <a:pt x="454" y="2387"/>
                    <a:pt x="494" y="2387"/>
                  </a:cubicBezTo>
                  <a:cubicBezTo>
                    <a:pt x="540" y="2387"/>
                    <a:pt x="585" y="2387"/>
                    <a:pt x="630" y="2375"/>
                  </a:cubicBezTo>
                  <a:cubicBezTo>
                    <a:pt x="648" y="2375"/>
                    <a:pt x="664" y="2370"/>
                    <a:pt x="682" y="2364"/>
                  </a:cubicBezTo>
                  <a:cubicBezTo>
                    <a:pt x="750" y="2346"/>
                    <a:pt x="813" y="2325"/>
                    <a:pt x="876" y="2291"/>
                  </a:cubicBezTo>
                  <a:cubicBezTo>
                    <a:pt x="926" y="2256"/>
                    <a:pt x="971" y="2222"/>
                    <a:pt x="1017" y="2183"/>
                  </a:cubicBezTo>
                  <a:cubicBezTo>
                    <a:pt x="1023" y="2183"/>
                    <a:pt x="1028" y="2176"/>
                    <a:pt x="1028" y="2176"/>
                  </a:cubicBezTo>
                  <a:cubicBezTo>
                    <a:pt x="1034" y="2171"/>
                    <a:pt x="1039" y="2165"/>
                    <a:pt x="1046" y="2160"/>
                  </a:cubicBezTo>
                  <a:cubicBezTo>
                    <a:pt x="1096" y="2102"/>
                    <a:pt x="1148" y="2040"/>
                    <a:pt x="1204" y="1950"/>
                  </a:cubicBezTo>
                  <a:cubicBezTo>
                    <a:pt x="1301" y="1785"/>
                    <a:pt x="1387" y="1591"/>
                    <a:pt x="1448" y="1370"/>
                  </a:cubicBezTo>
                  <a:cubicBezTo>
                    <a:pt x="1489" y="1234"/>
                    <a:pt x="1523" y="1092"/>
                    <a:pt x="1551" y="943"/>
                  </a:cubicBezTo>
                  <a:cubicBezTo>
                    <a:pt x="1568" y="841"/>
                    <a:pt x="1585" y="739"/>
                    <a:pt x="1597" y="631"/>
                  </a:cubicBezTo>
                  <a:cubicBezTo>
                    <a:pt x="1613" y="512"/>
                    <a:pt x="1626" y="387"/>
                    <a:pt x="1637" y="250"/>
                  </a:cubicBezTo>
                  <a:cubicBezTo>
                    <a:pt x="1642" y="193"/>
                    <a:pt x="1647" y="143"/>
                    <a:pt x="1653"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8093280" y="707230"/>
              <a:ext cx="65808" cy="89191"/>
            </a:xfrm>
            <a:custGeom>
              <a:avLst/>
              <a:gdLst/>
              <a:ahLst/>
              <a:cxnLst/>
              <a:rect l="l" t="t" r="r" b="b"/>
              <a:pathLst>
                <a:path w="2001" h="2712" extrusionOk="0">
                  <a:moveTo>
                    <a:pt x="1814" y="166"/>
                  </a:moveTo>
                  <a:lnTo>
                    <a:pt x="1820" y="171"/>
                  </a:lnTo>
                  <a:lnTo>
                    <a:pt x="1814" y="251"/>
                  </a:lnTo>
                  <a:cubicBezTo>
                    <a:pt x="1807" y="308"/>
                    <a:pt x="1802" y="364"/>
                    <a:pt x="1796" y="416"/>
                  </a:cubicBezTo>
                  <a:cubicBezTo>
                    <a:pt x="1786" y="552"/>
                    <a:pt x="1773" y="677"/>
                    <a:pt x="1757" y="796"/>
                  </a:cubicBezTo>
                  <a:cubicBezTo>
                    <a:pt x="1723" y="1069"/>
                    <a:pt x="1671" y="1307"/>
                    <a:pt x="1610" y="1535"/>
                  </a:cubicBezTo>
                  <a:cubicBezTo>
                    <a:pt x="1541" y="1762"/>
                    <a:pt x="1461" y="1950"/>
                    <a:pt x="1359" y="2120"/>
                  </a:cubicBezTo>
                  <a:cubicBezTo>
                    <a:pt x="1303" y="2212"/>
                    <a:pt x="1245" y="2280"/>
                    <a:pt x="1188" y="2341"/>
                  </a:cubicBezTo>
                  <a:cubicBezTo>
                    <a:pt x="1138" y="2388"/>
                    <a:pt x="1086" y="2422"/>
                    <a:pt x="1035" y="2456"/>
                  </a:cubicBezTo>
                  <a:cubicBezTo>
                    <a:pt x="973" y="2490"/>
                    <a:pt x="905" y="2512"/>
                    <a:pt x="842" y="2529"/>
                  </a:cubicBezTo>
                  <a:cubicBezTo>
                    <a:pt x="779" y="2546"/>
                    <a:pt x="711" y="2558"/>
                    <a:pt x="655" y="2558"/>
                  </a:cubicBezTo>
                  <a:cubicBezTo>
                    <a:pt x="598" y="2553"/>
                    <a:pt x="546" y="2546"/>
                    <a:pt x="495" y="2529"/>
                  </a:cubicBezTo>
                  <a:cubicBezTo>
                    <a:pt x="456" y="2518"/>
                    <a:pt x="416" y="2501"/>
                    <a:pt x="382" y="2478"/>
                  </a:cubicBezTo>
                  <a:cubicBezTo>
                    <a:pt x="348" y="2461"/>
                    <a:pt x="320" y="2433"/>
                    <a:pt x="291" y="2404"/>
                  </a:cubicBezTo>
                  <a:cubicBezTo>
                    <a:pt x="262" y="2375"/>
                    <a:pt x="239" y="2341"/>
                    <a:pt x="223" y="2314"/>
                  </a:cubicBezTo>
                  <a:cubicBezTo>
                    <a:pt x="199" y="2273"/>
                    <a:pt x="183" y="2228"/>
                    <a:pt x="171" y="2183"/>
                  </a:cubicBezTo>
                  <a:cubicBezTo>
                    <a:pt x="154" y="2120"/>
                    <a:pt x="149" y="2052"/>
                    <a:pt x="149" y="1984"/>
                  </a:cubicBezTo>
                  <a:cubicBezTo>
                    <a:pt x="154" y="1898"/>
                    <a:pt x="165" y="1808"/>
                    <a:pt x="189" y="1722"/>
                  </a:cubicBezTo>
                  <a:cubicBezTo>
                    <a:pt x="223" y="1620"/>
                    <a:pt x="268" y="1512"/>
                    <a:pt x="330" y="1410"/>
                  </a:cubicBezTo>
                  <a:cubicBezTo>
                    <a:pt x="416" y="1279"/>
                    <a:pt x="524" y="1142"/>
                    <a:pt x="666" y="1006"/>
                  </a:cubicBezTo>
                  <a:cubicBezTo>
                    <a:pt x="831" y="853"/>
                    <a:pt x="1018" y="705"/>
                    <a:pt x="1274" y="529"/>
                  </a:cubicBezTo>
                  <a:cubicBezTo>
                    <a:pt x="1371" y="461"/>
                    <a:pt x="1473" y="398"/>
                    <a:pt x="1569" y="330"/>
                  </a:cubicBezTo>
                  <a:lnTo>
                    <a:pt x="1626" y="296"/>
                  </a:lnTo>
                  <a:cubicBezTo>
                    <a:pt x="1689" y="256"/>
                    <a:pt x="1751" y="211"/>
                    <a:pt x="1814" y="171"/>
                  </a:cubicBezTo>
                  <a:lnTo>
                    <a:pt x="1814" y="166"/>
                  </a:lnTo>
                  <a:close/>
                  <a:moveTo>
                    <a:pt x="1910" y="1"/>
                  </a:moveTo>
                  <a:cubicBezTo>
                    <a:pt x="1888" y="1"/>
                    <a:pt x="1859" y="17"/>
                    <a:pt x="1841" y="35"/>
                  </a:cubicBezTo>
                  <a:cubicBezTo>
                    <a:pt x="1831" y="35"/>
                    <a:pt x="1820" y="40"/>
                    <a:pt x="1807" y="46"/>
                  </a:cubicBezTo>
                  <a:cubicBezTo>
                    <a:pt x="1621" y="177"/>
                    <a:pt x="1421" y="296"/>
                    <a:pt x="1235" y="426"/>
                  </a:cubicBezTo>
                  <a:cubicBezTo>
                    <a:pt x="1023" y="563"/>
                    <a:pt x="819" y="711"/>
                    <a:pt x="632" y="882"/>
                  </a:cubicBezTo>
                  <a:cubicBezTo>
                    <a:pt x="456" y="1040"/>
                    <a:pt x="291" y="1223"/>
                    <a:pt x="171" y="1438"/>
                  </a:cubicBezTo>
                  <a:cubicBezTo>
                    <a:pt x="58" y="1637"/>
                    <a:pt x="0" y="1876"/>
                    <a:pt x="18" y="2109"/>
                  </a:cubicBezTo>
                  <a:cubicBezTo>
                    <a:pt x="34" y="2302"/>
                    <a:pt x="126" y="2490"/>
                    <a:pt x="291" y="2598"/>
                  </a:cubicBezTo>
                  <a:cubicBezTo>
                    <a:pt x="405" y="2678"/>
                    <a:pt x="541" y="2711"/>
                    <a:pt x="678" y="2711"/>
                  </a:cubicBezTo>
                  <a:cubicBezTo>
                    <a:pt x="725" y="2711"/>
                    <a:pt x="772" y="2707"/>
                    <a:pt x="819" y="2700"/>
                  </a:cubicBezTo>
                  <a:cubicBezTo>
                    <a:pt x="915" y="2682"/>
                    <a:pt x="1012" y="2648"/>
                    <a:pt x="1098" y="2603"/>
                  </a:cubicBezTo>
                  <a:cubicBezTo>
                    <a:pt x="1188" y="2558"/>
                    <a:pt x="1274" y="2495"/>
                    <a:pt x="1348" y="2416"/>
                  </a:cubicBezTo>
                  <a:cubicBezTo>
                    <a:pt x="1387" y="2375"/>
                    <a:pt x="1416" y="2336"/>
                    <a:pt x="1450" y="2291"/>
                  </a:cubicBezTo>
                  <a:cubicBezTo>
                    <a:pt x="1490" y="2228"/>
                    <a:pt x="1529" y="2165"/>
                    <a:pt x="1563" y="2102"/>
                  </a:cubicBezTo>
                  <a:cubicBezTo>
                    <a:pt x="1631" y="1978"/>
                    <a:pt x="1683" y="1853"/>
                    <a:pt x="1734" y="1717"/>
                  </a:cubicBezTo>
                  <a:cubicBezTo>
                    <a:pt x="1825" y="1455"/>
                    <a:pt x="1882" y="1182"/>
                    <a:pt x="1922" y="909"/>
                  </a:cubicBezTo>
                  <a:cubicBezTo>
                    <a:pt x="1938" y="773"/>
                    <a:pt x="1956" y="631"/>
                    <a:pt x="1967" y="495"/>
                  </a:cubicBezTo>
                  <a:cubicBezTo>
                    <a:pt x="1985" y="364"/>
                    <a:pt x="1996" y="234"/>
                    <a:pt x="2001" y="103"/>
                  </a:cubicBezTo>
                  <a:cubicBezTo>
                    <a:pt x="2001" y="80"/>
                    <a:pt x="2001" y="57"/>
                    <a:pt x="1985" y="40"/>
                  </a:cubicBezTo>
                  <a:cubicBezTo>
                    <a:pt x="1967" y="17"/>
                    <a:pt x="1951"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8098181" y="712657"/>
              <a:ext cx="54955" cy="78700"/>
            </a:xfrm>
            <a:custGeom>
              <a:avLst/>
              <a:gdLst/>
              <a:ahLst/>
              <a:cxnLst/>
              <a:rect l="l" t="t" r="r" b="b"/>
              <a:pathLst>
                <a:path w="1671" h="2393" extrusionOk="0">
                  <a:moveTo>
                    <a:pt x="1665" y="1"/>
                  </a:moveTo>
                  <a:lnTo>
                    <a:pt x="1665" y="6"/>
                  </a:lnTo>
                  <a:cubicBezTo>
                    <a:pt x="1602" y="46"/>
                    <a:pt x="1540" y="91"/>
                    <a:pt x="1477" y="131"/>
                  </a:cubicBezTo>
                  <a:lnTo>
                    <a:pt x="1420" y="165"/>
                  </a:lnTo>
                  <a:cubicBezTo>
                    <a:pt x="1324" y="233"/>
                    <a:pt x="1227" y="296"/>
                    <a:pt x="1125" y="364"/>
                  </a:cubicBezTo>
                  <a:cubicBezTo>
                    <a:pt x="869" y="540"/>
                    <a:pt x="682" y="688"/>
                    <a:pt x="517" y="841"/>
                  </a:cubicBezTo>
                  <a:cubicBezTo>
                    <a:pt x="375" y="977"/>
                    <a:pt x="267" y="1114"/>
                    <a:pt x="181" y="1245"/>
                  </a:cubicBezTo>
                  <a:cubicBezTo>
                    <a:pt x="119" y="1347"/>
                    <a:pt x="74" y="1455"/>
                    <a:pt x="40" y="1557"/>
                  </a:cubicBezTo>
                  <a:cubicBezTo>
                    <a:pt x="16" y="1643"/>
                    <a:pt x="5" y="1733"/>
                    <a:pt x="0" y="1819"/>
                  </a:cubicBezTo>
                  <a:cubicBezTo>
                    <a:pt x="0" y="1887"/>
                    <a:pt x="5" y="1955"/>
                    <a:pt x="22" y="2018"/>
                  </a:cubicBezTo>
                  <a:cubicBezTo>
                    <a:pt x="34" y="2063"/>
                    <a:pt x="50" y="2108"/>
                    <a:pt x="74" y="2149"/>
                  </a:cubicBezTo>
                  <a:cubicBezTo>
                    <a:pt x="90" y="2176"/>
                    <a:pt x="113" y="2210"/>
                    <a:pt x="142" y="2239"/>
                  </a:cubicBezTo>
                  <a:cubicBezTo>
                    <a:pt x="171" y="2268"/>
                    <a:pt x="199" y="2296"/>
                    <a:pt x="233" y="2313"/>
                  </a:cubicBezTo>
                  <a:cubicBezTo>
                    <a:pt x="267" y="2336"/>
                    <a:pt x="307" y="2353"/>
                    <a:pt x="346" y="2364"/>
                  </a:cubicBezTo>
                  <a:cubicBezTo>
                    <a:pt x="397" y="2381"/>
                    <a:pt x="449" y="2388"/>
                    <a:pt x="506" y="2393"/>
                  </a:cubicBezTo>
                  <a:cubicBezTo>
                    <a:pt x="562" y="2393"/>
                    <a:pt x="630" y="2381"/>
                    <a:pt x="693" y="2364"/>
                  </a:cubicBezTo>
                  <a:cubicBezTo>
                    <a:pt x="761" y="2347"/>
                    <a:pt x="824" y="2325"/>
                    <a:pt x="886" y="2291"/>
                  </a:cubicBezTo>
                  <a:cubicBezTo>
                    <a:pt x="937" y="2257"/>
                    <a:pt x="989" y="2223"/>
                    <a:pt x="1039" y="2176"/>
                  </a:cubicBezTo>
                  <a:cubicBezTo>
                    <a:pt x="1096" y="2115"/>
                    <a:pt x="1154" y="2047"/>
                    <a:pt x="1210" y="1955"/>
                  </a:cubicBezTo>
                  <a:cubicBezTo>
                    <a:pt x="1312" y="1785"/>
                    <a:pt x="1392" y="1597"/>
                    <a:pt x="1461" y="1370"/>
                  </a:cubicBezTo>
                  <a:cubicBezTo>
                    <a:pt x="1522" y="1142"/>
                    <a:pt x="1574" y="904"/>
                    <a:pt x="1608" y="631"/>
                  </a:cubicBezTo>
                  <a:cubicBezTo>
                    <a:pt x="1624" y="512"/>
                    <a:pt x="1637" y="387"/>
                    <a:pt x="1647" y="251"/>
                  </a:cubicBezTo>
                  <a:cubicBezTo>
                    <a:pt x="1653" y="199"/>
                    <a:pt x="1658" y="143"/>
                    <a:pt x="1665" y="86"/>
                  </a:cubicBezTo>
                  <a:lnTo>
                    <a:pt x="1671" y="6"/>
                  </a:lnTo>
                  <a:lnTo>
                    <a:pt x="1665"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8131628" y="784220"/>
              <a:ext cx="756" cy="592"/>
            </a:xfrm>
            <a:custGeom>
              <a:avLst/>
              <a:gdLst/>
              <a:ahLst/>
              <a:cxnLst/>
              <a:rect l="l" t="t" r="r" b="b"/>
              <a:pathLst>
                <a:path w="23" h="18" extrusionOk="0">
                  <a:moveTo>
                    <a:pt x="22" y="0"/>
                  </a:moveTo>
                  <a:lnTo>
                    <a:pt x="22" y="0"/>
                  </a:lnTo>
                  <a:cubicBezTo>
                    <a:pt x="17" y="7"/>
                    <a:pt x="6" y="12"/>
                    <a:pt x="0" y="18"/>
                  </a:cubicBezTo>
                  <a:cubicBezTo>
                    <a:pt x="11" y="12"/>
                    <a:pt x="17" y="7"/>
                    <a:pt x="22"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8110514" y="709499"/>
              <a:ext cx="48049" cy="82416"/>
            </a:xfrm>
            <a:custGeom>
              <a:avLst/>
              <a:gdLst/>
              <a:ahLst/>
              <a:cxnLst/>
              <a:rect l="l" t="t" r="r" b="b"/>
              <a:pathLst>
                <a:path w="1461" h="2506" extrusionOk="0">
                  <a:moveTo>
                    <a:pt x="0" y="2466"/>
                  </a:moveTo>
                  <a:cubicBezTo>
                    <a:pt x="4" y="2470"/>
                    <a:pt x="8" y="2471"/>
                    <a:pt x="15" y="2471"/>
                  </a:cubicBezTo>
                  <a:lnTo>
                    <a:pt x="15" y="2471"/>
                  </a:lnTo>
                  <a:cubicBezTo>
                    <a:pt x="10" y="2469"/>
                    <a:pt x="5" y="2468"/>
                    <a:pt x="0" y="2466"/>
                  </a:cubicBezTo>
                  <a:close/>
                  <a:moveTo>
                    <a:pt x="1312" y="0"/>
                  </a:moveTo>
                  <a:cubicBezTo>
                    <a:pt x="1244" y="0"/>
                    <a:pt x="1188" y="56"/>
                    <a:pt x="1176" y="124"/>
                  </a:cubicBezTo>
                  <a:cubicBezTo>
                    <a:pt x="1176" y="142"/>
                    <a:pt x="1170" y="165"/>
                    <a:pt x="1165" y="182"/>
                  </a:cubicBezTo>
                  <a:cubicBezTo>
                    <a:pt x="1176" y="176"/>
                    <a:pt x="1181" y="171"/>
                    <a:pt x="1188" y="171"/>
                  </a:cubicBezTo>
                  <a:cubicBezTo>
                    <a:pt x="1222" y="147"/>
                    <a:pt x="1256" y="124"/>
                    <a:pt x="1290" y="102"/>
                  </a:cubicBezTo>
                  <a:lnTo>
                    <a:pt x="1290" y="97"/>
                  </a:lnTo>
                  <a:lnTo>
                    <a:pt x="1296" y="102"/>
                  </a:lnTo>
                  <a:lnTo>
                    <a:pt x="1290" y="182"/>
                  </a:lnTo>
                  <a:cubicBezTo>
                    <a:pt x="1283" y="239"/>
                    <a:pt x="1278" y="295"/>
                    <a:pt x="1272" y="347"/>
                  </a:cubicBezTo>
                  <a:cubicBezTo>
                    <a:pt x="1262" y="483"/>
                    <a:pt x="1249" y="608"/>
                    <a:pt x="1233" y="727"/>
                  </a:cubicBezTo>
                  <a:cubicBezTo>
                    <a:pt x="1222" y="829"/>
                    <a:pt x="1204" y="926"/>
                    <a:pt x="1188" y="1017"/>
                  </a:cubicBezTo>
                  <a:cubicBezTo>
                    <a:pt x="1159" y="1176"/>
                    <a:pt x="1125" y="1324"/>
                    <a:pt x="1086" y="1466"/>
                  </a:cubicBezTo>
                  <a:cubicBezTo>
                    <a:pt x="1062" y="1534"/>
                    <a:pt x="1039" y="1603"/>
                    <a:pt x="1017" y="1665"/>
                  </a:cubicBezTo>
                  <a:cubicBezTo>
                    <a:pt x="994" y="1733"/>
                    <a:pt x="966" y="1795"/>
                    <a:pt x="937" y="1858"/>
                  </a:cubicBezTo>
                  <a:cubicBezTo>
                    <a:pt x="908" y="1926"/>
                    <a:pt x="874" y="1988"/>
                    <a:pt x="835" y="2051"/>
                  </a:cubicBezTo>
                  <a:cubicBezTo>
                    <a:pt x="784" y="2130"/>
                    <a:pt x="738" y="2193"/>
                    <a:pt x="693" y="2245"/>
                  </a:cubicBezTo>
                  <a:cubicBezTo>
                    <a:pt x="682" y="2256"/>
                    <a:pt x="676" y="2261"/>
                    <a:pt x="664" y="2272"/>
                  </a:cubicBezTo>
                  <a:cubicBezTo>
                    <a:pt x="659" y="2279"/>
                    <a:pt x="653" y="2284"/>
                    <a:pt x="642" y="2290"/>
                  </a:cubicBezTo>
                  <a:cubicBezTo>
                    <a:pt x="601" y="2324"/>
                    <a:pt x="556" y="2358"/>
                    <a:pt x="511" y="2387"/>
                  </a:cubicBezTo>
                  <a:cubicBezTo>
                    <a:pt x="449" y="2421"/>
                    <a:pt x="386" y="2443"/>
                    <a:pt x="318" y="2460"/>
                  </a:cubicBezTo>
                  <a:cubicBezTo>
                    <a:pt x="301" y="2466"/>
                    <a:pt x="284" y="2471"/>
                    <a:pt x="267" y="2471"/>
                  </a:cubicBezTo>
                  <a:cubicBezTo>
                    <a:pt x="221" y="2484"/>
                    <a:pt x="176" y="2489"/>
                    <a:pt x="131" y="2489"/>
                  </a:cubicBezTo>
                  <a:cubicBezTo>
                    <a:pt x="90" y="2484"/>
                    <a:pt x="56" y="2484"/>
                    <a:pt x="22" y="2471"/>
                  </a:cubicBezTo>
                  <a:cubicBezTo>
                    <a:pt x="19" y="2471"/>
                    <a:pt x="17" y="2471"/>
                    <a:pt x="15" y="2471"/>
                  </a:cubicBezTo>
                  <a:lnTo>
                    <a:pt x="15" y="2471"/>
                  </a:lnTo>
                  <a:cubicBezTo>
                    <a:pt x="74" y="2491"/>
                    <a:pt x="136" y="2505"/>
                    <a:pt x="199" y="2505"/>
                  </a:cubicBezTo>
                  <a:lnTo>
                    <a:pt x="210" y="2505"/>
                  </a:lnTo>
                  <a:cubicBezTo>
                    <a:pt x="301" y="2505"/>
                    <a:pt x="386" y="2489"/>
                    <a:pt x="465" y="2449"/>
                  </a:cubicBezTo>
                  <a:cubicBezTo>
                    <a:pt x="551" y="2415"/>
                    <a:pt x="625" y="2358"/>
                    <a:pt x="693" y="2295"/>
                  </a:cubicBezTo>
                  <a:cubicBezTo>
                    <a:pt x="766" y="2222"/>
                    <a:pt x="835" y="2148"/>
                    <a:pt x="897" y="2062"/>
                  </a:cubicBezTo>
                  <a:cubicBezTo>
                    <a:pt x="960" y="1972"/>
                    <a:pt x="1011" y="1870"/>
                    <a:pt x="1062" y="1773"/>
                  </a:cubicBezTo>
                  <a:cubicBezTo>
                    <a:pt x="1154" y="1585"/>
                    <a:pt x="1222" y="1386"/>
                    <a:pt x="1272" y="1188"/>
                  </a:cubicBezTo>
                  <a:cubicBezTo>
                    <a:pt x="1296" y="1113"/>
                    <a:pt x="1312" y="1034"/>
                    <a:pt x="1330" y="960"/>
                  </a:cubicBezTo>
                  <a:cubicBezTo>
                    <a:pt x="1335" y="915"/>
                    <a:pt x="1312" y="874"/>
                    <a:pt x="1278" y="847"/>
                  </a:cubicBezTo>
                  <a:cubicBezTo>
                    <a:pt x="1290" y="801"/>
                    <a:pt x="1307" y="756"/>
                    <a:pt x="1317" y="716"/>
                  </a:cubicBezTo>
                  <a:cubicBezTo>
                    <a:pt x="1375" y="528"/>
                    <a:pt x="1420" y="341"/>
                    <a:pt x="1448" y="153"/>
                  </a:cubicBezTo>
                  <a:cubicBezTo>
                    <a:pt x="1461" y="79"/>
                    <a:pt x="1398" y="11"/>
                    <a:pt x="1330" y="6"/>
                  </a:cubicBezTo>
                  <a:cubicBezTo>
                    <a:pt x="1324" y="0"/>
                    <a:pt x="1317" y="0"/>
                    <a:pt x="1312"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8098509" y="777117"/>
              <a:ext cx="4703" cy="9603"/>
            </a:xfrm>
            <a:custGeom>
              <a:avLst/>
              <a:gdLst/>
              <a:ahLst/>
              <a:cxnLst/>
              <a:rect l="l" t="t" r="r" b="b"/>
              <a:pathLst>
                <a:path w="143" h="292" extrusionOk="0">
                  <a:moveTo>
                    <a:pt x="75" y="205"/>
                  </a:moveTo>
                  <a:cubicBezTo>
                    <a:pt x="87" y="228"/>
                    <a:pt x="109" y="257"/>
                    <a:pt x="132" y="279"/>
                  </a:cubicBezTo>
                  <a:cubicBezTo>
                    <a:pt x="132" y="284"/>
                    <a:pt x="137" y="291"/>
                    <a:pt x="143" y="291"/>
                  </a:cubicBezTo>
                  <a:cubicBezTo>
                    <a:pt x="137" y="291"/>
                    <a:pt x="132" y="284"/>
                    <a:pt x="132" y="279"/>
                  </a:cubicBezTo>
                  <a:cubicBezTo>
                    <a:pt x="109" y="257"/>
                    <a:pt x="87" y="228"/>
                    <a:pt x="75" y="205"/>
                  </a:cubicBezTo>
                  <a:close/>
                  <a:moveTo>
                    <a:pt x="24" y="87"/>
                  </a:moveTo>
                  <a:cubicBezTo>
                    <a:pt x="30" y="114"/>
                    <a:pt x="40" y="143"/>
                    <a:pt x="53" y="171"/>
                  </a:cubicBezTo>
                  <a:cubicBezTo>
                    <a:pt x="40" y="143"/>
                    <a:pt x="30" y="114"/>
                    <a:pt x="24" y="87"/>
                  </a:cubicBezTo>
                  <a:close/>
                  <a:moveTo>
                    <a:pt x="1" y="1"/>
                  </a:moveTo>
                  <a:lnTo>
                    <a:pt x="1" y="1"/>
                  </a:lnTo>
                  <a:lnTo>
                    <a:pt x="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8096109" y="777117"/>
              <a:ext cx="7104" cy="9603"/>
            </a:xfrm>
            <a:custGeom>
              <a:avLst/>
              <a:gdLst/>
              <a:ahLst/>
              <a:cxnLst/>
              <a:rect l="l" t="t" r="r" b="b"/>
              <a:pathLst>
                <a:path w="216" h="292" extrusionOk="0">
                  <a:moveTo>
                    <a:pt x="74" y="1"/>
                  </a:moveTo>
                  <a:cubicBezTo>
                    <a:pt x="58" y="6"/>
                    <a:pt x="45" y="18"/>
                    <a:pt x="34" y="29"/>
                  </a:cubicBezTo>
                  <a:cubicBezTo>
                    <a:pt x="0" y="69"/>
                    <a:pt x="6" y="148"/>
                    <a:pt x="51" y="177"/>
                  </a:cubicBezTo>
                  <a:cubicBezTo>
                    <a:pt x="58" y="177"/>
                    <a:pt x="63" y="182"/>
                    <a:pt x="68" y="182"/>
                  </a:cubicBezTo>
                  <a:cubicBezTo>
                    <a:pt x="108" y="228"/>
                    <a:pt x="160" y="263"/>
                    <a:pt x="210" y="291"/>
                  </a:cubicBezTo>
                  <a:lnTo>
                    <a:pt x="216" y="291"/>
                  </a:lnTo>
                  <a:cubicBezTo>
                    <a:pt x="210" y="291"/>
                    <a:pt x="205" y="284"/>
                    <a:pt x="205" y="279"/>
                  </a:cubicBezTo>
                  <a:cubicBezTo>
                    <a:pt x="182" y="257"/>
                    <a:pt x="160" y="228"/>
                    <a:pt x="148" y="205"/>
                  </a:cubicBezTo>
                  <a:cubicBezTo>
                    <a:pt x="142" y="200"/>
                    <a:pt x="137" y="194"/>
                    <a:pt x="137" y="189"/>
                  </a:cubicBezTo>
                  <a:cubicBezTo>
                    <a:pt x="131" y="182"/>
                    <a:pt x="131" y="177"/>
                    <a:pt x="126" y="171"/>
                  </a:cubicBezTo>
                  <a:cubicBezTo>
                    <a:pt x="113" y="143"/>
                    <a:pt x="103" y="114"/>
                    <a:pt x="97" y="87"/>
                  </a:cubicBezTo>
                  <a:cubicBezTo>
                    <a:pt x="92" y="80"/>
                    <a:pt x="85" y="69"/>
                    <a:pt x="85" y="58"/>
                  </a:cubicBezTo>
                  <a:cubicBezTo>
                    <a:pt x="79" y="40"/>
                    <a:pt x="79" y="18"/>
                    <a:pt x="7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8098509" y="712657"/>
              <a:ext cx="54626" cy="78700"/>
            </a:xfrm>
            <a:custGeom>
              <a:avLst/>
              <a:gdLst/>
              <a:ahLst/>
              <a:cxnLst/>
              <a:rect l="l" t="t" r="r" b="b"/>
              <a:pathLst>
                <a:path w="1661" h="2393" extrusionOk="0">
                  <a:moveTo>
                    <a:pt x="1655" y="1"/>
                  </a:moveTo>
                  <a:lnTo>
                    <a:pt x="1655" y="6"/>
                  </a:lnTo>
                  <a:cubicBezTo>
                    <a:pt x="1621" y="28"/>
                    <a:pt x="1587" y="51"/>
                    <a:pt x="1553" y="75"/>
                  </a:cubicBezTo>
                  <a:cubicBezTo>
                    <a:pt x="1546" y="75"/>
                    <a:pt x="1541" y="80"/>
                    <a:pt x="1530" y="86"/>
                  </a:cubicBezTo>
                  <a:cubicBezTo>
                    <a:pt x="1524" y="137"/>
                    <a:pt x="1512" y="188"/>
                    <a:pt x="1501" y="240"/>
                  </a:cubicBezTo>
                  <a:cubicBezTo>
                    <a:pt x="1496" y="251"/>
                    <a:pt x="1496" y="256"/>
                    <a:pt x="1490" y="267"/>
                  </a:cubicBezTo>
                  <a:cubicBezTo>
                    <a:pt x="1492" y="265"/>
                    <a:pt x="1494" y="263"/>
                    <a:pt x="1494" y="261"/>
                  </a:cubicBezTo>
                  <a:lnTo>
                    <a:pt x="1494" y="261"/>
                  </a:lnTo>
                  <a:cubicBezTo>
                    <a:pt x="1398" y="640"/>
                    <a:pt x="1262" y="1018"/>
                    <a:pt x="1076" y="1365"/>
                  </a:cubicBezTo>
                  <a:cubicBezTo>
                    <a:pt x="990" y="1512"/>
                    <a:pt x="887" y="1659"/>
                    <a:pt x="769" y="1785"/>
                  </a:cubicBezTo>
                  <a:cubicBezTo>
                    <a:pt x="717" y="1835"/>
                    <a:pt x="660" y="1887"/>
                    <a:pt x="598" y="1927"/>
                  </a:cubicBezTo>
                  <a:cubicBezTo>
                    <a:pt x="552" y="1950"/>
                    <a:pt x="512" y="1972"/>
                    <a:pt x="467" y="1984"/>
                  </a:cubicBezTo>
                  <a:cubicBezTo>
                    <a:pt x="428" y="1995"/>
                    <a:pt x="387" y="2000"/>
                    <a:pt x="347" y="2000"/>
                  </a:cubicBezTo>
                  <a:cubicBezTo>
                    <a:pt x="263" y="2000"/>
                    <a:pt x="182" y="1978"/>
                    <a:pt x="98" y="1966"/>
                  </a:cubicBezTo>
                  <a:cubicBezTo>
                    <a:pt x="80" y="1955"/>
                    <a:pt x="64" y="1950"/>
                    <a:pt x="40" y="1950"/>
                  </a:cubicBezTo>
                  <a:lnTo>
                    <a:pt x="30" y="1950"/>
                  </a:lnTo>
                  <a:cubicBezTo>
                    <a:pt x="19" y="1950"/>
                    <a:pt x="6" y="1955"/>
                    <a:pt x="1" y="1961"/>
                  </a:cubicBezTo>
                  <a:cubicBezTo>
                    <a:pt x="6" y="1978"/>
                    <a:pt x="6" y="2000"/>
                    <a:pt x="12" y="2018"/>
                  </a:cubicBezTo>
                  <a:cubicBezTo>
                    <a:pt x="12" y="2029"/>
                    <a:pt x="19" y="2040"/>
                    <a:pt x="24" y="2047"/>
                  </a:cubicBezTo>
                  <a:cubicBezTo>
                    <a:pt x="30" y="2074"/>
                    <a:pt x="40" y="2103"/>
                    <a:pt x="53" y="2131"/>
                  </a:cubicBezTo>
                  <a:cubicBezTo>
                    <a:pt x="58" y="2137"/>
                    <a:pt x="58" y="2142"/>
                    <a:pt x="64" y="2149"/>
                  </a:cubicBezTo>
                  <a:cubicBezTo>
                    <a:pt x="64" y="2154"/>
                    <a:pt x="69" y="2160"/>
                    <a:pt x="75" y="2165"/>
                  </a:cubicBezTo>
                  <a:cubicBezTo>
                    <a:pt x="87" y="2188"/>
                    <a:pt x="109" y="2217"/>
                    <a:pt x="132" y="2239"/>
                  </a:cubicBezTo>
                  <a:cubicBezTo>
                    <a:pt x="132" y="2244"/>
                    <a:pt x="137" y="2251"/>
                    <a:pt x="143" y="2251"/>
                  </a:cubicBezTo>
                  <a:cubicBezTo>
                    <a:pt x="211" y="2302"/>
                    <a:pt x="285" y="2341"/>
                    <a:pt x="365" y="2370"/>
                  </a:cubicBezTo>
                  <a:cubicBezTo>
                    <a:pt x="371" y="2375"/>
                    <a:pt x="376" y="2375"/>
                    <a:pt x="387" y="2375"/>
                  </a:cubicBezTo>
                  <a:cubicBezTo>
                    <a:pt x="421" y="2388"/>
                    <a:pt x="455" y="2388"/>
                    <a:pt x="496" y="2393"/>
                  </a:cubicBezTo>
                  <a:cubicBezTo>
                    <a:pt x="541" y="2393"/>
                    <a:pt x="586" y="2388"/>
                    <a:pt x="632" y="2375"/>
                  </a:cubicBezTo>
                  <a:cubicBezTo>
                    <a:pt x="649" y="2375"/>
                    <a:pt x="666" y="2370"/>
                    <a:pt x="683" y="2364"/>
                  </a:cubicBezTo>
                  <a:cubicBezTo>
                    <a:pt x="751" y="2347"/>
                    <a:pt x="814" y="2325"/>
                    <a:pt x="876" y="2291"/>
                  </a:cubicBezTo>
                  <a:cubicBezTo>
                    <a:pt x="921" y="2262"/>
                    <a:pt x="966" y="2228"/>
                    <a:pt x="1007" y="2194"/>
                  </a:cubicBezTo>
                  <a:cubicBezTo>
                    <a:pt x="1013" y="2188"/>
                    <a:pt x="1024" y="2183"/>
                    <a:pt x="1029" y="2176"/>
                  </a:cubicBezTo>
                  <a:cubicBezTo>
                    <a:pt x="1041" y="2165"/>
                    <a:pt x="1047" y="2160"/>
                    <a:pt x="1058" y="2149"/>
                  </a:cubicBezTo>
                  <a:cubicBezTo>
                    <a:pt x="1103" y="2097"/>
                    <a:pt x="1149" y="2034"/>
                    <a:pt x="1200" y="1955"/>
                  </a:cubicBezTo>
                  <a:cubicBezTo>
                    <a:pt x="1239" y="1892"/>
                    <a:pt x="1273" y="1830"/>
                    <a:pt x="1302" y="1762"/>
                  </a:cubicBezTo>
                  <a:cubicBezTo>
                    <a:pt x="1331" y="1699"/>
                    <a:pt x="1359" y="1637"/>
                    <a:pt x="1382" y="1569"/>
                  </a:cubicBezTo>
                  <a:cubicBezTo>
                    <a:pt x="1404" y="1507"/>
                    <a:pt x="1427" y="1438"/>
                    <a:pt x="1451" y="1370"/>
                  </a:cubicBezTo>
                  <a:cubicBezTo>
                    <a:pt x="1490" y="1228"/>
                    <a:pt x="1524" y="1080"/>
                    <a:pt x="1553" y="921"/>
                  </a:cubicBezTo>
                  <a:cubicBezTo>
                    <a:pt x="1569" y="830"/>
                    <a:pt x="1587" y="733"/>
                    <a:pt x="1598" y="631"/>
                  </a:cubicBezTo>
                  <a:cubicBezTo>
                    <a:pt x="1614" y="512"/>
                    <a:pt x="1627" y="387"/>
                    <a:pt x="1637" y="251"/>
                  </a:cubicBezTo>
                  <a:cubicBezTo>
                    <a:pt x="1643" y="199"/>
                    <a:pt x="1648" y="143"/>
                    <a:pt x="1655" y="86"/>
                  </a:cubicBezTo>
                  <a:lnTo>
                    <a:pt x="1661" y="6"/>
                  </a:lnTo>
                  <a:lnTo>
                    <a:pt x="1655"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7849775" y="840853"/>
              <a:ext cx="65841" cy="89257"/>
            </a:xfrm>
            <a:custGeom>
              <a:avLst/>
              <a:gdLst/>
              <a:ahLst/>
              <a:cxnLst/>
              <a:rect l="l" t="t" r="r" b="b"/>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7854675" y="846477"/>
              <a:ext cx="54955" cy="78502"/>
            </a:xfrm>
            <a:custGeom>
              <a:avLst/>
              <a:gdLst/>
              <a:ahLst/>
              <a:cxnLst/>
              <a:rect l="l" t="t" r="r" b="b"/>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7867732" y="924585"/>
              <a:ext cx="3552" cy="395"/>
            </a:xfrm>
            <a:custGeom>
              <a:avLst/>
              <a:gdLst/>
              <a:ahLst/>
              <a:cxnLst/>
              <a:rect l="l" t="t" r="r" b="b"/>
              <a:pathLst>
                <a:path w="108" h="12" extrusionOk="0">
                  <a:moveTo>
                    <a:pt x="0" y="1"/>
                  </a:moveTo>
                  <a:cubicBezTo>
                    <a:pt x="34" y="6"/>
                    <a:pt x="68" y="12"/>
                    <a:pt x="108" y="12"/>
                  </a:cubicBezTo>
                  <a:cubicBezTo>
                    <a:pt x="74" y="12"/>
                    <a:pt x="34" y="6"/>
                    <a:pt x="0"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7867009" y="843287"/>
              <a:ext cx="48246" cy="82449"/>
            </a:xfrm>
            <a:custGeom>
              <a:avLst/>
              <a:gdLst/>
              <a:ahLst/>
              <a:cxnLst/>
              <a:rect l="l" t="t" r="r" b="b"/>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7855037" y="910740"/>
              <a:ext cx="4670" cy="9768"/>
            </a:xfrm>
            <a:custGeom>
              <a:avLst/>
              <a:gdLst/>
              <a:ahLst/>
              <a:cxnLst/>
              <a:rect l="l" t="t" r="r" b="b"/>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7852768" y="910740"/>
              <a:ext cx="6939" cy="9768"/>
            </a:xfrm>
            <a:custGeom>
              <a:avLst/>
              <a:gdLst/>
              <a:ahLst/>
              <a:cxnLst/>
              <a:rect l="l" t="t" r="r" b="b"/>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lnTo>
                    <a:pt x="207" y="291"/>
                  </a:ln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7855037" y="846477"/>
              <a:ext cx="54593" cy="78502"/>
            </a:xfrm>
            <a:custGeom>
              <a:avLst/>
              <a:gdLst/>
              <a:ahLst/>
              <a:cxnLst/>
              <a:rect l="l" t="t" r="r" b="b"/>
              <a:pathLst>
                <a:path w="1660" h="2387" extrusionOk="0">
                  <a:moveTo>
                    <a:pt x="1653" y="0"/>
                  </a:moveTo>
                  <a:cubicBezTo>
                    <a:pt x="1613" y="29"/>
                    <a:pt x="1574" y="57"/>
                    <a:pt x="1534" y="79"/>
                  </a:cubicBezTo>
                  <a:cubicBezTo>
                    <a:pt x="1523" y="131"/>
                    <a:pt x="1511" y="181"/>
                    <a:pt x="1500" y="233"/>
                  </a:cubicBezTo>
                  <a:cubicBezTo>
                    <a:pt x="1500" y="233"/>
                    <a:pt x="1500" y="233"/>
                    <a:pt x="1500" y="233"/>
                  </a:cubicBezTo>
                  <a:lnTo>
                    <a:pt x="1500" y="233"/>
                  </a:lnTo>
                  <a:lnTo>
                    <a:pt x="1500" y="233"/>
                  </a:lnTo>
                  <a:lnTo>
                    <a:pt x="1500" y="233"/>
                  </a:lnTo>
                  <a:cubicBezTo>
                    <a:pt x="1500" y="238"/>
                    <a:pt x="1500" y="243"/>
                    <a:pt x="1496" y="244"/>
                  </a:cubicBezTo>
                  <a:lnTo>
                    <a:pt x="1496" y="244"/>
                  </a:lnTo>
                  <a:cubicBezTo>
                    <a:pt x="1497" y="240"/>
                    <a:pt x="1498" y="237"/>
                    <a:pt x="1500" y="233"/>
                  </a:cubicBezTo>
                  <a:lnTo>
                    <a:pt x="1500" y="233"/>
                  </a:lnTo>
                  <a:lnTo>
                    <a:pt x="1495" y="244"/>
                  </a:lnTo>
                  <a:cubicBezTo>
                    <a:pt x="1495" y="244"/>
                    <a:pt x="1496" y="244"/>
                    <a:pt x="1496" y="244"/>
                  </a:cubicBezTo>
                  <a:lnTo>
                    <a:pt x="1496" y="244"/>
                  </a:ln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8595617" y="585973"/>
              <a:ext cx="65841" cy="89158"/>
            </a:xfrm>
            <a:custGeom>
              <a:avLst/>
              <a:gdLst/>
              <a:ahLst/>
              <a:cxnLst/>
              <a:rect l="l" t="t" r="r" b="b"/>
              <a:pathLst>
                <a:path w="2002" h="2711" extrusionOk="0">
                  <a:moveTo>
                    <a:pt x="1820" y="164"/>
                  </a:moveTo>
                  <a:lnTo>
                    <a:pt x="1820" y="171"/>
                  </a:lnTo>
                  <a:lnTo>
                    <a:pt x="1814" y="250"/>
                  </a:lnTo>
                  <a:cubicBezTo>
                    <a:pt x="1807" y="307"/>
                    <a:pt x="1802" y="358"/>
                    <a:pt x="1796" y="415"/>
                  </a:cubicBezTo>
                  <a:cubicBezTo>
                    <a:pt x="1786" y="551"/>
                    <a:pt x="1773" y="675"/>
                    <a:pt x="1757" y="795"/>
                  </a:cubicBezTo>
                  <a:cubicBezTo>
                    <a:pt x="1723" y="1068"/>
                    <a:pt x="1678" y="1307"/>
                    <a:pt x="1610" y="1535"/>
                  </a:cubicBezTo>
                  <a:cubicBezTo>
                    <a:pt x="1547" y="1756"/>
                    <a:pt x="1461" y="1949"/>
                    <a:pt x="1359" y="2114"/>
                  </a:cubicBezTo>
                  <a:cubicBezTo>
                    <a:pt x="1303" y="2210"/>
                    <a:pt x="1251" y="2278"/>
                    <a:pt x="1188" y="2341"/>
                  </a:cubicBezTo>
                  <a:cubicBezTo>
                    <a:pt x="1138" y="2380"/>
                    <a:pt x="1086" y="2421"/>
                    <a:pt x="1036" y="2455"/>
                  </a:cubicBezTo>
                  <a:cubicBezTo>
                    <a:pt x="973" y="2489"/>
                    <a:pt x="910" y="2511"/>
                    <a:pt x="842" y="2529"/>
                  </a:cubicBezTo>
                  <a:cubicBezTo>
                    <a:pt x="779" y="2545"/>
                    <a:pt x="716" y="2551"/>
                    <a:pt x="655" y="2551"/>
                  </a:cubicBezTo>
                  <a:cubicBezTo>
                    <a:pt x="603" y="2551"/>
                    <a:pt x="546" y="2545"/>
                    <a:pt x="495" y="2529"/>
                  </a:cubicBezTo>
                  <a:cubicBezTo>
                    <a:pt x="456" y="2516"/>
                    <a:pt x="416" y="2500"/>
                    <a:pt x="388" y="2477"/>
                  </a:cubicBezTo>
                  <a:cubicBezTo>
                    <a:pt x="348" y="2455"/>
                    <a:pt x="320" y="2432"/>
                    <a:pt x="291" y="2403"/>
                  </a:cubicBezTo>
                  <a:cubicBezTo>
                    <a:pt x="262" y="2375"/>
                    <a:pt x="239" y="2341"/>
                    <a:pt x="223" y="2312"/>
                  </a:cubicBezTo>
                  <a:cubicBezTo>
                    <a:pt x="200" y="2272"/>
                    <a:pt x="183" y="2227"/>
                    <a:pt x="171" y="2182"/>
                  </a:cubicBezTo>
                  <a:cubicBezTo>
                    <a:pt x="160" y="2120"/>
                    <a:pt x="149" y="2051"/>
                    <a:pt x="149" y="1983"/>
                  </a:cubicBezTo>
                  <a:cubicBezTo>
                    <a:pt x="155" y="1897"/>
                    <a:pt x="171" y="1807"/>
                    <a:pt x="194" y="1721"/>
                  </a:cubicBezTo>
                  <a:cubicBezTo>
                    <a:pt x="223" y="1619"/>
                    <a:pt x="268" y="1511"/>
                    <a:pt x="330" y="1409"/>
                  </a:cubicBezTo>
                  <a:cubicBezTo>
                    <a:pt x="416" y="1278"/>
                    <a:pt x="530" y="1142"/>
                    <a:pt x="671" y="1005"/>
                  </a:cubicBezTo>
                  <a:cubicBezTo>
                    <a:pt x="831" y="853"/>
                    <a:pt x="1018" y="704"/>
                    <a:pt x="1280" y="528"/>
                  </a:cubicBezTo>
                  <a:cubicBezTo>
                    <a:pt x="1376" y="460"/>
                    <a:pt x="1473" y="392"/>
                    <a:pt x="1576" y="329"/>
                  </a:cubicBezTo>
                  <a:lnTo>
                    <a:pt x="1626" y="295"/>
                  </a:lnTo>
                  <a:cubicBezTo>
                    <a:pt x="1689" y="250"/>
                    <a:pt x="1751" y="210"/>
                    <a:pt x="1814" y="171"/>
                  </a:cubicBezTo>
                  <a:lnTo>
                    <a:pt x="1820" y="164"/>
                  </a:lnTo>
                  <a:close/>
                  <a:moveTo>
                    <a:pt x="1917" y="0"/>
                  </a:moveTo>
                  <a:cubicBezTo>
                    <a:pt x="1888" y="0"/>
                    <a:pt x="1859" y="11"/>
                    <a:pt x="1842" y="34"/>
                  </a:cubicBezTo>
                  <a:cubicBezTo>
                    <a:pt x="1831" y="34"/>
                    <a:pt x="1820" y="40"/>
                    <a:pt x="1807" y="45"/>
                  </a:cubicBezTo>
                  <a:cubicBezTo>
                    <a:pt x="1621" y="176"/>
                    <a:pt x="1427" y="295"/>
                    <a:pt x="1235" y="420"/>
                  </a:cubicBezTo>
                  <a:cubicBezTo>
                    <a:pt x="1030" y="562"/>
                    <a:pt x="826" y="710"/>
                    <a:pt x="637" y="880"/>
                  </a:cubicBezTo>
                  <a:cubicBezTo>
                    <a:pt x="456" y="1040"/>
                    <a:pt x="291" y="1221"/>
                    <a:pt x="178" y="1438"/>
                  </a:cubicBezTo>
                  <a:cubicBezTo>
                    <a:pt x="58" y="1637"/>
                    <a:pt x="0" y="1876"/>
                    <a:pt x="18" y="2107"/>
                  </a:cubicBezTo>
                  <a:cubicBezTo>
                    <a:pt x="35" y="2301"/>
                    <a:pt x="126" y="2489"/>
                    <a:pt x="291" y="2597"/>
                  </a:cubicBezTo>
                  <a:cubicBezTo>
                    <a:pt x="405" y="2677"/>
                    <a:pt x="544" y="2710"/>
                    <a:pt x="683" y="2710"/>
                  </a:cubicBezTo>
                  <a:cubicBezTo>
                    <a:pt x="731" y="2710"/>
                    <a:pt x="779" y="2707"/>
                    <a:pt x="826" y="2699"/>
                  </a:cubicBezTo>
                  <a:cubicBezTo>
                    <a:pt x="921" y="2681"/>
                    <a:pt x="1012" y="2647"/>
                    <a:pt x="1098" y="2602"/>
                  </a:cubicBezTo>
                  <a:cubicBezTo>
                    <a:pt x="1194" y="2557"/>
                    <a:pt x="1274" y="2489"/>
                    <a:pt x="1348" y="2414"/>
                  </a:cubicBezTo>
                  <a:cubicBezTo>
                    <a:pt x="1387" y="2375"/>
                    <a:pt x="1421" y="2335"/>
                    <a:pt x="1450" y="2290"/>
                  </a:cubicBezTo>
                  <a:cubicBezTo>
                    <a:pt x="1490" y="2227"/>
                    <a:pt x="1529" y="2165"/>
                    <a:pt x="1563" y="2102"/>
                  </a:cubicBezTo>
                  <a:cubicBezTo>
                    <a:pt x="1631" y="1978"/>
                    <a:pt x="1689" y="1847"/>
                    <a:pt x="1734" y="1716"/>
                  </a:cubicBezTo>
                  <a:cubicBezTo>
                    <a:pt x="1825" y="1454"/>
                    <a:pt x="1882" y="1181"/>
                    <a:pt x="1922" y="909"/>
                  </a:cubicBezTo>
                  <a:cubicBezTo>
                    <a:pt x="1944" y="772"/>
                    <a:pt x="1956" y="630"/>
                    <a:pt x="1972" y="494"/>
                  </a:cubicBezTo>
                  <a:cubicBezTo>
                    <a:pt x="1985" y="363"/>
                    <a:pt x="1996" y="232"/>
                    <a:pt x="2001" y="103"/>
                  </a:cubicBezTo>
                  <a:cubicBezTo>
                    <a:pt x="2001" y="79"/>
                    <a:pt x="2001" y="56"/>
                    <a:pt x="1985" y="34"/>
                  </a:cubicBezTo>
                  <a:cubicBezTo>
                    <a:pt x="1972" y="17"/>
                    <a:pt x="1951" y="6"/>
                    <a:pt x="192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8600517" y="591367"/>
              <a:ext cx="54955" cy="78502"/>
            </a:xfrm>
            <a:custGeom>
              <a:avLst/>
              <a:gdLst/>
              <a:ahLst/>
              <a:cxnLst/>
              <a:rect l="l" t="t" r="r" b="b"/>
              <a:pathLst>
                <a:path w="1671" h="2387" extrusionOk="0">
                  <a:moveTo>
                    <a:pt x="1671" y="0"/>
                  </a:moveTo>
                  <a:lnTo>
                    <a:pt x="1665" y="7"/>
                  </a:lnTo>
                  <a:cubicBezTo>
                    <a:pt x="1602" y="46"/>
                    <a:pt x="1540" y="86"/>
                    <a:pt x="1477" y="131"/>
                  </a:cubicBezTo>
                  <a:lnTo>
                    <a:pt x="1427" y="165"/>
                  </a:lnTo>
                  <a:cubicBezTo>
                    <a:pt x="1324" y="228"/>
                    <a:pt x="1227" y="296"/>
                    <a:pt x="1131" y="364"/>
                  </a:cubicBezTo>
                  <a:cubicBezTo>
                    <a:pt x="869" y="540"/>
                    <a:pt x="682" y="689"/>
                    <a:pt x="522" y="841"/>
                  </a:cubicBezTo>
                  <a:cubicBezTo>
                    <a:pt x="381" y="978"/>
                    <a:pt x="267" y="1114"/>
                    <a:pt x="181" y="1245"/>
                  </a:cubicBezTo>
                  <a:cubicBezTo>
                    <a:pt x="119" y="1347"/>
                    <a:pt x="74" y="1455"/>
                    <a:pt x="45" y="1557"/>
                  </a:cubicBezTo>
                  <a:cubicBezTo>
                    <a:pt x="16" y="1643"/>
                    <a:pt x="6" y="1733"/>
                    <a:pt x="0" y="1819"/>
                  </a:cubicBezTo>
                  <a:cubicBezTo>
                    <a:pt x="0" y="1887"/>
                    <a:pt x="11" y="1956"/>
                    <a:pt x="22" y="2018"/>
                  </a:cubicBezTo>
                  <a:cubicBezTo>
                    <a:pt x="34" y="2063"/>
                    <a:pt x="51" y="2108"/>
                    <a:pt x="74" y="2148"/>
                  </a:cubicBezTo>
                  <a:cubicBezTo>
                    <a:pt x="90" y="2177"/>
                    <a:pt x="113" y="2211"/>
                    <a:pt x="142" y="2239"/>
                  </a:cubicBezTo>
                  <a:cubicBezTo>
                    <a:pt x="171" y="2268"/>
                    <a:pt x="199" y="2291"/>
                    <a:pt x="239" y="2313"/>
                  </a:cubicBezTo>
                  <a:cubicBezTo>
                    <a:pt x="267" y="2336"/>
                    <a:pt x="307" y="2352"/>
                    <a:pt x="346" y="2365"/>
                  </a:cubicBezTo>
                  <a:cubicBezTo>
                    <a:pt x="397" y="2381"/>
                    <a:pt x="454" y="2387"/>
                    <a:pt x="506" y="2387"/>
                  </a:cubicBezTo>
                  <a:cubicBezTo>
                    <a:pt x="567" y="2387"/>
                    <a:pt x="630" y="2381"/>
                    <a:pt x="693" y="2365"/>
                  </a:cubicBezTo>
                  <a:cubicBezTo>
                    <a:pt x="761" y="2347"/>
                    <a:pt x="824" y="2325"/>
                    <a:pt x="887" y="2291"/>
                  </a:cubicBezTo>
                  <a:cubicBezTo>
                    <a:pt x="937" y="2257"/>
                    <a:pt x="989" y="2216"/>
                    <a:pt x="1039" y="2177"/>
                  </a:cubicBezTo>
                  <a:cubicBezTo>
                    <a:pt x="1102" y="2114"/>
                    <a:pt x="1154" y="2046"/>
                    <a:pt x="1215" y="1950"/>
                  </a:cubicBezTo>
                  <a:cubicBezTo>
                    <a:pt x="1312" y="1785"/>
                    <a:pt x="1392" y="1592"/>
                    <a:pt x="1461" y="1371"/>
                  </a:cubicBezTo>
                  <a:cubicBezTo>
                    <a:pt x="1529" y="1143"/>
                    <a:pt x="1574" y="904"/>
                    <a:pt x="1608" y="631"/>
                  </a:cubicBezTo>
                  <a:cubicBezTo>
                    <a:pt x="1624" y="511"/>
                    <a:pt x="1637" y="387"/>
                    <a:pt x="1647" y="251"/>
                  </a:cubicBezTo>
                  <a:cubicBezTo>
                    <a:pt x="1653" y="199"/>
                    <a:pt x="1658" y="143"/>
                    <a:pt x="1665" y="86"/>
                  </a:cubicBezTo>
                  <a:lnTo>
                    <a:pt x="1671" y="7"/>
                  </a:ln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8654684" y="594195"/>
              <a:ext cx="625" cy="5426"/>
            </a:xfrm>
            <a:custGeom>
              <a:avLst/>
              <a:gdLst/>
              <a:ahLst/>
              <a:cxnLst/>
              <a:rect l="l" t="t" r="r" b="b"/>
              <a:pathLst>
                <a:path w="19" h="165" extrusionOk="0">
                  <a:moveTo>
                    <a:pt x="18" y="1"/>
                  </a:moveTo>
                  <a:lnTo>
                    <a:pt x="18" y="1"/>
                  </a:lnTo>
                  <a:cubicBezTo>
                    <a:pt x="11" y="58"/>
                    <a:pt x="6" y="108"/>
                    <a:pt x="0" y="165"/>
                  </a:cubicBezTo>
                  <a:cubicBezTo>
                    <a:pt x="6" y="113"/>
                    <a:pt x="11" y="58"/>
                    <a:pt x="1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8612850" y="588209"/>
              <a:ext cx="48246" cy="82416"/>
            </a:xfrm>
            <a:custGeom>
              <a:avLst/>
              <a:gdLst/>
              <a:ahLst/>
              <a:cxnLst/>
              <a:rect l="l" t="t" r="r" b="b"/>
              <a:pathLst>
                <a:path w="1467" h="2506" extrusionOk="0">
                  <a:moveTo>
                    <a:pt x="0" y="2466"/>
                  </a:moveTo>
                  <a:lnTo>
                    <a:pt x="0" y="2466"/>
                  </a:lnTo>
                  <a:cubicBezTo>
                    <a:pt x="3" y="2467"/>
                    <a:pt x="7" y="2469"/>
                    <a:pt x="10" y="2470"/>
                  </a:cubicBezTo>
                  <a:lnTo>
                    <a:pt x="10" y="2470"/>
                  </a:lnTo>
                  <a:cubicBezTo>
                    <a:pt x="7" y="2468"/>
                    <a:pt x="3" y="2466"/>
                    <a:pt x="0" y="2466"/>
                  </a:cubicBezTo>
                  <a:close/>
                  <a:moveTo>
                    <a:pt x="10" y="2470"/>
                  </a:moveTo>
                  <a:lnTo>
                    <a:pt x="10" y="2470"/>
                  </a:lnTo>
                  <a:cubicBezTo>
                    <a:pt x="12" y="2471"/>
                    <a:pt x="13" y="2471"/>
                    <a:pt x="15" y="2472"/>
                  </a:cubicBezTo>
                  <a:lnTo>
                    <a:pt x="15" y="2472"/>
                  </a:lnTo>
                  <a:cubicBezTo>
                    <a:pt x="13" y="2471"/>
                    <a:pt x="12" y="2470"/>
                    <a:pt x="10" y="2470"/>
                  </a:cubicBezTo>
                  <a:close/>
                  <a:moveTo>
                    <a:pt x="1312" y="1"/>
                  </a:moveTo>
                  <a:cubicBezTo>
                    <a:pt x="1244" y="1"/>
                    <a:pt x="1193" y="56"/>
                    <a:pt x="1181" y="125"/>
                  </a:cubicBezTo>
                  <a:cubicBezTo>
                    <a:pt x="1176" y="142"/>
                    <a:pt x="1170" y="164"/>
                    <a:pt x="1170" y="182"/>
                  </a:cubicBezTo>
                  <a:cubicBezTo>
                    <a:pt x="1210" y="153"/>
                    <a:pt x="1249" y="125"/>
                    <a:pt x="1290" y="103"/>
                  </a:cubicBezTo>
                  <a:lnTo>
                    <a:pt x="1296" y="96"/>
                  </a:lnTo>
                  <a:lnTo>
                    <a:pt x="1296" y="103"/>
                  </a:lnTo>
                  <a:lnTo>
                    <a:pt x="1290" y="182"/>
                  </a:lnTo>
                  <a:cubicBezTo>
                    <a:pt x="1283" y="239"/>
                    <a:pt x="1278" y="290"/>
                    <a:pt x="1272" y="347"/>
                  </a:cubicBezTo>
                  <a:cubicBezTo>
                    <a:pt x="1262" y="483"/>
                    <a:pt x="1249" y="607"/>
                    <a:pt x="1233" y="727"/>
                  </a:cubicBezTo>
                  <a:cubicBezTo>
                    <a:pt x="1222" y="830"/>
                    <a:pt x="1204" y="927"/>
                    <a:pt x="1188" y="1023"/>
                  </a:cubicBezTo>
                  <a:cubicBezTo>
                    <a:pt x="1159" y="1176"/>
                    <a:pt x="1125" y="1323"/>
                    <a:pt x="1086" y="1467"/>
                  </a:cubicBezTo>
                  <a:cubicBezTo>
                    <a:pt x="1068" y="1528"/>
                    <a:pt x="1052" y="1585"/>
                    <a:pt x="1028" y="1643"/>
                  </a:cubicBezTo>
                  <a:cubicBezTo>
                    <a:pt x="1000" y="1716"/>
                    <a:pt x="971" y="1784"/>
                    <a:pt x="942" y="1853"/>
                  </a:cubicBezTo>
                  <a:cubicBezTo>
                    <a:pt x="908" y="1921"/>
                    <a:pt x="874" y="1983"/>
                    <a:pt x="840" y="2046"/>
                  </a:cubicBezTo>
                  <a:cubicBezTo>
                    <a:pt x="790" y="2131"/>
                    <a:pt x="738" y="2193"/>
                    <a:pt x="693" y="2244"/>
                  </a:cubicBezTo>
                  <a:cubicBezTo>
                    <a:pt x="682" y="2251"/>
                    <a:pt x="677" y="2262"/>
                    <a:pt x="664" y="2273"/>
                  </a:cubicBezTo>
                  <a:cubicBezTo>
                    <a:pt x="659" y="2278"/>
                    <a:pt x="648" y="2285"/>
                    <a:pt x="642" y="2290"/>
                  </a:cubicBezTo>
                  <a:cubicBezTo>
                    <a:pt x="602" y="2330"/>
                    <a:pt x="557" y="2358"/>
                    <a:pt x="512" y="2387"/>
                  </a:cubicBezTo>
                  <a:cubicBezTo>
                    <a:pt x="449" y="2421"/>
                    <a:pt x="386" y="2443"/>
                    <a:pt x="318" y="2461"/>
                  </a:cubicBezTo>
                  <a:cubicBezTo>
                    <a:pt x="302" y="2466"/>
                    <a:pt x="284" y="2472"/>
                    <a:pt x="267" y="2472"/>
                  </a:cubicBezTo>
                  <a:cubicBezTo>
                    <a:pt x="221" y="2483"/>
                    <a:pt x="176" y="2483"/>
                    <a:pt x="131" y="2483"/>
                  </a:cubicBezTo>
                  <a:cubicBezTo>
                    <a:pt x="90" y="2483"/>
                    <a:pt x="51" y="2477"/>
                    <a:pt x="16" y="2472"/>
                  </a:cubicBezTo>
                  <a:cubicBezTo>
                    <a:pt x="16" y="2472"/>
                    <a:pt x="15" y="2472"/>
                    <a:pt x="15" y="2472"/>
                  </a:cubicBezTo>
                  <a:lnTo>
                    <a:pt x="15" y="2472"/>
                  </a:lnTo>
                  <a:cubicBezTo>
                    <a:pt x="74" y="2492"/>
                    <a:pt x="136" y="2506"/>
                    <a:pt x="199" y="2506"/>
                  </a:cubicBezTo>
                  <a:lnTo>
                    <a:pt x="216" y="2506"/>
                  </a:lnTo>
                  <a:cubicBezTo>
                    <a:pt x="302" y="2506"/>
                    <a:pt x="386" y="2489"/>
                    <a:pt x="465" y="2448"/>
                  </a:cubicBezTo>
                  <a:cubicBezTo>
                    <a:pt x="551" y="2409"/>
                    <a:pt x="630" y="2358"/>
                    <a:pt x="693" y="2296"/>
                  </a:cubicBezTo>
                  <a:cubicBezTo>
                    <a:pt x="772" y="2222"/>
                    <a:pt x="840" y="2148"/>
                    <a:pt x="897" y="2063"/>
                  </a:cubicBezTo>
                  <a:cubicBezTo>
                    <a:pt x="960" y="1971"/>
                    <a:pt x="1017" y="1869"/>
                    <a:pt x="1062" y="1767"/>
                  </a:cubicBezTo>
                  <a:cubicBezTo>
                    <a:pt x="1154" y="1585"/>
                    <a:pt x="1222" y="1386"/>
                    <a:pt x="1272" y="1187"/>
                  </a:cubicBezTo>
                  <a:cubicBezTo>
                    <a:pt x="1296" y="1113"/>
                    <a:pt x="1312" y="1034"/>
                    <a:pt x="1330" y="961"/>
                  </a:cubicBezTo>
                  <a:cubicBezTo>
                    <a:pt x="1335" y="914"/>
                    <a:pt x="1312" y="875"/>
                    <a:pt x="1278" y="846"/>
                  </a:cubicBezTo>
                  <a:cubicBezTo>
                    <a:pt x="1290" y="801"/>
                    <a:pt x="1307" y="756"/>
                    <a:pt x="1324" y="710"/>
                  </a:cubicBezTo>
                  <a:cubicBezTo>
                    <a:pt x="1375" y="528"/>
                    <a:pt x="1420" y="341"/>
                    <a:pt x="1454" y="153"/>
                  </a:cubicBezTo>
                  <a:cubicBezTo>
                    <a:pt x="1466" y="80"/>
                    <a:pt x="1403" y="11"/>
                    <a:pt x="13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8600846" y="655662"/>
              <a:ext cx="4703" cy="9735"/>
            </a:xfrm>
            <a:custGeom>
              <a:avLst/>
              <a:gdLst/>
              <a:ahLst/>
              <a:cxnLst/>
              <a:rect l="l" t="t" r="r" b="b"/>
              <a:pathLst>
                <a:path w="143" h="296" extrusionOk="0">
                  <a:moveTo>
                    <a:pt x="75" y="211"/>
                  </a:moveTo>
                  <a:cubicBezTo>
                    <a:pt x="92" y="234"/>
                    <a:pt x="109" y="261"/>
                    <a:pt x="132" y="284"/>
                  </a:cubicBezTo>
                  <a:cubicBezTo>
                    <a:pt x="137" y="290"/>
                    <a:pt x="137" y="290"/>
                    <a:pt x="143" y="295"/>
                  </a:cubicBezTo>
                  <a:cubicBezTo>
                    <a:pt x="137" y="290"/>
                    <a:pt x="137" y="290"/>
                    <a:pt x="132" y="284"/>
                  </a:cubicBezTo>
                  <a:cubicBezTo>
                    <a:pt x="109" y="261"/>
                    <a:pt x="92" y="234"/>
                    <a:pt x="75" y="211"/>
                  </a:cubicBezTo>
                  <a:close/>
                  <a:moveTo>
                    <a:pt x="24" y="91"/>
                  </a:moveTo>
                  <a:cubicBezTo>
                    <a:pt x="30" y="119"/>
                    <a:pt x="41" y="148"/>
                    <a:pt x="53" y="171"/>
                  </a:cubicBezTo>
                  <a:cubicBezTo>
                    <a:pt x="41" y="148"/>
                    <a:pt x="30" y="119"/>
                    <a:pt x="24" y="91"/>
                  </a:cubicBezTo>
                  <a:close/>
                  <a:moveTo>
                    <a:pt x="1" y="1"/>
                  </a:moveTo>
                  <a:lnTo>
                    <a:pt x="1" y="1"/>
                  </a:lnTo>
                  <a:lnTo>
                    <a:pt x="1"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8598609" y="655662"/>
              <a:ext cx="6939" cy="9735"/>
            </a:xfrm>
            <a:custGeom>
              <a:avLst/>
              <a:gdLst/>
              <a:ahLst/>
              <a:cxnLst/>
              <a:rect l="l" t="t" r="r" b="b"/>
              <a:pathLst>
                <a:path w="211" h="296" extrusionOk="0">
                  <a:moveTo>
                    <a:pt x="69" y="1"/>
                  </a:moveTo>
                  <a:cubicBezTo>
                    <a:pt x="53" y="12"/>
                    <a:pt x="40" y="22"/>
                    <a:pt x="29" y="35"/>
                  </a:cubicBezTo>
                  <a:cubicBezTo>
                    <a:pt x="1" y="74"/>
                    <a:pt x="1" y="153"/>
                    <a:pt x="53" y="182"/>
                  </a:cubicBezTo>
                  <a:cubicBezTo>
                    <a:pt x="58" y="182"/>
                    <a:pt x="64" y="187"/>
                    <a:pt x="69" y="187"/>
                  </a:cubicBezTo>
                  <a:cubicBezTo>
                    <a:pt x="103" y="234"/>
                    <a:pt x="155" y="268"/>
                    <a:pt x="205" y="295"/>
                  </a:cubicBezTo>
                  <a:lnTo>
                    <a:pt x="211" y="295"/>
                  </a:lnTo>
                  <a:cubicBezTo>
                    <a:pt x="205" y="290"/>
                    <a:pt x="205" y="290"/>
                    <a:pt x="200" y="284"/>
                  </a:cubicBezTo>
                  <a:cubicBezTo>
                    <a:pt x="177" y="261"/>
                    <a:pt x="160" y="234"/>
                    <a:pt x="143" y="211"/>
                  </a:cubicBezTo>
                  <a:cubicBezTo>
                    <a:pt x="137" y="205"/>
                    <a:pt x="137" y="200"/>
                    <a:pt x="132" y="193"/>
                  </a:cubicBezTo>
                  <a:cubicBezTo>
                    <a:pt x="126" y="187"/>
                    <a:pt x="126" y="177"/>
                    <a:pt x="121" y="171"/>
                  </a:cubicBezTo>
                  <a:cubicBezTo>
                    <a:pt x="109" y="148"/>
                    <a:pt x="98" y="119"/>
                    <a:pt x="92" y="91"/>
                  </a:cubicBezTo>
                  <a:cubicBezTo>
                    <a:pt x="87" y="80"/>
                    <a:pt x="87" y="69"/>
                    <a:pt x="80" y="63"/>
                  </a:cubicBezTo>
                  <a:cubicBezTo>
                    <a:pt x="80" y="46"/>
                    <a:pt x="74" y="22"/>
                    <a:pt x="69" y="6"/>
                  </a:cubicBezTo>
                  <a:lnTo>
                    <a:pt x="69" y="1"/>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8600846" y="591367"/>
              <a:ext cx="54626" cy="78502"/>
            </a:xfrm>
            <a:custGeom>
              <a:avLst/>
              <a:gdLst/>
              <a:ahLst/>
              <a:cxnLst/>
              <a:rect l="l" t="t" r="r" b="b"/>
              <a:pathLst>
                <a:path w="1661" h="2387" extrusionOk="0">
                  <a:moveTo>
                    <a:pt x="1661" y="0"/>
                  </a:moveTo>
                  <a:lnTo>
                    <a:pt x="1655" y="7"/>
                  </a:lnTo>
                  <a:cubicBezTo>
                    <a:pt x="1614" y="29"/>
                    <a:pt x="1575" y="57"/>
                    <a:pt x="1535" y="86"/>
                  </a:cubicBezTo>
                  <a:cubicBezTo>
                    <a:pt x="1524" y="136"/>
                    <a:pt x="1512" y="188"/>
                    <a:pt x="1501" y="239"/>
                  </a:cubicBezTo>
                  <a:cubicBezTo>
                    <a:pt x="1501" y="239"/>
                    <a:pt x="1501" y="239"/>
                    <a:pt x="1501" y="239"/>
                  </a:cubicBezTo>
                  <a:lnTo>
                    <a:pt x="1501" y="239"/>
                  </a:lnTo>
                  <a:lnTo>
                    <a:pt x="1501" y="239"/>
                  </a:lnTo>
                  <a:cubicBezTo>
                    <a:pt x="1501" y="239"/>
                    <a:pt x="1501" y="244"/>
                    <a:pt x="1497" y="249"/>
                  </a:cubicBezTo>
                  <a:lnTo>
                    <a:pt x="1497" y="249"/>
                  </a:lnTo>
                  <a:cubicBezTo>
                    <a:pt x="1498" y="246"/>
                    <a:pt x="1499" y="243"/>
                    <a:pt x="1501" y="239"/>
                  </a:cubicBezTo>
                  <a:lnTo>
                    <a:pt x="1501" y="239"/>
                  </a:lnTo>
                  <a:lnTo>
                    <a:pt x="1496" y="251"/>
                  </a:lnTo>
                  <a:cubicBezTo>
                    <a:pt x="1496" y="250"/>
                    <a:pt x="1497" y="250"/>
                    <a:pt x="1497" y="249"/>
                  </a:cubicBezTo>
                  <a:lnTo>
                    <a:pt x="1497" y="249"/>
                  </a:lnTo>
                  <a:cubicBezTo>
                    <a:pt x="1496" y="255"/>
                    <a:pt x="1496" y="260"/>
                    <a:pt x="1496" y="267"/>
                  </a:cubicBezTo>
                  <a:lnTo>
                    <a:pt x="1496" y="251"/>
                  </a:lnTo>
                  <a:cubicBezTo>
                    <a:pt x="1399" y="637"/>
                    <a:pt x="1262" y="1012"/>
                    <a:pt x="1076" y="1358"/>
                  </a:cubicBezTo>
                  <a:cubicBezTo>
                    <a:pt x="990" y="1512"/>
                    <a:pt x="893" y="1660"/>
                    <a:pt x="769" y="1785"/>
                  </a:cubicBezTo>
                  <a:cubicBezTo>
                    <a:pt x="717" y="1836"/>
                    <a:pt x="660" y="1887"/>
                    <a:pt x="598" y="1927"/>
                  </a:cubicBezTo>
                  <a:cubicBezTo>
                    <a:pt x="557" y="1950"/>
                    <a:pt x="512" y="1967"/>
                    <a:pt x="467" y="1984"/>
                  </a:cubicBezTo>
                  <a:cubicBezTo>
                    <a:pt x="428" y="1995"/>
                    <a:pt x="387" y="2001"/>
                    <a:pt x="353" y="2001"/>
                  </a:cubicBezTo>
                  <a:cubicBezTo>
                    <a:pt x="263" y="2001"/>
                    <a:pt x="182" y="1977"/>
                    <a:pt x="98" y="1967"/>
                  </a:cubicBezTo>
                  <a:cubicBezTo>
                    <a:pt x="80" y="1956"/>
                    <a:pt x="64" y="1950"/>
                    <a:pt x="46" y="1950"/>
                  </a:cubicBezTo>
                  <a:lnTo>
                    <a:pt x="30" y="1950"/>
                  </a:lnTo>
                  <a:cubicBezTo>
                    <a:pt x="19" y="1950"/>
                    <a:pt x="12" y="1956"/>
                    <a:pt x="1" y="1956"/>
                  </a:cubicBezTo>
                  <a:lnTo>
                    <a:pt x="1" y="1961"/>
                  </a:lnTo>
                  <a:cubicBezTo>
                    <a:pt x="6" y="1977"/>
                    <a:pt x="12" y="2001"/>
                    <a:pt x="12" y="2018"/>
                  </a:cubicBezTo>
                  <a:cubicBezTo>
                    <a:pt x="19" y="2024"/>
                    <a:pt x="19" y="2035"/>
                    <a:pt x="24" y="2046"/>
                  </a:cubicBezTo>
                  <a:cubicBezTo>
                    <a:pt x="30" y="2074"/>
                    <a:pt x="41" y="2103"/>
                    <a:pt x="53" y="2126"/>
                  </a:cubicBezTo>
                  <a:cubicBezTo>
                    <a:pt x="58" y="2132"/>
                    <a:pt x="58" y="2142"/>
                    <a:pt x="64" y="2148"/>
                  </a:cubicBezTo>
                  <a:cubicBezTo>
                    <a:pt x="69" y="2155"/>
                    <a:pt x="69" y="2160"/>
                    <a:pt x="75" y="2166"/>
                  </a:cubicBezTo>
                  <a:cubicBezTo>
                    <a:pt x="92" y="2189"/>
                    <a:pt x="109" y="2216"/>
                    <a:pt x="132" y="2239"/>
                  </a:cubicBezTo>
                  <a:cubicBezTo>
                    <a:pt x="137" y="2245"/>
                    <a:pt x="137" y="2245"/>
                    <a:pt x="143" y="2250"/>
                  </a:cubicBezTo>
                  <a:cubicBezTo>
                    <a:pt x="211" y="2302"/>
                    <a:pt x="285" y="2342"/>
                    <a:pt x="365" y="2370"/>
                  </a:cubicBezTo>
                  <a:cubicBezTo>
                    <a:pt x="371" y="2370"/>
                    <a:pt x="376" y="2376"/>
                    <a:pt x="381" y="2376"/>
                  </a:cubicBezTo>
                  <a:cubicBezTo>
                    <a:pt x="416" y="2381"/>
                    <a:pt x="455" y="2387"/>
                    <a:pt x="496" y="2387"/>
                  </a:cubicBezTo>
                  <a:cubicBezTo>
                    <a:pt x="541" y="2387"/>
                    <a:pt x="586" y="2387"/>
                    <a:pt x="632" y="2376"/>
                  </a:cubicBezTo>
                  <a:cubicBezTo>
                    <a:pt x="649" y="2376"/>
                    <a:pt x="667" y="2370"/>
                    <a:pt x="683" y="2365"/>
                  </a:cubicBezTo>
                  <a:cubicBezTo>
                    <a:pt x="751" y="2347"/>
                    <a:pt x="814" y="2325"/>
                    <a:pt x="877" y="2291"/>
                  </a:cubicBezTo>
                  <a:cubicBezTo>
                    <a:pt x="922" y="2262"/>
                    <a:pt x="967" y="2234"/>
                    <a:pt x="1007" y="2194"/>
                  </a:cubicBezTo>
                  <a:cubicBezTo>
                    <a:pt x="1013" y="2189"/>
                    <a:pt x="1024" y="2182"/>
                    <a:pt x="1029" y="2177"/>
                  </a:cubicBezTo>
                  <a:cubicBezTo>
                    <a:pt x="1042" y="2166"/>
                    <a:pt x="1047" y="2155"/>
                    <a:pt x="1058" y="2148"/>
                  </a:cubicBezTo>
                  <a:cubicBezTo>
                    <a:pt x="1103" y="2097"/>
                    <a:pt x="1155" y="2035"/>
                    <a:pt x="1205" y="1950"/>
                  </a:cubicBezTo>
                  <a:cubicBezTo>
                    <a:pt x="1239" y="1887"/>
                    <a:pt x="1273" y="1825"/>
                    <a:pt x="1307" y="1757"/>
                  </a:cubicBezTo>
                  <a:cubicBezTo>
                    <a:pt x="1336" y="1688"/>
                    <a:pt x="1365" y="1620"/>
                    <a:pt x="1393" y="1547"/>
                  </a:cubicBezTo>
                  <a:cubicBezTo>
                    <a:pt x="1417" y="1489"/>
                    <a:pt x="1433" y="1432"/>
                    <a:pt x="1451" y="1371"/>
                  </a:cubicBezTo>
                  <a:cubicBezTo>
                    <a:pt x="1490" y="1227"/>
                    <a:pt x="1524" y="1080"/>
                    <a:pt x="1553" y="927"/>
                  </a:cubicBezTo>
                  <a:cubicBezTo>
                    <a:pt x="1569" y="831"/>
                    <a:pt x="1587" y="734"/>
                    <a:pt x="1598" y="631"/>
                  </a:cubicBezTo>
                  <a:cubicBezTo>
                    <a:pt x="1614" y="511"/>
                    <a:pt x="1627" y="387"/>
                    <a:pt x="1637" y="251"/>
                  </a:cubicBezTo>
                  <a:cubicBezTo>
                    <a:pt x="1643" y="199"/>
                    <a:pt x="1648" y="143"/>
                    <a:pt x="1655" y="86"/>
                  </a:cubicBezTo>
                  <a:lnTo>
                    <a:pt x="1661" y="7"/>
                  </a:lnTo>
                  <a:lnTo>
                    <a:pt x="1661"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7452287" y="885515"/>
              <a:ext cx="65808" cy="89158"/>
            </a:xfrm>
            <a:custGeom>
              <a:avLst/>
              <a:gdLst/>
              <a:ahLst/>
              <a:cxnLst/>
              <a:rect l="l" t="t" r="r" b="b"/>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7457154" y="890941"/>
              <a:ext cx="54955" cy="78535"/>
            </a:xfrm>
            <a:custGeom>
              <a:avLst/>
              <a:gdLst/>
              <a:ahLst/>
              <a:cxnLst/>
              <a:rect l="l" t="t" r="r" b="b"/>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7470408" y="890941"/>
              <a:ext cx="41701" cy="78535"/>
            </a:xfrm>
            <a:custGeom>
              <a:avLst/>
              <a:gdLst/>
              <a:ahLst/>
              <a:cxnLst/>
              <a:rect l="l" t="t" r="r" b="b"/>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7469487" y="887784"/>
              <a:ext cx="48246" cy="82416"/>
            </a:xfrm>
            <a:custGeom>
              <a:avLst/>
              <a:gdLst/>
              <a:ahLst/>
              <a:cxnLst/>
              <a:rect l="l" t="t" r="r" b="b"/>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lnTo>
                    <a:pt x="0" y="2466"/>
                  </a:ln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7457516" y="955237"/>
              <a:ext cx="4736" cy="9768"/>
            </a:xfrm>
            <a:custGeom>
              <a:avLst/>
              <a:gdLst/>
              <a:ahLst/>
              <a:cxnLst/>
              <a:rect l="l" t="t" r="r" b="b"/>
              <a:pathLst>
                <a:path w="144" h="297" extrusionOk="0">
                  <a:moveTo>
                    <a:pt x="75" y="210"/>
                  </a:moveTo>
                  <a:cubicBezTo>
                    <a:pt x="92" y="233"/>
                    <a:pt x="109" y="262"/>
                    <a:pt x="131" y="284"/>
                  </a:cubicBezTo>
                  <a:cubicBezTo>
                    <a:pt x="137" y="289"/>
                    <a:pt x="137" y="289"/>
                    <a:pt x="143" y="296"/>
                  </a:cubicBezTo>
                  <a:lnTo>
                    <a:pt x="143" y="296"/>
                  </a:lnTo>
                  <a:cubicBezTo>
                    <a:pt x="137" y="289"/>
                    <a:pt x="137" y="289"/>
                    <a:pt x="131" y="284"/>
                  </a:cubicBezTo>
                  <a:cubicBezTo>
                    <a:pt x="109" y="262"/>
                    <a:pt x="92" y="233"/>
                    <a:pt x="75" y="210"/>
                  </a:cubicBezTo>
                  <a:close/>
                  <a:moveTo>
                    <a:pt x="23" y="85"/>
                  </a:moveTo>
                  <a:cubicBezTo>
                    <a:pt x="29" y="113"/>
                    <a:pt x="41" y="142"/>
                    <a:pt x="52" y="171"/>
                  </a:cubicBezTo>
                  <a:cubicBezTo>
                    <a:pt x="41" y="142"/>
                    <a:pt x="29" y="113"/>
                    <a:pt x="23" y="85"/>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7455247" y="955237"/>
              <a:ext cx="6775" cy="9537"/>
            </a:xfrm>
            <a:custGeom>
              <a:avLst/>
              <a:gdLst/>
              <a:ahLst/>
              <a:cxnLst/>
              <a:rect l="l" t="t" r="r" b="b"/>
              <a:pathLst>
                <a:path w="206" h="290" extrusionOk="0">
                  <a:moveTo>
                    <a:pt x="69" y="0"/>
                  </a:moveTo>
                  <a:cubicBezTo>
                    <a:pt x="53" y="11"/>
                    <a:pt x="42" y="23"/>
                    <a:pt x="30" y="34"/>
                  </a:cubicBezTo>
                  <a:cubicBezTo>
                    <a:pt x="1" y="74"/>
                    <a:pt x="1" y="147"/>
                    <a:pt x="53" y="182"/>
                  </a:cubicBezTo>
                  <a:cubicBezTo>
                    <a:pt x="58" y="182"/>
                    <a:pt x="64" y="187"/>
                    <a:pt x="64" y="187"/>
                  </a:cubicBezTo>
                  <a:cubicBezTo>
                    <a:pt x="103" y="233"/>
                    <a:pt x="155" y="267"/>
                    <a:pt x="206" y="289"/>
                  </a:cubicBezTo>
                  <a:cubicBezTo>
                    <a:pt x="204" y="288"/>
                    <a:pt x="203" y="286"/>
                    <a:pt x="200" y="284"/>
                  </a:cubicBezTo>
                  <a:cubicBezTo>
                    <a:pt x="178" y="262"/>
                    <a:pt x="161" y="233"/>
                    <a:pt x="144" y="210"/>
                  </a:cubicBezTo>
                  <a:cubicBezTo>
                    <a:pt x="137" y="205"/>
                    <a:pt x="137" y="199"/>
                    <a:pt x="132" y="187"/>
                  </a:cubicBezTo>
                  <a:cubicBezTo>
                    <a:pt x="126" y="182"/>
                    <a:pt x="126" y="176"/>
                    <a:pt x="121" y="171"/>
                  </a:cubicBezTo>
                  <a:cubicBezTo>
                    <a:pt x="110" y="142"/>
                    <a:pt x="98" y="113"/>
                    <a:pt x="92" y="85"/>
                  </a:cubicBezTo>
                  <a:cubicBezTo>
                    <a:pt x="87" y="79"/>
                    <a:pt x="87" y="68"/>
                    <a:pt x="81" y="57"/>
                  </a:cubicBezTo>
                  <a:cubicBezTo>
                    <a:pt x="81" y="40"/>
                    <a:pt x="76" y="23"/>
                    <a:pt x="69" y="6"/>
                  </a:cubicBezTo>
                  <a:lnTo>
                    <a:pt x="69" y="0"/>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7457516" y="890941"/>
              <a:ext cx="54593" cy="78535"/>
            </a:xfrm>
            <a:custGeom>
              <a:avLst/>
              <a:gdLst/>
              <a:ahLst/>
              <a:cxnLst/>
              <a:rect l="l" t="t" r="r" b="b"/>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7679742" y="705717"/>
              <a:ext cx="69557" cy="92545"/>
            </a:xfrm>
            <a:custGeom>
              <a:avLst/>
              <a:gdLst/>
              <a:ahLst/>
              <a:cxnLst/>
              <a:rect l="l" t="t" r="r" b="b"/>
              <a:pathLst>
                <a:path w="2115" h="2814" extrusionOk="0">
                  <a:moveTo>
                    <a:pt x="1876" y="212"/>
                  </a:moveTo>
                  <a:lnTo>
                    <a:pt x="1847" y="280"/>
                  </a:lnTo>
                  <a:lnTo>
                    <a:pt x="1842" y="297"/>
                  </a:lnTo>
                  <a:cubicBezTo>
                    <a:pt x="1813" y="376"/>
                    <a:pt x="1784" y="456"/>
                    <a:pt x="1756" y="541"/>
                  </a:cubicBezTo>
                  <a:cubicBezTo>
                    <a:pt x="1722" y="637"/>
                    <a:pt x="1688" y="734"/>
                    <a:pt x="1653" y="831"/>
                  </a:cubicBezTo>
                  <a:lnTo>
                    <a:pt x="1585" y="1036"/>
                  </a:lnTo>
                  <a:cubicBezTo>
                    <a:pt x="1528" y="1194"/>
                    <a:pt x="1472" y="1353"/>
                    <a:pt x="1415" y="1513"/>
                  </a:cubicBezTo>
                  <a:lnTo>
                    <a:pt x="1398" y="1569"/>
                  </a:lnTo>
                  <a:cubicBezTo>
                    <a:pt x="1352" y="1694"/>
                    <a:pt x="1307" y="1820"/>
                    <a:pt x="1255" y="1944"/>
                  </a:cubicBezTo>
                  <a:cubicBezTo>
                    <a:pt x="1216" y="2035"/>
                    <a:pt x="1165" y="2127"/>
                    <a:pt x="1097" y="2217"/>
                  </a:cubicBezTo>
                  <a:cubicBezTo>
                    <a:pt x="1023" y="2308"/>
                    <a:pt x="943" y="2394"/>
                    <a:pt x="853" y="2462"/>
                  </a:cubicBezTo>
                  <a:cubicBezTo>
                    <a:pt x="790" y="2507"/>
                    <a:pt x="727" y="2547"/>
                    <a:pt x="659" y="2575"/>
                  </a:cubicBezTo>
                  <a:cubicBezTo>
                    <a:pt x="614" y="2592"/>
                    <a:pt x="573" y="2604"/>
                    <a:pt x="539" y="2609"/>
                  </a:cubicBezTo>
                  <a:lnTo>
                    <a:pt x="460" y="2609"/>
                  </a:lnTo>
                  <a:cubicBezTo>
                    <a:pt x="444" y="2604"/>
                    <a:pt x="426" y="2599"/>
                    <a:pt x="403" y="2592"/>
                  </a:cubicBezTo>
                  <a:cubicBezTo>
                    <a:pt x="387" y="2586"/>
                    <a:pt x="369" y="2575"/>
                    <a:pt x="352" y="2564"/>
                  </a:cubicBezTo>
                  <a:cubicBezTo>
                    <a:pt x="335" y="2547"/>
                    <a:pt x="318" y="2530"/>
                    <a:pt x="301" y="2507"/>
                  </a:cubicBezTo>
                  <a:cubicBezTo>
                    <a:pt x="284" y="2484"/>
                    <a:pt x="267" y="2450"/>
                    <a:pt x="250" y="2416"/>
                  </a:cubicBezTo>
                  <a:cubicBezTo>
                    <a:pt x="227" y="2353"/>
                    <a:pt x="211" y="2285"/>
                    <a:pt x="193" y="2206"/>
                  </a:cubicBezTo>
                  <a:cubicBezTo>
                    <a:pt x="182" y="2098"/>
                    <a:pt x="177" y="2001"/>
                    <a:pt x="187" y="1910"/>
                  </a:cubicBezTo>
                  <a:cubicBezTo>
                    <a:pt x="198" y="1820"/>
                    <a:pt x="227" y="1734"/>
                    <a:pt x="261" y="1637"/>
                  </a:cubicBezTo>
                  <a:cubicBezTo>
                    <a:pt x="313" y="1524"/>
                    <a:pt x="381" y="1411"/>
                    <a:pt x="471" y="1291"/>
                  </a:cubicBezTo>
                  <a:cubicBezTo>
                    <a:pt x="614" y="1104"/>
                    <a:pt x="801" y="928"/>
                    <a:pt x="1051" y="734"/>
                  </a:cubicBezTo>
                  <a:cubicBezTo>
                    <a:pt x="1284" y="558"/>
                    <a:pt x="1546" y="393"/>
                    <a:pt x="1876" y="212"/>
                  </a:cubicBezTo>
                  <a:close/>
                  <a:moveTo>
                    <a:pt x="2000" y="1"/>
                  </a:moveTo>
                  <a:cubicBezTo>
                    <a:pt x="1989" y="1"/>
                    <a:pt x="1978" y="1"/>
                    <a:pt x="1966" y="7"/>
                  </a:cubicBezTo>
                  <a:cubicBezTo>
                    <a:pt x="1551" y="228"/>
                    <a:pt x="1142" y="467"/>
                    <a:pt x="778" y="768"/>
                  </a:cubicBezTo>
                  <a:cubicBezTo>
                    <a:pt x="421" y="1064"/>
                    <a:pt x="74" y="1445"/>
                    <a:pt x="11" y="1928"/>
                  </a:cubicBezTo>
                  <a:cubicBezTo>
                    <a:pt x="1" y="2053"/>
                    <a:pt x="6" y="2172"/>
                    <a:pt x="28" y="2292"/>
                  </a:cubicBezTo>
                  <a:cubicBezTo>
                    <a:pt x="40" y="2394"/>
                    <a:pt x="74" y="2496"/>
                    <a:pt x="125" y="2586"/>
                  </a:cubicBezTo>
                  <a:cubicBezTo>
                    <a:pt x="164" y="2654"/>
                    <a:pt x="222" y="2717"/>
                    <a:pt x="295" y="2762"/>
                  </a:cubicBezTo>
                  <a:cubicBezTo>
                    <a:pt x="363" y="2803"/>
                    <a:pt x="444" y="2814"/>
                    <a:pt x="523" y="2814"/>
                  </a:cubicBezTo>
                  <a:cubicBezTo>
                    <a:pt x="693" y="2814"/>
                    <a:pt x="853" y="2735"/>
                    <a:pt x="989" y="2644"/>
                  </a:cubicBezTo>
                  <a:cubicBezTo>
                    <a:pt x="1147" y="2530"/>
                    <a:pt x="1284" y="2387"/>
                    <a:pt x="1392" y="2229"/>
                  </a:cubicBezTo>
                  <a:cubicBezTo>
                    <a:pt x="1420" y="2189"/>
                    <a:pt x="1443" y="2143"/>
                    <a:pt x="1467" y="2103"/>
                  </a:cubicBezTo>
                  <a:cubicBezTo>
                    <a:pt x="1501" y="2030"/>
                    <a:pt x="1528" y="1956"/>
                    <a:pt x="1557" y="1883"/>
                  </a:cubicBezTo>
                  <a:cubicBezTo>
                    <a:pt x="1630" y="1694"/>
                    <a:pt x="1705" y="1508"/>
                    <a:pt x="1773" y="1314"/>
                  </a:cubicBezTo>
                  <a:cubicBezTo>
                    <a:pt x="1847" y="1120"/>
                    <a:pt x="1910" y="928"/>
                    <a:pt x="1971" y="734"/>
                  </a:cubicBezTo>
                  <a:cubicBezTo>
                    <a:pt x="2000" y="637"/>
                    <a:pt x="2034" y="541"/>
                    <a:pt x="2057" y="438"/>
                  </a:cubicBezTo>
                  <a:cubicBezTo>
                    <a:pt x="2068" y="393"/>
                    <a:pt x="2080" y="342"/>
                    <a:pt x="2091" y="291"/>
                  </a:cubicBezTo>
                  <a:cubicBezTo>
                    <a:pt x="2108" y="234"/>
                    <a:pt x="2114" y="178"/>
                    <a:pt x="2114" y="115"/>
                  </a:cubicBezTo>
                  <a:cubicBezTo>
                    <a:pt x="2114" y="81"/>
                    <a:pt x="2091" y="47"/>
                    <a:pt x="2057" y="35"/>
                  </a:cubicBezTo>
                  <a:lnTo>
                    <a:pt x="2057" y="29"/>
                  </a:lnTo>
                  <a:cubicBezTo>
                    <a:pt x="2046" y="13"/>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7685531" y="712657"/>
              <a:ext cx="55909" cy="78897"/>
            </a:xfrm>
            <a:custGeom>
              <a:avLst/>
              <a:gdLst/>
              <a:ahLst/>
              <a:cxnLst/>
              <a:rect l="l" t="t" r="r" b="b"/>
              <a:pathLst>
                <a:path w="1700" h="2399" extrusionOk="0">
                  <a:moveTo>
                    <a:pt x="1700" y="1"/>
                  </a:moveTo>
                  <a:lnTo>
                    <a:pt x="1700" y="1"/>
                  </a:lnTo>
                  <a:cubicBezTo>
                    <a:pt x="1370" y="182"/>
                    <a:pt x="1108" y="347"/>
                    <a:pt x="875" y="523"/>
                  </a:cubicBezTo>
                  <a:cubicBezTo>
                    <a:pt x="625" y="717"/>
                    <a:pt x="438" y="893"/>
                    <a:pt x="295" y="1080"/>
                  </a:cubicBezTo>
                  <a:cubicBezTo>
                    <a:pt x="205" y="1200"/>
                    <a:pt x="137" y="1313"/>
                    <a:pt x="85" y="1426"/>
                  </a:cubicBezTo>
                  <a:cubicBezTo>
                    <a:pt x="51" y="1523"/>
                    <a:pt x="22" y="1609"/>
                    <a:pt x="11" y="1699"/>
                  </a:cubicBezTo>
                  <a:cubicBezTo>
                    <a:pt x="1" y="1790"/>
                    <a:pt x="6" y="1887"/>
                    <a:pt x="17" y="1995"/>
                  </a:cubicBezTo>
                  <a:cubicBezTo>
                    <a:pt x="35" y="2074"/>
                    <a:pt x="51" y="2142"/>
                    <a:pt x="74" y="2205"/>
                  </a:cubicBezTo>
                  <a:cubicBezTo>
                    <a:pt x="91" y="2239"/>
                    <a:pt x="108" y="2273"/>
                    <a:pt x="125" y="2296"/>
                  </a:cubicBezTo>
                  <a:cubicBezTo>
                    <a:pt x="142" y="2319"/>
                    <a:pt x="159" y="2336"/>
                    <a:pt x="176" y="2353"/>
                  </a:cubicBezTo>
                  <a:cubicBezTo>
                    <a:pt x="193" y="2364"/>
                    <a:pt x="211" y="2375"/>
                    <a:pt x="227" y="2381"/>
                  </a:cubicBezTo>
                  <a:cubicBezTo>
                    <a:pt x="250" y="2388"/>
                    <a:pt x="268" y="2393"/>
                    <a:pt x="284" y="2398"/>
                  </a:cubicBezTo>
                  <a:lnTo>
                    <a:pt x="363" y="2398"/>
                  </a:lnTo>
                  <a:cubicBezTo>
                    <a:pt x="397" y="2393"/>
                    <a:pt x="438" y="2381"/>
                    <a:pt x="483" y="2364"/>
                  </a:cubicBezTo>
                  <a:cubicBezTo>
                    <a:pt x="551" y="2336"/>
                    <a:pt x="614" y="2296"/>
                    <a:pt x="677" y="2251"/>
                  </a:cubicBezTo>
                  <a:cubicBezTo>
                    <a:pt x="767" y="2183"/>
                    <a:pt x="847" y="2097"/>
                    <a:pt x="921" y="2006"/>
                  </a:cubicBezTo>
                  <a:cubicBezTo>
                    <a:pt x="989" y="1916"/>
                    <a:pt x="1040" y="1824"/>
                    <a:pt x="1079" y="1733"/>
                  </a:cubicBezTo>
                  <a:cubicBezTo>
                    <a:pt x="1131" y="1609"/>
                    <a:pt x="1176" y="1483"/>
                    <a:pt x="1222" y="1358"/>
                  </a:cubicBezTo>
                  <a:lnTo>
                    <a:pt x="1244" y="1302"/>
                  </a:lnTo>
                  <a:cubicBezTo>
                    <a:pt x="1296" y="1142"/>
                    <a:pt x="1352" y="983"/>
                    <a:pt x="1409" y="825"/>
                  </a:cubicBezTo>
                  <a:lnTo>
                    <a:pt x="1477" y="620"/>
                  </a:lnTo>
                  <a:cubicBezTo>
                    <a:pt x="1512" y="523"/>
                    <a:pt x="1546" y="426"/>
                    <a:pt x="1580" y="330"/>
                  </a:cubicBezTo>
                  <a:cubicBezTo>
                    <a:pt x="1608" y="245"/>
                    <a:pt x="1637" y="165"/>
                    <a:pt x="1666" y="86"/>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7685892" y="712459"/>
              <a:ext cx="55547" cy="79094"/>
            </a:xfrm>
            <a:custGeom>
              <a:avLst/>
              <a:gdLst/>
              <a:ahLst/>
              <a:cxnLst/>
              <a:rect l="l" t="t" r="r" b="b"/>
              <a:pathLst>
                <a:path w="1689" h="2405" extrusionOk="0">
                  <a:moveTo>
                    <a:pt x="433" y="2381"/>
                  </a:moveTo>
                  <a:cubicBezTo>
                    <a:pt x="404" y="2394"/>
                    <a:pt x="375" y="2399"/>
                    <a:pt x="352" y="2404"/>
                  </a:cubicBezTo>
                  <a:lnTo>
                    <a:pt x="307" y="2404"/>
                  </a:lnTo>
                  <a:lnTo>
                    <a:pt x="273" y="2404"/>
                  </a:lnTo>
                  <a:cubicBezTo>
                    <a:pt x="262" y="2404"/>
                    <a:pt x="257" y="2399"/>
                    <a:pt x="245" y="2399"/>
                  </a:cubicBezTo>
                  <a:cubicBezTo>
                    <a:pt x="257" y="2399"/>
                    <a:pt x="262" y="2404"/>
                    <a:pt x="273" y="2404"/>
                  </a:cubicBezTo>
                  <a:lnTo>
                    <a:pt x="307" y="2404"/>
                  </a:lnTo>
                  <a:lnTo>
                    <a:pt x="352" y="2404"/>
                  </a:lnTo>
                  <a:cubicBezTo>
                    <a:pt x="375" y="2399"/>
                    <a:pt x="404" y="2394"/>
                    <a:pt x="433" y="2381"/>
                  </a:cubicBezTo>
                  <a:close/>
                  <a:moveTo>
                    <a:pt x="131" y="2325"/>
                  </a:moveTo>
                  <a:cubicBezTo>
                    <a:pt x="142" y="2336"/>
                    <a:pt x="155" y="2347"/>
                    <a:pt x="165" y="2359"/>
                  </a:cubicBezTo>
                  <a:cubicBezTo>
                    <a:pt x="171" y="2359"/>
                    <a:pt x="176" y="2365"/>
                    <a:pt x="176" y="2365"/>
                  </a:cubicBezTo>
                  <a:cubicBezTo>
                    <a:pt x="176" y="2365"/>
                    <a:pt x="171" y="2359"/>
                    <a:pt x="165" y="2359"/>
                  </a:cubicBezTo>
                  <a:cubicBezTo>
                    <a:pt x="155" y="2347"/>
                    <a:pt x="142" y="2336"/>
                    <a:pt x="131" y="2325"/>
                  </a:cubicBezTo>
                  <a:close/>
                  <a:moveTo>
                    <a:pt x="677" y="2250"/>
                  </a:moveTo>
                  <a:cubicBezTo>
                    <a:pt x="671" y="2250"/>
                    <a:pt x="671" y="2257"/>
                    <a:pt x="666" y="2257"/>
                  </a:cubicBezTo>
                  <a:lnTo>
                    <a:pt x="659" y="2263"/>
                  </a:lnTo>
                  <a:lnTo>
                    <a:pt x="666" y="2257"/>
                  </a:lnTo>
                  <a:cubicBezTo>
                    <a:pt x="671" y="2257"/>
                    <a:pt x="671" y="2250"/>
                    <a:pt x="677" y="2250"/>
                  </a:cubicBezTo>
                  <a:close/>
                  <a:moveTo>
                    <a:pt x="63" y="2211"/>
                  </a:moveTo>
                  <a:cubicBezTo>
                    <a:pt x="74" y="2245"/>
                    <a:pt x="92" y="2268"/>
                    <a:pt x="108" y="2291"/>
                  </a:cubicBezTo>
                  <a:cubicBezTo>
                    <a:pt x="92" y="2268"/>
                    <a:pt x="74" y="2245"/>
                    <a:pt x="63" y="2211"/>
                  </a:cubicBezTo>
                  <a:close/>
                  <a:moveTo>
                    <a:pt x="0" y="1938"/>
                  </a:moveTo>
                  <a:lnTo>
                    <a:pt x="0" y="1938"/>
                  </a:lnTo>
                  <a:cubicBezTo>
                    <a:pt x="0" y="1961"/>
                    <a:pt x="6" y="1978"/>
                    <a:pt x="6" y="2001"/>
                  </a:cubicBezTo>
                  <a:cubicBezTo>
                    <a:pt x="11" y="2024"/>
                    <a:pt x="11" y="2040"/>
                    <a:pt x="18" y="2058"/>
                  </a:cubicBezTo>
                  <a:cubicBezTo>
                    <a:pt x="11" y="2040"/>
                    <a:pt x="11" y="2024"/>
                    <a:pt x="6" y="2001"/>
                  </a:cubicBezTo>
                  <a:cubicBezTo>
                    <a:pt x="6" y="1978"/>
                    <a:pt x="0" y="1961"/>
                    <a:pt x="0" y="1938"/>
                  </a:cubicBezTo>
                  <a:close/>
                  <a:moveTo>
                    <a:pt x="1029" y="1825"/>
                  </a:moveTo>
                  <a:cubicBezTo>
                    <a:pt x="995" y="1888"/>
                    <a:pt x="955" y="1950"/>
                    <a:pt x="910" y="2012"/>
                  </a:cubicBezTo>
                  <a:cubicBezTo>
                    <a:pt x="876" y="2058"/>
                    <a:pt x="836" y="2103"/>
                    <a:pt x="795" y="2143"/>
                  </a:cubicBezTo>
                  <a:cubicBezTo>
                    <a:pt x="836" y="2103"/>
                    <a:pt x="876" y="2058"/>
                    <a:pt x="910" y="2012"/>
                  </a:cubicBezTo>
                  <a:cubicBezTo>
                    <a:pt x="955" y="1950"/>
                    <a:pt x="995" y="1888"/>
                    <a:pt x="1029" y="1825"/>
                  </a:cubicBezTo>
                  <a:close/>
                  <a:moveTo>
                    <a:pt x="1689" y="0"/>
                  </a:moveTo>
                  <a:lnTo>
                    <a:pt x="1689" y="7"/>
                  </a:lnTo>
                  <a:cubicBezTo>
                    <a:pt x="1666" y="18"/>
                    <a:pt x="1642" y="29"/>
                    <a:pt x="1621" y="41"/>
                  </a:cubicBezTo>
                  <a:lnTo>
                    <a:pt x="1621" y="41"/>
                  </a:lnTo>
                  <a:cubicBezTo>
                    <a:pt x="1642" y="29"/>
                    <a:pt x="1666" y="18"/>
                    <a:pt x="1689" y="7"/>
                  </a:cubicBezTo>
                  <a:lnTo>
                    <a:pt x="1689" y="7"/>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7682900" y="709072"/>
              <a:ext cx="63210" cy="85672"/>
            </a:xfrm>
            <a:custGeom>
              <a:avLst/>
              <a:gdLst/>
              <a:ahLst/>
              <a:cxnLst/>
              <a:rect l="l" t="t" r="r" b="b"/>
              <a:pathLst>
                <a:path w="1922" h="2605" extrusionOk="0">
                  <a:moveTo>
                    <a:pt x="1830" y="1"/>
                  </a:moveTo>
                  <a:cubicBezTo>
                    <a:pt x="1796" y="1"/>
                    <a:pt x="1767" y="19"/>
                    <a:pt x="1751" y="53"/>
                  </a:cubicBezTo>
                  <a:cubicBezTo>
                    <a:pt x="1733" y="81"/>
                    <a:pt x="1722" y="115"/>
                    <a:pt x="1712" y="144"/>
                  </a:cubicBezTo>
                  <a:cubicBezTo>
                    <a:pt x="1733" y="132"/>
                    <a:pt x="1757" y="121"/>
                    <a:pt x="1780" y="110"/>
                  </a:cubicBezTo>
                  <a:lnTo>
                    <a:pt x="1780" y="110"/>
                  </a:lnTo>
                  <a:lnTo>
                    <a:pt x="1751" y="178"/>
                  </a:lnTo>
                  <a:lnTo>
                    <a:pt x="1746" y="195"/>
                  </a:lnTo>
                  <a:cubicBezTo>
                    <a:pt x="1717" y="274"/>
                    <a:pt x="1688" y="354"/>
                    <a:pt x="1660" y="439"/>
                  </a:cubicBezTo>
                  <a:cubicBezTo>
                    <a:pt x="1626" y="535"/>
                    <a:pt x="1592" y="632"/>
                    <a:pt x="1557" y="729"/>
                  </a:cubicBezTo>
                  <a:lnTo>
                    <a:pt x="1489" y="934"/>
                  </a:lnTo>
                  <a:cubicBezTo>
                    <a:pt x="1432" y="1092"/>
                    <a:pt x="1376" y="1251"/>
                    <a:pt x="1324" y="1411"/>
                  </a:cubicBezTo>
                  <a:lnTo>
                    <a:pt x="1302" y="1467"/>
                  </a:lnTo>
                  <a:cubicBezTo>
                    <a:pt x="1256" y="1592"/>
                    <a:pt x="1211" y="1718"/>
                    <a:pt x="1159" y="1842"/>
                  </a:cubicBezTo>
                  <a:cubicBezTo>
                    <a:pt x="1148" y="1871"/>
                    <a:pt x="1137" y="1899"/>
                    <a:pt x="1120" y="1928"/>
                  </a:cubicBezTo>
                  <a:cubicBezTo>
                    <a:pt x="1086" y="1991"/>
                    <a:pt x="1046" y="2053"/>
                    <a:pt x="1001" y="2115"/>
                  </a:cubicBezTo>
                  <a:cubicBezTo>
                    <a:pt x="967" y="2161"/>
                    <a:pt x="927" y="2206"/>
                    <a:pt x="886" y="2246"/>
                  </a:cubicBezTo>
                  <a:cubicBezTo>
                    <a:pt x="847" y="2285"/>
                    <a:pt x="807" y="2319"/>
                    <a:pt x="768" y="2353"/>
                  </a:cubicBezTo>
                  <a:cubicBezTo>
                    <a:pt x="762" y="2353"/>
                    <a:pt x="762" y="2360"/>
                    <a:pt x="757" y="2360"/>
                  </a:cubicBezTo>
                  <a:lnTo>
                    <a:pt x="750" y="2366"/>
                  </a:lnTo>
                  <a:cubicBezTo>
                    <a:pt x="689" y="2411"/>
                    <a:pt x="626" y="2445"/>
                    <a:pt x="563" y="2473"/>
                  </a:cubicBezTo>
                  <a:cubicBezTo>
                    <a:pt x="552" y="2479"/>
                    <a:pt x="535" y="2484"/>
                    <a:pt x="524" y="2484"/>
                  </a:cubicBezTo>
                  <a:cubicBezTo>
                    <a:pt x="495" y="2497"/>
                    <a:pt x="466" y="2502"/>
                    <a:pt x="443" y="2507"/>
                  </a:cubicBezTo>
                  <a:lnTo>
                    <a:pt x="364" y="2507"/>
                  </a:lnTo>
                  <a:cubicBezTo>
                    <a:pt x="353" y="2507"/>
                    <a:pt x="348" y="2502"/>
                    <a:pt x="336" y="2502"/>
                  </a:cubicBezTo>
                  <a:cubicBezTo>
                    <a:pt x="325" y="2497"/>
                    <a:pt x="319" y="2497"/>
                    <a:pt x="307" y="2490"/>
                  </a:cubicBezTo>
                  <a:cubicBezTo>
                    <a:pt x="296" y="2484"/>
                    <a:pt x="285" y="2479"/>
                    <a:pt x="267" y="2468"/>
                  </a:cubicBezTo>
                  <a:cubicBezTo>
                    <a:pt x="267" y="2468"/>
                    <a:pt x="262" y="2462"/>
                    <a:pt x="256" y="2462"/>
                  </a:cubicBezTo>
                  <a:cubicBezTo>
                    <a:pt x="246" y="2450"/>
                    <a:pt x="233" y="2439"/>
                    <a:pt x="222" y="2428"/>
                  </a:cubicBezTo>
                  <a:cubicBezTo>
                    <a:pt x="217" y="2422"/>
                    <a:pt x="211" y="2416"/>
                    <a:pt x="205" y="2405"/>
                  </a:cubicBezTo>
                  <a:cubicBezTo>
                    <a:pt x="205" y="2405"/>
                    <a:pt x="199" y="2400"/>
                    <a:pt x="199" y="2394"/>
                  </a:cubicBezTo>
                  <a:cubicBezTo>
                    <a:pt x="183" y="2371"/>
                    <a:pt x="165" y="2348"/>
                    <a:pt x="154" y="2314"/>
                  </a:cubicBezTo>
                  <a:cubicBezTo>
                    <a:pt x="136" y="2269"/>
                    <a:pt x="120" y="2217"/>
                    <a:pt x="109" y="2161"/>
                  </a:cubicBezTo>
                  <a:cubicBezTo>
                    <a:pt x="102" y="2143"/>
                    <a:pt x="102" y="2127"/>
                    <a:pt x="97" y="2104"/>
                  </a:cubicBezTo>
                  <a:cubicBezTo>
                    <a:pt x="97" y="2081"/>
                    <a:pt x="91" y="2064"/>
                    <a:pt x="91" y="2041"/>
                  </a:cubicBezTo>
                  <a:lnTo>
                    <a:pt x="86" y="2041"/>
                  </a:lnTo>
                  <a:cubicBezTo>
                    <a:pt x="23" y="2070"/>
                    <a:pt x="0" y="2138"/>
                    <a:pt x="23" y="2201"/>
                  </a:cubicBezTo>
                  <a:cubicBezTo>
                    <a:pt x="29" y="2206"/>
                    <a:pt x="29" y="2212"/>
                    <a:pt x="34" y="2217"/>
                  </a:cubicBezTo>
                  <a:lnTo>
                    <a:pt x="29" y="2217"/>
                  </a:lnTo>
                  <a:cubicBezTo>
                    <a:pt x="18" y="2240"/>
                    <a:pt x="18" y="2280"/>
                    <a:pt x="29" y="2297"/>
                  </a:cubicBezTo>
                  <a:cubicBezTo>
                    <a:pt x="81" y="2382"/>
                    <a:pt x="131" y="2462"/>
                    <a:pt x="211" y="2518"/>
                  </a:cubicBezTo>
                  <a:cubicBezTo>
                    <a:pt x="267" y="2570"/>
                    <a:pt x="341" y="2599"/>
                    <a:pt x="416" y="2604"/>
                  </a:cubicBezTo>
                  <a:lnTo>
                    <a:pt x="438" y="2604"/>
                  </a:lnTo>
                  <a:cubicBezTo>
                    <a:pt x="586" y="2604"/>
                    <a:pt x="723" y="2518"/>
                    <a:pt x="825" y="2416"/>
                  </a:cubicBezTo>
                  <a:cubicBezTo>
                    <a:pt x="961" y="2292"/>
                    <a:pt x="1064" y="2143"/>
                    <a:pt x="1159" y="1985"/>
                  </a:cubicBezTo>
                  <a:cubicBezTo>
                    <a:pt x="1256" y="1831"/>
                    <a:pt x="1337" y="1671"/>
                    <a:pt x="1416" y="1513"/>
                  </a:cubicBezTo>
                  <a:cubicBezTo>
                    <a:pt x="1455" y="1427"/>
                    <a:pt x="1489" y="1343"/>
                    <a:pt x="1529" y="1257"/>
                  </a:cubicBezTo>
                  <a:cubicBezTo>
                    <a:pt x="1552" y="1212"/>
                    <a:pt x="1523" y="1160"/>
                    <a:pt x="1484" y="1133"/>
                  </a:cubicBezTo>
                  <a:cubicBezTo>
                    <a:pt x="1568" y="945"/>
                    <a:pt x="1649" y="751"/>
                    <a:pt x="1722" y="559"/>
                  </a:cubicBezTo>
                  <a:cubicBezTo>
                    <a:pt x="1762" y="467"/>
                    <a:pt x="1796" y="370"/>
                    <a:pt x="1836" y="274"/>
                  </a:cubicBezTo>
                  <a:cubicBezTo>
                    <a:pt x="1859" y="223"/>
                    <a:pt x="1875" y="166"/>
                    <a:pt x="1904" y="110"/>
                  </a:cubicBezTo>
                  <a:cubicBezTo>
                    <a:pt x="1922" y="69"/>
                    <a:pt x="1898" y="19"/>
                    <a:pt x="1859" y="8"/>
                  </a:cubicBezTo>
                  <a:cubicBezTo>
                    <a:pt x="1848" y="1"/>
                    <a:pt x="1836" y="1"/>
                    <a:pt x="18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7685892" y="712657"/>
              <a:ext cx="55547" cy="78897"/>
            </a:xfrm>
            <a:custGeom>
              <a:avLst/>
              <a:gdLst/>
              <a:ahLst/>
              <a:cxnLst/>
              <a:rect l="l" t="t" r="r" b="b"/>
              <a:pathLst>
                <a:path w="1689" h="2399" extrusionOk="0">
                  <a:moveTo>
                    <a:pt x="1689" y="1"/>
                  </a:moveTo>
                  <a:lnTo>
                    <a:pt x="1689" y="1"/>
                  </a:lnTo>
                  <a:cubicBezTo>
                    <a:pt x="1666" y="12"/>
                    <a:pt x="1642" y="23"/>
                    <a:pt x="1621" y="35"/>
                  </a:cubicBezTo>
                  <a:cubicBezTo>
                    <a:pt x="1608" y="62"/>
                    <a:pt x="1597" y="91"/>
                    <a:pt x="1586" y="120"/>
                  </a:cubicBezTo>
                  <a:cubicBezTo>
                    <a:pt x="1540" y="227"/>
                    <a:pt x="1501" y="335"/>
                    <a:pt x="1456" y="444"/>
                  </a:cubicBezTo>
                  <a:cubicBezTo>
                    <a:pt x="1330" y="728"/>
                    <a:pt x="1199" y="1006"/>
                    <a:pt x="1052" y="1279"/>
                  </a:cubicBezTo>
                  <a:cubicBezTo>
                    <a:pt x="932" y="1483"/>
                    <a:pt x="802" y="1693"/>
                    <a:pt x="637" y="1864"/>
                  </a:cubicBezTo>
                  <a:cubicBezTo>
                    <a:pt x="580" y="1916"/>
                    <a:pt x="523" y="1966"/>
                    <a:pt x="461" y="2006"/>
                  </a:cubicBezTo>
                  <a:cubicBezTo>
                    <a:pt x="433" y="2023"/>
                    <a:pt x="404" y="2034"/>
                    <a:pt x="370" y="2047"/>
                  </a:cubicBezTo>
                  <a:cubicBezTo>
                    <a:pt x="352" y="2052"/>
                    <a:pt x="336" y="2057"/>
                    <a:pt x="318" y="2057"/>
                  </a:cubicBezTo>
                  <a:cubicBezTo>
                    <a:pt x="302" y="2057"/>
                    <a:pt x="291" y="2052"/>
                    <a:pt x="273" y="2052"/>
                  </a:cubicBezTo>
                  <a:cubicBezTo>
                    <a:pt x="250" y="2047"/>
                    <a:pt x="228" y="2034"/>
                    <a:pt x="205" y="2023"/>
                  </a:cubicBezTo>
                  <a:cubicBezTo>
                    <a:pt x="194" y="2018"/>
                    <a:pt x="189" y="2012"/>
                    <a:pt x="176" y="2006"/>
                  </a:cubicBezTo>
                  <a:cubicBezTo>
                    <a:pt x="165" y="2000"/>
                    <a:pt x="160" y="1995"/>
                    <a:pt x="148" y="1989"/>
                  </a:cubicBezTo>
                  <a:cubicBezTo>
                    <a:pt x="126" y="1950"/>
                    <a:pt x="86" y="1927"/>
                    <a:pt x="40" y="1927"/>
                  </a:cubicBezTo>
                  <a:cubicBezTo>
                    <a:pt x="29" y="1927"/>
                    <a:pt x="11" y="1927"/>
                    <a:pt x="0" y="1932"/>
                  </a:cubicBezTo>
                  <a:cubicBezTo>
                    <a:pt x="0" y="1955"/>
                    <a:pt x="6" y="1972"/>
                    <a:pt x="6" y="1995"/>
                  </a:cubicBezTo>
                  <a:cubicBezTo>
                    <a:pt x="11" y="2018"/>
                    <a:pt x="11" y="2034"/>
                    <a:pt x="18" y="2052"/>
                  </a:cubicBezTo>
                  <a:cubicBezTo>
                    <a:pt x="29" y="2108"/>
                    <a:pt x="45" y="2160"/>
                    <a:pt x="63" y="2205"/>
                  </a:cubicBezTo>
                  <a:cubicBezTo>
                    <a:pt x="74" y="2239"/>
                    <a:pt x="92" y="2262"/>
                    <a:pt x="108" y="2285"/>
                  </a:cubicBezTo>
                  <a:cubicBezTo>
                    <a:pt x="108" y="2291"/>
                    <a:pt x="114" y="2296"/>
                    <a:pt x="114" y="2296"/>
                  </a:cubicBezTo>
                  <a:cubicBezTo>
                    <a:pt x="120" y="2307"/>
                    <a:pt x="126" y="2313"/>
                    <a:pt x="131" y="2319"/>
                  </a:cubicBezTo>
                  <a:cubicBezTo>
                    <a:pt x="142" y="2330"/>
                    <a:pt x="155" y="2341"/>
                    <a:pt x="165" y="2353"/>
                  </a:cubicBezTo>
                  <a:cubicBezTo>
                    <a:pt x="171" y="2353"/>
                    <a:pt x="176" y="2359"/>
                    <a:pt x="176" y="2359"/>
                  </a:cubicBezTo>
                  <a:cubicBezTo>
                    <a:pt x="194" y="2370"/>
                    <a:pt x="205" y="2375"/>
                    <a:pt x="216" y="2381"/>
                  </a:cubicBezTo>
                  <a:cubicBezTo>
                    <a:pt x="228" y="2388"/>
                    <a:pt x="234" y="2388"/>
                    <a:pt x="245" y="2393"/>
                  </a:cubicBezTo>
                  <a:cubicBezTo>
                    <a:pt x="257" y="2393"/>
                    <a:pt x="262" y="2398"/>
                    <a:pt x="273" y="2398"/>
                  </a:cubicBezTo>
                  <a:lnTo>
                    <a:pt x="352" y="2398"/>
                  </a:lnTo>
                  <a:cubicBezTo>
                    <a:pt x="375" y="2393"/>
                    <a:pt x="404" y="2388"/>
                    <a:pt x="433" y="2375"/>
                  </a:cubicBezTo>
                  <a:cubicBezTo>
                    <a:pt x="444" y="2375"/>
                    <a:pt x="461" y="2370"/>
                    <a:pt x="472" y="2364"/>
                  </a:cubicBezTo>
                  <a:cubicBezTo>
                    <a:pt x="535" y="2336"/>
                    <a:pt x="598" y="2302"/>
                    <a:pt x="659" y="2257"/>
                  </a:cubicBezTo>
                  <a:lnTo>
                    <a:pt x="666" y="2251"/>
                  </a:lnTo>
                  <a:cubicBezTo>
                    <a:pt x="671" y="2251"/>
                    <a:pt x="671" y="2244"/>
                    <a:pt x="677" y="2244"/>
                  </a:cubicBezTo>
                  <a:cubicBezTo>
                    <a:pt x="716" y="2210"/>
                    <a:pt x="756" y="2176"/>
                    <a:pt x="795" y="2137"/>
                  </a:cubicBezTo>
                  <a:cubicBezTo>
                    <a:pt x="836" y="2097"/>
                    <a:pt x="876" y="2052"/>
                    <a:pt x="910" y="2006"/>
                  </a:cubicBezTo>
                  <a:cubicBezTo>
                    <a:pt x="955" y="1944"/>
                    <a:pt x="995" y="1882"/>
                    <a:pt x="1029" y="1819"/>
                  </a:cubicBezTo>
                  <a:cubicBezTo>
                    <a:pt x="1046" y="1790"/>
                    <a:pt x="1057" y="1762"/>
                    <a:pt x="1068" y="1733"/>
                  </a:cubicBezTo>
                  <a:cubicBezTo>
                    <a:pt x="1120" y="1609"/>
                    <a:pt x="1165" y="1483"/>
                    <a:pt x="1211" y="1358"/>
                  </a:cubicBezTo>
                  <a:lnTo>
                    <a:pt x="1233" y="1302"/>
                  </a:lnTo>
                  <a:cubicBezTo>
                    <a:pt x="1285" y="1142"/>
                    <a:pt x="1341" y="983"/>
                    <a:pt x="1398" y="825"/>
                  </a:cubicBezTo>
                  <a:lnTo>
                    <a:pt x="1466" y="620"/>
                  </a:lnTo>
                  <a:cubicBezTo>
                    <a:pt x="1501" y="523"/>
                    <a:pt x="1535" y="426"/>
                    <a:pt x="1569" y="330"/>
                  </a:cubicBezTo>
                  <a:cubicBezTo>
                    <a:pt x="1597" y="245"/>
                    <a:pt x="1626" y="165"/>
                    <a:pt x="1655" y="86"/>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7941007" y="720879"/>
              <a:ext cx="69721" cy="92513"/>
            </a:xfrm>
            <a:custGeom>
              <a:avLst/>
              <a:gdLst/>
              <a:ahLst/>
              <a:cxnLst/>
              <a:rect l="l" t="t" r="r" b="b"/>
              <a:pathLst>
                <a:path w="2120" h="2813" extrusionOk="0">
                  <a:moveTo>
                    <a:pt x="1876" y="211"/>
                  </a:moveTo>
                  <a:lnTo>
                    <a:pt x="1852" y="279"/>
                  </a:lnTo>
                  <a:lnTo>
                    <a:pt x="1847" y="296"/>
                  </a:lnTo>
                  <a:cubicBezTo>
                    <a:pt x="1813" y="376"/>
                    <a:pt x="1784" y="460"/>
                    <a:pt x="1756" y="541"/>
                  </a:cubicBezTo>
                  <a:cubicBezTo>
                    <a:pt x="1722" y="637"/>
                    <a:pt x="1687" y="733"/>
                    <a:pt x="1653" y="835"/>
                  </a:cubicBezTo>
                  <a:lnTo>
                    <a:pt x="1585" y="1034"/>
                  </a:lnTo>
                  <a:cubicBezTo>
                    <a:pt x="1528" y="1194"/>
                    <a:pt x="1477" y="1353"/>
                    <a:pt x="1420" y="1512"/>
                  </a:cubicBezTo>
                  <a:lnTo>
                    <a:pt x="1398" y="1569"/>
                  </a:lnTo>
                  <a:cubicBezTo>
                    <a:pt x="1352" y="1694"/>
                    <a:pt x="1307" y="1824"/>
                    <a:pt x="1262" y="1944"/>
                  </a:cubicBezTo>
                  <a:cubicBezTo>
                    <a:pt x="1221" y="2035"/>
                    <a:pt x="1165" y="2131"/>
                    <a:pt x="1097" y="2217"/>
                  </a:cubicBezTo>
                  <a:cubicBezTo>
                    <a:pt x="1023" y="2313"/>
                    <a:pt x="943" y="2393"/>
                    <a:pt x="853" y="2461"/>
                  </a:cubicBezTo>
                  <a:cubicBezTo>
                    <a:pt x="790" y="2506"/>
                    <a:pt x="727" y="2547"/>
                    <a:pt x="659" y="2574"/>
                  </a:cubicBezTo>
                  <a:cubicBezTo>
                    <a:pt x="614" y="2592"/>
                    <a:pt x="580" y="2603"/>
                    <a:pt x="539" y="2608"/>
                  </a:cubicBezTo>
                  <a:lnTo>
                    <a:pt x="465" y="2608"/>
                  </a:lnTo>
                  <a:cubicBezTo>
                    <a:pt x="444" y="2608"/>
                    <a:pt x="426" y="2603"/>
                    <a:pt x="410" y="2592"/>
                  </a:cubicBezTo>
                  <a:cubicBezTo>
                    <a:pt x="386" y="2586"/>
                    <a:pt x="369" y="2574"/>
                    <a:pt x="352" y="2563"/>
                  </a:cubicBezTo>
                  <a:lnTo>
                    <a:pt x="300" y="2513"/>
                  </a:lnTo>
                  <a:cubicBezTo>
                    <a:pt x="284" y="2484"/>
                    <a:pt x="266" y="2450"/>
                    <a:pt x="250" y="2416"/>
                  </a:cubicBezTo>
                  <a:cubicBezTo>
                    <a:pt x="227" y="2353"/>
                    <a:pt x="210" y="2285"/>
                    <a:pt x="193" y="2206"/>
                  </a:cubicBezTo>
                  <a:cubicBezTo>
                    <a:pt x="182" y="2097"/>
                    <a:pt x="176" y="2001"/>
                    <a:pt x="187" y="1910"/>
                  </a:cubicBezTo>
                  <a:cubicBezTo>
                    <a:pt x="198" y="1818"/>
                    <a:pt x="227" y="1734"/>
                    <a:pt x="266" y="1637"/>
                  </a:cubicBezTo>
                  <a:cubicBezTo>
                    <a:pt x="313" y="1524"/>
                    <a:pt x="381" y="1409"/>
                    <a:pt x="471" y="1291"/>
                  </a:cubicBezTo>
                  <a:cubicBezTo>
                    <a:pt x="620" y="1102"/>
                    <a:pt x="801" y="927"/>
                    <a:pt x="1051" y="733"/>
                  </a:cubicBezTo>
                  <a:cubicBezTo>
                    <a:pt x="1284" y="562"/>
                    <a:pt x="1546" y="392"/>
                    <a:pt x="1876" y="211"/>
                  </a:cubicBezTo>
                  <a:close/>
                  <a:moveTo>
                    <a:pt x="2000" y="1"/>
                  </a:moveTo>
                  <a:cubicBezTo>
                    <a:pt x="1989" y="1"/>
                    <a:pt x="1978" y="1"/>
                    <a:pt x="1966" y="6"/>
                  </a:cubicBezTo>
                  <a:cubicBezTo>
                    <a:pt x="1551" y="228"/>
                    <a:pt x="1147" y="467"/>
                    <a:pt x="785" y="767"/>
                  </a:cubicBezTo>
                  <a:cubicBezTo>
                    <a:pt x="420" y="1063"/>
                    <a:pt x="74" y="1449"/>
                    <a:pt x="17" y="1926"/>
                  </a:cubicBezTo>
                  <a:cubicBezTo>
                    <a:pt x="0" y="2052"/>
                    <a:pt x="6" y="2172"/>
                    <a:pt x="28" y="2296"/>
                  </a:cubicBezTo>
                  <a:cubicBezTo>
                    <a:pt x="40" y="2393"/>
                    <a:pt x="74" y="2495"/>
                    <a:pt x="125" y="2586"/>
                  </a:cubicBezTo>
                  <a:cubicBezTo>
                    <a:pt x="164" y="2660"/>
                    <a:pt x="227" y="2723"/>
                    <a:pt x="295" y="2762"/>
                  </a:cubicBezTo>
                  <a:cubicBezTo>
                    <a:pt x="363" y="2802"/>
                    <a:pt x="444" y="2813"/>
                    <a:pt x="523" y="2813"/>
                  </a:cubicBezTo>
                  <a:cubicBezTo>
                    <a:pt x="693" y="2813"/>
                    <a:pt x="853" y="2733"/>
                    <a:pt x="989" y="2642"/>
                  </a:cubicBezTo>
                  <a:cubicBezTo>
                    <a:pt x="1147" y="2529"/>
                    <a:pt x="1284" y="2387"/>
                    <a:pt x="1391" y="2228"/>
                  </a:cubicBezTo>
                  <a:cubicBezTo>
                    <a:pt x="1420" y="2188"/>
                    <a:pt x="1443" y="2143"/>
                    <a:pt x="1466" y="2103"/>
                  </a:cubicBezTo>
                  <a:cubicBezTo>
                    <a:pt x="1501" y="2028"/>
                    <a:pt x="1528" y="1955"/>
                    <a:pt x="1556" y="1887"/>
                  </a:cubicBezTo>
                  <a:cubicBezTo>
                    <a:pt x="1637" y="1694"/>
                    <a:pt x="1705" y="1506"/>
                    <a:pt x="1779" y="1312"/>
                  </a:cubicBezTo>
                  <a:cubicBezTo>
                    <a:pt x="1847" y="1120"/>
                    <a:pt x="1910" y="927"/>
                    <a:pt x="1971" y="733"/>
                  </a:cubicBezTo>
                  <a:cubicBezTo>
                    <a:pt x="2005" y="637"/>
                    <a:pt x="2034" y="541"/>
                    <a:pt x="2057" y="444"/>
                  </a:cubicBezTo>
                  <a:cubicBezTo>
                    <a:pt x="2073" y="392"/>
                    <a:pt x="2086" y="341"/>
                    <a:pt x="2097" y="296"/>
                  </a:cubicBezTo>
                  <a:cubicBezTo>
                    <a:pt x="2107" y="234"/>
                    <a:pt x="2114" y="176"/>
                    <a:pt x="2120" y="119"/>
                  </a:cubicBezTo>
                  <a:cubicBezTo>
                    <a:pt x="2120" y="80"/>
                    <a:pt x="2091" y="46"/>
                    <a:pt x="2057" y="35"/>
                  </a:cubicBezTo>
                  <a:cubicBezTo>
                    <a:pt x="2046" y="11"/>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7946796" y="727785"/>
              <a:ext cx="55909" cy="78897"/>
            </a:xfrm>
            <a:custGeom>
              <a:avLst/>
              <a:gdLst/>
              <a:ahLst/>
              <a:cxnLst/>
              <a:rect l="l" t="t" r="r" b="b"/>
              <a:pathLst>
                <a:path w="1700" h="2399" extrusionOk="0">
                  <a:moveTo>
                    <a:pt x="1700" y="1"/>
                  </a:moveTo>
                  <a:lnTo>
                    <a:pt x="1700" y="1"/>
                  </a:lnTo>
                  <a:cubicBezTo>
                    <a:pt x="1370" y="182"/>
                    <a:pt x="1108" y="352"/>
                    <a:pt x="875" y="523"/>
                  </a:cubicBezTo>
                  <a:cubicBezTo>
                    <a:pt x="625" y="717"/>
                    <a:pt x="444" y="892"/>
                    <a:pt x="295" y="1081"/>
                  </a:cubicBezTo>
                  <a:cubicBezTo>
                    <a:pt x="205" y="1199"/>
                    <a:pt x="137" y="1314"/>
                    <a:pt x="90" y="1427"/>
                  </a:cubicBezTo>
                  <a:cubicBezTo>
                    <a:pt x="51" y="1524"/>
                    <a:pt x="22" y="1608"/>
                    <a:pt x="11" y="1700"/>
                  </a:cubicBezTo>
                  <a:cubicBezTo>
                    <a:pt x="0" y="1791"/>
                    <a:pt x="6" y="1887"/>
                    <a:pt x="17" y="1996"/>
                  </a:cubicBezTo>
                  <a:cubicBezTo>
                    <a:pt x="34" y="2075"/>
                    <a:pt x="51" y="2143"/>
                    <a:pt x="74" y="2206"/>
                  </a:cubicBezTo>
                  <a:cubicBezTo>
                    <a:pt x="90" y="2240"/>
                    <a:pt x="108" y="2274"/>
                    <a:pt x="124" y="2303"/>
                  </a:cubicBezTo>
                  <a:lnTo>
                    <a:pt x="176" y="2353"/>
                  </a:lnTo>
                  <a:cubicBezTo>
                    <a:pt x="193" y="2364"/>
                    <a:pt x="210" y="2376"/>
                    <a:pt x="234" y="2382"/>
                  </a:cubicBezTo>
                  <a:cubicBezTo>
                    <a:pt x="250" y="2393"/>
                    <a:pt x="268" y="2393"/>
                    <a:pt x="284" y="2398"/>
                  </a:cubicBezTo>
                  <a:lnTo>
                    <a:pt x="363" y="2398"/>
                  </a:lnTo>
                  <a:cubicBezTo>
                    <a:pt x="397" y="2393"/>
                    <a:pt x="438" y="2382"/>
                    <a:pt x="483" y="2364"/>
                  </a:cubicBezTo>
                  <a:cubicBezTo>
                    <a:pt x="551" y="2337"/>
                    <a:pt x="614" y="2296"/>
                    <a:pt x="677" y="2251"/>
                  </a:cubicBezTo>
                  <a:cubicBezTo>
                    <a:pt x="767" y="2183"/>
                    <a:pt x="847" y="2103"/>
                    <a:pt x="921" y="2007"/>
                  </a:cubicBezTo>
                  <a:cubicBezTo>
                    <a:pt x="989" y="1921"/>
                    <a:pt x="1045" y="1825"/>
                    <a:pt x="1086" y="1734"/>
                  </a:cubicBezTo>
                  <a:cubicBezTo>
                    <a:pt x="1131" y="1614"/>
                    <a:pt x="1176" y="1484"/>
                    <a:pt x="1222" y="1359"/>
                  </a:cubicBezTo>
                  <a:lnTo>
                    <a:pt x="1244" y="1302"/>
                  </a:lnTo>
                  <a:cubicBezTo>
                    <a:pt x="1301" y="1143"/>
                    <a:pt x="1352" y="984"/>
                    <a:pt x="1409" y="824"/>
                  </a:cubicBezTo>
                  <a:lnTo>
                    <a:pt x="1477" y="620"/>
                  </a:lnTo>
                  <a:cubicBezTo>
                    <a:pt x="1511" y="523"/>
                    <a:pt x="1546" y="427"/>
                    <a:pt x="1580" y="331"/>
                  </a:cubicBezTo>
                  <a:cubicBezTo>
                    <a:pt x="1608" y="250"/>
                    <a:pt x="1637" y="166"/>
                    <a:pt x="1671" y="86"/>
                  </a:cubicBezTo>
                  <a:lnTo>
                    <a:pt x="1676"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7947322" y="793396"/>
              <a:ext cx="9011" cy="13287"/>
            </a:xfrm>
            <a:custGeom>
              <a:avLst/>
              <a:gdLst/>
              <a:ahLst/>
              <a:cxnLst/>
              <a:rect l="l" t="t" r="r" b="b"/>
              <a:pathLst>
                <a:path w="274" h="404" extrusionOk="0">
                  <a:moveTo>
                    <a:pt x="1" y="1"/>
                  </a:moveTo>
                  <a:lnTo>
                    <a:pt x="1" y="1"/>
                  </a:lnTo>
                  <a:cubicBezTo>
                    <a:pt x="6" y="23"/>
                    <a:pt x="6" y="35"/>
                    <a:pt x="13" y="51"/>
                  </a:cubicBezTo>
                  <a:cubicBezTo>
                    <a:pt x="6" y="35"/>
                    <a:pt x="6" y="17"/>
                    <a:pt x="1" y="1"/>
                  </a:cubicBezTo>
                  <a:close/>
                  <a:moveTo>
                    <a:pt x="234" y="398"/>
                  </a:moveTo>
                  <a:cubicBezTo>
                    <a:pt x="245" y="398"/>
                    <a:pt x="257" y="403"/>
                    <a:pt x="268" y="403"/>
                  </a:cubicBezTo>
                  <a:lnTo>
                    <a:pt x="273" y="403"/>
                  </a:lnTo>
                  <a:cubicBezTo>
                    <a:pt x="257" y="403"/>
                    <a:pt x="245" y="398"/>
                    <a:pt x="234" y="398"/>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7944132" y="724233"/>
              <a:ext cx="63407" cy="85606"/>
            </a:xfrm>
            <a:custGeom>
              <a:avLst/>
              <a:gdLst/>
              <a:ahLst/>
              <a:cxnLst/>
              <a:rect l="l" t="t" r="r" b="b"/>
              <a:pathLst>
                <a:path w="1928" h="2603" extrusionOk="0">
                  <a:moveTo>
                    <a:pt x="1831" y="1"/>
                  </a:moveTo>
                  <a:cubicBezTo>
                    <a:pt x="1797" y="1"/>
                    <a:pt x="1768" y="17"/>
                    <a:pt x="1752" y="51"/>
                  </a:cubicBezTo>
                  <a:cubicBezTo>
                    <a:pt x="1740" y="80"/>
                    <a:pt x="1723" y="114"/>
                    <a:pt x="1712" y="143"/>
                  </a:cubicBezTo>
                  <a:cubicBezTo>
                    <a:pt x="1734" y="132"/>
                    <a:pt x="1757" y="119"/>
                    <a:pt x="1781" y="109"/>
                  </a:cubicBezTo>
                  <a:lnTo>
                    <a:pt x="1781" y="109"/>
                  </a:lnTo>
                  <a:lnTo>
                    <a:pt x="1757" y="177"/>
                  </a:lnTo>
                  <a:lnTo>
                    <a:pt x="1752" y="194"/>
                  </a:lnTo>
                  <a:cubicBezTo>
                    <a:pt x="1718" y="274"/>
                    <a:pt x="1689" y="358"/>
                    <a:pt x="1661" y="439"/>
                  </a:cubicBezTo>
                  <a:cubicBezTo>
                    <a:pt x="1627" y="535"/>
                    <a:pt x="1592" y="631"/>
                    <a:pt x="1558" y="728"/>
                  </a:cubicBezTo>
                  <a:lnTo>
                    <a:pt x="1490" y="932"/>
                  </a:lnTo>
                  <a:cubicBezTo>
                    <a:pt x="1433" y="1092"/>
                    <a:pt x="1382" y="1251"/>
                    <a:pt x="1325" y="1410"/>
                  </a:cubicBezTo>
                  <a:lnTo>
                    <a:pt x="1303" y="1467"/>
                  </a:lnTo>
                  <a:cubicBezTo>
                    <a:pt x="1257" y="1592"/>
                    <a:pt x="1212" y="1722"/>
                    <a:pt x="1167" y="1842"/>
                  </a:cubicBezTo>
                  <a:cubicBezTo>
                    <a:pt x="1155" y="1865"/>
                    <a:pt x="1144" y="1892"/>
                    <a:pt x="1133" y="1916"/>
                  </a:cubicBezTo>
                  <a:cubicBezTo>
                    <a:pt x="1092" y="1984"/>
                    <a:pt x="1052" y="2052"/>
                    <a:pt x="1002" y="2115"/>
                  </a:cubicBezTo>
                  <a:cubicBezTo>
                    <a:pt x="968" y="2160"/>
                    <a:pt x="934" y="2199"/>
                    <a:pt x="894" y="2240"/>
                  </a:cubicBezTo>
                  <a:cubicBezTo>
                    <a:pt x="848" y="2285"/>
                    <a:pt x="803" y="2325"/>
                    <a:pt x="758" y="2359"/>
                  </a:cubicBezTo>
                  <a:cubicBezTo>
                    <a:pt x="695" y="2404"/>
                    <a:pt x="632" y="2445"/>
                    <a:pt x="564" y="2472"/>
                  </a:cubicBezTo>
                  <a:cubicBezTo>
                    <a:pt x="553" y="2479"/>
                    <a:pt x="541" y="2484"/>
                    <a:pt x="530" y="2484"/>
                  </a:cubicBezTo>
                  <a:cubicBezTo>
                    <a:pt x="501" y="2495"/>
                    <a:pt x="473" y="2501"/>
                    <a:pt x="444" y="2506"/>
                  </a:cubicBezTo>
                  <a:lnTo>
                    <a:pt x="370" y="2506"/>
                  </a:lnTo>
                  <a:cubicBezTo>
                    <a:pt x="354" y="2506"/>
                    <a:pt x="342" y="2501"/>
                    <a:pt x="331" y="2501"/>
                  </a:cubicBezTo>
                  <a:cubicBezTo>
                    <a:pt x="325" y="2495"/>
                    <a:pt x="320" y="2495"/>
                    <a:pt x="315" y="2490"/>
                  </a:cubicBezTo>
                  <a:cubicBezTo>
                    <a:pt x="297" y="2484"/>
                    <a:pt x="286" y="2479"/>
                    <a:pt x="274" y="2466"/>
                  </a:cubicBezTo>
                  <a:cubicBezTo>
                    <a:pt x="268" y="2466"/>
                    <a:pt x="263" y="2461"/>
                    <a:pt x="257" y="2461"/>
                  </a:cubicBezTo>
                  <a:cubicBezTo>
                    <a:pt x="246" y="2450"/>
                    <a:pt x="234" y="2438"/>
                    <a:pt x="218" y="2421"/>
                  </a:cubicBezTo>
                  <a:cubicBezTo>
                    <a:pt x="218" y="2416"/>
                    <a:pt x="212" y="2411"/>
                    <a:pt x="205" y="2411"/>
                  </a:cubicBezTo>
                  <a:cubicBezTo>
                    <a:pt x="205" y="2404"/>
                    <a:pt x="200" y="2398"/>
                    <a:pt x="200" y="2398"/>
                  </a:cubicBezTo>
                  <a:cubicBezTo>
                    <a:pt x="184" y="2376"/>
                    <a:pt x="171" y="2348"/>
                    <a:pt x="160" y="2319"/>
                  </a:cubicBezTo>
                  <a:cubicBezTo>
                    <a:pt x="155" y="2319"/>
                    <a:pt x="155" y="2314"/>
                    <a:pt x="155" y="2314"/>
                  </a:cubicBezTo>
                  <a:cubicBezTo>
                    <a:pt x="137" y="2262"/>
                    <a:pt x="121" y="2211"/>
                    <a:pt x="110" y="2154"/>
                  </a:cubicBezTo>
                  <a:cubicBezTo>
                    <a:pt x="103" y="2138"/>
                    <a:pt x="103" y="2120"/>
                    <a:pt x="98" y="2104"/>
                  </a:cubicBezTo>
                  <a:cubicBezTo>
                    <a:pt x="98" y="2086"/>
                    <a:pt x="92" y="2063"/>
                    <a:pt x="92" y="2041"/>
                  </a:cubicBezTo>
                  <a:lnTo>
                    <a:pt x="87" y="2041"/>
                  </a:lnTo>
                  <a:cubicBezTo>
                    <a:pt x="30" y="2070"/>
                    <a:pt x="1" y="2138"/>
                    <a:pt x="24" y="2199"/>
                  </a:cubicBezTo>
                  <a:cubicBezTo>
                    <a:pt x="30" y="2206"/>
                    <a:pt x="30" y="2211"/>
                    <a:pt x="35" y="2217"/>
                  </a:cubicBezTo>
                  <a:lnTo>
                    <a:pt x="30" y="2222"/>
                  </a:lnTo>
                  <a:cubicBezTo>
                    <a:pt x="24" y="2246"/>
                    <a:pt x="19" y="2280"/>
                    <a:pt x="30" y="2301"/>
                  </a:cubicBezTo>
                  <a:cubicBezTo>
                    <a:pt x="81" y="2382"/>
                    <a:pt x="132" y="2461"/>
                    <a:pt x="212" y="2524"/>
                  </a:cubicBezTo>
                  <a:cubicBezTo>
                    <a:pt x="268" y="2569"/>
                    <a:pt x="342" y="2597"/>
                    <a:pt x="422" y="2603"/>
                  </a:cubicBezTo>
                  <a:lnTo>
                    <a:pt x="439" y="2603"/>
                  </a:lnTo>
                  <a:cubicBezTo>
                    <a:pt x="587" y="2603"/>
                    <a:pt x="724" y="2518"/>
                    <a:pt x="826" y="2416"/>
                  </a:cubicBezTo>
                  <a:cubicBezTo>
                    <a:pt x="962" y="2291"/>
                    <a:pt x="1065" y="2143"/>
                    <a:pt x="1160" y="1984"/>
                  </a:cubicBezTo>
                  <a:cubicBezTo>
                    <a:pt x="1257" y="1831"/>
                    <a:pt x="1343" y="1671"/>
                    <a:pt x="1416" y="1512"/>
                  </a:cubicBezTo>
                  <a:cubicBezTo>
                    <a:pt x="1456" y="1427"/>
                    <a:pt x="1490" y="1341"/>
                    <a:pt x="1530" y="1257"/>
                  </a:cubicBezTo>
                  <a:cubicBezTo>
                    <a:pt x="1553" y="1210"/>
                    <a:pt x="1524" y="1160"/>
                    <a:pt x="1485" y="1131"/>
                  </a:cubicBezTo>
                  <a:cubicBezTo>
                    <a:pt x="1569" y="945"/>
                    <a:pt x="1650" y="751"/>
                    <a:pt x="1729" y="563"/>
                  </a:cubicBezTo>
                  <a:cubicBezTo>
                    <a:pt x="1763" y="467"/>
                    <a:pt x="1802" y="370"/>
                    <a:pt x="1837" y="274"/>
                  </a:cubicBezTo>
                  <a:cubicBezTo>
                    <a:pt x="1860" y="222"/>
                    <a:pt x="1883" y="166"/>
                    <a:pt x="1905" y="114"/>
                  </a:cubicBezTo>
                  <a:cubicBezTo>
                    <a:pt x="1928" y="69"/>
                    <a:pt x="1899" y="17"/>
                    <a:pt x="1860" y="6"/>
                  </a:cubicBezTo>
                  <a:cubicBezTo>
                    <a:pt x="1849" y="1"/>
                    <a:pt x="1837" y="1"/>
                    <a:pt x="1831"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7947157" y="727785"/>
              <a:ext cx="55547" cy="78897"/>
            </a:xfrm>
            <a:custGeom>
              <a:avLst/>
              <a:gdLst/>
              <a:ahLst/>
              <a:cxnLst/>
              <a:rect l="l" t="t" r="r" b="b"/>
              <a:pathLst>
                <a:path w="1689" h="2399" extrusionOk="0">
                  <a:moveTo>
                    <a:pt x="1689" y="1"/>
                  </a:moveTo>
                  <a:lnTo>
                    <a:pt x="1689" y="1"/>
                  </a:lnTo>
                  <a:cubicBezTo>
                    <a:pt x="1665" y="11"/>
                    <a:pt x="1642" y="24"/>
                    <a:pt x="1620" y="35"/>
                  </a:cubicBezTo>
                  <a:cubicBezTo>
                    <a:pt x="1608" y="63"/>
                    <a:pt x="1597" y="92"/>
                    <a:pt x="1586" y="121"/>
                  </a:cubicBezTo>
                  <a:cubicBezTo>
                    <a:pt x="1545" y="228"/>
                    <a:pt x="1500" y="336"/>
                    <a:pt x="1455" y="444"/>
                  </a:cubicBezTo>
                  <a:cubicBezTo>
                    <a:pt x="1330" y="727"/>
                    <a:pt x="1199" y="1007"/>
                    <a:pt x="1052" y="1280"/>
                  </a:cubicBezTo>
                  <a:cubicBezTo>
                    <a:pt x="932" y="1484"/>
                    <a:pt x="802" y="1694"/>
                    <a:pt x="637" y="1865"/>
                  </a:cubicBezTo>
                  <a:cubicBezTo>
                    <a:pt x="580" y="1915"/>
                    <a:pt x="523" y="1967"/>
                    <a:pt x="461" y="2007"/>
                  </a:cubicBezTo>
                  <a:cubicBezTo>
                    <a:pt x="433" y="2023"/>
                    <a:pt x="404" y="2041"/>
                    <a:pt x="375" y="2046"/>
                  </a:cubicBezTo>
                  <a:cubicBezTo>
                    <a:pt x="359" y="2052"/>
                    <a:pt x="336" y="2057"/>
                    <a:pt x="318" y="2057"/>
                  </a:cubicBezTo>
                  <a:cubicBezTo>
                    <a:pt x="302" y="2057"/>
                    <a:pt x="291" y="2052"/>
                    <a:pt x="273" y="2052"/>
                  </a:cubicBezTo>
                  <a:cubicBezTo>
                    <a:pt x="250" y="2046"/>
                    <a:pt x="228" y="2035"/>
                    <a:pt x="205" y="2023"/>
                  </a:cubicBezTo>
                  <a:cubicBezTo>
                    <a:pt x="199" y="2018"/>
                    <a:pt x="188" y="2012"/>
                    <a:pt x="176" y="2007"/>
                  </a:cubicBezTo>
                  <a:cubicBezTo>
                    <a:pt x="171" y="2001"/>
                    <a:pt x="160" y="1996"/>
                    <a:pt x="148" y="1989"/>
                  </a:cubicBezTo>
                  <a:cubicBezTo>
                    <a:pt x="131" y="1949"/>
                    <a:pt x="86" y="1928"/>
                    <a:pt x="40" y="1928"/>
                  </a:cubicBezTo>
                  <a:cubicBezTo>
                    <a:pt x="29" y="1928"/>
                    <a:pt x="11" y="1928"/>
                    <a:pt x="0" y="1933"/>
                  </a:cubicBezTo>
                  <a:cubicBezTo>
                    <a:pt x="0" y="1955"/>
                    <a:pt x="6" y="1978"/>
                    <a:pt x="6" y="1996"/>
                  </a:cubicBezTo>
                  <a:cubicBezTo>
                    <a:pt x="11" y="2018"/>
                    <a:pt x="11" y="2030"/>
                    <a:pt x="18" y="2046"/>
                  </a:cubicBezTo>
                  <a:cubicBezTo>
                    <a:pt x="29" y="2103"/>
                    <a:pt x="45" y="2154"/>
                    <a:pt x="63" y="2206"/>
                  </a:cubicBezTo>
                  <a:cubicBezTo>
                    <a:pt x="63" y="2206"/>
                    <a:pt x="63" y="2211"/>
                    <a:pt x="68" y="2211"/>
                  </a:cubicBezTo>
                  <a:cubicBezTo>
                    <a:pt x="79" y="2240"/>
                    <a:pt x="92" y="2268"/>
                    <a:pt x="108" y="2290"/>
                  </a:cubicBezTo>
                  <a:cubicBezTo>
                    <a:pt x="108" y="2290"/>
                    <a:pt x="113" y="2296"/>
                    <a:pt x="113" y="2303"/>
                  </a:cubicBezTo>
                  <a:cubicBezTo>
                    <a:pt x="120" y="2303"/>
                    <a:pt x="126" y="2308"/>
                    <a:pt x="126" y="2313"/>
                  </a:cubicBezTo>
                  <a:cubicBezTo>
                    <a:pt x="142" y="2330"/>
                    <a:pt x="154" y="2342"/>
                    <a:pt x="165" y="2353"/>
                  </a:cubicBezTo>
                  <a:cubicBezTo>
                    <a:pt x="171" y="2353"/>
                    <a:pt x="176" y="2358"/>
                    <a:pt x="182" y="2358"/>
                  </a:cubicBezTo>
                  <a:cubicBezTo>
                    <a:pt x="194" y="2371"/>
                    <a:pt x="205" y="2376"/>
                    <a:pt x="223" y="2382"/>
                  </a:cubicBezTo>
                  <a:cubicBezTo>
                    <a:pt x="228" y="2387"/>
                    <a:pt x="233" y="2387"/>
                    <a:pt x="239" y="2393"/>
                  </a:cubicBezTo>
                  <a:cubicBezTo>
                    <a:pt x="250" y="2393"/>
                    <a:pt x="262" y="2398"/>
                    <a:pt x="273" y="2398"/>
                  </a:cubicBezTo>
                  <a:lnTo>
                    <a:pt x="352" y="2398"/>
                  </a:lnTo>
                  <a:cubicBezTo>
                    <a:pt x="381" y="2393"/>
                    <a:pt x="409" y="2387"/>
                    <a:pt x="438" y="2376"/>
                  </a:cubicBezTo>
                  <a:cubicBezTo>
                    <a:pt x="449" y="2376"/>
                    <a:pt x="461" y="2371"/>
                    <a:pt x="472" y="2364"/>
                  </a:cubicBezTo>
                  <a:cubicBezTo>
                    <a:pt x="540" y="2337"/>
                    <a:pt x="603" y="2296"/>
                    <a:pt x="666" y="2251"/>
                  </a:cubicBezTo>
                  <a:cubicBezTo>
                    <a:pt x="711" y="2217"/>
                    <a:pt x="756" y="2177"/>
                    <a:pt x="802" y="2132"/>
                  </a:cubicBezTo>
                  <a:cubicBezTo>
                    <a:pt x="842" y="2091"/>
                    <a:pt x="876" y="2052"/>
                    <a:pt x="910" y="2007"/>
                  </a:cubicBezTo>
                  <a:cubicBezTo>
                    <a:pt x="960" y="1944"/>
                    <a:pt x="1000" y="1876"/>
                    <a:pt x="1041" y="1808"/>
                  </a:cubicBezTo>
                  <a:cubicBezTo>
                    <a:pt x="1052" y="1784"/>
                    <a:pt x="1063" y="1757"/>
                    <a:pt x="1075" y="1734"/>
                  </a:cubicBezTo>
                  <a:cubicBezTo>
                    <a:pt x="1120" y="1614"/>
                    <a:pt x="1165" y="1484"/>
                    <a:pt x="1211" y="1359"/>
                  </a:cubicBezTo>
                  <a:lnTo>
                    <a:pt x="1233" y="1302"/>
                  </a:lnTo>
                  <a:cubicBezTo>
                    <a:pt x="1290" y="1143"/>
                    <a:pt x="1341" y="984"/>
                    <a:pt x="1398" y="824"/>
                  </a:cubicBezTo>
                  <a:lnTo>
                    <a:pt x="1466" y="620"/>
                  </a:lnTo>
                  <a:cubicBezTo>
                    <a:pt x="1500" y="523"/>
                    <a:pt x="1535" y="427"/>
                    <a:pt x="1569" y="331"/>
                  </a:cubicBezTo>
                  <a:cubicBezTo>
                    <a:pt x="1597" y="250"/>
                    <a:pt x="1626" y="166"/>
                    <a:pt x="1660" y="86"/>
                  </a:cubicBezTo>
                  <a:lnTo>
                    <a:pt x="1665"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7720096" y="986250"/>
              <a:ext cx="69754" cy="92513"/>
            </a:xfrm>
            <a:custGeom>
              <a:avLst/>
              <a:gdLst/>
              <a:ahLst/>
              <a:cxnLst/>
              <a:rect l="l" t="t" r="r" b="b"/>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7726082" y="993156"/>
              <a:ext cx="55909" cy="78897"/>
            </a:xfrm>
            <a:custGeom>
              <a:avLst/>
              <a:gdLst/>
              <a:ahLst/>
              <a:cxnLst/>
              <a:rect l="l" t="t" r="r" b="b"/>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7726246" y="1056663"/>
              <a:ext cx="625" cy="3782"/>
            </a:xfrm>
            <a:custGeom>
              <a:avLst/>
              <a:gdLst/>
              <a:ahLst/>
              <a:cxnLst/>
              <a:rect l="l" t="t" r="r" b="b"/>
              <a:pathLst>
                <a:path w="19" h="115" extrusionOk="0">
                  <a:moveTo>
                    <a:pt x="1" y="1"/>
                  </a:moveTo>
                  <a:cubicBezTo>
                    <a:pt x="4" y="17"/>
                    <a:pt x="6" y="32"/>
                    <a:pt x="8" y="46"/>
                  </a:cubicBezTo>
                  <a:lnTo>
                    <a:pt x="8" y="46"/>
                  </a:lnTo>
                  <a:cubicBezTo>
                    <a:pt x="6" y="31"/>
                    <a:pt x="6" y="16"/>
                    <a:pt x="6" y="1"/>
                  </a:cubicBezTo>
                  <a:close/>
                  <a:moveTo>
                    <a:pt x="8" y="46"/>
                  </a:moveTo>
                  <a:lnTo>
                    <a:pt x="8" y="46"/>
                  </a:lnTo>
                  <a:cubicBezTo>
                    <a:pt x="9" y="54"/>
                    <a:pt x="10" y="62"/>
                    <a:pt x="12" y="69"/>
                  </a:cubicBezTo>
                  <a:cubicBezTo>
                    <a:pt x="12" y="81"/>
                    <a:pt x="18" y="97"/>
                    <a:pt x="19" y="114"/>
                  </a:cubicBezTo>
                  <a:lnTo>
                    <a:pt x="19" y="114"/>
                  </a:lnTo>
                  <a:cubicBezTo>
                    <a:pt x="18" y="97"/>
                    <a:pt x="12" y="81"/>
                    <a:pt x="12" y="64"/>
                  </a:cubicBezTo>
                  <a:cubicBezTo>
                    <a:pt x="10" y="58"/>
                    <a:pt x="9" y="52"/>
                    <a:pt x="8" y="4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7723484" y="989637"/>
              <a:ext cx="63177" cy="85606"/>
            </a:xfrm>
            <a:custGeom>
              <a:avLst/>
              <a:gdLst/>
              <a:ahLst/>
              <a:cxnLst/>
              <a:rect l="l" t="t" r="r" b="b"/>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7726444" y="993156"/>
              <a:ext cx="55547" cy="78897"/>
            </a:xfrm>
            <a:custGeom>
              <a:avLst/>
              <a:gdLst/>
              <a:ahLst/>
              <a:cxnLst/>
              <a:rect l="l" t="t" r="r" b="b"/>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8289328" y="674540"/>
              <a:ext cx="69557" cy="92710"/>
            </a:xfrm>
            <a:custGeom>
              <a:avLst/>
              <a:gdLst/>
              <a:ahLst/>
              <a:cxnLst/>
              <a:rect l="l" t="t" r="r" b="b"/>
              <a:pathLst>
                <a:path w="2115" h="2819" extrusionOk="0">
                  <a:moveTo>
                    <a:pt x="1876" y="211"/>
                  </a:moveTo>
                  <a:lnTo>
                    <a:pt x="1847" y="284"/>
                  </a:lnTo>
                  <a:lnTo>
                    <a:pt x="1841" y="295"/>
                  </a:lnTo>
                  <a:cubicBezTo>
                    <a:pt x="1813" y="376"/>
                    <a:pt x="1786" y="460"/>
                    <a:pt x="1757" y="539"/>
                  </a:cubicBezTo>
                  <a:cubicBezTo>
                    <a:pt x="1723" y="636"/>
                    <a:pt x="1689" y="733"/>
                    <a:pt x="1655" y="835"/>
                  </a:cubicBezTo>
                  <a:lnTo>
                    <a:pt x="1586" y="1040"/>
                  </a:lnTo>
                  <a:cubicBezTo>
                    <a:pt x="1529" y="1200"/>
                    <a:pt x="1472" y="1352"/>
                    <a:pt x="1416" y="1512"/>
                  </a:cubicBezTo>
                  <a:lnTo>
                    <a:pt x="1398" y="1569"/>
                  </a:lnTo>
                  <a:cubicBezTo>
                    <a:pt x="1353" y="1699"/>
                    <a:pt x="1308" y="1824"/>
                    <a:pt x="1256" y="1944"/>
                  </a:cubicBezTo>
                  <a:cubicBezTo>
                    <a:pt x="1217" y="2034"/>
                    <a:pt x="1165" y="2131"/>
                    <a:pt x="1097" y="2217"/>
                  </a:cubicBezTo>
                  <a:cubicBezTo>
                    <a:pt x="1023" y="2312"/>
                    <a:pt x="939" y="2393"/>
                    <a:pt x="853" y="2461"/>
                  </a:cubicBezTo>
                  <a:cubicBezTo>
                    <a:pt x="790" y="2506"/>
                    <a:pt x="722" y="2546"/>
                    <a:pt x="660" y="2574"/>
                  </a:cubicBezTo>
                  <a:cubicBezTo>
                    <a:pt x="614" y="2592"/>
                    <a:pt x="574" y="2603"/>
                    <a:pt x="540" y="2608"/>
                  </a:cubicBezTo>
                  <a:lnTo>
                    <a:pt x="461" y="2608"/>
                  </a:lnTo>
                  <a:cubicBezTo>
                    <a:pt x="444" y="2608"/>
                    <a:pt x="427" y="2603"/>
                    <a:pt x="404" y="2597"/>
                  </a:cubicBezTo>
                  <a:cubicBezTo>
                    <a:pt x="388" y="2585"/>
                    <a:pt x="370" y="2574"/>
                    <a:pt x="354" y="2563"/>
                  </a:cubicBezTo>
                  <a:lnTo>
                    <a:pt x="302" y="2511"/>
                  </a:lnTo>
                  <a:cubicBezTo>
                    <a:pt x="285" y="2483"/>
                    <a:pt x="262" y="2449"/>
                    <a:pt x="251" y="2415"/>
                  </a:cubicBezTo>
                  <a:cubicBezTo>
                    <a:pt x="228" y="2353"/>
                    <a:pt x="205" y="2285"/>
                    <a:pt x="194" y="2210"/>
                  </a:cubicBezTo>
                  <a:cubicBezTo>
                    <a:pt x="183" y="2097"/>
                    <a:pt x="176" y="2000"/>
                    <a:pt x="189" y="1910"/>
                  </a:cubicBezTo>
                  <a:cubicBezTo>
                    <a:pt x="199" y="1819"/>
                    <a:pt x="228" y="1733"/>
                    <a:pt x="262" y="1637"/>
                  </a:cubicBezTo>
                  <a:cubicBezTo>
                    <a:pt x="313" y="1523"/>
                    <a:pt x="381" y="1410"/>
                    <a:pt x="472" y="1290"/>
                  </a:cubicBezTo>
                  <a:cubicBezTo>
                    <a:pt x="614" y="1103"/>
                    <a:pt x="802" y="927"/>
                    <a:pt x="1052" y="733"/>
                  </a:cubicBezTo>
                  <a:cubicBezTo>
                    <a:pt x="1280" y="563"/>
                    <a:pt x="1540" y="392"/>
                    <a:pt x="1876" y="211"/>
                  </a:cubicBezTo>
                  <a:close/>
                  <a:moveTo>
                    <a:pt x="2001" y="1"/>
                  </a:moveTo>
                  <a:cubicBezTo>
                    <a:pt x="1990" y="1"/>
                    <a:pt x="1972" y="1"/>
                    <a:pt x="1967" y="6"/>
                  </a:cubicBezTo>
                  <a:cubicBezTo>
                    <a:pt x="1552" y="233"/>
                    <a:pt x="1143" y="466"/>
                    <a:pt x="779" y="767"/>
                  </a:cubicBezTo>
                  <a:cubicBezTo>
                    <a:pt x="422" y="1063"/>
                    <a:pt x="74" y="1449"/>
                    <a:pt x="13" y="1926"/>
                  </a:cubicBezTo>
                  <a:cubicBezTo>
                    <a:pt x="0" y="2052"/>
                    <a:pt x="6" y="2171"/>
                    <a:pt x="24" y="2296"/>
                  </a:cubicBezTo>
                  <a:cubicBezTo>
                    <a:pt x="40" y="2398"/>
                    <a:pt x="74" y="2495"/>
                    <a:pt x="126" y="2585"/>
                  </a:cubicBezTo>
                  <a:cubicBezTo>
                    <a:pt x="165" y="2660"/>
                    <a:pt x="223" y="2721"/>
                    <a:pt x="296" y="2762"/>
                  </a:cubicBezTo>
                  <a:cubicBezTo>
                    <a:pt x="364" y="2802"/>
                    <a:pt x="444" y="2818"/>
                    <a:pt x="524" y="2818"/>
                  </a:cubicBezTo>
                  <a:cubicBezTo>
                    <a:pt x="688" y="2813"/>
                    <a:pt x="853" y="2734"/>
                    <a:pt x="989" y="2642"/>
                  </a:cubicBezTo>
                  <a:cubicBezTo>
                    <a:pt x="1149" y="2529"/>
                    <a:pt x="1285" y="2387"/>
                    <a:pt x="1393" y="2228"/>
                  </a:cubicBezTo>
                  <a:cubicBezTo>
                    <a:pt x="1421" y="2188"/>
                    <a:pt x="1445" y="2142"/>
                    <a:pt x="1466" y="2102"/>
                  </a:cubicBezTo>
                  <a:cubicBezTo>
                    <a:pt x="1500" y="2029"/>
                    <a:pt x="1529" y="1955"/>
                    <a:pt x="1558" y="1887"/>
                  </a:cubicBezTo>
                  <a:cubicBezTo>
                    <a:pt x="1631" y="1699"/>
                    <a:pt x="1705" y="1506"/>
                    <a:pt x="1773" y="1313"/>
                  </a:cubicBezTo>
                  <a:cubicBezTo>
                    <a:pt x="1847" y="1126"/>
                    <a:pt x="1910" y="932"/>
                    <a:pt x="1972" y="733"/>
                  </a:cubicBezTo>
                  <a:cubicBezTo>
                    <a:pt x="2001" y="636"/>
                    <a:pt x="2030" y="539"/>
                    <a:pt x="2058" y="444"/>
                  </a:cubicBezTo>
                  <a:cubicBezTo>
                    <a:pt x="2069" y="392"/>
                    <a:pt x="2080" y="342"/>
                    <a:pt x="2092" y="295"/>
                  </a:cubicBezTo>
                  <a:cubicBezTo>
                    <a:pt x="2103" y="239"/>
                    <a:pt x="2114" y="177"/>
                    <a:pt x="2114" y="119"/>
                  </a:cubicBezTo>
                  <a:cubicBezTo>
                    <a:pt x="2114" y="80"/>
                    <a:pt x="2092" y="46"/>
                    <a:pt x="2058" y="35"/>
                  </a:cubicBezTo>
                  <a:cubicBezTo>
                    <a:pt x="2046" y="12"/>
                    <a:pt x="2024" y="1"/>
                    <a:pt x="200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8295116" y="681446"/>
              <a:ext cx="55909" cy="78897"/>
            </a:xfrm>
            <a:custGeom>
              <a:avLst/>
              <a:gdLst/>
              <a:ahLst/>
              <a:cxnLst/>
              <a:rect l="l" t="t" r="r" b="b"/>
              <a:pathLst>
                <a:path w="1700" h="2399" extrusionOk="0">
                  <a:moveTo>
                    <a:pt x="1700" y="1"/>
                  </a:moveTo>
                  <a:cubicBezTo>
                    <a:pt x="1364" y="182"/>
                    <a:pt x="1104" y="353"/>
                    <a:pt x="876" y="523"/>
                  </a:cubicBezTo>
                  <a:cubicBezTo>
                    <a:pt x="626" y="717"/>
                    <a:pt x="438" y="893"/>
                    <a:pt x="296" y="1080"/>
                  </a:cubicBezTo>
                  <a:cubicBezTo>
                    <a:pt x="205" y="1200"/>
                    <a:pt x="137" y="1313"/>
                    <a:pt x="86" y="1427"/>
                  </a:cubicBezTo>
                  <a:cubicBezTo>
                    <a:pt x="52" y="1523"/>
                    <a:pt x="23" y="1609"/>
                    <a:pt x="13" y="1700"/>
                  </a:cubicBezTo>
                  <a:cubicBezTo>
                    <a:pt x="0" y="1790"/>
                    <a:pt x="7" y="1887"/>
                    <a:pt x="18" y="2000"/>
                  </a:cubicBezTo>
                  <a:cubicBezTo>
                    <a:pt x="29" y="2075"/>
                    <a:pt x="52" y="2143"/>
                    <a:pt x="75" y="2205"/>
                  </a:cubicBezTo>
                  <a:cubicBezTo>
                    <a:pt x="92" y="2239"/>
                    <a:pt x="109" y="2273"/>
                    <a:pt x="126" y="2301"/>
                  </a:cubicBezTo>
                  <a:lnTo>
                    <a:pt x="178" y="2353"/>
                  </a:lnTo>
                  <a:cubicBezTo>
                    <a:pt x="194" y="2364"/>
                    <a:pt x="212" y="2375"/>
                    <a:pt x="228" y="2387"/>
                  </a:cubicBezTo>
                  <a:cubicBezTo>
                    <a:pt x="251" y="2393"/>
                    <a:pt x="268" y="2398"/>
                    <a:pt x="285" y="2398"/>
                  </a:cubicBezTo>
                  <a:lnTo>
                    <a:pt x="364" y="2398"/>
                  </a:lnTo>
                  <a:cubicBezTo>
                    <a:pt x="398" y="2393"/>
                    <a:pt x="438" y="2382"/>
                    <a:pt x="484" y="2364"/>
                  </a:cubicBezTo>
                  <a:cubicBezTo>
                    <a:pt x="546" y="2336"/>
                    <a:pt x="614" y="2296"/>
                    <a:pt x="677" y="2251"/>
                  </a:cubicBezTo>
                  <a:cubicBezTo>
                    <a:pt x="763" y="2183"/>
                    <a:pt x="847" y="2102"/>
                    <a:pt x="921" y="2007"/>
                  </a:cubicBezTo>
                  <a:cubicBezTo>
                    <a:pt x="989" y="1921"/>
                    <a:pt x="1041" y="1824"/>
                    <a:pt x="1080" y="1734"/>
                  </a:cubicBezTo>
                  <a:cubicBezTo>
                    <a:pt x="1132" y="1614"/>
                    <a:pt x="1177" y="1489"/>
                    <a:pt x="1222" y="1359"/>
                  </a:cubicBezTo>
                  <a:lnTo>
                    <a:pt x="1240" y="1302"/>
                  </a:lnTo>
                  <a:cubicBezTo>
                    <a:pt x="1296" y="1142"/>
                    <a:pt x="1353" y="990"/>
                    <a:pt x="1410" y="830"/>
                  </a:cubicBezTo>
                  <a:lnTo>
                    <a:pt x="1479" y="625"/>
                  </a:lnTo>
                  <a:cubicBezTo>
                    <a:pt x="1513" y="523"/>
                    <a:pt x="1547" y="426"/>
                    <a:pt x="1581" y="329"/>
                  </a:cubicBezTo>
                  <a:cubicBezTo>
                    <a:pt x="1610" y="250"/>
                    <a:pt x="1637" y="166"/>
                    <a:pt x="1665" y="85"/>
                  </a:cubicBezTo>
                  <a:lnTo>
                    <a:pt x="1671" y="74"/>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295511" y="681446"/>
              <a:ext cx="55514" cy="78897"/>
            </a:xfrm>
            <a:custGeom>
              <a:avLst/>
              <a:gdLst/>
              <a:ahLst/>
              <a:cxnLst/>
              <a:rect l="l" t="t" r="r" b="b"/>
              <a:pathLst>
                <a:path w="1688" h="2399" extrusionOk="0">
                  <a:moveTo>
                    <a:pt x="431" y="2382"/>
                  </a:moveTo>
                  <a:cubicBezTo>
                    <a:pt x="404" y="2387"/>
                    <a:pt x="376" y="2393"/>
                    <a:pt x="352" y="2398"/>
                  </a:cubicBezTo>
                  <a:lnTo>
                    <a:pt x="307" y="2398"/>
                  </a:lnTo>
                  <a:lnTo>
                    <a:pt x="273" y="2398"/>
                  </a:lnTo>
                  <a:cubicBezTo>
                    <a:pt x="261" y="2398"/>
                    <a:pt x="250" y="2393"/>
                    <a:pt x="239" y="2393"/>
                  </a:cubicBezTo>
                  <a:cubicBezTo>
                    <a:pt x="250" y="2393"/>
                    <a:pt x="261" y="2398"/>
                    <a:pt x="273" y="2398"/>
                  </a:cubicBezTo>
                  <a:lnTo>
                    <a:pt x="307" y="2398"/>
                  </a:lnTo>
                  <a:lnTo>
                    <a:pt x="352" y="2398"/>
                  </a:lnTo>
                  <a:cubicBezTo>
                    <a:pt x="376" y="2393"/>
                    <a:pt x="404" y="2387"/>
                    <a:pt x="431" y="2382"/>
                  </a:cubicBezTo>
                  <a:close/>
                  <a:moveTo>
                    <a:pt x="125" y="2314"/>
                  </a:moveTo>
                  <a:cubicBezTo>
                    <a:pt x="137" y="2330"/>
                    <a:pt x="153" y="2341"/>
                    <a:pt x="166" y="2353"/>
                  </a:cubicBezTo>
                  <a:cubicBezTo>
                    <a:pt x="171" y="2359"/>
                    <a:pt x="176" y="2359"/>
                    <a:pt x="176" y="2364"/>
                  </a:cubicBezTo>
                  <a:cubicBezTo>
                    <a:pt x="176" y="2359"/>
                    <a:pt x="171" y="2359"/>
                    <a:pt x="166" y="2353"/>
                  </a:cubicBezTo>
                  <a:cubicBezTo>
                    <a:pt x="153" y="2341"/>
                    <a:pt x="137" y="2330"/>
                    <a:pt x="125" y="2314"/>
                  </a:cubicBezTo>
                  <a:close/>
                  <a:moveTo>
                    <a:pt x="677" y="2246"/>
                  </a:moveTo>
                  <a:cubicBezTo>
                    <a:pt x="670" y="2246"/>
                    <a:pt x="670" y="2251"/>
                    <a:pt x="665" y="2251"/>
                  </a:cubicBezTo>
                  <a:lnTo>
                    <a:pt x="659" y="2256"/>
                  </a:lnTo>
                  <a:lnTo>
                    <a:pt x="665" y="2251"/>
                  </a:lnTo>
                  <a:cubicBezTo>
                    <a:pt x="670" y="2251"/>
                    <a:pt x="670" y="2246"/>
                    <a:pt x="677" y="2246"/>
                  </a:cubicBezTo>
                  <a:close/>
                  <a:moveTo>
                    <a:pt x="69" y="2217"/>
                  </a:moveTo>
                  <a:cubicBezTo>
                    <a:pt x="80" y="2246"/>
                    <a:pt x="91" y="2267"/>
                    <a:pt x="103" y="2285"/>
                  </a:cubicBezTo>
                  <a:cubicBezTo>
                    <a:pt x="91" y="2267"/>
                    <a:pt x="80" y="2246"/>
                    <a:pt x="69" y="2217"/>
                  </a:cubicBezTo>
                  <a:close/>
                  <a:moveTo>
                    <a:pt x="1" y="1932"/>
                  </a:moveTo>
                  <a:lnTo>
                    <a:pt x="1" y="1932"/>
                  </a:lnTo>
                  <a:cubicBezTo>
                    <a:pt x="1" y="1955"/>
                    <a:pt x="6" y="1978"/>
                    <a:pt x="6" y="2000"/>
                  </a:cubicBezTo>
                  <a:cubicBezTo>
                    <a:pt x="11" y="2018"/>
                    <a:pt x="17" y="2041"/>
                    <a:pt x="17" y="2063"/>
                  </a:cubicBezTo>
                  <a:cubicBezTo>
                    <a:pt x="17" y="2041"/>
                    <a:pt x="11" y="2018"/>
                    <a:pt x="6" y="2000"/>
                  </a:cubicBezTo>
                  <a:cubicBezTo>
                    <a:pt x="6" y="1978"/>
                    <a:pt x="1" y="1955"/>
                    <a:pt x="1" y="1932"/>
                  </a:cubicBezTo>
                  <a:close/>
                  <a:moveTo>
                    <a:pt x="1029" y="1824"/>
                  </a:moveTo>
                  <a:cubicBezTo>
                    <a:pt x="995" y="1887"/>
                    <a:pt x="955" y="1950"/>
                    <a:pt x="909" y="2007"/>
                  </a:cubicBezTo>
                  <a:cubicBezTo>
                    <a:pt x="875" y="2052"/>
                    <a:pt x="841" y="2091"/>
                    <a:pt x="801" y="2131"/>
                  </a:cubicBezTo>
                  <a:cubicBezTo>
                    <a:pt x="841" y="2091"/>
                    <a:pt x="875" y="2052"/>
                    <a:pt x="909" y="2007"/>
                  </a:cubicBezTo>
                  <a:cubicBezTo>
                    <a:pt x="955" y="1950"/>
                    <a:pt x="995" y="1887"/>
                    <a:pt x="1029" y="1824"/>
                  </a:cubicBezTo>
                  <a:close/>
                  <a:moveTo>
                    <a:pt x="1688" y="1"/>
                  </a:moveTo>
                  <a:lnTo>
                    <a:pt x="1688" y="1"/>
                  </a:lnTo>
                  <a:cubicBezTo>
                    <a:pt x="1666" y="12"/>
                    <a:pt x="1643" y="23"/>
                    <a:pt x="1619" y="35"/>
                  </a:cubicBezTo>
                  <a:lnTo>
                    <a:pt x="1619" y="35"/>
                  </a:lnTo>
                  <a:cubicBezTo>
                    <a:pt x="1643" y="23"/>
                    <a:pt x="1666" y="12"/>
                    <a:pt x="1688" y="1"/>
                  </a:cubicBezTo>
                  <a:lnTo>
                    <a:pt x="1688"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292518" y="677927"/>
              <a:ext cx="63177" cy="85606"/>
            </a:xfrm>
            <a:custGeom>
              <a:avLst/>
              <a:gdLst/>
              <a:ahLst/>
              <a:cxnLst/>
              <a:rect l="l" t="t" r="r" b="b"/>
              <a:pathLst>
                <a:path w="1921" h="2603" extrusionOk="0">
                  <a:moveTo>
                    <a:pt x="1825" y="0"/>
                  </a:moveTo>
                  <a:cubicBezTo>
                    <a:pt x="1796" y="0"/>
                    <a:pt x="1768" y="22"/>
                    <a:pt x="1750" y="51"/>
                  </a:cubicBezTo>
                  <a:cubicBezTo>
                    <a:pt x="1734" y="79"/>
                    <a:pt x="1723" y="113"/>
                    <a:pt x="1710" y="142"/>
                  </a:cubicBezTo>
                  <a:cubicBezTo>
                    <a:pt x="1734" y="130"/>
                    <a:pt x="1757" y="119"/>
                    <a:pt x="1779" y="108"/>
                  </a:cubicBezTo>
                  <a:lnTo>
                    <a:pt x="1779" y="108"/>
                  </a:lnTo>
                  <a:lnTo>
                    <a:pt x="1750" y="181"/>
                  </a:lnTo>
                  <a:lnTo>
                    <a:pt x="1744" y="192"/>
                  </a:lnTo>
                  <a:cubicBezTo>
                    <a:pt x="1716" y="273"/>
                    <a:pt x="1689" y="357"/>
                    <a:pt x="1660" y="436"/>
                  </a:cubicBezTo>
                  <a:cubicBezTo>
                    <a:pt x="1626" y="533"/>
                    <a:pt x="1592" y="630"/>
                    <a:pt x="1558" y="732"/>
                  </a:cubicBezTo>
                  <a:lnTo>
                    <a:pt x="1489" y="937"/>
                  </a:lnTo>
                  <a:cubicBezTo>
                    <a:pt x="1432" y="1097"/>
                    <a:pt x="1375" y="1249"/>
                    <a:pt x="1319" y="1409"/>
                  </a:cubicBezTo>
                  <a:lnTo>
                    <a:pt x="1301" y="1466"/>
                  </a:lnTo>
                  <a:cubicBezTo>
                    <a:pt x="1256" y="1596"/>
                    <a:pt x="1211" y="1721"/>
                    <a:pt x="1159" y="1841"/>
                  </a:cubicBezTo>
                  <a:cubicBezTo>
                    <a:pt x="1148" y="1875"/>
                    <a:pt x="1131" y="1902"/>
                    <a:pt x="1120" y="1931"/>
                  </a:cubicBezTo>
                  <a:cubicBezTo>
                    <a:pt x="1086" y="1994"/>
                    <a:pt x="1046" y="2057"/>
                    <a:pt x="1000" y="2114"/>
                  </a:cubicBezTo>
                  <a:cubicBezTo>
                    <a:pt x="966" y="2159"/>
                    <a:pt x="932" y="2198"/>
                    <a:pt x="892" y="2238"/>
                  </a:cubicBezTo>
                  <a:cubicBezTo>
                    <a:pt x="853" y="2278"/>
                    <a:pt x="813" y="2318"/>
                    <a:pt x="768" y="2353"/>
                  </a:cubicBezTo>
                  <a:cubicBezTo>
                    <a:pt x="761" y="2353"/>
                    <a:pt x="761" y="2358"/>
                    <a:pt x="756" y="2358"/>
                  </a:cubicBezTo>
                  <a:lnTo>
                    <a:pt x="750" y="2363"/>
                  </a:lnTo>
                  <a:cubicBezTo>
                    <a:pt x="688" y="2408"/>
                    <a:pt x="625" y="2443"/>
                    <a:pt x="563" y="2471"/>
                  </a:cubicBezTo>
                  <a:cubicBezTo>
                    <a:pt x="551" y="2477"/>
                    <a:pt x="535" y="2482"/>
                    <a:pt x="522" y="2489"/>
                  </a:cubicBezTo>
                  <a:cubicBezTo>
                    <a:pt x="495" y="2494"/>
                    <a:pt x="467" y="2500"/>
                    <a:pt x="443" y="2505"/>
                  </a:cubicBezTo>
                  <a:lnTo>
                    <a:pt x="364" y="2505"/>
                  </a:lnTo>
                  <a:cubicBezTo>
                    <a:pt x="352" y="2505"/>
                    <a:pt x="341" y="2500"/>
                    <a:pt x="330" y="2500"/>
                  </a:cubicBezTo>
                  <a:cubicBezTo>
                    <a:pt x="325" y="2494"/>
                    <a:pt x="318" y="2494"/>
                    <a:pt x="307" y="2494"/>
                  </a:cubicBezTo>
                  <a:cubicBezTo>
                    <a:pt x="296" y="2482"/>
                    <a:pt x="284" y="2477"/>
                    <a:pt x="267" y="2471"/>
                  </a:cubicBezTo>
                  <a:cubicBezTo>
                    <a:pt x="267" y="2466"/>
                    <a:pt x="262" y="2466"/>
                    <a:pt x="257" y="2460"/>
                  </a:cubicBezTo>
                  <a:cubicBezTo>
                    <a:pt x="244" y="2448"/>
                    <a:pt x="228" y="2437"/>
                    <a:pt x="216" y="2421"/>
                  </a:cubicBezTo>
                  <a:cubicBezTo>
                    <a:pt x="210" y="2421"/>
                    <a:pt x="210" y="2414"/>
                    <a:pt x="205" y="2408"/>
                  </a:cubicBezTo>
                  <a:cubicBezTo>
                    <a:pt x="199" y="2403"/>
                    <a:pt x="199" y="2398"/>
                    <a:pt x="194" y="2392"/>
                  </a:cubicBezTo>
                  <a:cubicBezTo>
                    <a:pt x="182" y="2374"/>
                    <a:pt x="171" y="2353"/>
                    <a:pt x="160" y="2324"/>
                  </a:cubicBezTo>
                  <a:cubicBezTo>
                    <a:pt x="154" y="2318"/>
                    <a:pt x="154" y="2318"/>
                    <a:pt x="154" y="2312"/>
                  </a:cubicBezTo>
                  <a:cubicBezTo>
                    <a:pt x="137" y="2267"/>
                    <a:pt x="120" y="2222"/>
                    <a:pt x="108" y="2170"/>
                  </a:cubicBezTo>
                  <a:cubicBezTo>
                    <a:pt x="108" y="2148"/>
                    <a:pt x="102" y="2125"/>
                    <a:pt x="97" y="2107"/>
                  </a:cubicBezTo>
                  <a:cubicBezTo>
                    <a:pt x="97" y="2085"/>
                    <a:pt x="92" y="2062"/>
                    <a:pt x="92" y="2039"/>
                  </a:cubicBezTo>
                  <a:cubicBezTo>
                    <a:pt x="92" y="2039"/>
                    <a:pt x="86" y="2039"/>
                    <a:pt x="86" y="2046"/>
                  </a:cubicBezTo>
                  <a:cubicBezTo>
                    <a:pt x="23" y="2068"/>
                    <a:pt x="0" y="2141"/>
                    <a:pt x="23" y="2198"/>
                  </a:cubicBezTo>
                  <a:cubicBezTo>
                    <a:pt x="23" y="2204"/>
                    <a:pt x="29" y="2209"/>
                    <a:pt x="29" y="2216"/>
                  </a:cubicBezTo>
                  <a:lnTo>
                    <a:pt x="29" y="2222"/>
                  </a:lnTo>
                  <a:cubicBezTo>
                    <a:pt x="18" y="2243"/>
                    <a:pt x="18" y="2278"/>
                    <a:pt x="29" y="2301"/>
                  </a:cubicBezTo>
                  <a:cubicBezTo>
                    <a:pt x="79" y="2380"/>
                    <a:pt x="131" y="2460"/>
                    <a:pt x="210" y="2523"/>
                  </a:cubicBezTo>
                  <a:cubicBezTo>
                    <a:pt x="267" y="2568"/>
                    <a:pt x="341" y="2597"/>
                    <a:pt x="415" y="2602"/>
                  </a:cubicBezTo>
                  <a:lnTo>
                    <a:pt x="438" y="2602"/>
                  </a:lnTo>
                  <a:cubicBezTo>
                    <a:pt x="585" y="2602"/>
                    <a:pt x="722" y="2516"/>
                    <a:pt x="824" y="2421"/>
                  </a:cubicBezTo>
                  <a:cubicBezTo>
                    <a:pt x="960" y="2290"/>
                    <a:pt x="1063" y="2141"/>
                    <a:pt x="1159" y="1983"/>
                  </a:cubicBezTo>
                  <a:cubicBezTo>
                    <a:pt x="1251" y="1829"/>
                    <a:pt x="1335" y="1671"/>
                    <a:pt x="1416" y="1511"/>
                  </a:cubicBezTo>
                  <a:cubicBezTo>
                    <a:pt x="1455" y="1425"/>
                    <a:pt x="1489" y="1341"/>
                    <a:pt x="1529" y="1255"/>
                  </a:cubicBezTo>
                  <a:cubicBezTo>
                    <a:pt x="1545" y="1210"/>
                    <a:pt x="1523" y="1159"/>
                    <a:pt x="1484" y="1136"/>
                  </a:cubicBezTo>
                  <a:cubicBezTo>
                    <a:pt x="1568" y="942"/>
                    <a:pt x="1648" y="756"/>
                    <a:pt x="1723" y="562"/>
                  </a:cubicBezTo>
                  <a:cubicBezTo>
                    <a:pt x="1762" y="465"/>
                    <a:pt x="1796" y="368"/>
                    <a:pt x="1836" y="278"/>
                  </a:cubicBezTo>
                  <a:cubicBezTo>
                    <a:pt x="1859" y="221"/>
                    <a:pt x="1875" y="164"/>
                    <a:pt x="1904" y="113"/>
                  </a:cubicBezTo>
                  <a:cubicBezTo>
                    <a:pt x="1920" y="74"/>
                    <a:pt x="1899" y="22"/>
                    <a:pt x="1859" y="6"/>
                  </a:cubicBezTo>
                  <a:cubicBezTo>
                    <a:pt x="1847" y="0"/>
                    <a:pt x="1836" y="0"/>
                    <a:pt x="182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8295511" y="681446"/>
              <a:ext cx="55514" cy="78897"/>
            </a:xfrm>
            <a:custGeom>
              <a:avLst/>
              <a:gdLst/>
              <a:ahLst/>
              <a:cxnLst/>
              <a:rect l="l" t="t" r="r" b="b"/>
              <a:pathLst>
                <a:path w="1688" h="2399" extrusionOk="0">
                  <a:moveTo>
                    <a:pt x="1688" y="1"/>
                  </a:moveTo>
                  <a:cubicBezTo>
                    <a:pt x="1666" y="12"/>
                    <a:pt x="1643" y="23"/>
                    <a:pt x="1619" y="35"/>
                  </a:cubicBezTo>
                  <a:cubicBezTo>
                    <a:pt x="1608" y="64"/>
                    <a:pt x="1598" y="91"/>
                    <a:pt x="1585" y="119"/>
                  </a:cubicBezTo>
                  <a:cubicBezTo>
                    <a:pt x="1540" y="227"/>
                    <a:pt x="1495" y="336"/>
                    <a:pt x="1449" y="444"/>
                  </a:cubicBezTo>
                  <a:cubicBezTo>
                    <a:pt x="1330" y="728"/>
                    <a:pt x="1199" y="1006"/>
                    <a:pt x="1052" y="1279"/>
                  </a:cubicBezTo>
                  <a:cubicBezTo>
                    <a:pt x="932" y="1489"/>
                    <a:pt x="801" y="1693"/>
                    <a:pt x="636" y="1864"/>
                  </a:cubicBezTo>
                  <a:cubicBezTo>
                    <a:pt x="580" y="1921"/>
                    <a:pt x="523" y="1966"/>
                    <a:pt x="460" y="2012"/>
                  </a:cubicBezTo>
                  <a:cubicBezTo>
                    <a:pt x="431" y="2023"/>
                    <a:pt x="404" y="2041"/>
                    <a:pt x="370" y="2052"/>
                  </a:cubicBezTo>
                  <a:cubicBezTo>
                    <a:pt x="352" y="2052"/>
                    <a:pt x="336" y="2057"/>
                    <a:pt x="318" y="2057"/>
                  </a:cubicBezTo>
                  <a:cubicBezTo>
                    <a:pt x="302" y="2057"/>
                    <a:pt x="284" y="2057"/>
                    <a:pt x="273" y="2052"/>
                  </a:cubicBezTo>
                  <a:cubicBezTo>
                    <a:pt x="250" y="2046"/>
                    <a:pt x="227" y="2034"/>
                    <a:pt x="205" y="2023"/>
                  </a:cubicBezTo>
                  <a:cubicBezTo>
                    <a:pt x="193" y="2018"/>
                    <a:pt x="187" y="2012"/>
                    <a:pt x="176" y="2007"/>
                  </a:cubicBezTo>
                  <a:cubicBezTo>
                    <a:pt x="166" y="2000"/>
                    <a:pt x="159" y="1995"/>
                    <a:pt x="148" y="1989"/>
                  </a:cubicBezTo>
                  <a:cubicBezTo>
                    <a:pt x="125" y="1950"/>
                    <a:pt x="85" y="1926"/>
                    <a:pt x="40" y="1926"/>
                  </a:cubicBezTo>
                  <a:cubicBezTo>
                    <a:pt x="29" y="1926"/>
                    <a:pt x="11" y="1926"/>
                    <a:pt x="1" y="1932"/>
                  </a:cubicBezTo>
                  <a:cubicBezTo>
                    <a:pt x="1" y="1955"/>
                    <a:pt x="6" y="1978"/>
                    <a:pt x="6" y="2000"/>
                  </a:cubicBezTo>
                  <a:cubicBezTo>
                    <a:pt x="11" y="2018"/>
                    <a:pt x="17" y="2041"/>
                    <a:pt x="17" y="2063"/>
                  </a:cubicBezTo>
                  <a:cubicBezTo>
                    <a:pt x="29" y="2115"/>
                    <a:pt x="46" y="2160"/>
                    <a:pt x="63" y="2205"/>
                  </a:cubicBezTo>
                  <a:cubicBezTo>
                    <a:pt x="63" y="2211"/>
                    <a:pt x="63" y="2211"/>
                    <a:pt x="69" y="2217"/>
                  </a:cubicBezTo>
                  <a:cubicBezTo>
                    <a:pt x="80" y="2246"/>
                    <a:pt x="91" y="2267"/>
                    <a:pt x="103" y="2285"/>
                  </a:cubicBezTo>
                  <a:cubicBezTo>
                    <a:pt x="108" y="2291"/>
                    <a:pt x="108" y="2296"/>
                    <a:pt x="114" y="2301"/>
                  </a:cubicBezTo>
                  <a:cubicBezTo>
                    <a:pt x="119" y="2307"/>
                    <a:pt x="119" y="2314"/>
                    <a:pt x="125" y="2314"/>
                  </a:cubicBezTo>
                  <a:cubicBezTo>
                    <a:pt x="137" y="2330"/>
                    <a:pt x="153" y="2341"/>
                    <a:pt x="166" y="2353"/>
                  </a:cubicBezTo>
                  <a:cubicBezTo>
                    <a:pt x="171" y="2359"/>
                    <a:pt x="176" y="2359"/>
                    <a:pt x="176" y="2364"/>
                  </a:cubicBezTo>
                  <a:cubicBezTo>
                    <a:pt x="193" y="2370"/>
                    <a:pt x="205" y="2375"/>
                    <a:pt x="216" y="2387"/>
                  </a:cubicBezTo>
                  <a:cubicBezTo>
                    <a:pt x="227" y="2387"/>
                    <a:pt x="234" y="2387"/>
                    <a:pt x="239" y="2393"/>
                  </a:cubicBezTo>
                  <a:cubicBezTo>
                    <a:pt x="250" y="2393"/>
                    <a:pt x="261" y="2398"/>
                    <a:pt x="273" y="2398"/>
                  </a:cubicBezTo>
                  <a:lnTo>
                    <a:pt x="352" y="2398"/>
                  </a:lnTo>
                  <a:cubicBezTo>
                    <a:pt x="376" y="2393"/>
                    <a:pt x="404" y="2387"/>
                    <a:pt x="431" y="2382"/>
                  </a:cubicBezTo>
                  <a:cubicBezTo>
                    <a:pt x="444" y="2375"/>
                    <a:pt x="460" y="2370"/>
                    <a:pt x="472" y="2364"/>
                  </a:cubicBezTo>
                  <a:cubicBezTo>
                    <a:pt x="534" y="2336"/>
                    <a:pt x="597" y="2301"/>
                    <a:pt x="659" y="2256"/>
                  </a:cubicBezTo>
                  <a:lnTo>
                    <a:pt x="665" y="2251"/>
                  </a:lnTo>
                  <a:cubicBezTo>
                    <a:pt x="670" y="2251"/>
                    <a:pt x="670" y="2246"/>
                    <a:pt x="677" y="2246"/>
                  </a:cubicBezTo>
                  <a:cubicBezTo>
                    <a:pt x="722" y="2211"/>
                    <a:pt x="762" y="2171"/>
                    <a:pt x="801" y="2131"/>
                  </a:cubicBezTo>
                  <a:cubicBezTo>
                    <a:pt x="841" y="2091"/>
                    <a:pt x="875" y="2052"/>
                    <a:pt x="909" y="2007"/>
                  </a:cubicBezTo>
                  <a:cubicBezTo>
                    <a:pt x="955" y="1950"/>
                    <a:pt x="995" y="1887"/>
                    <a:pt x="1029" y="1824"/>
                  </a:cubicBezTo>
                  <a:cubicBezTo>
                    <a:pt x="1040" y="1795"/>
                    <a:pt x="1057" y="1768"/>
                    <a:pt x="1068" y="1734"/>
                  </a:cubicBezTo>
                  <a:cubicBezTo>
                    <a:pt x="1120" y="1614"/>
                    <a:pt x="1165" y="1489"/>
                    <a:pt x="1210" y="1359"/>
                  </a:cubicBezTo>
                  <a:lnTo>
                    <a:pt x="1228" y="1302"/>
                  </a:lnTo>
                  <a:cubicBezTo>
                    <a:pt x="1284" y="1142"/>
                    <a:pt x="1341" y="990"/>
                    <a:pt x="1398" y="830"/>
                  </a:cubicBezTo>
                  <a:lnTo>
                    <a:pt x="1467" y="625"/>
                  </a:lnTo>
                  <a:cubicBezTo>
                    <a:pt x="1501" y="523"/>
                    <a:pt x="1535" y="426"/>
                    <a:pt x="1569" y="329"/>
                  </a:cubicBezTo>
                  <a:cubicBezTo>
                    <a:pt x="1598" y="250"/>
                    <a:pt x="1625" y="166"/>
                    <a:pt x="1653" y="85"/>
                  </a:cubicBezTo>
                  <a:lnTo>
                    <a:pt x="1659" y="74"/>
                  </a:lnTo>
                  <a:lnTo>
                    <a:pt x="1688"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7739172" y="822568"/>
              <a:ext cx="60349" cy="91164"/>
            </a:xfrm>
            <a:custGeom>
              <a:avLst/>
              <a:gdLst/>
              <a:ahLst/>
              <a:cxnLst/>
              <a:rect l="l" t="t" r="r" b="b"/>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7747196" y="830592"/>
              <a:ext cx="46174" cy="75148"/>
            </a:xfrm>
            <a:custGeom>
              <a:avLst/>
              <a:gdLst/>
              <a:ahLst/>
              <a:cxnLst/>
              <a:rect l="l" t="t" r="r" b="b"/>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7790543" y="835427"/>
              <a:ext cx="2269" cy="22627"/>
            </a:xfrm>
            <a:custGeom>
              <a:avLst/>
              <a:gdLst/>
              <a:ahLst/>
              <a:cxnLst/>
              <a:rect l="l" t="t" r="r" b="b"/>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7743085" y="825692"/>
              <a:ext cx="55317" cy="82844"/>
            </a:xfrm>
            <a:custGeom>
              <a:avLst/>
              <a:gdLst/>
              <a:ahLst/>
              <a:cxnLst/>
              <a:rect l="l" t="t" r="r" b="b"/>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7749433" y="830592"/>
              <a:ext cx="43938" cy="75148"/>
            </a:xfrm>
            <a:custGeom>
              <a:avLst/>
              <a:gdLst/>
              <a:ahLst/>
              <a:cxnLst/>
              <a:rect l="l" t="t" r="r" b="b"/>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lnTo>
                    <a:pt x="1" y="2028"/>
                  </a:ln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8426867" y="752813"/>
              <a:ext cx="60414" cy="91065"/>
            </a:xfrm>
            <a:custGeom>
              <a:avLst/>
              <a:gdLst/>
              <a:ahLst/>
              <a:cxnLst/>
              <a:rect l="l" t="t" r="r" b="b"/>
              <a:pathLst>
                <a:path w="1837" h="2769" extrusionOk="0">
                  <a:moveTo>
                    <a:pt x="1648" y="246"/>
                  </a:moveTo>
                  <a:lnTo>
                    <a:pt x="1648" y="246"/>
                  </a:lnTo>
                  <a:cubicBezTo>
                    <a:pt x="1643" y="291"/>
                    <a:pt x="1637" y="341"/>
                    <a:pt x="1632" y="388"/>
                  </a:cubicBezTo>
                  <a:lnTo>
                    <a:pt x="1632" y="427"/>
                  </a:lnTo>
                  <a:cubicBezTo>
                    <a:pt x="1620" y="524"/>
                    <a:pt x="1609" y="621"/>
                    <a:pt x="1603" y="711"/>
                  </a:cubicBezTo>
                  <a:lnTo>
                    <a:pt x="1592" y="860"/>
                  </a:lnTo>
                  <a:cubicBezTo>
                    <a:pt x="1564" y="1126"/>
                    <a:pt x="1530" y="1439"/>
                    <a:pt x="1444" y="1734"/>
                  </a:cubicBezTo>
                  <a:cubicBezTo>
                    <a:pt x="1393" y="1893"/>
                    <a:pt x="1336" y="2024"/>
                    <a:pt x="1268" y="2143"/>
                  </a:cubicBezTo>
                  <a:cubicBezTo>
                    <a:pt x="1223" y="2211"/>
                    <a:pt x="1171" y="2274"/>
                    <a:pt x="1121" y="2326"/>
                  </a:cubicBezTo>
                  <a:cubicBezTo>
                    <a:pt x="1074" y="2365"/>
                    <a:pt x="1024" y="2405"/>
                    <a:pt x="972" y="2433"/>
                  </a:cubicBezTo>
                  <a:cubicBezTo>
                    <a:pt x="904" y="2468"/>
                    <a:pt x="848" y="2496"/>
                    <a:pt x="785" y="2513"/>
                  </a:cubicBezTo>
                  <a:cubicBezTo>
                    <a:pt x="746" y="2518"/>
                    <a:pt x="706" y="2523"/>
                    <a:pt x="665" y="2523"/>
                  </a:cubicBezTo>
                  <a:cubicBezTo>
                    <a:pt x="638" y="2523"/>
                    <a:pt x="604" y="2518"/>
                    <a:pt x="570" y="2513"/>
                  </a:cubicBezTo>
                  <a:cubicBezTo>
                    <a:pt x="541" y="2502"/>
                    <a:pt x="518" y="2489"/>
                    <a:pt x="489" y="2473"/>
                  </a:cubicBezTo>
                  <a:cubicBezTo>
                    <a:pt x="461" y="2455"/>
                    <a:pt x="433" y="2433"/>
                    <a:pt x="410" y="2410"/>
                  </a:cubicBezTo>
                  <a:cubicBezTo>
                    <a:pt x="381" y="2376"/>
                    <a:pt x="353" y="2342"/>
                    <a:pt x="331" y="2303"/>
                  </a:cubicBezTo>
                  <a:cubicBezTo>
                    <a:pt x="308" y="2251"/>
                    <a:pt x="285" y="2200"/>
                    <a:pt x="268" y="2148"/>
                  </a:cubicBezTo>
                  <a:cubicBezTo>
                    <a:pt x="256" y="2080"/>
                    <a:pt x="251" y="2019"/>
                    <a:pt x="251" y="1956"/>
                  </a:cubicBezTo>
                  <a:cubicBezTo>
                    <a:pt x="251" y="1888"/>
                    <a:pt x="263" y="1820"/>
                    <a:pt x="279" y="1757"/>
                  </a:cubicBezTo>
                  <a:cubicBezTo>
                    <a:pt x="319" y="1621"/>
                    <a:pt x="381" y="1484"/>
                    <a:pt x="467" y="1342"/>
                  </a:cubicBezTo>
                  <a:cubicBezTo>
                    <a:pt x="575" y="1172"/>
                    <a:pt x="712" y="1007"/>
                    <a:pt x="877" y="842"/>
                  </a:cubicBezTo>
                  <a:cubicBezTo>
                    <a:pt x="1121" y="621"/>
                    <a:pt x="1388" y="422"/>
                    <a:pt x="1648" y="246"/>
                  </a:cubicBezTo>
                  <a:close/>
                  <a:moveTo>
                    <a:pt x="1722" y="1"/>
                  </a:moveTo>
                  <a:cubicBezTo>
                    <a:pt x="1706" y="1"/>
                    <a:pt x="1688" y="7"/>
                    <a:pt x="1672" y="18"/>
                  </a:cubicBezTo>
                  <a:cubicBezTo>
                    <a:pt x="1211" y="336"/>
                    <a:pt x="722" y="643"/>
                    <a:pt x="376" y="1092"/>
                  </a:cubicBezTo>
                  <a:cubicBezTo>
                    <a:pt x="290" y="1206"/>
                    <a:pt x="211" y="1330"/>
                    <a:pt x="148" y="1461"/>
                  </a:cubicBezTo>
                  <a:cubicBezTo>
                    <a:pt x="92" y="1587"/>
                    <a:pt x="41" y="1717"/>
                    <a:pt x="17" y="1854"/>
                  </a:cubicBezTo>
                  <a:cubicBezTo>
                    <a:pt x="1" y="1967"/>
                    <a:pt x="6" y="2093"/>
                    <a:pt x="35" y="2211"/>
                  </a:cubicBezTo>
                  <a:cubicBezTo>
                    <a:pt x="64" y="2326"/>
                    <a:pt x="109" y="2433"/>
                    <a:pt x="182" y="2530"/>
                  </a:cubicBezTo>
                  <a:cubicBezTo>
                    <a:pt x="251" y="2620"/>
                    <a:pt x="347" y="2688"/>
                    <a:pt x="450" y="2728"/>
                  </a:cubicBezTo>
                  <a:cubicBezTo>
                    <a:pt x="517" y="2756"/>
                    <a:pt x="589" y="2769"/>
                    <a:pt x="660" y="2769"/>
                  </a:cubicBezTo>
                  <a:cubicBezTo>
                    <a:pt x="708" y="2769"/>
                    <a:pt x="756" y="2763"/>
                    <a:pt x="802" y="2751"/>
                  </a:cubicBezTo>
                  <a:cubicBezTo>
                    <a:pt x="932" y="2717"/>
                    <a:pt x="1052" y="2654"/>
                    <a:pt x="1155" y="2564"/>
                  </a:cubicBezTo>
                  <a:cubicBezTo>
                    <a:pt x="1239" y="2496"/>
                    <a:pt x="1307" y="2416"/>
                    <a:pt x="1365" y="2326"/>
                  </a:cubicBezTo>
                  <a:cubicBezTo>
                    <a:pt x="1496" y="2132"/>
                    <a:pt x="1575" y="1917"/>
                    <a:pt x="1632" y="1689"/>
                  </a:cubicBezTo>
                  <a:cubicBezTo>
                    <a:pt x="1695" y="1456"/>
                    <a:pt x="1729" y="1212"/>
                    <a:pt x="1756" y="973"/>
                  </a:cubicBezTo>
                  <a:cubicBezTo>
                    <a:pt x="1779" y="813"/>
                    <a:pt x="1790" y="655"/>
                    <a:pt x="1808" y="496"/>
                  </a:cubicBezTo>
                  <a:cubicBezTo>
                    <a:pt x="1813" y="422"/>
                    <a:pt x="1819" y="354"/>
                    <a:pt x="1824" y="280"/>
                  </a:cubicBezTo>
                  <a:cubicBezTo>
                    <a:pt x="1831" y="212"/>
                    <a:pt x="1837" y="144"/>
                    <a:pt x="1837" y="81"/>
                  </a:cubicBezTo>
                  <a:cubicBezTo>
                    <a:pt x="1837" y="41"/>
                    <a:pt x="1808" y="18"/>
                    <a:pt x="1774" y="13"/>
                  </a:cubicBezTo>
                  <a:cubicBezTo>
                    <a:pt x="1756" y="1"/>
                    <a:pt x="1740"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8435089" y="760870"/>
              <a:ext cx="46010" cy="74951"/>
            </a:xfrm>
            <a:custGeom>
              <a:avLst/>
              <a:gdLst/>
              <a:ahLst/>
              <a:cxnLst/>
              <a:rect l="l" t="t" r="r" b="b"/>
              <a:pathLst>
                <a:path w="1399" h="2279" extrusionOk="0">
                  <a:moveTo>
                    <a:pt x="1398" y="1"/>
                  </a:moveTo>
                  <a:lnTo>
                    <a:pt x="1398" y="1"/>
                  </a:lnTo>
                  <a:cubicBezTo>
                    <a:pt x="1138" y="177"/>
                    <a:pt x="871" y="376"/>
                    <a:pt x="627" y="602"/>
                  </a:cubicBezTo>
                  <a:cubicBezTo>
                    <a:pt x="462" y="762"/>
                    <a:pt x="325" y="927"/>
                    <a:pt x="217" y="1097"/>
                  </a:cubicBezTo>
                  <a:cubicBezTo>
                    <a:pt x="131" y="1239"/>
                    <a:pt x="69" y="1376"/>
                    <a:pt x="29" y="1512"/>
                  </a:cubicBezTo>
                  <a:cubicBezTo>
                    <a:pt x="13" y="1575"/>
                    <a:pt x="1" y="1643"/>
                    <a:pt x="1" y="1711"/>
                  </a:cubicBezTo>
                  <a:cubicBezTo>
                    <a:pt x="1" y="1774"/>
                    <a:pt x="6" y="1835"/>
                    <a:pt x="18" y="1898"/>
                  </a:cubicBezTo>
                  <a:cubicBezTo>
                    <a:pt x="35" y="1955"/>
                    <a:pt x="58" y="2006"/>
                    <a:pt x="81" y="2058"/>
                  </a:cubicBezTo>
                  <a:cubicBezTo>
                    <a:pt x="103" y="2097"/>
                    <a:pt x="131" y="2131"/>
                    <a:pt x="160" y="2165"/>
                  </a:cubicBezTo>
                  <a:cubicBezTo>
                    <a:pt x="183" y="2188"/>
                    <a:pt x="211" y="2210"/>
                    <a:pt x="239" y="2228"/>
                  </a:cubicBezTo>
                  <a:cubicBezTo>
                    <a:pt x="268" y="2244"/>
                    <a:pt x="291" y="2257"/>
                    <a:pt x="320" y="2268"/>
                  </a:cubicBezTo>
                  <a:cubicBezTo>
                    <a:pt x="354" y="2273"/>
                    <a:pt x="388" y="2278"/>
                    <a:pt x="415" y="2278"/>
                  </a:cubicBezTo>
                  <a:cubicBezTo>
                    <a:pt x="456" y="2278"/>
                    <a:pt x="496" y="2273"/>
                    <a:pt x="535" y="2268"/>
                  </a:cubicBezTo>
                  <a:cubicBezTo>
                    <a:pt x="598" y="2251"/>
                    <a:pt x="654" y="2223"/>
                    <a:pt x="722" y="2188"/>
                  </a:cubicBezTo>
                  <a:cubicBezTo>
                    <a:pt x="774" y="2160"/>
                    <a:pt x="824" y="2120"/>
                    <a:pt x="871" y="2081"/>
                  </a:cubicBezTo>
                  <a:cubicBezTo>
                    <a:pt x="921" y="2029"/>
                    <a:pt x="973" y="1966"/>
                    <a:pt x="1018" y="1898"/>
                  </a:cubicBezTo>
                  <a:cubicBezTo>
                    <a:pt x="1086" y="1779"/>
                    <a:pt x="1143" y="1648"/>
                    <a:pt x="1194" y="1489"/>
                  </a:cubicBezTo>
                  <a:cubicBezTo>
                    <a:pt x="1280" y="1194"/>
                    <a:pt x="1314" y="881"/>
                    <a:pt x="1342" y="615"/>
                  </a:cubicBezTo>
                  <a:lnTo>
                    <a:pt x="1353" y="466"/>
                  </a:lnTo>
                  <a:cubicBezTo>
                    <a:pt x="1359" y="376"/>
                    <a:pt x="1370" y="279"/>
                    <a:pt x="1382" y="182"/>
                  </a:cubicBezTo>
                  <a:lnTo>
                    <a:pt x="1382" y="143"/>
                  </a:lnTo>
                  <a:cubicBezTo>
                    <a:pt x="1387" y="96"/>
                    <a:pt x="1393" y="46"/>
                    <a:pt x="139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8439397" y="760870"/>
              <a:ext cx="41701" cy="74951"/>
            </a:xfrm>
            <a:custGeom>
              <a:avLst/>
              <a:gdLst/>
              <a:ahLst/>
              <a:cxnLst/>
              <a:rect l="l" t="t" r="r" b="b"/>
              <a:pathLst>
                <a:path w="1268" h="2279" extrusionOk="0">
                  <a:moveTo>
                    <a:pt x="530" y="2217"/>
                  </a:moveTo>
                  <a:cubicBezTo>
                    <a:pt x="489" y="2239"/>
                    <a:pt x="449" y="2257"/>
                    <a:pt x="404" y="2268"/>
                  </a:cubicBezTo>
                  <a:cubicBezTo>
                    <a:pt x="365" y="2273"/>
                    <a:pt x="325" y="2278"/>
                    <a:pt x="284" y="2278"/>
                  </a:cubicBezTo>
                  <a:cubicBezTo>
                    <a:pt x="268" y="2278"/>
                    <a:pt x="245" y="2278"/>
                    <a:pt x="223" y="2273"/>
                  </a:cubicBezTo>
                  <a:cubicBezTo>
                    <a:pt x="245" y="2278"/>
                    <a:pt x="268" y="2278"/>
                    <a:pt x="284" y="2278"/>
                  </a:cubicBezTo>
                  <a:cubicBezTo>
                    <a:pt x="325" y="2278"/>
                    <a:pt x="365" y="2273"/>
                    <a:pt x="404" y="2268"/>
                  </a:cubicBezTo>
                  <a:cubicBezTo>
                    <a:pt x="449" y="2257"/>
                    <a:pt x="489" y="2239"/>
                    <a:pt x="530" y="2217"/>
                  </a:cubicBezTo>
                  <a:close/>
                  <a:moveTo>
                    <a:pt x="0" y="2126"/>
                  </a:moveTo>
                  <a:cubicBezTo>
                    <a:pt x="6" y="2142"/>
                    <a:pt x="18" y="2154"/>
                    <a:pt x="29" y="2165"/>
                  </a:cubicBezTo>
                  <a:lnTo>
                    <a:pt x="35" y="2171"/>
                  </a:lnTo>
                  <a:lnTo>
                    <a:pt x="29" y="2165"/>
                  </a:lnTo>
                  <a:cubicBezTo>
                    <a:pt x="18" y="2154"/>
                    <a:pt x="6" y="2142"/>
                    <a:pt x="0" y="2126"/>
                  </a:cubicBezTo>
                  <a:close/>
                  <a:moveTo>
                    <a:pt x="853" y="1944"/>
                  </a:moveTo>
                  <a:cubicBezTo>
                    <a:pt x="819" y="1995"/>
                    <a:pt x="779" y="2040"/>
                    <a:pt x="740" y="2081"/>
                  </a:cubicBezTo>
                  <a:cubicBezTo>
                    <a:pt x="700" y="2115"/>
                    <a:pt x="659" y="2142"/>
                    <a:pt x="620" y="2171"/>
                  </a:cubicBezTo>
                  <a:cubicBezTo>
                    <a:pt x="659" y="2142"/>
                    <a:pt x="700" y="2115"/>
                    <a:pt x="740" y="2081"/>
                  </a:cubicBezTo>
                  <a:cubicBezTo>
                    <a:pt x="779" y="2040"/>
                    <a:pt x="819" y="1995"/>
                    <a:pt x="853" y="1944"/>
                  </a:cubicBezTo>
                  <a:close/>
                  <a:moveTo>
                    <a:pt x="1267" y="1"/>
                  </a:moveTo>
                  <a:lnTo>
                    <a:pt x="1267" y="1"/>
                  </a:lnTo>
                  <a:cubicBezTo>
                    <a:pt x="1222" y="28"/>
                    <a:pt x="1183" y="57"/>
                    <a:pt x="1136" y="91"/>
                  </a:cubicBezTo>
                  <a:lnTo>
                    <a:pt x="1136" y="91"/>
                  </a:lnTo>
                  <a:cubicBezTo>
                    <a:pt x="1183" y="57"/>
                    <a:pt x="1222" y="28"/>
                    <a:pt x="1267" y="1"/>
                  </a:cubicBezTo>
                  <a:lnTo>
                    <a:pt x="1267" y="1"/>
                  </a:lnTo>
                  <a:lnTo>
                    <a:pt x="1267" y="1"/>
                  </a:lnTo>
                  <a:cubicBezTo>
                    <a:pt x="1262" y="46"/>
                    <a:pt x="1256" y="96"/>
                    <a:pt x="1251" y="143"/>
                  </a:cubicBezTo>
                  <a:lnTo>
                    <a:pt x="1251" y="182"/>
                  </a:lnTo>
                  <a:cubicBezTo>
                    <a:pt x="1239" y="279"/>
                    <a:pt x="1228" y="376"/>
                    <a:pt x="1222" y="466"/>
                  </a:cubicBezTo>
                  <a:lnTo>
                    <a:pt x="1211" y="615"/>
                  </a:lnTo>
                  <a:cubicBezTo>
                    <a:pt x="1199" y="688"/>
                    <a:pt x="1194" y="767"/>
                    <a:pt x="1183" y="853"/>
                  </a:cubicBezTo>
                  <a:cubicBezTo>
                    <a:pt x="1194" y="767"/>
                    <a:pt x="1199" y="688"/>
                    <a:pt x="1211" y="615"/>
                  </a:cubicBezTo>
                  <a:lnTo>
                    <a:pt x="1222" y="466"/>
                  </a:lnTo>
                  <a:cubicBezTo>
                    <a:pt x="1228" y="376"/>
                    <a:pt x="1239" y="279"/>
                    <a:pt x="1251" y="182"/>
                  </a:cubicBezTo>
                  <a:lnTo>
                    <a:pt x="1251" y="143"/>
                  </a:lnTo>
                  <a:cubicBezTo>
                    <a:pt x="1256" y="96"/>
                    <a:pt x="1262" y="46"/>
                    <a:pt x="1267"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8430780" y="755805"/>
              <a:ext cx="55547" cy="83008"/>
            </a:xfrm>
            <a:custGeom>
              <a:avLst/>
              <a:gdLst/>
              <a:ahLst/>
              <a:cxnLst/>
              <a:rect l="l" t="t" r="r" b="b"/>
              <a:pathLst>
                <a:path w="1689" h="2524" extrusionOk="0">
                  <a:moveTo>
                    <a:pt x="1547" y="1"/>
                  </a:moveTo>
                  <a:cubicBezTo>
                    <a:pt x="1479" y="1"/>
                    <a:pt x="1422" y="53"/>
                    <a:pt x="1416" y="121"/>
                  </a:cubicBezTo>
                  <a:cubicBezTo>
                    <a:pt x="1411" y="160"/>
                    <a:pt x="1405" y="200"/>
                    <a:pt x="1398" y="245"/>
                  </a:cubicBezTo>
                  <a:cubicBezTo>
                    <a:pt x="1445" y="211"/>
                    <a:pt x="1484" y="182"/>
                    <a:pt x="1529" y="155"/>
                  </a:cubicBezTo>
                  <a:lnTo>
                    <a:pt x="1529" y="155"/>
                  </a:lnTo>
                  <a:cubicBezTo>
                    <a:pt x="1524" y="200"/>
                    <a:pt x="1518" y="250"/>
                    <a:pt x="1513" y="297"/>
                  </a:cubicBezTo>
                  <a:lnTo>
                    <a:pt x="1513" y="336"/>
                  </a:lnTo>
                  <a:cubicBezTo>
                    <a:pt x="1501" y="433"/>
                    <a:pt x="1490" y="530"/>
                    <a:pt x="1484" y="620"/>
                  </a:cubicBezTo>
                  <a:lnTo>
                    <a:pt x="1473" y="769"/>
                  </a:lnTo>
                  <a:cubicBezTo>
                    <a:pt x="1461" y="842"/>
                    <a:pt x="1456" y="921"/>
                    <a:pt x="1445" y="1007"/>
                  </a:cubicBezTo>
                  <a:cubicBezTo>
                    <a:pt x="1422" y="1212"/>
                    <a:pt x="1382" y="1433"/>
                    <a:pt x="1325" y="1643"/>
                  </a:cubicBezTo>
                  <a:cubicBezTo>
                    <a:pt x="1274" y="1802"/>
                    <a:pt x="1217" y="1933"/>
                    <a:pt x="1149" y="2052"/>
                  </a:cubicBezTo>
                  <a:cubicBezTo>
                    <a:pt x="1138" y="2070"/>
                    <a:pt x="1126" y="2086"/>
                    <a:pt x="1115" y="2098"/>
                  </a:cubicBezTo>
                  <a:cubicBezTo>
                    <a:pt x="1081" y="2149"/>
                    <a:pt x="1041" y="2194"/>
                    <a:pt x="1002" y="2235"/>
                  </a:cubicBezTo>
                  <a:cubicBezTo>
                    <a:pt x="962" y="2269"/>
                    <a:pt x="921" y="2296"/>
                    <a:pt x="882" y="2325"/>
                  </a:cubicBezTo>
                  <a:cubicBezTo>
                    <a:pt x="871" y="2330"/>
                    <a:pt x="860" y="2337"/>
                    <a:pt x="853" y="2342"/>
                  </a:cubicBezTo>
                  <a:cubicBezTo>
                    <a:pt x="831" y="2353"/>
                    <a:pt x="813" y="2364"/>
                    <a:pt x="792" y="2371"/>
                  </a:cubicBezTo>
                  <a:cubicBezTo>
                    <a:pt x="751" y="2393"/>
                    <a:pt x="711" y="2411"/>
                    <a:pt x="666" y="2422"/>
                  </a:cubicBezTo>
                  <a:cubicBezTo>
                    <a:pt x="627" y="2427"/>
                    <a:pt x="587" y="2432"/>
                    <a:pt x="546" y="2432"/>
                  </a:cubicBezTo>
                  <a:cubicBezTo>
                    <a:pt x="530" y="2432"/>
                    <a:pt x="507" y="2432"/>
                    <a:pt x="485" y="2427"/>
                  </a:cubicBezTo>
                  <a:cubicBezTo>
                    <a:pt x="472" y="2427"/>
                    <a:pt x="462" y="2422"/>
                    <a:pt x="451" y="2422"/>
                  </a:cubicBezTo>
                  <a:cubicBezTo>
                    <a:pt x="422" y="2411"/>
                    <a:pt x="399" y="2398"/>
                    <a:pt x="370" y="2382"/>
                  </a:cubicBezTo>
                  <a:cubicBezTo>
                    <a:pt x="342" y="2364"/>
                    <a:pt x="320" y="2348"/>
                    <a:pt x="297" y="2325"/>
                  </a:cubicBezTo>
                  <a:lnTo>
                    <a:pt x="291" y="2319"/>
                  </a:lnTo>
                  <a:cubicBezTo>
                    <a:pt x="280" y="2308"/>
                    <a:pt x="268" y="2296"/>
                    <a:pt x="262" y="2280"/>
                  </a:cubicBezTo>
                  <a:cubicBezTo>
                    <a:pt x="246" y="2262"/>
                    <a:pt x="228" y="2235"/>
                    <a:pt x="212" y="2212"/>
                  </a:cubicBezTo>
                  <a:cubicBezTo>
                    <a:pt x="205" y="2201"/>
                    <a:pt x="200" y="2188"/>
                    <a:pt x="200" y="2183"/>
                  </a:cubicBezTo>
                  <a:cubicBezTo>
                    <a:pt x="194" y="2177"/>
                    <a:pt x="183" y="2172"/>
                    <a:pt x="178" y="2167"/>
                  </a:cubicBezTo>
                  <a:cubicBezTo>
                    <a:pt x="160" y="2149"/>
                    <a:pt x="149" y="2132"/>
                    <a:pt x="132" y="2109"/>
                  </a:cubicBezTo>
                  <a:cubicBezTo>
                    <a:pt x="121" y="2092"/>
                    <a:pt x="97" y="2086"/>
                    <a:pt x="81" y="2086"/>
                  </a:cubicBezTo>
                  <a:cubicBezTo>
                    <a:pt x="63" y="2086"/>
                    <a:pt x="47" y="2086"/>
                    <a:pt x="35" y="2098"/>
                  </a:cubicBezTo>
                  <a:cubicBezTo>
                    <a:pt x="7" y="2120"/>
                    <a:pt x="1" y="2167"/>
                    <a:pt x="24" y="2194"/>
                  </a:cubicBezTo>
                  <a:cubicBezTo>
                    <a:pt x="52" y="2240"/>
                    <a:pt x="92" y="2280"/>
                    <a:pt x="137" y="2308"/>
                  </a:cubicBezTo>
                  <a:cubicBezTo>
                    <a:pt x="132" y="2319"/>
                    <a:pt x="126" y="2330"/>
                    <a:pt x="126" y="2342"/>
                  </a:cubicBezTo>
                  <a:cubicBezTo>
                    <a:pt x="121" y="2382"/>
                    <a:pt x="132" y="2416"/>
                    <a:pt x="155" y="2450"/>
                  </a:cubicBezTo>
                  <a:cubicBezTo>
                    <a:pt x="178" y="2479"/>
                    <a:pt x="212" y="2490"/>
                    <a:pt x="252" y="2501"/>
                  </a:cubicBezTo>
                  <a:cubicBezTo>
                    <a:pt x="286" y="2507"/>
                    <a:pt x="325" y="2513"/>
                    <a:pt x="365" y="2513"/>
                  </a:cubicBezTo>
                  <a:lnTo>
                    <a:pt x="404" y="2513"/>
                  </a:lnTo>
                  <a:cubicBezTo>
                    <a:pt x="438" y="2518"/>
                    <a:pt x="472" y="2524"/>
                    <a:pt x="507" y="2524"/>
                  </a:cubicBezTo>
                  <a:cubicBezTo>
                    <a:pt x="541" y="2524"/>
                    <a:pt x="575" y="2518"/>
                    <a:pt x="609" y="2513"/>
                  </a:cubicBezTo>
                  <a:cubicBezTo>
                    <a:pt x="666" y="2495"/>
                    <a:pt x="717" y="2473"/>
                    <a:pt x="763" y="2439"/>
                  </a:cubicBezTo>
                  <a:cubicBezTo>
                    <a:pt x="779" y="2450"/>
                    <a:pt x="803" y="2461"/>
                    <a:pt x="826" y="2461"/>
                  </a:cubicBezTo>
                  <a:cubicBezTo>
                    <a:pt x="831" y="2461"/>
                    <a:pt x="837" y="2461"/>
                    <a:pt x="842" y="2456"/>
                  </a:cubicBezTo>
                  <a:cubicBezTo>
                    <a:pt x="871" y="2450"/>
                    <a:pt x="905" y="2439"/>
                    <a:pt x="933" y="2422"/>
                  </a:cubicBezTo>
                  <a:cubicBezTo>
                    <a:pt x="968" y="2405"/>
                    <a:pt x="996" y="2382"/>
                    <a:pt x="1030" y="2359"/>
                  </a:cubicBezTo>
                  <a:cubicBezTo>
                    <a:pt x="1086" y="2314"/>
                    <a:pt x="1133" y="2257"/>
                    <a:pt x="1178" y="2201"/>
                  </a:cubicBezTo>
                  <a:cubicBezTo>
                    <a:pt x="1257" y="2092"/>
                    <a:pt x="1319" y="1967"/>
                    <a:pt x="1364" y="1847"/>
                  </a:cubicBezTo>
                  <a:cubicBezTo>
                    <a:pt x="1416" y="1723"/>
                    <a:pt x="1450" y="1598"/>
                    <a:pt x="1484" y="1467"/>
                  </a:cubicBezTo>
                  <a:cubicBezTo>
                    <a:pt x="1513" y="1341"/>
                    <a:pt x="1542" y="1217"/>
                    <a:pt x="1564" y="1092"/>
                  </a:cubicBezTo>
                  <a:cubicBezTo>
                    <a:pt x="1576" y="1047"/>
                    <a:pt x="1542" y="1007"/>
                    <a:pt x="1501" y="995"/>
                  </a:cubicBezTo>
                  <a:cubicBezTo>
                    <a:pt x="1553" y="814"/>
                    <a:pt x="1603" y="625"/>
                    <a:pt x="1637" y="444"/>
                  </a:cubicBezTo>
                  <a:cubicBezTo>
                    <a:pt x="1655" y="347"/>
                    <a:pt x="1671" y="250"/>
                    <a:pt x="1678" y="148"/>
                  </a:cubicBezTo>
                  <a:cubicBezTo>
                    <a:pt x="1689" y="80"/>
                    <a:pt x="1632" y="12"/>
                    <a:pt x="15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8437325" y="760870"/>
              <a:ext cx="43773" cy="74951"/>
            </a:xfrm>
            <a:custGeom>
              <a:avLst/>
              <a:gdLst/>
              <a:ahLst/>
              <a:cxnLst/>
              <a:rect l="l" t="t" r="r" b="b"/>
              <a:pathLst>
                <a:path w="1331" h="2279" extrusionOk="0">
                  <a:moveTo>
                    <a:pt x="1330" y="1"/>
                  </a:moveTo>
                  <a:lnTo>
                    <a:pt x="1330" y="1"/>
                  </a:lnTo>
                  <a:cubicBezTo>
                    <a:pt x="1285" y="28"/>
                    <a:pt x="1246" y="57"/>
                    <a:pt x="1199" y="91"/>
                  </a:cubicBezTo>
                  <a:cubicBezTo>
                    <a:pt x="1183" y="245"/>
                    <a:pt x="1149" y="392"/>
                    <a:pt x="1115" y="546"/>
                  </a:cubicBezTo>
                  <a:cubicBezTo>
                    <a:pt x="1029" y="887"/>
                    <a:pt x="910" y="1222"/>
                    <a:pt x="740" y="1535"/>
                  </a:cubicBezTo>
                  <a:cubicBezTo>
                    <a:pt x="672" y="1648"/>
                    <a:pt x="593" y="1762"/>
                    <a:pt x="501" y="1858"/>
                  </a:cubicBezTo>
                  <a:cubicBezTo>
                    <a:pt x="444" y="1916"/>
                    <a:pt x="388" y="1961"/>
                    <a:pt x="325" y="2000"/>
                  </a:cubicBezTo>
                  <a:cubicBezTo>
                    <a:pt x="273" y="2029"/>
                    <a:pt x="228" y="2052"/>
                    <a:pt x="177" y="2063"/>
                  </a:cubicBezTo>
                  <a:cubicBezTo>
                    <a:pt x="166" y="2068"/>
                    <a:pt x="149" y="2068"/>
                    <a:pt x="137" y="2074"/>
                  </a:cubicBezTo>
                  <a:cubicBezTo>
                    <a:pt x="121" y="2074"/>
                    <a:pt x="108" y="2068"/>
                    <a:pt x="92" y="2068"/>
                  </a:cubicBezTo>
                  <a:lnTo>
                    <a:pt x="81" y="2068"/>
                  </a:lnTo>
                  <a:lnTo>
                    <a:pt x="74" y="2063"/>
                  </a:lnTo>
                  <a:cubicBezTo>
                    <a:pt x="58" y="2063"/>
                    <a:pt x="40" y="2052"/>
                    <a:pt x="24" y="2047"/>
                  </a:cubicBezTo>
                  <a:cubicBezTo>
                    <a:pt x="18" y="2040"/>
                    <a:pt x="6" y="2034"/>
                    <a:pt x="1" y="2029"/>
                  </a:cubicBezTo>
                  <a:lnTo>
                    <a:pt x="1" y="2029"/>
                  </a:lnTo>
                  <a:cubicBezTo>
                    <a:pt x="1" y="2034"/>
                    <a:pt x="6" y="2047"/>
                    <a:pt x="13" y="2058"/>
                  </a:cubicBezTo>
                  <a:cubicBezTo>
                    <a:pt x="29" y="2081"/>
                    <a:pt x="47" y="2108"/>
                    <a:pt x="63" y="2126"/>
                  </a:cubicBezTo>
                  <a:cubicBezTo>
                    <a:pt x="69" y="2142"/>
                    <a:pt x="81" y="2154"/>
                    <a:pt x="92" y="2165"/>
                  </a:cubicBezTo>
                  <a:lnTo>
                    <a:pt x="98" y="2171"/>
                  </a:lnTo>
                  <a:cubicBezTo>
                    <a:pt x="121" y="2194"/>
                    <a:pt x="143" y="2210"/>
                    <a:pt x="171" y="2228"/>
                  </a:cubicBezTo>
                  <a:cubicBezTo>
                    <a:pt x="200" y="2244"/>
                    <a:pt x="223" y="2257"/>
                    <a:pt x="252" y="2268"/>
                  </a:cubicBezTo>
                  <a:cubicBezTo>
                    <a:pt x="263" y="2268"/>
                    <a:pt x="273" y="2273"/>
                    <a:pt x="286" y="2273"/>
                  </a:cubicBezTo>
                  <a:cubicBezTo>
                    <a:pt x="308" y="2278"/>
                    <a:pt x="331" y="2278"/>
                    <a:pt x="347" y="2278"/>
                  </a:cubicBezTo>
                  <a:cubicBezTo>
                    <a:pt x="388" y="2278"/>
                    <a:pt x="428" y="2273"/>
                    <a:pt x="467" y="2268"/>
                  </a:cubicBezTo>
                  <a:cubicBezTo>
                    <a:pt x="512" y="2257"/>
                    <a:pt x="552" y="2239"/>
                    <a:pt x="593" y="2217"/>
                  </a:cubicBezTo>
                  <a:cubicBezTo>
                    <a:pt x="614" y="2210"/>
                    <a:pt x="632" y="2199"/>
                    <a:pt x="654" y="2188"/>
                  </a:cubicBezTo>
                  <a:cubicBezTo>
                    <a:pt x="661" y="2183"/>
                    <a:pt x="672" y="2176"/>
                    <a:pt x="683" y="2171"/>
                  </a:cubicBezTo>
                  <a:cubicBezTo>
                    <a:pt x="722" y="2142"/>
                    <a:pt x="763" y="2115"/>
                    <a:pt x="803" y="2081"/>
                  </a:cubicBezTo>
                  <a:cubicBezTo>
                    <a:pt x="842" y="2040"/>
                    <a:pt x="882" y="1995"/>
                    <a:pt x="916" y="1944"/>
                  </a:cubicBezTo>
                  <a:cubicBezTo>
                    <a:pt x="927" y="1932"/>
                    <a:pt x="939" y="1916"/>
                    <a:pt x="950" y="1898"/>
                  </a:cubicBezTo>
                  <a:cubicBezTo>
                    <a:pt x="1018" y="1779"/>
                    <a:pt x="1075" y="1648"/>
                    <a:pt x="1126" y="1489"/>
                  </a:cubicBezTo>
                  <a:cubicBezTo>
                    <a:pt x="1183" y="1279"/>
                    <a:pt x="1223" y="1058"/>
                    <a:pt x="1246" y="853"/>
                  </a:cubicBezTo>
                  <a:cubicBezTo>
                    <a:pt x="1257" y="767"/>
                    <a:pt x="1262" y="688"/>
                    <a:pt x="1274" y="615"/>
                  </a:cubicBezTo>
                  <a:lnTo>
                    <a:pt x="1285" y="466"/>
                  </a:lnTo>
                  <a:cubicBezTo>
                    <a:pt x="1291" y="376"/>
                    <a:pt x="1302" y="279"/>
                    <a:pt x="1314" y="182"/>
                  </a:cubicBezTo>
                  <a:lnTo>
                    <a:pt x="1314" y="143"/>
                  </a:lnTo>
                  <a:cubicBezTo>
                    <a:pt x="1319" y="96"/>
                    <a:pt x="1325" y="46"/>
                    <a:pt x="13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7366678" y="761232"/>
              <a:ext cx="60579" cy="91065"/>
            </a:xfrm>
            <a:custGeom>
              <a:avLst/>
              <a:gdLst/>
              <a:ahLst/>
              <a:cxnLst/>
              <a:rect l="l" t="t" r="r" b="b"/>
              <a:pathLst>
                <a:path w="1842" h="2769" extrusionOk="0">
                  <a:moveTo>
                    <a:pt x="1655" y="245"/>
                  </a:moveTo>
                  <a:cubicBezTo>
                    <a:pt x="1644" y="290"/>
                    <a:pt x="1644" y="342"/>
                    <a:pt x="1637" y="387"/>
                  </a:cubicBezTo>
                  <a:lnTo>
                    <a:pt x="1632" y="426"/>
                  </a:lnTo>
                  <a:cubicBezTo>
                    <a:pt x="1621" y="523"/>
                    <a:pt x="1615" y="620"/>
                    <a:pt x="1603" y="711"/>
                  </a:cubicBezTo>
                  <a:lnTo>
                    <a:pt x="1592" y="859"/>
                  </a:lnTo>
                  <a:cubicBezTo>
                    <a:pt x="1569" y="1126"/>
                    <a:pt x="1529" y="1438"/>
                    <a:pt x="1445" y="1734"/>
                  </a:cubicBezTo>
                  <a:cubicBezTo>
                    <a:pt x="1393" y="1892"/>
                    <a:pt x="1337" y="2023"/>
                    <a:pt x="1269" y="2138"/>
                  </a:cubicBezTo>
                  <a:cubicBezTo>
                    <a:pt x="1223" y="2212"/>
                    <a:pt x="1178" y="2274"/>
                    <a:pt x="1126" y="2325"/>
                  </a:cubicBezTo>
                  <a:cubicBezTo>
                    <a:pt x="1075" y="2364"/>
                    <a:pt x="1023" y="2404"/>
                    <a:pt x="973" y="2432"/>
                  </a:cubicBezTo>
                  <a:cubicBezTo>
                    <a:pt x="910" y="2467"/>
                    <a:pt x="847" y="2495"/>
                    <a:pt x="792" y="2513"/>
                  </a:cubicBezTo>
                  <a:cubicBezTo>
                    <a:pt x="745" y="2518"/>
                    <a:pt x="711" y="2524"/>
                    <a:pt x="672" y="2524"/>
                  </a:cubicBezTo>
                  <a:cubicBezTo>
                    <a:pt x="637" y="2524"/>
                    <a:pt x="603" y="2518"/>
                    <a:pt x="569" y="2513"/>
                  </a:cubicBezTo>
                  <a:cubicBezTo>
                    <a:pt x="541" y="2501"/>
                    <a:pt x="519" y="2490"/>
                    <a:pt x="490" y="2472"/>
                  </a:cubicBezTo>
                  <a:cubicBezTo>
                    <a:pt x="462" y="2456"/>
                    <a:pt x="438" y="2432"/>
                    <a:pt x="410" y="2411"/>
                  </a:cubicBezTo>
                  <a:cubicBezTo>
                    <a:pt x="382" y="2377"/>
                    <a:pt x="359" y="2342"/>
                    <a:pt x="331" y="2302"/>
                  </a:cubicBezTo>
                  <a:cubicBezTo>
                    <a:pt x="307" y="2251"/>
                    <a:pt x="286" y="2199"/>
                    <a:pt x="273" y="2143"/>
                  </a:cubicBezTo>
                  <a:cubicBezTo>
                    <a:pt x="257" y="2081"/>
                    <a:pt x="252" y="2018"/>
                    <a:pt x="252" y="1955"/>
                  </a:cubicBezTo>
                  <a:cubicBezTo>
                    <a:pt x="252" y="1887"/>
                    <a:pt x="262" y="1819"/>
                    <a:pt x="280" y="1756"/>
                  </a:cubicBezTo>
                  <a:cubicBezTo>
                    <a:pt x="325" y="1620"/>
                    <a:pt x="382" y="1483"/>
                    <a:pt x="467" y="1341"/>
                  </a:cubicBezTo>
                  <a:cubicBezTo>
                    <a:pt x="575" y="1171"/>
                    <a:pt x="711" y="1006"/>
                    <a:pt x="876" y="842"/>
                  </a:cubicBezTo>
                  <a:cubicBezTo>
                    <a:pt x="1120" y="615"/>
                    <a:pt x="1393" y="421"/>
                    <a:pt x="1649" y="245"/>
                  </a:cubicBezTo>
                  <a:close/>
                  <a:moveTo>
                    <a:pt x="1728" y="1"/>
                  </a:moveTo>
                  <a:cubicBezTo>
                    <a:pt x="1705" y="1"/>
                    <a:pt x="1689" y="6"/>
                    <a:pt x="1671" y="12"/>
                  </a:cubicBezTo>
                  <a:cubicBezTo>
                    <a:pt x="1212" y="336"/>
                    <a:pt x="723" y="643"/>
                    <a:pt x="376" y="1092"/>
                  </a:cubicBezTo>
                  <a:cubicBezTo>
                    <a:pt x="291" y="1205"/>
                    <a:pt x="217" y="1331"/>
                    <a:pt x="149" y="1461"/>
                  </a:cubicBezTo>
                  <a:cubicBezTo>
                    <a:pt x="92" y="1586"/>
                    <a:pt x="41" y="1717"/>
                    <a:pt x="24" y="1853"/>
                  </a:cubicBezTo>
                  <a:cubicBezTo>
                    <a:pt x="1" y="1967"/>
                    <a:pt x="13" y="2092"/>
                    <a:pt x="35" y="2212"/>
                  </a:cubicBezTo>
                  <a:cubicBezTo>
                    <a:pt x="63" y="2325"/>
                    <a:pt x="115" y="2432"/>
                    <a:pt x="183" y="2529"/>
                  </a:cubicBezTo>
                  <a:cubicBezTo>
                    <a:pt x="257" y="2621"/>
                    <a:pt x="348" y="2689"/>
                    <a:pt x="451" y="2728"/>
                  </a:cubicBezTo>
                  <a:cubicBezTo>
                    <a:pt x="519" y="2755"/>
                    <a:pt x="591" y="2768"/>
                    <a:pt x="663" y="2768"/>
                  </a:cubicBezTo>
                  <a:cubicBezTo>
                    <a:pt x="712" y="2768"/>
                    <a:pt x="760" y="2763"/>
                    <a:pt x="808" y="2752"/>
                  </a:cubicBezTo>
                  <a:cubicBezTo>
                    <a:pt x="939" y="2717"/>
                    <a:pt x="1052" y="2655"/>
                    <a:pt x="1154" y="2563"/>
                  </a:cubicBezTo>
                  <a:cubicBezTo>
                    <a:pt x="1240" y="2495"/>
                    <a:pt x="1308" y="2416"/>
                    <a:pt x="1371" y="2325"/>
                  </a:cubicBezTo>
                  <a:cubicBezTo>
                    <a:pt x="1495" y="2131"/>
                    <a:pt x="1576" y="1910"/>
                    <a:pt x="1637" y="1688"/>
                  </a:cubicBezTo>
                  <a:cubicBezTo>
                    <a:pt x="1694" y="1456"/>
                    <a:pt x="1734" y="1211"/>
                    <a:pt x="1763" y="972"/>
                  </a:cubicBezTo>
                  <a:cubicBezTo>
                    <a:pt x="1780" y="814"/>
                    <a:pt x="1797" y="654"/>
                    <a:pt x="1808" y="495"/>
                  </a:cubicBezTo>
                  <a:cubicBezTo>
                    <a:pt x="1814" y="421"/>
                    <a:pt x="1825" y="353"/>
                    <a:pt x="1831" y="279"/>
                  </a:cubicBezTo>
                  <a:cubicBezTo>
                    <a:pt x="1836" y="211"/>
                    <a:pt x="1842" y="143"/>
                    <a:pt x="1836" y="80"/>
                  </a:cubicBezTo>
                  <a:cubicBezTo>
                    <a:pt x="1836" y="40"/>
                    <a:pt x="1808" y="17"/>
                    <a:pt x="1773" y="12"/>
                  </a:cubicBezTo>
                  <a:cubicBezTo>
                    <a:pt x="1763" y="1"/>
                    <a:pt x="1746" y="1"/>
                    <a:pt x="172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7374933" y="769289"/>
              <a:ext cx="46174" cy="74951"/>
            </a:xfrm>
            <a:custGeom>
              <a:avLst/>
              <a:gdLst/>
              <a:ahLst/>
              <a:cxnLst/>
              <a:rect l="l" t="t" r="r" b="b"/>
              <a:pathLst>
                <a:path w="1404" h="2279" extrusionOk="0">
                  <a:moveTo>
                    <a:pt x="1398" y="0"/>
                  </a:moveTo>
                  <a:cubicBezTo>
                    <a:pt x="1142" y="176"/>
                    <a:pt x="869" y="370"/>
                    <a:pt x="625" y="597"/>
                  </a:cubicBezTo>
                  <a:cubicBezTo>
                    <a:pt x="460" y="761"/>
                    <a:pt x="324" y="926"/>
                    <a:pt x="216" y="1096"/>
                  </a:cubicBezTo>
                  <a:cubicBezTo>
                    <a:pt x="131" y="1238"/>
                    <a:pt x="74" y="1375"/>
                    <a:pt x="29" y="1511"/>
                  </a:cubicBezTo>
                  <a:cubicBezTo>
                    <a:pt x="11" y="1574"/>
                    <a:pt x="1" y="1642"/>
                    <a:pt x="1" y="1710"/>
                  </a:cubicBezTo>
                  <a:cubicBezTo>
                    <a:pt x="1" y="1773"/>
                    <a:pt x="6" y="1836"/>
                    <a:pt x="22" y="1898"/>
                  </a:cubicBezTo>
                  <a:cubicBezTo>
                    <a:pt x="35" y="1954"/>
                    <a:pt x="56" y="2006"/>
                    <a:pt x="80" y="2057"/>
                  </a:cubicBezTo>
                  <a:cubicBezTo>
                    <a:pt x="108" y="2097"/>
                    <a:pt x="131" y="2132"/>
                    <a:pt x="159" y="2166"/>
                  </a:cubicBezTo>
                  <a:cubicBezTo>
                    <a:pt x="187" y="2187"/>
                    <a:pt x="211" y="2211"/>
                    <a:pt x="239" y="2227"/>
                  </a:cubicBezTo>
                  <a:cubicBezTo>
                    <a:pt x="268" y="2245"/>
                    <a:pt x="290" y="2256"/>
                    <a:pt x="318" y="2268"/>
                  </a:cubicBezTo>
                  <a:cubicBezTo>
                    <a:pt x="352" y="2273"/>
                    <a:pt x="386" y="2279"/>
                    <a:pt x="421" y="2279"/>
                  </a:cubicBezTo>
                  <a:cubicBezTo>
                    <a:pt x="460" y="2279"/>
                    <a:pt x="494" y="2273"/>
                    <a:pt x="541" y="2268"/>
                  </a:cubicBezTo>
                  <a:cubicBezTo>
                    <a:pt x="596" y="2250"/>
                    <a:pt x="659" y="2222"/>
                    <a:pt x="722" y="2187"/>
                  </a:cubicBezTo>
                  <a:cubicBezTo>
                    <a:pt x="772" y="2159"/>
                    <a:pt x="824" y="2119"/>
                    <a:pt x="875" y="2080"/>
                  </a:cubicBezTo>
                  <a:cubicBezTo>
                    <a:pt x="927" y="2029"/>
                    <a:pt x="972" y="1967"/>
                    <a:pt x="1018" y="1893"/>
                  </a:cubicBezTo>
                  <a:cubicBezTo>
                    <a:pt x="1086" y="1778"/>
                    <a:pt x="1142" y="1647"/>
                    <a:pt x="1194" y="1489"/>
                  </a:cubicBezTo>
                  <a:cubicBezTo>
                    <a:pt x="1278" y="1193"/>
                    <a:pt x="1318" y="881"/>
                    <a:pt x="1341" y="614"/>
                  </a:cubicBezTo>
                  <a:lnTo>
                    <a:pt x="1352" y="466"/>
                  </a:lnTo>
                  <a:cubicBezTo>
                    <a:pt x="1364" y="375"/>
                    <a:pt x="1370" y="278"/>
                    <a:pt x="1381" y="181"/>
                  </a:cubicBezTo>
                  <a:lnTo>
                    <a:pt x="1386" y="142"/>
                  </a:lnTo>
                  <a:cubicBezTo>
                    <a:pt x="1386" y="97"/>
                    <a:pt x="1393" y="45"/>
                    <a:pt x="140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7392693" y="769289"/>
              <a:ext cx="28415" cy="74589"/>
            </a:xfrm>
            <a:custGeom>
              <a:avLst/>
              <a:gdLst/>
              <a:ahLst/>
              <a:cxnLst/>
              <a:rect l="l" t="t" r="r" b="b"/>
              <a:pathLst>
                <a:path w="864" h="2268" extrusionOk="0">
                  <a:moveTo>
                    <a:pt x="864" y="0"/>
                  </a:moveTo>
                  <a:lnTo>
                    <a:pt x="864" y="0"/>
                  </a:lnTo>
                  <a:cubicBezTo>
                    <a:pt x="853" y="45"/>
                    <a:pt x="846" y="97"/>
                    <a:pt x="846" y="142"/>
                  </a:cubicBezTo>
                  <a:cubicBezTo>
                    <a:pt x="853" y="97"/>
                    <a:pt x="853" y="45"/>
                    <a:pt x="864" y="0"/>
                  </a:cubicBezTo>
                  <a:close/>
                  <a:moveTo>
                    <a:pt x="130" y="2216"/>
                  </a:moveTo>
                  <a:lnTo>
                    <a:pt x="130" y="2216"/>
                  </a:lnTo>
                  <a:cubicBezTo>
                    <a:pt x="85" y="2239"/>
                    <a:pt x="40" y="2250"/>
                    <a:pt x="1" y="2268"/>
                  </a:cubicBezTo>
                  <a:cubicBezTo>
                    <a:pt x="40" y="2256"/>
                    <a:pt x="85" y="2239"/>
                    <a:pt x="130" y="221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7370822" y="764258"/>
              <a:ext cx="55317" cy="83008"/>
            </a:xfrm>
            <a:custGeom>
              <a:avLst/>
              <a:gdLst/>
              <a:ahLst/>
              <a:cxnLst/>
              <a:rect l="l" t="t" r="r" b="b"/>
              <a:pathLst>
                <a:path w="1682" h="2524" extrusionOk="0">
                  <a:moveTo>
                    <a:pt x="1540" y="0"/>
                  </a:moveTo>
                  <a:cubicBezTo>
                    <a:pt x="1477" y="0"/>
                    <a:pt x="1416" y="51"/>
                    <a:pt x="1409" y="119"/>
                  </a:cubicBezTo>
                  <a:cubicBezTo>
                    <a:pt x="1403" y="158"/>
                    <a:pt x="1398" y="198"/>
                    <a:pt x="1392" y="244"/>
                  </a:cubicBezTo>
                  <a:cubicBezTo>
                    <a:pt x="1437" y="210"/>
                    <a:pt x="1477" y="182"/>
                    <a:pt x="1523" y="153"/>
                  </a:cubicBezTo>
                  <a:lnTo>
                    <a:pt x="1529" y="153"/>
                  </a:lnTo>
                  <a:cubicBezTo>
                    <a:pt x="1518" y="198"/>
                    <a:pt x="1518" y="250"/>
                    <a:pt x="1511" y="295"/>
                  </a:cubicBezTo>
                  <a:lnTo>
                    <a:pt x="1506" y="334"/>
                  </a:lnTo>
                  <a:cubicBezTo>
                    <a:pt x="1495" y="431"/>
                    <a:pt x="1489" y="528"/>
                    <a:pt x="1477" y="619"/>
                  </a:cubicBezTo>
                  <a:lnTo>
                    <a:pt x="1466" y="767"/>
                  </a:lnTo>
                  <a:cubicBezTo>
                    <a:pt x="1461" y="840"/>
                    <a:pt x="1450" y="921"/>
                    <a:pt x="1443" y="1000"/>
                  </a:cubicBezTo>
                  <a:cubicBezTo>
                    <a:pt x="1416" y="1204"/>
                    <a:pt x="1382" y="1425"/>
                    <a:pt x="1319" y="1642"/>
                  </a:cubicBezTo>
                  <a:cubicBezTo>
                    <a:pt x="1267" y="1800"/>
                    <a:pt x="1211" y="1931"/>
                    <a:pt x="1143" y="2046"/>
                  </a:cubicBezTo>
                  <a:cubicBezTo>
                    <a:pt x="1131" y="2068"/>
                    <a:pt x="1120" y="2085"/>
                    <a:pt x="1109" y="2096"/>
                  </a:cubicBezTo>
                  <a:cubicBezTo>
                    <a:pt x="1075" y="2148"/>
                    <a:pt x="1034" y="2193"/>
                    <a:pt x="1000" y="2233"/>
                  </a:cubicBezTo>
                  <a:cubicBezTo>
                    <a:pt x="955" y="2267"/>
                    <a:pt x="915" y="2301"/>
                    <a:pt x="870" y="2330"/>
                  </a:cubicBezTo>
                  <a:cubicBezTo>
                    <a:pt x="858" y="2335"/>
                    <a:pt x="852" y="2335"/>
                    <a:pt x="847" y="2340"/>
                  </a:cubicBezTo>
                  <a:cubicBezTo>
                    <a:pt x="829" y="2353"/>
                    <a:pt x="813" y="2358"/>
                    <a:pt x="795" y="2369"/>
                  </a:cubicBezTo>
                  <a:cubicBezTo>
                    <a:pt x="750" y="2392"/>
                    <a:pt x="705" y="2409"/>
                    <a:pt x="666" y="2421"/>
                  </a:cubicBezTo>
                  <a:cubicBezTo>
                    <a:pt x="619" y="2426"/>
                    <a:pt x="585" y="2432"/>
                    <a:pt x="546" y="2432"/>
                  </a:cubicBezTo>
                  <a:cubicBezTo>
                    <a:pt x="522" y="2432"/>
                    <a:pt x="506" y="2432"/>
                    <a:pt x="483" y="2426"/>
                  </a:cubicBezTo>
                  <a:cubicBezTo>
                    <a:pt x="472" y="2426"/>
                    <a:pt x="461" y="2421"/>
                    <a:pt x="443" y="2421"/>
                  </a:cubicBezTo>
                  <a:cubicBezTo>
                    <a:pt x="415" y="2409"/>
                    <a:pt x="393" y="2398"/>
                    <a:pt x="364" y="2380"/>
                  </a:cubicBezTo>
                  <a:cubicBezTo>
                    <a:pt x="341" y="2364"/>
                    <a:pt x="312" y="2346"/>
                    <a:pt x="291" y="2324"/>
                  </a:cubicBezTo>
                  <a:cubicBezTo>
                    <a:pt x="291" y="2324"/>
                    <a:pt x="291" y="2319"/>
                    <a:pt x="284" y="2319"/>
                  </a:cubicBezTo>
                  <a:cubicBezTo>
                    <a:pt x="278" y="2306"/>
                    <a:pt x="267" y="2295"/>
                    <a:pt x="256" y="2285"/>
                  </a:cubicBezTo>
                  <a:cubicBezTo>
                    <a:pt x="239" y="2261"/>
                    <a:pt x="222" y="2233"/>
                    <a:pt x="205" y="2210"/>
                  </a:cubicBezTo>
                  <a:cubicBezTo>
                    <a:pt x="205" y="2204"/>
                    <a:pt x="199" y="2199"/>
                    <a:pt x="199" y="2193"/>
                  </a:cubicBezTo>
                  <a:cubicBezTo>
                    <a:pt x="199" y="2188"/>
                    <a:pt x="194" y="2182"/>
                    <a:pt x="194" y="2182"/>
                  </a:cubicBezTo>
                  <a:cubicBezTo>
                    <a:pt x="188" y="2175"/>
                    <a:pt x="181" y="2170"/>
                    <a:pt x="176" y="2165"/>
                  </a:cubicBezTo>
                  <a:cubicBezTo>
                    <a:pt x="160" y="2148"/>
                    <a:pt x="142" y="2130"/>
                    <a:pt x="131" y="2107"/>
                  </a:cubicBezTo>
                  <a:cubicBezTo>
                    <a:pt x="113" y="2091"/>
                    <a:pt x="97" y="2080"/>
                    <a:pt x="74" y="2080"/>
                  </a:cubicBezTo>
                  <a:cubicBezTo>
                    <a:pt x="57" y="2080"/>
                    <a:pt x="45" y="2085"/>
                    <a:pt x="29" y="2096"/>
                  </a:cubicBezTo>
                  <a:cubicBezTo>
                    <a:pt x="0" y="2120"/>
                    <a:pt x="0" y="2165"/>
                    <a:pt x="18" y="2193"/>
                  </a:cubicBezTo>
                  <a:cubicBezTo>
                    <a:pt x="52" y="2238"/>
                    <a:pt x="86" y="2278"/>
                    <a:pt x="131" y="2306"/>
                  </a:cubicBezTo>
                  <a:cubicBezTo>
                    <a:pt x="126" y="2319"/>
                    <a:pt x="120" y="2330"/>
                    <a:pt x="120" y="2340"/>
                  </a:cubicBezTo>
                  <a:cubicBezTo>
                    <a:pt x="113" y="2380"/>
                    <a:pt x="126" y="2414"/>
                    <a:pt x="147" y="2443"/>
                  </a:cubicBezTo>
                  <a:cubicBezTo>
                    <a:pt x="171" y="2477"/>
                    <a:pt x="205" y="2489"/>
                    <a:pt x="244" y="2500"/>
                  </a:cubicBezTo>
                  <a:cubicBezTo>
                    <a:pt x="284" y="2505"/>
                    <a:pt x="318" y="2511"/>
                    <a:pt x="359" y="2511"/>
                  </a:cubicBezTo>
                  <a:lnTo>
                    <a:pt x="404" y="2511"/>
                  </a:lnTo>
                  <a:cubicBezTo>
                    <a:pt x="432" y="2516"/>
                    <a:pt x="466" y="2523"/>
                    <a:pt x="501" y="2523"/>
                  </a:cubicBezTo>
                  <a:cubicBezTo>
                    <a:pt x="535" y="2523"/>
                    <a:pt x="569" y="2516"/>
                    <a:pt x="603" y="2511"/>
                  </a:cubicBezTo>
                  <a:cubicBezTo>
                    <a:pt x="659" y="2495"/>
                    <a:pt x="711" y="2471"/>
                    <a:pt x="761" y="2437"/>
                  </a:cubicBezTo>
                  <a:cubicBezTo>
                    <a:pt x="779" y="2448"/>
                    <a:pt x="795" y="2460"/>
                    <a:pt x="818" y="2460"/>
                  </a:cubicBezTo>
                  <a:cubicBezTo>
                    <a:pt x="824" y="2460"/>
                    <a:pt x="829" y="2455"/>
                    <a:pt x="836" y="2455"/>
                  </a:cubicBezTo>
                  <a:cubicBezTo>
                    <a:pt x="870" y="2448"/>
                    <a:pt x="897" y="2437"/>
                    <a:pt x="926" y="2421"/>
                  </a:cubicBezTo>
                  <a:cubicBezTo>
                    <a:pt x="960" y="2403"/>
                    <a:pt x="994" y="2380"/>
                    <a:pt x="1023" y="2358"/>
                  </a:cubicBezTo>
                  <a:cubicBezTo>
                    <a:pt x="1080" y="2306"/>
                    <a:pt x="1131" y="2256"/>
                    <a:pt x="1170" y="2193"/>
                  </a:cubicBezTo>
                  <a:cubicBezTo>
                    <a:pt x="1256" y="2091"/>
                    <a:pt x="1313" y="1965"/>
                    <a:pt x="1358" y="1847"/>
                  </a:cubicBezTo>
                  <a:cubicBezTo>
                    <a:pt x="1409" y="1721"/>
                    <a:pt x="1450" y="1596"/>
                    <a:pt x="1477" y="1466"/>
                  </a:cubicBezTo>
                  <a:cubicBezTo>
                    <a:pt x="1511" y="1341"/>
                    <a:pt x="1534" y="1215"/>
                    <a:pt x="1557" y="1091"/>
                  </a:cubicBezTo>
                  <a:cubicBezTo>
                    <a:pt x="1568" y="1045"/>
                    <a:pt x="1534" y="1005"/>
                    <a:pt x="1495" y="994"/>
                  </a:cubicBezTo>
                  <a:cubicBezTo>
                    <a:pt x="1552" y="812"/>
                    <a:pt x="1597" y="625"/>
                    <a:pt x="1631" y="443"/>
                  </a:cubicBezTo>
                  <a:cubicBezTo>
                    <a:pt x="1647" y="347"/>
                    <a:pt x="1665" y="244"/>
                    <a:pt x="1676" y="148"/>
                  </a:cubicBezTo>
                  <a:cubicBezTo>
                    <a:pt x="1682" y="74"/>
                    <a:pt x="1631" y="11"/>
                    <a:pt x="1557"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7377170" y="769289"/>
              <a:ext cx="43938" cy="74951"/>
            </a:xfrm>
            <a:custGeom>
              <a:avLst/>
              <a:gdLst/>
              <a:ahLst/>
              <a:cxnLst/>
              <a:rect l="l" t="t" r="r" b="b"/>
              <a:pathLst>
                <a:path w="1336" h="2279" extrusionOk="0">
                  <a:moveTo>
                    <a:pt x="1330" y="0"/>
                  </a:moveTo>
                  <a:cubicBezTo>
                    <a:pt x="1284" y="29"/>
                    <a:pt x="1244" y="57"/>
                    <a:pt x="1199" y="91"/>
                  </a:cubicBezTo>
                  <a:cubicBezTo>
                    <a:pt x="1182" y="239"/>
                    <a:pt x="1148" y="393"/>
                    <a:pt x="1114" y="546"/>
                  </a:cubicBezTo>
                  <a:cubicBezTo>
                    <a:pt x="1029" y="886"/>
                    <a:pt x="916" y="1222"/>
                    <a:pt x="738" y="1534"/>
                  </a:cubicBezTo>
                  <a:cubicBezTo>
                    <a:pt x="670" y="1647"/>
                    <a:pt x="597" y="1762"/>
                    <a:pt x="500" y="1859"/>
                  </a:cubicBezTo>
                  <a:cubicBezTo>
                    <a:pt x="449" y="1915"/>
                    <a:pt x="387" y="1961"/>
                    <a:pt x="324" y="2001"/>
                  </a:cubicBezTo>
                  <a:cubicBezTo>
                    <a:pt x="279" y="2029"/>
                    <a:pt x="227" y="2051"/>
                    <a:pt x="177" y="2063"/>
                  </a:cubicBezTo>
                  <a:cubicBezTo>
                    <a:pt x="166" y="2069"/>
                    <a:pt x="153" y="2069"/>
                    <a:pt x="137" y="2074"/>
                  </a:cubicBezTo>
                  <a:cubicBezTo>
                    <a:pt x="125" y="2069"/>
                    <a:pt x="108" y="2069"/>
                    <a:pt x="98" y="2069"/>
                  </a:cubicBezTo>
                  <a:cubicBezTo>
                    <a:pt x="91" y="2069"/>
                    <a:pt x="85" y="2069"/>
                    <a:pt x="80" y="2063"/>
                  </a:cubicBezTo>
                  <a:lnTo>
                    <a:pt x="74" y="2063"/>
                  </a:lnTo>
                  <a:cubicBezTo>
                    <a:pt x="57" y="2057"/>
                    <a:pt x="40" y="2051"/>
                    <a:pt x="23" y="2046"/>
                  </a:cubicBezTo>
                  <a:cubicBezTo>
                    <a:pt x="17" y="2040"/>
                    <a:pt x="6" y="2035"/>
                    <a:pt x="1" y="2029"/>
                  </a:cubicBezTo>
                  <a:lnTo>
                    <a:pt x="1" y="2029"/>
                  </a:lnTo>
                  <a:cubicBezTo>
                    <a:pt x="1" y="2029"/>
                    <a:pt x="6" y="2035"/>
                    <a:pt x="6" y="2040"/>
                  </a:cubicBezTo>
                  <a:cubicBezTo>
                    <a:pt x="6" y="2046"/>
                    <a:pt x="12" y="2051"/>
                    <a:pt x="12" y="2057"/>
                  </a:cubicBezTo>
                  <a:cubicBezTo>
                    <a:pt x="29" y="2080"/>
                    <a:pt x="46" y="2108"/>
                    <a:pt x="63" y="2132"/>
                  </a:cubicBezTo>
                  <a:cubicBezTo>
                    <a:pt x="74" y="2142"/>
                    <a:pt x="85" y="2153"/>
                    <a:pt x="91" y="2166"/>
                  </a:cubicBezTo>
                  <a:cubicBezTo>
                    <a:pt x="98" y="2166"/>
                    <a:pt x="98" y="2171"/>
                    <a:pt x="98" y="2171"/>
                  </a:cubicBezTo>
                  <a:cubicBezTo>
                    <a:pt x="119" y="2193"/>
                    <a:pt x="148" y="2211"/>
                    <a:pt x="171" y="2227"/>
                  </a:cubicBezTo>
                  <a:cubicBezTo>
                    <a:pt x="200" y="2245"/>
                    <a:pt x="222" y="2256"/>
                    <a:pt x="250" y="2268"/>
                  </a:cubicBezTo>
                  <a:cubicBezTo>
                    <a:pt x="268" y="2268"/>
                    <a:pt x="279" y="2273"/>
                    <a:pt x="290" y="2273"/>
                  </a:cubicBezTo>
                  <a:cubicBezTo>
                    <a:pt x="313" y="2279"/>
                    <a:pt x="329" y="2279"/>
                    <a:pt x="353" y="2279"/>
                  </a:cubicBezTo>
                  <a:cubicBezTo>
                    <a:pt x="392" y="2279"/>
                    <a:pt x="426" y="2273"/>
                    <a:pt x="473" y="2268"/>
                  </a:cubicBezTo>
                  <a:cubicBezTo>
                    <a:pt x="512" y="2250"/>
                    <a:pt x="557" y="2239"/>
                    <a:pt x="602" y="2216"/>
                  </a:cubicBezTo>
                  <a:cubicBezTo>
                    <a:pt x="620" y="2205"/>
                    <a:pt x="636" y="2200"/>
                    <a:pt x="654" y="2187"/>
                  </a:cubicBezTo>
                  <a:cubicBezTo>
                    <a:pt x="659" y="2182"/>
                    <a:pt x="665" y="2182"/>
                    <a:pt x="677" y="2177"/>
                  </a:cubicBezTo>
                  <a:cubicBezTo>
                    <a:pt x="722" y="2148"/>
                    <a:pt x="762" y="2114"/>
                    <a:pt x="807" y="2080"/>
                  </a:cubicBezTo>
                  <a:cubicBezTo>
                    <a:pt x="841" y="2040"/>
                    <a:pt x="882" y="1995"/>
                    <a:pt x="916" y="1943"/>
                  </a:cubicBezTo>
                  <a:cubicBezTo>
                    <a:pt x="927" y="1932"/>
                    <a:pt x="938" y="1915"/>
                    <a:pt x="950" y="1893"/>
                  </a:cubicBezTo>
                  <a:cubicBezTo>
                    <a:pt x="1018" y="1778"/>
                    <a:pt x="1074" y="1647"/>
                    <a:pt x="1126" y="1489"/>
                  </a:cubicBezTo>
                  <a:cubicBezTo>
                    <a:pt x="1189" y="1272"/>
                    <a:pt x="1223" y="1051"/>
                    <a:pt x="1250" y="847"/>
                  </a:cubicBezTo>
                  <a:cubicBezTo>
                    <a:pt x="1257" y="768"/>
                    <a:pt x="1268" y="687"/>
                    <a:pt x="1273" y="614"/>
                  </a:cubicBezTo>
                  <a:lnTo>
                    <a:pt x="1284" y="466"/>
                  </a:lnTo>
                  <a:cubicBezTo>
                    <a:pt x="1296" y="375"/>
                    <a:pt x="1302" y="278"/>
                    <a:pt x="1313" y="181"/>
                  </a:cubicBezTo>
                  <a:lnTo>
                    <a:pt x="1318" y="142"/>
                  </a:lnTo>
                  <a:cubicBezTo>
                    <a:pt x="1318" y="97"/>
                    <a:pt x="1325" y="45"/>
                    <a:pt x="133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7633008" y="923237"/>
              <a:ext cx="60414" cy="91098"/>
            </a:xfrm>
            <a:custGeom>
              <a:avLst/>
              <a:gdLst/>
              <a:ahLst/>
              <a:cxnLst/>
              <a:rect l="l" t="t" r="r" b="b"/>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7641230" y="931327"/>
              <a:ext cx="45977" cy="74918"/>
            </a:xfrm>
            <a:custGeom>
              <a:avLst/>
              <a:gdLst/>
              <a:ahLst/>
              <a:cxnLst/>
              <a:rect l="l" t="t" r="r" b="b"/>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7652840" y="931327"/>
              <a:ext cx="34367" cy="75148"/>
            </a:xfrm>
            <a:custGeom>
              <a:avLst/>
              <a:gdLst/>
              <a:ahLst/>
              <a:cxnLst/>
              <a:rect l="l" t="t" r="r" b="b"/>
              <a:pathLst>
                <a:path w="1045" h="2285" extrusionOk="0">
                  <a:moveTo>
                    <a:pt x="1040" y="0"/>
                  </a:moveTo>
                  <a:cubicBezTo>
                    <a:pt x="1000" y="28"/>
                    <a:pt x="960" y="56"/>
                    <a:pt x="914" y="90"/>
                  </a:cubicBezTo>
                  <a:cubicBezTo>
                    <a:pt x="960" y="56"/>
                    <a:pt x="1000" y="28"/>
                    <a:pt x="1045" y="0"/>
                  </a:cubicBezTo>
                  <a:lnTo>
                    <a:pt x="1045" y="0"/>
                  </a:ln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lnTo>
                    <a:pt x="1" y="2272"/>
                  </a:lnTo>
                  <a:cubicBezTo>
                    <a:pt x="23" y="2278"/>
                    <a:pt x="45" y="2278"/>
                    <a:pt x="62" y="2285"/>
                  </a:cubicBezTo>
                  <a:cubicBezTo>
                    <a:pt x="102" y="2278"/>
                    <a:pt x="142" y="2272"/>
                    <a:pt x="181" y="2267"/>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7636922" y="926263"/>
              <a:ext cx="55547" cy="83008"/>
            </a:xfrm>
            <a:custGeom>
              <a:avLst/>
              <a:gdLst/>
              <a:ahLst/>
              <a:cxnLst/>
              <a:rect l="l" t="t" r="r" b="b"/>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7643467" y="931327"/>
              <a:ext cx="43740" cy="74918"/>
            </a:xfrm>
            <a:custGeom>
              <a:avLst/>
              <a:gdLst/>
              <a:ahLst/>
              <a:cxnLst/>
              <a:rect l="l" t="t" r="r" b="b"/>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lnTo>
                    <a:pt x="0" y="2028"/>
                  </a:ln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7022436" y="780142"/>
              <a:ext cx="60414" cy="91033"/>
            </a:xfrm>
            <a:custGeom>
              <a:avLst/>
              <a:gdLst/>
              <a:ahLst/>
              <a:cxnLst/>
              <a:rect l="l" t="t" r="r" b="b"/>
              <a:pathLst>
                <a:path w="1837" h="2768" extrusionOk="0">
                  <a:moveTo>
                    <a:pt x="1644" y="244"/>
                  </a:moveTo>
                  <a:lnTo>
                    <a:pt x="1650" y="250"/>
                  </a:lnTo>
                  <a:cubicBezTo>
                    <a:pt x="1644" y="295"/>
                    <a:pt x="1637" y="341"/>
                    <a:pt x="1632" y="391"/>
                  </a:cubicBezTo>
                  <a:lnTo>
                    <a:pt x="1626" y="431"/>
                  </a:lnTo>
                  <a:cubicBezTo>
                    <a:pt x="1621" y="528"/>
                    <a:pt x="1610" y="619"/>
                    <a:pt x="1603" y="716"/>
                  </a:cubicBezTo>
                  <a:lnTo>
                    <a:pt x="1587" y="858"/>
                  </a:lnTo>
                  <a:cubicBezTo>
                    <a:pt x="1564" y="1125"/>
                    <a:pt x="1524" y="1437"/>
                    <a:pt x="1440" y="1739"/>
                  </a:cubicBezTo>
                  <a:cubicBezTo>
                    <a:pt x="1393" y="1897"/>
                    <a:pt x="1337" y="2028"/>
                    <a:pt x="1262" y="2142"/>
                  </a:cubicBezTo>
                  <a:cubicBezTo>
                    <a:pt x="1217" y="2216"/>
                    <a:pt x="1172" y="2272"/>
                    <a:pt x="1120" y="2324"/>
                  </a:cubicBezTo>
                  <a:cubicBezTo>
                    <a:pt x="1070" y="2369"/>
                    <a:pt x="1018" y="2403"/>
                    <a:pt x="968" y="2437"/>
                  </a:cubicBezTo>
                  <a:cubicBezTo>
                    <a:pt x="905" y="2471"/>
                    <a:pt x="842" y="2494"/>
                    <a:pt x="785" y="2511"/>
                  </a:cubicBezTo>
                  <a:cubicBezTo>
                    <a:pt x="745" y="2523"/>
                    <a:pt x="706" y="2528"/>
                    <a:pt x="666" y="2528"/>
                  </a:cubicBezTo>
                  <a:cubicBezTo>
                    <a:pt x="632" y="2528"/>
                    <a:pt x="604" y="2523"/>
                    <a:pt x="569" y="2511"/>
                  </a:cubicBezTo>
                  <a:cubicBezTo>
                    <a:pt x="541" y="2500"/>
                    <a:pt x="512" y="2489"/>
                    <a:pt x="485" y="2477"/>
                  </a:cubicBezTo>
                  <a:cubicBezTo>
                    <a:pt x="456" y="2455"/>
                    <a:pt x="433" y="2437"/>
                    <a:pt x="410" y="2415"/>
                  </a:cubicBezTo>
                  <a:cubicBezTo>
                    <a:pt x="376" y="2381"/>
                    <a:pt x="354" y="2347"/>
                    <a:pt x="325" y="2301"/>
                  </a:cubicBezTo>
                  <a:cubicBezTo>
                    <a:pt x="302" y="2256"/>
                    <a:pt x="286" y="2204"/>
                    <a:pt x="268" y="2148"/>
                  </a:cubicBezTo>
                  <a:cubicBezTo>
                    <a:pt x="252" y="2085"/>
                    <a:pt x="246" y="2022"/>
                    <a:pt x="246" y="1960"/>
                  </a:cubicBezTo>
                  <a:cubicBezTo>
                    <a:pt x="252" y="1886"/>
                    <a:pt x="257" y="1823"/>
                    <a:pt x="280" y="1755"/>
                  </a:cubicBezTo>
                  <a:cubicBezTo>
                    <a:pt x="320" y="1619"/>
                    <a:pt x="383" y="1482"/>
                    <a:pt x="467" y="1341"/>
                  </a:cubicBezTo>
                  <a:cubicBezTo>
                    <a:pt x="575" y="1170"/>
                    <a:pt x="706" y="1005"/>
                    <a:pt x="871" y="847"/>
                  </a:cubicBezTo>
                  <a:cubicBezTo>
                    <a:pt x="1115" y="619"/>
                    <a:pt x="1388" y="426"/>
                    <a:pt x="1644" y="244"/>
                  </a:cubicBezTo>
                  <a:close/>
                  <a:moveTo>
                    <a:pt x="1723" y="0"/>
                  </a:moveTo>
                  <a:cubicBezTo>
                    <a:pt x="1705" y="0"/>
                    <a:pt x="1684" y="5"/>
                    <a:pt x="1671" y="16"/>
                  </a:cubicBezTo>
                  <a:cubicBezTo>
                    <a:pt x="1206" y="336"/>
                    <a:pt x="724" y="642"/>
                    <a:pt x="376" y="1096"/>
                  </a:cubicBezTo>
                  <a:cubicBezTo>
                    <a:pt x="286" y="1210"/>
                    <a:pt x="212" y="1335"/>
                    <a:pt x="149" y="1461"/>
                  </a:cubicBezTo>
                  <a:cubicBezTo>
                    <a:pt x="87" y="1585"/>
                    <a:pt x="35" y="1716"/>
                    <a:pt x="19" y="1852"/>
                  </a:cubicBezTo>
                  <a:cubicBezTo>
                    <a:pt x="1" y="1972"/>
                    <a:pt x="8" y="2096"/>
                    <a:pt x="35" y="2211"/>
                  </a:cubicBezTo>
                  <a:cubicBezTo>
                    <a:pt x="64" y="2329"/>
                    <a:pt x="110" y="2437"/>
                    <a:pt x="184" y="2534"/>
                  </a:cubicBezTo>
                  <a:cubicBezTo>
                    <a:pt x="252" y="2620"/>
                    <a:pt x="342" y="2693"/>
                    <a:pt x="451" y="2733"/>
                  </a:cubicBezTo>
                  <a:cubicBezTo>
                    <a:pt x="513" y="2756"/>
                    <a:pt x="581" y="2767"/>
                    <a:pt x="651" y="2767"/>
                  </a:cubicBezTo>
                  <a:cubicBezTo>
                    <a:pt x="701" y="2767"/>
                    <a:pt x="752" y="2761"/>
                    <a:pt x="803" y="2749"/>
                  </a:cubicBezTo>
                  <a:cubicBezTo>
                    <a:pt x="934" y="2722"/>
                    <a:pt x="1052" y="2654"/>
                    <a:pt x="1155" y="2568"/>
                  </a:cubicBezTo>
                  <a:cubicBezTo>
                    <a:pt x="1235" y="2500"/>
                    <a:pt x="1303" y="2415"/>
                    <a:pt x="1365" y="2324"/>
                  </a:cubicBezTo>
                  <a:cubicBezTo>
                    <a:pt x="1495" y="2136"/>
                    <a:pt x="1569" y="1915"/>
                    <a:pt x="1632" y="1692"/>
                  </a:cubicBezTo>
                  <a:cubicBezTo>
                    <a:pt x="1695" y="1454"/>
                    <a:pt x="1729" y="1215"/>
                    <a:pt x="1757" y="971"/>
                  </a:cubicBezTo>
                  <a:cubicBezTo>
                    <a:pt x="1774" y="818"/>
                    <a:pt x="1791" y="659"/>
                    <a:pt x="1802" y="499"/>
                  </a:cubicBezTo>
                  <a:cubicBezTo>
                    <a:pt x="1815" y="426"/>
                    <a:pt x="1820" y="352"/>
                    <a:pt x="1825" y="278"/>
                  </a:cubicBezTo>
                  <a:cubicBezTo>
                    <a:pt x="1831" y="216"/>
                    <a:pt x="1836" y="147"/>
                    <a:pt x="1836" y="79"/>
                  </a:cubicBezTo>
                  <a:cubicBezTo>
                    <a:pt x="1831" y="45"/>
                    <a:pt x="1802" y="22"/>
                    <a:pt x="1774" y="16"/>
                  </a:cubicBezTo>
                  <a:cubicBezTo>
                    <a:pt x="1757" y="5"/>
                    <a:pt x="1740" y="0"/>
                    <a:pt x="172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7030527" y="788167"/>
              <a:ext cx="46174" cy="75148"/>
            </a:xfrm>
            <a:custGeom>
              <a:avLst/>
              <a:gdLst/>
              <a:ahLst/>
              <a:cxnLst/>
              <a:rect l="l" t="t" r="r" b="b"/>
              <a:pathLst>
                <a:path w="1404" h="2285" extrusionOk="0">
                  <a:moveTo>
                    <a:pt x="1398" y="0"/>
                  </a:moveTo>
                  <a:cubicBezTo>
                    <a:pt x="1142" y="182"/>
                    <a:pt x="869" y="375"/>
                    <a:pt x="625" y="603"/>
                  </a:cubicBezTo>
                  <a:cubicBezTo>
                    <a:pt x="460" y="761"/>
                    <a:pt x="329" y="926"/>
                    <a:pt x="221" y="1097"/>
                  </a:cubicBezTo>
                  <a:cubicBezTo>
                    <a:pt x="137" y="1238"/>
                    <a:pt x="74" y="1375"/>
                    <a:pt x="28" y="1511"/>
                  </a:cubicBezTo>
                  <a:cubicBezTo>
                    <a:pt x="11" y="1579"/>
                    <a:pt x="6" y="1642"/>
                    <a:pt x="0" y="1716"/>
                  </a:cubicBezTo>
                  <a:cubicBezTo>
                    <a:pt x="0" y="1778"/>
                    <a:pt x="6" y="1841"/>
                    <a:pt x="22" y="1904"/>
                  </a:cubicBezTo>
                  <a:cubicBezTo>
                    <a:pt x="40" y="1960"/>
                    <a:pt x="56" y="2012"/>
                    <a:pt x="79" y="2057"/>
                  </a:cubicBezTo>
                  <a:cubicBezTo>
                    <a:pt x="108" y="2103"/>
                    <a:pt x="137" y="2137"/>
                    <a:pt x="164" y="2171"/>
                  </a:cubicBezTo>
                  <a:cubicBezTo>
                    <a:pt x="187" y="2193"/>
                    <a:pt x="216" y="2211"/>
                    <a:pt x="239" y="2233"/>
                  </a:cubicBezTo>
                  <a:cubicBezTo>
                    <a:pt x="266" y="2245"/>
                    <a:pt x="295" y="2256"/>
                    <a:pt x="323" y="2267"/>
                  </a:cubicBezTo>
                  <a:cubicBezTo>
                    <a:pt x="358" y="2279"/>
                    <a:pt x="386" y="2284"/>
                    <a:pt x="420" y="2284"/>
                  </a:cubicBezTo>
                  <a:cubicBezTo>
                    <a:pt x="460" y="2284"/>
                    <a:pt x="499" y="2279"/>
                    <a:pt x="539" y="2267"/>
                  </a:cubicBezTo>
                  <a:cubicBezTo>
                    <a:pt x="596" y="2250"/>
                    <a:pt x="659" y="2227"/>
                    <a:pt x="722" y="2193"/>
                  </a:cubicBezTo>
                  <a:cubicBezTo>
                    <a:pt x="772" y="2159"/>
                    <a:pt x="824" y="2125"/>
                    <a:pt x="874" y="2080"/>
                  </a:cubicBezTo>
                  <a:cubicBezTo>
                    <a:pt x="926" y="2028"/>
                    <a:pt x="971" y="1972"/>
                    <a:pt x="1016" y="1898"/>
                  </a:cubicBezTo>
                  <a:cubicBezTo>
                    <a:pt x="1091" y="1784"/>
                    <a:pt x="1147" y="1653"/>
                    <a:pt x="1194" y="1495"/>
                  </a:cubicBezTo>
                  <a:cubicBezTo>
                    <a:pt x="1278" y="1193"/>
                    <a:pt x="1318" y="881"/>
                    <a:pt x="1341" y="614"/>
                  </a:cubicBezTo>
                  <a:lnTo>
                    <a:pt x="1357" y="472"/>
                  </a:lnTo>
                  <a:cubicBezTo>
                    <a:pt x="1364" y="375"/>
                    <a:pt x="1375" y="278"/>
                    <a:pt x="1380" y="187"/>
                  </a:cubicBezTo>
                  <a:lnTo>
                    <a:pt x="1386" y="147"/>
                  </a:lnTo>
                  <a:cubicBezTo>
                    <a:pt x="1391" y="97"/>
                    <a:pt x="1398" y="51"/>
                    <a:pt x="1404" y="6"/>
                  </a:cubicBezTo>
                  <a:lnTo>
                    <a:pt x="1398"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7075156" y="794284"/>
              <a:ext cx="789" cy="9439"/>
            </a:xfrm>
            <a:custGeom>
              <a:avLst/>
              <a:gdLst/>
              <a:ahLst/>
              <a:cxnLst/>
              <a:rect l="l" t="t" r="r" b="b"/>
              <a:pathLst>
                <a:path w="24" h="287" extrusionOk="0">
                  <a:moveTo>
                    <a:pt x="23" y="1"/>
                  </a:moveTo>
                  <a:lnTo>
                    <a:pt x="23" y="1"/>
                  </a:lnTo>
                  <a:cubicBezTo>
                    <a:pt x="18" y="92"/>
                    <a:pt x="7" y="189"/>
                    <a:pt x="0" y="286"/>
                  </a:cubicBezTo>
                  <a:cubicBezTo>
                    <a:pt x="7" y="189"/>
                    <a:pt x="18" y="98"/>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7026383" y="783300"/>
              <a:ext cx="55350" cy="82778"/>
            </a:xfrm>
            <a:custGeom>
              <a:avLst/>
              <a:gdLst/>
              <a:ahLst/>
              <a:cxnLst/>
              <a:rect l="l" t="t" r="r" b="b"/>
              <a:pathLst>
                <a:path w="1683" h="2517" extrusionOk="0">
                  <a:moveTo>
                    <a:pt x="1546" y="1"/>
                  </a:moveTo>
                  <a:cubicBezTo>
                    <a:pt x="1478" y="1"/>
                    <a:pt x="1415" y="51"/>
                    <a:pt x="1410" y="120"/>
                  </a:cubicBezTo>
                  <a:cubicBezTo>
                    <a:pt x="1410" y="159"/>
                    <a:pt x="1404" y="199"/>
                    <a:pt x="1399" y="240"/>
                  </a:cubicBezTo>
                  <a:cubicBezTo>
                    <a:pt x="1438" y="211"/>
                    <a:pt x="1483" y="182"/>
                    <a:pt x="1524" y="148"/>
                  </a:cubicBezTo>
                  <a:lnTo>
                    <a:pt x="1530" y="154"/>
                  </a:lnTo>
                  <a:cubicBezTo>
                    <a:pt x="1524" y="199"/>
                    <a:pt x="1517" y="245"/>
                    <a:pt x="1512" y="295"/>
                  </a:cubicBezTo>
                  <a:lnTo>
                    <a:pt x="1506" y="335"/>
                  </a:lnTo>
                  <a:cubicBezTo>
                    <a:pt x="1501" y="432"/>
                    <a:pt x="1490" y="523"/>
                    <a:pt x="1483" y="620"/>
                  </a:cubicBezTo>
                  <a:lnTo>
                    <a:pt x="1467" y="762"/>
                  </a:lnTo>
                  <a:cubicBezTo>
                    <a:pt x="1461" y="835"/>
                    <a:pt x="1456" y="909"/>
                    <a:pt x="1444" y="990"/>
                  </a:cubicBezTo>
                  <a:cubicBezTo>
                    <a:pt x="1422" y="1200"/>
                    <a:pt x="1381" y="1421"/>
                    <a:pt x="1320" y="1643"/>
                  </a:cubicBezTo>
                  <a:cubicBezTo>
                    <a:pt x="1273" y="1801"/>
                    <a:pt x="1217" y="1932"/>
                    <a:pt x="1142" y="2046"/>
                  </a:cubicBezTo>
                  <a:cubicBezTo>
                    <a:pt x="1131" y="2063"/>
                    <a:pt x="1120" y="2081"/>
                    <a:pt x="1108" y="2097"/>
                  </a:cubicBezTo>
                  <a:cubicBezTo>
                    <a:pt x="1074" y="2149"/>
                    <a:pt x="1040" y="2188"/>
                    <a:pt x="1000" y="2228"/>
                  </a:cubicBezTo>
                  <a:cubicBezTo>
                    <a:pt x="961" y="2267"/>
                    <a:pt x="916" y="2296"/>
                    <a:pt x="876" y="2325"/>
                  </a:cubicBezTo>
                  <a:cubicBezTo>
                    <a:pt x="864" y="2330"/>
                    <a:pt x="859" y="2336"/>
                    <a:pt x="848" y="2341"/>
                  </a:cubicBezTo>
                  <a:cubicBezTo>
                    <a:pt x="830" y="2347"/>
                    <a:pt x="814" y="2359"/>
                    <a:pt x="796" y="2364"/>
                  </a:cubicBezTo>
                  <a:cubicBezTo>
                    <a:pt x="751" y="2387"/>
                    <a:pt x="706" y="2404"/>
                    <a:pt x="665" y="2415"/>
                  </a:cubicBezTo>
                  <a:cubicBezTo>
                    <a:pt x="625" y="2427"/>
                    <a:pt x="586" y="2432"/>
                    <a:pt x="546" y="2432"/>
                  </a:cubicBezTo>
                  <a:cubicBezTo>
                    <a:pt x="529" y="2432"/>
                    <a:pt x="507" y="2427"/>
                    <a:pt x="489" y="2427"/>
                  </a:cubicBezTo>
                  <a:cubicBezTo>
                    <a:pt x="473" y="2422"/>
                    <a:pt x="460" y="2422"/>
                    <a:pt x="449" y="2415"/>
                  </a:cubicBezTo>
                  <a:cubicBezTo>
                    <a:pt x="421" y="2404"/>
                    <a:pt x="392" y="2393"/>
                    <a:pt x="365" y="2381"/>
                  </a:cubicBezTo>
                  <a:cubicBezTo>
                    <a:pt x="342" y="2359"/>
                    <a:pt x="313" y="2341"/>
                    <a:pt x="290" y="2319"/>
                  </a:cubicBezTo>
                  <a:cubicBezTo>
                    <a:pt x="290" y="2312"/>
                    <a:pt x="284" y="2312"/>
                    <a:pt x="284" y="2312"/>
                  </a:cubicBezTo>
                  <a:cubicBezTo>
                    <a:pt x="274" y="2302"/>
                    <a:pt x="263" y="2285"/>
                    <a:pt x="250" y="2273"/>
                  </a:cubicBezTo>
                  <a:cubicBezTo>
                    <a:pt x="239" y="2251"/>
                    <a:pt x="222" y="2228"/>
                    <a:pt x="205" y="2205"/>
                  </a:cubicBezTo>
                  <a:cubicBezTo>
                    <a:pt x="205" y="2199"/>
                    <a:pt x="205" y="2194"/>
                    <a:pt x="200" y="2188"/>
                  </a:cubicBezTo>
                  <a:cubicBezTo>
                    <a:pt x="200" y="2188"/>
                    <a:pt x="194" y="2183"/>
                    <a:pt x="194" y="2176"/>
                  </a:cubicBezTo>
                  <a:cubicBezTo>
                    <a:pt x="188" y="2176"/>
                    <a:pt x="182" y="2171"/>
                    <a:pt x="177" y="2165"/>
                  </a:cubicBezTo>
                  <a:cubicBezTo>
                    <a:pt x="160" y="2149"/>
                    <a:pt x="143" y="2126"/>
                    <a:pt x="132" y="2108"/>
                  </a:cubicBezTo>
                  <a:cubicBezTo>
                    <a:pt x="119" y="2086"/>
                    <a:pt x="98" y="2081"/>
                    <a:pt x="74" y="2081"/>
                  </a:cubicBezTo>
                  <a:cubicBezTo>
                    <a:pt x="64" y="2081"/>
                    <a:pt x="46" y="2086"/>
                    <a:pt x="35" y="2092"/>
                  </a:cubicBezTo>
                  <a:cubicBezTo>
                    <a:pt x="1" y="2120"/>
                    <a:pt x="1" y="2160"/>
                    <a:pt x="24" y="2194"/>
                  </a:cubicBezTo>
                  <a:cubicBezTo>
                    <a:pt x="51" y="2233"/>
                    <a:pt x="85" y="2273"/>
                    <a:pt x="132" y="2307"/>
                  </a:cubicBezTo>
                  <a:cubicBezTo>
                    <a:pt x="126" y="2319"/>
                    <a:pt x="119" y="2330"/>
                    <a:pt x="119" y="2341"/>
                  </a:cubicBezTo>
                  <a:cubicBezTo>
                    <a:pt x="114" y="2375"/>
                    <a:pt x="126" y="2415"/>
                    <a:pt x="148" y="2443"/>
                  </a:cubicBezTo>
                  <a:cubicBezTo>
                    <a:pt x="177" y="2477"/>
                    <a:pt x="205" y="2490"/>
                    <a:pt x="245" y="2495"/>
                  </a:cubicBezTo>
                  <a:cubicBezTo>
                    <a:pt x="284" y="2506"/>
                    <a:pt x="324" y="2512"/>
                    <a:pt x="358" y="2512"/>
                  </a:cubicBezTo>
                  <a:cubicBezTo>
                    <a:pt x="376" y="2512"/>
                    <a:pt x="387" y="2506"/>
                    <a:pt x="404" y="2506"/>
                  </a:cubicBezTo>
                  <a:cubicBezTo>
                    <a:pt x="439" y="2517"/>
                    <a:pt x="467" y="2517"/>
                    <a:pt x="501" y="2517"/>
                  </a:cubicBezTo>
                  <a:cubicBezTo>
                    <a:pt x="535" y="2517"/>
                    <a:pt x="569" y="2517"/>
                    <a:pt x="604" y="2506"/>
                  </a:cubicBezTo>
                  <a:cubicBezTo>
                    <a:pt x="659" y="2495"/>
                    <a:pt x="711" y="2467"/>
                    <a:pt x="762" y="2438"/>
                  </a:cubicBezTo>
                  <a:cubicBezTo>
                    <a:pt x="779" y="2449"/>
                    <a:pt x="801" y="2456"/>
                    <a:pt x="819" y="2456"/>
                  </a:cubicBezTo>
                  <a:lnTo>
                    <a:pt x="835" y="2456"/>
                  </a:lnTo>
                  <a:cubicBezTo>
                    <a:pt x="869" y="2443"/>
                    <a:pt x="898" y="2438"/>
                    <a:pt x="927" y="2422"/>
                  </a:cubicBezTo>
                  <a:cubicBezTo>
                    <a:pt x="961" y="2404"/>
                    <a:pt x="995" y="2381"/>
                    <a:pt x="1024" y="2353"/>
                  </a:cubicBezTo>
                  <a:cubicBezTo>
                    <a:pt x="1081" y="2307"/>
                    <a:pt x="1131" y="2251"/>
                    <a:pt x="1176" y="2194"/>
                  </a:cubicBezTo>
                  <a:cubicBezTo>
                    <a:pt x="1257" y="2086"/>
                    <a:pt x="1313" y="1966"/>
                    <a:pt x="1365" y="1842"/>
                  </a:cubicBezTo>
                  <a:cubicBezTo>
                    <a:pt x="1410" y="1716"/>
                    <a:pt x="1449" y="1591"/>
                    <a:pt x="1478" y="1460"/>
                  </a:cubicBezTo>
                  <a:cubicBezTo>
                    <a:pt x="1512" y="1341"/>
                    <a:pt x="1535" y="1211"/>
                    <a:pt x="1564" y="1085"/>
                  </a:cubicBezTo>
                  <a:cubicBezTo>
                    <a:pt x="1569" y="1046"/>
                    <a:pt x="1535" y="1006"/>
                    <a:pt x="1495" y="990"/>
                  </a:cubicBezTo>
                  <a:cubicBezTo>
                    <a:pt x="1551" y="807"/>
                    <a:pt x="1598" y="625"/>
                    <a:pt x="1632" y="437"/>
                  </a:cubicBezTo>
                  <a:cubicBezTo>
                    <a:pt x="1654" y="342"/>
                    <a:pt x="1666" y="245"/>
                    <a:pt x="1677" y="148"/>
                  </a:cubicBezTo>
                  <a:cubicBezTo>
                    <a:pt x="1682" y="75"/>
                    <a:pt x="1632" y="6"/>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7032763" y="788167"/>
              <a:ext cx="43938" cy="75148"/>
            </a:xfrm>
            <a:custGeom>
              <a:avLst/>
              <a:gdLst/>
              <a:ahLst/>
              <a:cxnLst/>
              <a:rect l="l" t="t" r="r" b="b"/>
              <a:pathLst>
                <a:path w="1336" h="2285" extrusionOk="0">
                  <a:moveTo>
                    <a:pt x="1330" y="0"/>
                  </a:moveTo>
                  <a:cubicBezTo>
                    <a:pt x="1289" y="34"/>
                    <a:pt x="1244" y="63"/>
                    <a:pt x="1205" y="92"/>
                  </a:cubicBezTo>
                  <a:cubicBezTo>
                    <a:pt x="1181" y="244"/>
                    <a:pt x="1153" y="398"/>
                    <a:pt x="1113" y="546"/>
                  </a:cubicBezTo>
                  <a:cubicBezTo>
                    <a:pt x="1029" y="887"/>
                    <a:pt x="914" y="1228"/>
                    <a:pt x="744" y="1534"/>
                  </a:cubicBezTo>
                  <a:cubicBezTo>
                    <a:pt x="675" y="1653"/>
                    <a:pt x="596" y="1762"/>
                    <a:pt x="500" y="1864"/>
                  </a:cubicBezTo>
                  <a:cubicBezTo>
                    <a:pt x="449" y="1915"/>
                    <a:pt x="392" y="1967"/>
                    <a:pt x="324" y="2006"/>
                  </a:cubicBezTo>
                  <a:cubicBezTo>
                    <a:pt x="279" y="2028"/>
                    <a:pt x="227" y="2051"/>
                    <a:pt x="176" y="2069"/>
                  </a:cubicBezTo>
                  <a:cubicBezTo>
                    <a:pt x="164" y="2069"/>
                    <a:pt x="153" y="2074"/>
                    <a:pt x="137" y="2074"/>
                  </a:cubicBezTo>
                  <a:cubicBezTo>
                    <a:pt x="125" y="2074"/>
                    <a:pt x="108" y="2074"/>
                    <a:pt x="96" y="2069"/>
                  </a:cubicBezTo>
                  <a:lnTo>
                    <a:pt x="74" y="2069"/>
                  </a:lnTo>
                  <a:cubicBezTo>
                    <a:pt x="56" y="2062"/>
                    <a:pt x="40" y="2057"/>
                    <a:pt x="28" y="2046"/>
                  </a:cubicBezTo>
                  <a:cubicBezTo>
                    <a:pt x="17" y="2040"/>
                    <a:pt x="11" y="2035"/>
                    <a:pt x="0" y="2028"/>
                  </a:cubicBezTo>
                  <a:lnTo>
                    <a:pt x="0" y="2028"/>
                  </a:lnTo>
                  <a:cubicBezTo>
                    <a:pt x="0" y="2035"/>
                    <a:pt x="6" y="2040"/>
                    <a:pt x="6" y="2040"/>
                  </a:cubicBezTo>
                  <a:cubicBezTo>
                    <a:pt x="11" y="2046"/>
                    <a:pt x="11" y="2051"/>
                    <a:pt x="11" y="2057"/>
                  </a:cubicBezTo>
                  <a:cubicBezTo>
                    <a:pt x="28" y="2080"/>
                    <a:pt x="45" y="2103"/>
                    <a:pt x="56" y="2125"/>
                  </a:cubicBezTo>
                  <a:cubicBezTo>
                    <a:pt x="69" y="2137"/>
                    <a:pt x="80" y="2154"/>
                    <a:pt x="90" y="2164"/>
                  </a:cubicBezTo>
                  <a:cubicBezTo>
                    <a:pt x="90" y="2164"/>
                    <a:pt x="96" y="2164"/>
                    <a:pt x="96" y="2171"/>
                  </a:cubicBezTo>
                  <a:cubicBezTo>
                    <a:pt x="119" y="2193"/>
                    <a:pt x="148" y="2211"/>
                    <a:pt x="171" y="2233"/>
                  </a:cubicBezTo>
                  <a:cubicBezTo>
                    <a:pt x="198" y="2245"/>
                    <a:pt x="227" y="2256"/>
                    <a:pt x="255" y="2267"/>
                  </a:cubicBezTo>
                  <a:cubicBezTo>
                    <a:pt x="266" y="2274"/>
                    <a:pt x="279" y="2274"/>
                    <a:pt x="295" y="2279"/>
                  </a:cubicBezTo>
                  <a:cubicBezTo>
                    <a:pt x="313" y="2279"/>
                    <a:pt x="335" y="2284"/>
                    <a:pt x="352" y="2284"/>
                  </a:cubicBezTo>
                  <a:cubicBezTo>
                    <a:pt x="392" y="2284"/>
                    <a:pt x="431" y="2279"/>
                    <a:pt x="471" y="2267"/>
                  </a:cubicBezTo>
                  <a:cubicBezTo>
                    <a:pt x="512" y="2256"/>
                    <a:pt x="557" y="2239"/>
                    <a:pt x="602" y="2216"/>
                  </a:cubicBezTo>
                  <a:cubicBezTo>
                    <a:pt x="620" y="2211"/>
                    <a:pt x="636" y="2199"/>
                    <a:pt x="654" y="2193"/>
                  </a:cubicBezTo>
                  <a:cubicBezTo>
                    <a:pt x="665" y="2188"/>
                    <a:pt x="670" y="2182"/>
                    <a:pt x="682" y="2177"/>
                  </a:cubicBezTo>
                  <a:cubicBezTo>
                    <a:pt x="722" y="2148"/>
                    <a:pt x="767" y="2119"/>
                    <a:pt x="806" y="2080"/>
                  </a:cubicBezTo>
                  <a:cubicBezTo>
                    <a:pt x="846" y="2040"/>
                    <a:pt x="880" y="2001"/>
                    <a:pt x="914" y="1949"/>
                  </a:cubicBezTo>
                  <a:cubicBezTo>
                    <a:pt x="926" y="1933"/>
                    <a:pt x="937" y="1915"/>
                    <a:pt x="948" y="1898"/>
                  </a:cubicBezTo>
                  <a:cubicBezTo>
                    <a:pt x="1023" y="1784"/>
                    <a:pt x="1079" y="1653"/>
                    <a:pt x="1126" y="1495"/>
                  </a:cubicBezTo>
                  <a:cubicBezTo>
                    <a:pt x="1187" y="1273"/>
                    <a:pt x="1228" y="1052"/>
                    <a:pt x="1250" y="842"/>
                  </a:cubicBezTo>
                  <a:cubicBezTo>
                    <a:pt x="1262" y="761"/>
                    <a:pt x="1267" y="687"/>
                    <a:pt x="1273" y="614"/>
                  </a:cubicBezTo>
                  <a:lnTo>
                    <a:pt x="1289" y="472"/>
                  </a:lnTo>
                  <a:cubicBezTo>
                    <a:pt x="1296" y="375"/>
                    <a:pt x="1307" y="278"/>
                    <a:pt x="1312" y="187"/>
                  </a:cubicBezTo>
                  <a:lnTo>
                    <a:pt x="1318" y="147"/>
                  </a:lnTo>
                  <a:cubicBezTo>
                    <a:pt x="1323" y="97"/>
                    <a:pt x="1330" y="51"/>
                    <a:pt x="1336" y="6"/>
                  </a:cubicBezTo>
                  <a:lnTo>
                    <a:pt x="133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7833890" y="685163"/>
              <a:ext cx="55942" cy="89125"/>
            </a:xfrm>
            <a:custGeom>
              <a:avLst/>
              <a:gdLst/>
              <a:ahLst/>
              <a:cxnLst/>
              <a:rect l="l" t="t" r="r" b="b"/>
              <a:pathLst>
                <a:path w="1701" h="2710" extrusionOk="0">
                  <a:moveTo>
                    <a:pt x="1490" y="279"/>
                  </a:moveTo>
                  <a:lnTo>
                    <a:pt x="1490" y="285"/>
                  </a:lnTo>
                  <a:cubicBezTo>
                    <a:pt x="1490" y="302"/>
                    <a:pt x="1485" y="326"/>
                    <a:pt x="1485" y="347"/>
                  </a:cubicBezTo>
                  <a:lnTo>
                    <a:pt x="1478" y="365"/>
                  </a:lnTo>
                  <a:lnTo>
                    <a:pt x="1472" y="421"/>
                  </a:lnTo>
                  <a:lnTo>
                    <a:pt x="1461" y="496"/>
                  </a:lnTo>
                  <a:lnTo>
                    <a:pt x="1456" y="512"/>
                  </a:lnTo>
                  <a:cubicBezTo>
                    <a:pt x="1444" y="598"/>
                    <a:pt x="1433" y="683"/>
                    <a:pt x="1422" y="769"/>
                  </a:cubicBezTo>
                  <a:cubicBezTo>
                    <a:pt x="1375" y="1069"/>
                    <a:pt x="1325" y="1320"/>
                    <a:pt x="1257" y="1541"/>
                  </a:cubicBezTo>
                  <a:lnTo>
                    <a:pt x="1257" y="1558"/>
                  </a:lnTo>
                  <a:cubicBezTo>
                    <a:pt x="1183" y="1792"/>
                    <a:pt x="1110" y="1978"/>
                    <a:pt x="1013" y="2133"/>
                  </a:cubicBezTo>
                  <a:cubicBezTo>
                    <a:pt x="966" y="2206"/>
                    <a:pt x="921" y="2269"/>
                    <a:pt x="871" y="2319"/>
                  </a:cubicBezTo>
                  <a:cubicBezTo>
                    <a:pt x="837" y="2348"/>
                    <a:pt x="803" y="2377"/>
                    <a:pt x="762" y="2398"/>
                  </a:cubicBezTo>
                  <a:cubicBezTo>
                    <a:pt x="728" y="2416"/>
                    <a:pt x="688" y="2427"/>
                    <a:pt x="649" y="2439"/>
                  </a:cubicBezTo>
                  <a:cubicBezTo>
                    <a:pt x="604" y="2450"/>
                    <a:pt x="557" y="2456"/>
                    <a:pt x="518" y="2456"/>
                  </a:cubicBezTo>
                  <a:cubicBezTo>
                    <a:pt x="496" y="2456"/>
                    <a:pt x="473" y="2456"/>
                    <a:pt x="449" y="2450"/>
                  </a:cubicBezTo>
                  <a:cubicBezTo>
                    <a:pt x="439" y="2445"/>
                    <a:pt x="421" y="2433"/>
                    <a:pt x="410" y="2427"/>
                  </a:cubicBezTo>
                  <a:cubicBezTo>
                    <a:pt x="394" y="2422"/>
                    <a:pt x="381" y="2411"/>
                    <a:pt x="370" y="2398"/>
                  </a:cubicBezTo>
                  <a:cubicBezTo>
                    <a:pt x="359" y="2382"/>
                    <a:pt x="347" y="2364"/>
                    <a:pt x="336" y="2343"/>
                  </a:cubicBezTo>
                  <a:cubicBezTo>
                    <a:pt x="319" y="2314"/>
                    <a:pt x="302" y="2274"/>
                    <a:pt x="291" y="2240"/>
                  </a:cubicBezTo>
                  <a:cubicBezTo>
                    <a:pt x="274" y="2160"/>
                    <a:pt x="268" y="2070"/>
                    <a:pt x="268" y="1973"/>
                  </a:cubicBezTo>
                  <a:cubicBezTo>
                    <a:pt x="274" y="1837"/>
                    <a:pt x="291" y="1706"/>
                    <a:pt x="325" y="1587"/>
                  </a:cubicBezTo>
                  <a:cubicBezTo>
                    <a:pt x="359" y="1496"/>
                    <a:pt x="399" y="1404"/>
                    <a:pt x="467" y="1297"/>
                  </a:cubicBezTo>
                  <a:cubicBezTo>
                    <a:pt x="580" y="1115"/>
                    <a:pt x="722" y="939"/>
                    <a:pt x="910" y="756"/>
                  </a:cubicBezTo>
                  <a:cubicBezTo>
                    <a:pt x="1103" y="575"/>
                    <a:pt x="1307" y="416"/>
                    <a:pt x="1490" y="279"/>
                  </a:cubicBezTo>
                  <a:close/>
                  <a:moveTo>
                    <a:pt x="1553" y="1"/>
                  </a:moveTo>
                  <a:cubicBezTo>
                    <a:pt x="1530" y="1"/>
                    <a:pt x="1512" y="6"/>
                    <a:pt x="1490" y="19"/>
                  </a:cubicBezTo>
                  <a:cubicBezTo>
                    <a:pt x="1246" y="200"/>
                    <a:pt x="1000" y="381"/>
                    <a:pt x="774" y="581"/>
                  </a:cubicBezTo>
                  <a:cubicBezTo>
                    <a:pt x="654" y="688"/>
                    <a:pt x="546" y="796"/>
                    <a:pt x="444" y="916"/>
                  </a:cubicBezTo>
                  <a:cubicBezTo>
                    <a:pt x="342" y="1035"/>
                    <a:pt x="250" y="1166"/>
                    <a:pt x="171" y="1302"/>
                  </a:cubicBezTo>
                  <a:cubicBezTo>
                    <a:pt x="87" y="1451"/>
                    <a:pt x="40" y="1621"/>
                    <a:pt x="19" y="1797"/>
                  </a:cubicBezTo>
                  <a:cubicBezTo>
                    <a:pt x="1" y="1887"/>
                    <a:pt x="1" y="1989"/>
                    <a:pt x="1" y="2081"/>
                  </a:cubicBezTo>
                  <a:cubicBezTo>
                    <a:pt x="6" y="2178"/>
                    <a:pt x="24" y="2262"/>
                    <a:pt x="46" y="2353"/>
                  </a:cubicBezTo>
                  <a:cubicBezTo>
                    <a:pt x="58" y="2388"/>
                    <a:pt x="74" y="2422"/>
                    <a:pt x="92" y="2450"/>
                  </a:cubicBezTo>
                  <a:cubicBezTo>
                    <a:pt x="109" y="2490"/>
                    <a:pt x="132" y="2529"/>
                    <a:pt x="166" y="2563"/>
                  </a:cubicBezTo>
                  <a:lnTo>
                    <a:pt x="216" y="2615"/>
                  </a:lnTo>
                  <a:cubicBezTo>
                    <a:pt x="234" y="2632"/>
                    <a:pt x="257" y="2644"/>
                    <a:pt x="279" y="2655"/>
                  </a:cubicBezTo>
                  <a:cubicBezTo>
                    <a:pt x="319" y="2678"/>
                    <a:pt x="359" y="2689"/>
                    <a:pt x="404" y="2700"/>
                  </a:cubicBezTo>
                  <a:cubicBezTo>
                    <a:pt x="430" y="2707"/>
                    <a:pt x="456" y="2710"/>
                    <a:pt x="483" y="2710"/>
                  </a:cubicBezTo>
                  <a:cubicBezTo>
                    <a:pt x="502" y="2710"/>
                    <a:pt x="522" y="2708"/>
                    <a:pt x="541" y="2705"/>
                  </a:cubicBezTo>
                  <a:cubicBezTo>
                    <a:pt x="598" y="2705"/>
                    <a:pt x="649" y="2689"/>
                    <a:pt x="706" y="2671"/>
                  </a:cubicBezTo>
                  <a:cubicBezTo>
                    <a:pt x="790" y="2644"/>
                    <a:pt x="871" y="2598"/>
                    <a:pt x="939" y="2542"/>
                  </a:cubicBezTo>
                  <a:cubicBezTo>
                    <a:pt x="1086" y="2411"/>
                    <a:pt x="1189" y="2240"/>
                    <a:pt x="1268" y="2070"/>
                  </a:cubicBezTo>
                  <a:cubicBezTo>
                    <a:pt x="1365" y="1865"/>
                    <a:pt x="1433" y="1648"/>
                    <a:pt x="1490" y="1427"/>
                  </a:cubicBezTo>
                  <a:cubicBezTo>
                    <a:pt x="1558" y="1200"/>
                    <a:pt x="1603" y="961"/>
                    <a:pt x="1643" y="722"/>
                  </a:cubicBezTo>
                  <a:cubicBezTo>
                    <a:pt x="1660" y="626"/>
                    <a:pt x="1671" y="523"/>
                    <a:pt x="1682" y="428"/>
                  </a:cubicBezTo>
                  <a:cubicBezTo>
                    <a:pt x="1689" y="381"/>
                    <a:pt x="1689" y="336"/>
                    <a:pt x="1695" y="297"/>
                  </a:cubicBezTo>
                  <a:cubicBezTo>
                    <a:pt x="1695" y="268"/>
                    <a:pt x="1695" y="245"/>
                    <a:pt x="1700" y="223"/>
                  </a:cubicBezTo>
                  <a:lnTo>
                    <a:pt x="1700" y="155"/>
                  </a:lnTo>
                  <a:cubicBezTo>
                    <a:pt x="1695" y="143"/>
                    <a:pt x="1695" y="126"/>
                    <a:pt x="1689" y="114"/>
                  </a:cubicBezTo>
                  <a:cubicBezTo>
                    <a:pt x="1689" y="109"/>
                    <a:pt x="1682" y="103"/>
                    <a:pt x="1682" y="98"/>
                  </a:cubicBezTo>
                  <a:cubicBezTo>
                    <a:pt x="1677" y="69"/>
                    <a:pt x="1660" y="46"/>
                    <a:pt x="1637" y="35"/>
                  </a:cubicBezTo>
                  <a:cubicBezTo>
                    <a:pt x="1614" y="12"/>
                    <a:pt x="1587" y="1"/>
                    <a:pt x="155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7842704" y="694338"/>
              <a:ext cx="40221" cy="71596"/>
            </a:xfrm>
            <a:custGeom>
              <a:avLst/>
              <a:gdLst/>
              <a:ahLst/>
              <a:cxnLst/>
              <a:rect l="l" t="t" r="r" b="b"/>
              <a:pathLst>
                <a:path w="1223" h="2177" extrusionOk="0">
                  <a:moveTo>
                    <a:pt x="1222" y="0"/>
                  </a:moveTo>
                  <a:cubicBezTo>
                    <a:pt x="1039" y="137"/>
                    <a:pt x="835" y="296"/>
                    <a:pt x="642" y="477"/>
                  </a:cubicBezTo>
                  <a:cubicBezTo>
                    <a:pt x="454" y="660"/>
                    <a:pt x="312" y="836"/>
                    <a:pt x="199" y="1018"/>
                  </a:cubicBezTo>
                  <a:cubicBezTo>
                    <a:pt x="131" y="1125"/>
                    <a:pt x="91" y="1217"/>
                    <a:pt x="57" y="1308"/>
                  </a:cubicBezTo>
                  <a:cubicBezTo>
                    <a:pt x="23" y="1427"/>
                    <a:pt x="6" y="1558"/>
                    <a:pt x="0" y="1694"/>
                  </a:cubicBezTo>
                  <a:cubicBezTo>
                    <a:pt x="0" y="1791"/>
                    <a:pt x="6" y="1881"/>
                    <a:pt x="23" y="1961"/>
                  </a:cubicBezTo>
                  <a:cubicBezTo>
                    <a:pt x="34" y="2001"/>
                    <a:pt x="51" y="2035"/>
                    <a:pt x="68" y="2064"/>
                  </a:cubicBezTo>
                  <a:cubicBezTo>
                    <a:pt x="79" y="2085"/>
                    <a:pt x="91" y="2103"/>
                    <a:pt x="102" y="2119"/>
                  </a:cubicBezTo>
                  <a:cubicBezTo>
                    <a:pt x="113" y="2132"/>
                    <a:pt x="131" y="2143"/>
                    <a:pt x="142" y="2148"/>
                  </a:cubicBezTo>
                  <a:cubicBezTo>
                    <a:pt x="153" y="2154"/>
                    <a:pt x="171" y="2166"/>
                    <a:pt x="181" y="2171"/>
                  </a:cubicBezTo>
                  <a:cubicBezTo>
                    <a:pt x="205" y="2171"/>
                    <a:pt x="228" y="2177"/>
                    <a:pt x="250" y="2177"/>
                  </a:cubicBezTo>
                  <a:cubicBezTo>
                    <a:pt x="289" y="2177"/>
                    <a:pt x="336" y="2171"/>
                    <a:pt x="381" y="2160"/>
                  </a:cubicBezTo>
                  <a:cubicBezTo>
                    <a:pt x="420" y="2148"/>
                    <a:pt x="460" y="2137"/>
                    <a:pt x="494" y="2119"/>
                  </a:cubicBezTo>
                  <a:cubicBezTo>
                    <a:pt x="535" y="2098"/>
                    <a:pt x="569" y="2069"/>
                    <a:pt x="603" y="2040"/>
                  </a:cubicBezTo>
                  <a:cubicBezTo>
                    <a:pt x="653" y="1990"/>
                    <a:pt x="698" y="1927"/>
                    <a:pt x="745" y="1854"/>
                  </a:cubicBezTo>
                  <a:cubicBezTo>
                    <a:pt x="842" y="1699"/>
                    <a:pt x="915" y="1513"/>
                    <a:pt x="989" y="1279"/>
                  </a:cubicBezTo>
                  <a:lnTo>
                    <a:pt x="989" y="1262"/>
                  </a:lnTo>
                  <a:cubicBezTo>
                    <a:pt x="1057" y="1041"/>
                    <a:pt x="1107" y="790"/>
                    <a:pt x="1154" y="490"/>
                  </a:cubicBezTo>
                  <a:cubicBezTo>
                    <a:pt x="1165" y="404"/>
                    <a:pt x="1176" y="319"/>
                    <a:pt x="1193" y="233"/>
                  </a:cubicBezTo>
                  <a:lnTo>
                    <a:pt x="1193" y="217"/>
                  </a:lnTo>
                  <a:lnTo>
                    <a:pt x="1204" y="142"/>
                  </a:lnTo>
                  <a:lnTo>
                    <a:pt x="1210" y="86"/>
                  </a:lnTo>
                  <a:lnTo>
                    <a:pt x="1217" y="68"/>
                  </a:lnTo>
                  <a:cubicBezTo>
                    <a:pt x="1217" y="47"/>
                    <a:pt x="1222" y="23"/>
                    <a:pt x="1222"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7880624" y="705717"/>
              <a:ext cx="756" cy="4736"/>
            </a:xfrm>
            <a:custGeom>
              <a:avLst/>
              <a:gdLst/>
              <a:ahLst/>
              <a:cxnLst/>
              <a:rect l="l" t="t" r="r" b="b"/>
              <a:pathLst>
                <a:path w="23" h="144" extrusionOk="0">
                  <a:moveTo>
                    <a:pt x="23" y="1"/>
                  </a:moveTo>
                  <a:lnTo>
                    <a:pt x="23" y="1"/>
                  </a:lnTo>
                  <a:cubicBezTo>
                    <a:pt x="17" y="47"/>
                    <a:pt x="6" y="92"/>
                    <a:pt x="1" y="144"/>
                  </a:cubicBezTo>
                  <a:cubicBezTo>
                    <a:pt x="12" y="92"/>
                    <a:pt x="17" y="47"/>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7838757" y="691740"/>
              <a:ext cx="47687" cy="76792"/>
            </a:xfrm>
            <a:custGeom>
              <a:avLst/>
              <a:gdLst/>
              <a:ahLst/>
              <a:cxnLst/>
              <a:rect l="l" t="t" r="r" b="b"/>
              <a:pathLst>
                <a:path w="1450" h="2335" extrusionOk="0">
                  <a:moveTo>
                    <a:pt x="1364" y="0"/>
                  </a:moveTo>
                  <a:cubicBezTo>
                    <a:pt x="1324" y="0"/>
                    <a:pt x="1290" y="29"/>
                    <a:pt x="1285" y="68"/>
                  </a:cubicBezTo>
                  <a:lnTo>
                    <a:pt x="1285" y="91"/>
                  </a:lnTo>
                  <a:cubicBezTo>
                    <a:pt x="1279" y="97"/>
                    <a:pt x="1274" y="102"/>
                    <a:pt x="1274" y="108"/>
                  </a:cubicBezTo>
                  <a:cubicBezTo>
                    <a:pt x="1274" y="119"/>
                    <a:pt x="1268" y="131"/>
                    <a:pt x="1262" y="136"/>
                  </a:cubicBezTo>
                  <a:lnTo>
                    <a:pt x="1268" y="136"/>
                  </a:lnTo>
                  <a:cubicBezTo>
                    <a:pt x="1290" y="119"/>
                    <a:pt x="1313" y="97"/>
                    <a:pt x="1342" y="79"/>
                  </a:cubicBezTo>
                  <a:lnTo>
                    <a:pt x="1342" y="85"/>
                  </a:lnTo>
                  <a:cubicBezTo>
                    <a:pt x="1342" y="102"/>
                    <a:pt x="1337" y="119"/>
                    <a:pt x="1337" y="136"/>
                  </a:cubicBezTo>
                  <a:lnTo>
                    <a:pt x="1337" y="147"/>
                  </a:lnTo>
                  <a:lnTo>
                    <a:pt x="1337" y="153"/>
                  </a:lnTo>
                  <a:lnTo>
                    <a:pt x="1330" y="165"/>
                  </a:lnTo>
                  <a:lnTo>
                    <a:pt x="1324" y="221"/>
                  </a:lnTo>
                  <a:lnTo>
                    <a:pt x="1313" y="296"/>
                  </a:lnTo>
                  <a:lnTo>
                    <a:pt x="1313" y="307"/>
                  </a:lnTo>
                  <a:lnTo>
                    <a:pt x="1313" y="312"/>
                  </a:lnTo>
                  <a:cubicBezTo>
                    <a:pt x="1308" y="352"/>
                    <a:pt x="1302" y="386"/>
                    <a:pt x="1296" y="426"/>
                  </a:cubicBezTo>
                  <a:cubicBezTo>
                    <a:pt x="1290" y="472"/>
                    <a:pt x="1285" y="517"/>
                    <a:pt x="1274" y="569"/>
                  </a:cubicBezTo>
                  <a:cubicBezTo>
                    <a:pt x="1268" y="630"/>
                    <a:pt x="1256" y="687"/>
                    <a:pt x="1245" y="745"/>
                  </a:cubicBezTo>
                  <a:cubicBezTo>
                    <a:pt x="1206" y="971"/>
                    <a:pt x="1159" y="1165"/>
                    <a:pt x="1109" y="1341"/>
                  </a:cubicBezTo>
                  <a:lnTo>
                    <a:pt x="1109" y="1358"/>
                  </a:lnTo>
                  <a:cubicBezTo>
                    <a:pt x="1035" y="1592"/>
                    <a:pt x="962" y="1778"/>
                    <a:pt x="865" y="1933"/>
                  </a:cubicBezTo>
                  <a:cubicBezTo>
                    <a:pt x="842" y="1972"/>
                    <a:pt x="813" y="2012"/>
                    <a:pt x="784" y="2046"/>
                  </a:cubicBezTo>
                  <a:cubicBezTo>
                    <a:pt x="762" y="2074"/>
                    <a:pt x="739" y="2096"/>
                    <a:pt x="723" y="2119"/>
                  </a:cubicBezTo>
                  <a:cubicBezTo>
                    <a:pt x="716" y="2119"/>
                    <a:pt x="716" y="2125"/>
                    <a:pt x="711" y="2125"/>
                  </a:cubicBezTo>
                  <a:cubicBezTo>
                    <a:pt x="682" y="2153"/>
                    <a:pt x="648" y="2177"/>
                    <a:pt x="614" y="2198"/>
                  </a:cubicBezTo>
                  <a:cubicBezTo>
                    <a:pt x="608" y="2198"/>
                    <a:pt x="603" y="2198"/>
                    <a:pt x="603" y="2205"/>
                  </a:cubicBezTo>
                  <a:cubicBezTo>
                    <a:pt x="574" y="2216"/>
                    <a:pt x="546" y="2227"/>
                    <a:pt x="518" y="2233"/>
                  </a:cubicBezTo>
                  <a:cubicBezTo>
                    <a:pt x="511" y="2233"/>
                    <a:pt x="506" y="2239"/>
                    <a:pt x="501" y="2239"/>
                  </a:cubicBezTo>
                  <a:cubicBezTo>
                    <a:pt x="484" y="2245"/>
                    <a:pt x="461" y="2250"/>
                    <a:pt x="443" y="2250"/>
                  </a:cubicBezTo>
                  <a:cubicBezTo>
                    <a:pt x="416" y="2256"/>
                    <a:pt x="393" y="2256"/>
                    <a:pt x="370" y="2256"/>
                  </a:cubicBezTo>
                  <a:cubicBezTo>
                    <a:pt x="348" y="2256"/>
                    <a:pt x="330" y="2256"/>
                    <a:pt x="314" y="2250"/>
                  </a:cubicBezTo>
                  <a:lnTo>
                    <a:pt x="301" y="2250"/>
                  </a:lnTo>
                  <a:cubicBezTo>
                    <a:pt x="291" y="2245"/>
                    <a:pt x="273" y="2233"/>
                    <a:pt x="262" y="2227"/>
                  </a:cubicBezTo>
                  <a:cubicBezTo>
                    <a:pt x="256" y="2227"/>
                    <a:pt x="256" y="2222"/>
                    <a:pt x="251" y="2222"/>
                  </a:cubicBezTo>
                  <a:cubicBezTo>
                    <a:pt x="239" y="2216"/>
                    <a:pt x="233" y="2205"/>
                    <a:pt x="222" y="2198"/>
                  </a:cubicBezTo>
                  <a:cubicBezTo>
                    <a:pt x="222" y="2193"/>
                    <a:pt x="217" y="2188"/>
                    <a:pt x="211" y="2182"/>
                  </a:cubicBezTo>
                  <a:cubicBezTo>
                    <a:pt x="199" y="2171"/>
                    <a:pt x="194" y="2159"/>
                    <a:pt x="188" y="2143"/>
                  </a:cubicBezTo>
                  <a:cubicBezTo>
                    <a:pt x="171" y="2114"/>
                    <a:pt x="154" y="2080"/>
                    <a:pt x="143" y="2040"/>
                  </a:cubicBezTo>
                  <a:cubicBezTo>
                    <a:pt x="143" y="2023"/>
                    <a:pt x="136" y="2012"/>
                    <a:pt x="136" y="2001"/>
                  </a:cubicBezTo>
                  <a:cubicBezTo>
                    <a:pt x="131" y="2001"/>
                    <a:pt x="131" y="2001"/>
                    <a:pt x="126" y="1994"/>
                  </a:cubicBezTo>
                  <a:cubicBezTo>
                    <a:pt x="120" y="1994"/>
                    <a:pt x="109" y="1988"/>
                    <a:pt x="97" y="1988"/>
                  </a:cubicBezTo>
                  <a:cubicBezTo>
                    <a:pt x="68" y="1988"/>
                    <a:pt x="34" y="2012"/>
                    <a:pt x="23" y="2040"/>
                  </a:cubicBezTo>
                  <a:cubicBezTo>
                    <a:pt x="18" y="2057"/>
                    <a:pt x="18" y="2074"/>
                    <a:pt x="23" y="2091"/>
                  </a:cubicBezTo>
                  <a:cubicBezTo>
                    <a:pt x="0" y="2137"/>
                    <a:pt x="12" y="2193"/>
                    <a:pt x="52" y="2227"/>
                  </a:cubicBezTo>
                  <a:cubicBezTo>
                    <a:pt x="136" y="2301"/>
                    <a:pt x="233" y="2335"/>
                    <a:pt x="341" y="2335"/>
                  </a:cubicBezTo>
                  <a:cubicBezTo>
                    <a:pt x="382" y="2335"/>
                    <a:pt x="421" y="2329"/>
                    <a:pt x="461" y="2318"/>
                  </a:cubicBezTo>
                  <a:cubicBezTo>
                    <a:pt x="603" y="2284"/>
                    <a:pt x="723" y="2198"/>
                    <a:pt x="813" y="2085"/>
                  </a:cubicBezTo>
                  <a:cubicBezTo>
                    <a:pt x="818" y="2080"/>
                    <a:pt x="818" y="2080"/>
                    <a:pt x="818" y="2074"/>
                  </a:cubicBezTo>
                  <a:cubicBezTo>
                    <a:pt x="865" y="2035"/>
                    <a:pt x="904" y="1994"/>
                    <a:pt x="944" y="1949"/>
                  </a:cubicBezTo>
                  <a:cubicBezTo>
                    <a:pt x="1017" y="1870"/>
                    <a:pt x="1075" y="1768"/>
                    <a:pt x="1125" y="1671"/>
                  </a:cubicBezTo>
                  <a:cubicBezTo>
                    <a:pt x="1172" y="1574"/>
                    <a:pt x="1211" y="1472"/>
                    <a:pt x="1240" y="1369"/>
                  </a:cubicBezTo>
                  <a:cubicBezTo>
                    <a:pt x="1308" y="1154"/>
                    <a:pt x="1347" y="926"/>
                    <a:pt x="1376" y="698"/>
                  </a:cubicBezTo>
                  <a:cubicBezTo>
                    <a:pt x="1387" y="596"/>
                    <a:pt x="1405" y="494"/>
                    <a:pt x="1416" y="386"/>
                  </a:cubicBezTo>
                  <a:cubicBezTo>
                    <a:pt x="1421" y="296"/>
                    <a:pt x="1432" y="199"/>
                    <a:pt x="1444" y="108"/>
                  </a:cubicBezTo>
                  <a:lnTo>
                    <a:pt x="1444" y="85"/>
                  </a:lnTo>
                  <a:cubicBezTo>
                    <a:pt x="1450" y="45"/>
                    <a:pt x="1416" y="6"/>
                    <a:pt x="1376"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7843230" y="694338"/>
              <a:ext cx="39695" cy="71596"/>
            </a:xfrm>
            <a:custGeom>
              <a:avLst/>
              <a:gdLst/>
              <a:ahLst/>
              <a:cxnLst/>
              <a:rect l="l" t="t" r="r" b="b"/>
              <a:pathLst>
                <a:path w="1207" h="2177" extrusionOk="0">
                  <a:moveTo>
                    <a:pt x="1206" y="0"/>
                  </a:moveTo>
                  <a:cubicBezTo>
                    <a:pt x="1177" y="18"/>
                    <a:pt x="1154" y="40"/>
                    <a:pt x="1132" y="57"/>
                  </a:cubicBezTo>
                  <a:lnTo>
                    <a:pt x="1126" y="57"/>
                  </a:lnTo>
                  <a:cubicBezTo>
                    <a:pt x="1120" y="86"/>
                    <a:pt x="1109" y="108"/>
                    <a:pt x="1098" y="131"/>
                  </a:cubicBezTo>
                  <a:cubicBezTo>
                    <a:pt x="1081" y="176"/>
                    <a:pt x="1064" y="228"/>
                    <a:pt x="1046" y="273"/>
                  </a:cubicBezTo>
                  <a:cubicBezTo>
                    <a:pt x="1007" y="398"/>
                    <a:pt x="962" y="517"/>
                    <a:pt x="916" y="643"/>
                  </a:cubicBezTo>
                  <a:cubicBezTo>
                    <a:pt x="819" y="915"/>
                    <a:pt x="711" y="1183"/>
                    <a:pt x="569" y="1438"/>
                  </a:cubicBezTo>
                  <a:cubicBezTo>
                    <a:pt x="501" y="1563"/>
                    <a:pt x="422" y="1683"/>
                    <a:pt x="320" y="1791"/>
                  </a:cubicBezTo>
                  <a:cubicBezTo>
                    <a:pt x="285" y="1825"/>
                    <a:pt x="246" y="1859"/>
                    <a:pt x="200" y="1888"/>
                  </a:cubicBezTo>
                  <a:cubicBezTo>
                    <a:pt x="178" y="1899"/>
                    <a:pt x="149" y="1909"/>
                    <a:pt x="120" y="1922"/>
                  </a:cubicBezTo>
                  <a:cubicBezTo>
                    <a:pt x="103" y="1927"/>
                    <a:pt x="86" y="1927"/>
                    <a:pt x="63" y="1933"/>
                  </a:cubicBezTo>
                  <a:cubicBezTo>
                    <a:pt x="47" y="1927"/>
                    <a:pt x="29" y="1927"/>
                    <a:pt x="7" y="1922"/>
                  </a:cubicBezTo>
                  <a:lnTo>
                    <a:pt x="0" y="1922"/>
                  </a:lnTo>
                  <a:cubicBezTo>
                    <a:pt x="0" y="1933"/>
                    <a:pt x="7" y="1944"/>
                    <a:pt x="7" y="1961"/>
                  </a:cubicBezTo>
                  <a:cubicBezTo>
                    <a:pt x="18" y="2001"/>
                    <a:pt x="35" y="2035"/>
                    <a:pt x="52" y="2064"/>
                  </a:cubicBezTo>
                  <a:cubicBezTo>
                    <a:pt x="58" y="2080"/>
                    <a:pt x="63" y="2092"/>
                    <a:pt x="75" y="2103"/>
                  </a:cubicBezTo>
                  <a:cubicBezTo>
                    <a:pt x="81" y="2109"/>
                    <a:pt x="86" y="2114"/>
                    <a:pt x="86" y="2119"/>
                  </a:cubicBezTo>
                  <a:cubicBezTo>
                    <a:pt x="97" y="2126"/>
                    <a:pt x="103" y="2137"/>
                    <a:pt x="115" y="2143"/>
                  </a:cubicBezTo>
                  <a:cubicBezTo>
                    <a:pt x="120" y="2143"/>
                    <a:pt x="120" y="2148"/>
                    <a:pt x="126" y="2148"/>
                  </a:cubicBezTo>
                  <a:cubicBezTo>
                    <a:pt x="137" y="2154"/>
                    <a:pt x="155" y="2166"/>
                    <a:pt x="165" y="2171"/>
                  </a:cubicBezTo>
                  <a:lnTo>
                    <a:pt x="178" y="2171"/>
                  </a:lnTo>
                  <a:cubicBezTo>
                    <a:pt x="194" y="2177"/>
                    <a:pt x="212" y="2177"/>
                    <a:pt x="234" y="2177"/>
                  </a:cubicBezTo>
                  <a:cubicBezTo>
                    <a:pt x="257" y="2177"/>
                    <a:pt x="280" y="2177"/>
                    <a:pt x="307" y="2171"/>
                  </a:cubicBezTo>
                  <a:cubicBezTo>
                    <a:pt x="325" y="2171"/>
                    <a:pt x="348" y="2166"/>
                    <a:pt x="365" y="2160"/>
                  </a:cubicBezTo>
                  <a:cubicBezTo>
                    <a:pt x="370" y="2160"/>
                    <a:pt x="375" y="2154"/>
                    <a:pt x="382" y="2154"/>
                  </a:cubicBezTo>
                  <a:cubicBezTo>
                    <a:pt x="410" y="2148"/>
                    <a:pt x="438" y="2137"/>
                    <a:pt x="467" y="2126"/>
                  </a:cubicBezTo>
                  <a:cubicBezTo>
                    <a:pt x="467" y="2119"/>
                    <a:pt x="472" y="2119"/>
                    <a:pt x="478" y="2119"/>
                  </a:cubicBezTo>
                  <a:cubicBezTo>
                    <a:pt x="512" y="2098"/>
                    <a:pt x="546" y="2074"/>
                    <a:pt x="575" y="2046"/>
                  </a:cubicBezTo>
                  <a:cubicBezTo>
                    <a:pt x="580" y="2046"/>
                    <a:pt x="580" y="2040"/>
                    <a:pt x="587" y="2040"/>
                  </a:cubicBezTo>
                  <a:cubicBezTo>
                    <a:pt x="603" y="2017"/>
                    <a:pt x="626" y="1995"/>
                    <a:pt x="648" y="1967"/>
                  </a:cubicBezTo>
                  <a:cubicBezTo>
                    <a:pt x="677" y="1933"/>
                    <a:pt x="706" y="1893"/>
                    <a:pt x="729" y="1854"/>
                  </a:cubicBezTo>
                  <a:cubicBezTo>
                    <a:pt x="826" y="1699"/>
                    <a:pt x="899" y="1513"/>
                    <a:pt x="973" y="1279"/>
                  </a:cubicBezTo>
                  <a:lnTo>
                    <a:pt x="973" y="1262"/>
                  </a:lnTo>
                  <a:cubicBezTo>
                    <a:pt x="1023" y="1086"/>
                    <a:pt x="1070" y="892"/>
                    <a:pt x="1109" y="666"/>
                  </a:cubicBezTo>
                  <a:cubicBezTo>
                    <a:pt x="1120" y="608"/>
                    <a:pt x="1132" y="551"/>
                    <a:pt x="1138" y="490"/>
                  </a:cubicBezTo>
                  <a:cubicBezTo>
                    <a:pt x="1143" y="438"/>
                    <a:pt x="1154" y="393"/>
                    <a:pt x="1160" y="347"/>
                  </a:cubicBezTo>
                  <a:cubicBezTo>
                    <a:pt x="1166" y="307"/>
                    <a:pt x="1172" y="273"/>
                    <a:pt x="1177" y="233"/>
                  </a:cubicBezTo>
                  <a:lnTo>
                    <a:pt x="1177" y="228"/>
                  </a:lnTo>
                  <a:lnTo>
                    <a:pt x="1177" y="217"/>
                  </a:lnTo>
                  <a:lnTo>
                    <a:pt x="1188" y="142"/>
                  </a:lnTo>
                  <a:lnTo>
                    <a:pt x="1194" y="86"/>
                  </a:lnTo>
                  <a:lnTo>
                    <a:pt x="1201" y="74"/>
                  </a:lnTo>
                  <a:lnTo>
                    <a:pt x="1201" y="68"/>
                  </a:lnTo>
                  <a:lnTo>
                    <a:pt x="1201" y="57"/>
                  </a:lnTo>
                  <a:cubicBezTo>
                    <a:pt x="1201" y="40"/>
                    <a:pt x="1206" y="23"/>
                    <a:pt x="1206" y="6"/>
                  </a:cubicBezTo>
                  <a:lnTo>
                    <a:pt x="120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7126199" y="624090"/>
              <a:ext cx="55909" cy="89092"/>
            </a:xfrm>
            <a:custGeom>
              <a:avLst/>
              <a:gdLst/>
              <a:ahLst/>
              <a:cxnLst/>
              <a:rect l="l" t="t" r="r" b="b"/>
              <a:pathLst>
                <a:path w="1700" h="2709" extrusionOk="0">
                  <a:moveTo>
                    <a:pt x="1489" y="279"/>
                  </a:moveTo>
                  <a:cubicBezTo>
                    <a:pt x="1489" y="301"/>
                    <a:pt x="1483" y="324"/>
                    <a:pt x="1483" y="347"/>
                  </a:cubicBezTo>
                  <a:lnTo>
                    <a:pt x="1477" y="363"/>
                  </a:lnTo>
                  <a:lnTo>
                    <a:pt x="1472" y="421"/>
                  </a:lnTo>
                  <a:lnTo>
                    <a:pt x="1461" y="494"/>
                  </a:lnTo>
                  <a:lnTo>
                    <a:pt x="1461" y="512"/>
                  </a:lnTo>
                  <a:cubicBezTo>
                    <a:pt x="1448" y="597"/>
                    <a:pt x="1432" y="682"/>
                    <a:pt x="1421" y="767"/>
                  </a:cubicBezTo>
                  <a:cubicBezTo>
                    <a:pt x="1375" y="1068"/>
                    <a:pt x="1324" y="1318"/>
                    <a:pt x="1256" y="1540"/>
                  </a:cubicBezTo>
                  <a:lnTo>
                    <a:pt x="1256" y="1551"/>
                  </a:lnTo>
                  <a:cubicBezTo>
                    <a:pt x="1183" y="1790"/>
                    <a:pt x="1108" y="1971"/>
                    <a:pt x="1012" y="2131"/>
                  </a:cubicBezTo>
                  <a:cubicBezTo>
                    <a:pt x="966" y="2204"/>
                    <a:pt x="921" y="2267"/>
                    <a:pt x="869" y="2319"/>
                  </a:cubicBezTo>
                  <a:cubicBezTo>
                    <a:pt x="835" y="2346"/>
                    <a:pt x="801" y="2369"/>
                    <a:pt x="761" y="2393"/>
                  </a:cubicBezTo>
                  <a:cubicBezTo>
                    <a:pt x="727" y="2409"/>
                    <a:pt x="687" y="2427"/>
                    <a:pt x="648" y="2438"/>
                  </a:cubicBezTo>
                  <a:cubicBezTo>
                    <a:pt x="603" y="2448"/>
                    <a:pt x="557" y="2455"/>
                    <a:pt x="517" y="2455"/>
                  </a:cubicBezTo>
                  <a:cubicBezTo>
                    <a:pt x="494" y="2455"/>
                    <a:pt x="472" y="2448"/>
                    <a:pt x="449" y="2443"/>
                  </a:cubicBezTo>
                  <a:cubicBezTo>
                    <a:pt x="438" y="2438"/>
                    <a:pt x="420" y="2432"/>
                    <a:pt x="409" y="2427"/>
                  </a:cubicBezTo>
                  <a:cubicBezTo>
                    <a:pt x="392" y="2414"/>
                    <a:pt x="381" y="2409"/>
                    <a:pt x="370" y="2398"/>
                  </a:cubicBezTo>
                  <a:cubicBezTo>
                    <a:pt x="357" y="2380"/>
                    <a:pt x="347" y="2358"/>
                    <a:pt x="336" y="2341"/>
                  </a:cubicBezTo>
                  <a:cubicBezTo>
                    <a:pt x="318" y="2307"/>
                    <a:pt x="302" y="2273"/>
                    <a:pt x="289" y="2233"/>
                  </a:cubicBezTo>
                  <a:cubicBezTo>
                    <a:pt x="273" y="2159"/>
                    <a:pt x="267" y="2068"/>
                    <a:pt x="267" y="1971"/>
                  </a:cubicBezTo>
                  <a:cubicBezTo>
                    <a:pt x="273" y="1835"/>
                    <a:pt x="289" y="1705"/>
                    <a:pt x="323" y="1585"/>
                  </a:cubicBezTo>
                  <a:cubicBezTo>
                    <a:pt x="357" y="1494"/>
                    <a:pt x="398" y="1398"/>
                    <a:pt x="467" y="1296"/>
                  </a:cubicBezTo>
                  <a:cubicBezTo>
                    <a:pt x="580" y="1113"/>
                    <a:pt x="722" y="937"/>
                    <a:pt x="910" y="756"/>
                  </a:cubicBezTo>
                  <a:cubicBezTo>
                    <a:pt x="1102" y="573"/>
                    <a:pt x="1307" y="415"/>
                    <a:pt x="1489" y="279"/>
                  </a:cubicBezTo>
                  <a:close/>
                  <a:moveTo>
                    <a:pt x="1551" y="1"/>
                  </a:moveTo>
                  <a:cubicBezTo>
                    <a:pt x="1534" y="1"/>
                    <a:pt x="1511" y="6"/>
                    <a:pt x="1495" y="17"/>
                  </a:cubicBezTo>
                  <a:cubicBezTo>
                    <a:pt x="1244" y="198"/>
                    <a:pt x="1000" y="376"/>
                    <a:pt x="773" y="580"/>
                  </a:cubicBezTo>
                  <a:cubicBezTo>
                    <a:pt x="653" y="682"/>
                    <a:pt x="546" y="796"/>
                    <a:pt x="443" y="914"/>
                  </a:cubicBezTo>
                  <a:cubicBezTo>
                    <a:pt x="341" y="1034"/>
                    <a:pt x="250" y="1165"/>
                    <a:pt x="171" y="1296"/>
                  </a:cubicBezTo>
                  <a:cubicBezTo>
                    <a:pt x="85" y="1449"/>
                    <a:pt x="40" y="1619"/>
                    <a:pt x="17" y="1790"/>
                  </a:cubicBezTo>
                  <a:cubicBezTo>
                    <a:pt x="6" y="1887"/>
                    <a:pt x="0" y="1983"/>
                    <a:pt x="0" y="2080"/>
                  </a:cubicBezTo>
                  <a:cubicBezTo>
                    <a:pt x="6" y="2170"/>
                    <a:pt x="23" y="2262"/>
                    <a:pt x="45" y="2346"/>
                  </a:cubicBezTo>
                  <a:cubicBezTo>
                    <a:pt x="57" y="2380"/>
                    <a:pt x="74" y="2414"/>
                    <a:pt x="92" y="2448"/>
                  </a:cubicBezTo>
                  <a:cubicBezTo>
                    <a:pt x="108" y="2489"/>
                    <a:pt x="131" y="2529"/>
                    <a:pt x="165" y="2558"/>
                  </a:cubicBezTo>
                  <a:cubicBezTo>
                    <a:pt x="182" y="2579"/>
                    <a:pt x="199" y="2597"/>
                    <a:pt x="216" y="2613"/>
                  </a:cubicBezTo>
                  <a:cubicBezTo>
                    <a:pt x="233" y="2626"/>
                    <a:pt x="255" y="2642"/>
                    <a:pt x="278" y="2653"/>
                  </a:cubicBezTo>
                  <a:cubicBezTo>
                    <a:pt x="318" y="2676"/>
                    <a:pt x="357" y="2687"/>
                    <a:pt x="404" y="2699"/>
                  </a:cubicBezTo>
                  <a:cubicBezTo>
                    <a:pt x="430" y="2706"/>
                    <a:pt x="457" y="2708"/>
                    <a:pt x="483" y="2708"/>
                  </a:cubicBezTo>
                  <a:cubicBezTo>
                    <a:pt x="502" y="2708"/>
                    <a:pt x="521" y="2707"/>
                    <a:pt x="540" y="2705"/>
                  </a:cubicBezTo>
                  <a:cubicBezTo>
                    <a:pt x="596" y="2705"/>
                    <a:pt x="653" y="2687"/>
                    <a:pt x="705" y="2671"/>
                  </a:cubicBezTo>
                  <a:cubicBezTo>
                    <a:pt x="790" y="2642"/>
                    <a:pt x="869" y="2597"/>
                    <a:pt x="937" y="2534"/>
                  </a:cubicBezTo>
                  <a:cubicBezTo>
                    <a:pt x="1086" y="2409"/>
                    <a:pt x="1188" y="2238"/>
                    <a:pt x="1267" y="2068"/>
                  </a:cubicBezTo>
                  <a:cubicBezTo>
                    <a:pt x="1364" y="1863"/>
                    <a:pt x="1432" y="1643"/>
                    <a:pt x="1489" y="1426"/>
                  </a:cubicBezTo>
                  <a:cubicBezTo>
                    <a:pt x="1558" y="1194"/>
                    <a:pt x="1603" y="961"/>
                    <a:pt x="1642" y="722"/>
                  </a:cubicBezTo>
                  <a:cubicBezTo>
                    <a:pt x="1660" y="625"/>
                    <a:pt x="1671" y="523"/>
                    <a:pt x="1682" y="421"/>
                  </a:cubicBezTo>
                  <a:cubicBezTo>
                    <a:pt x="1687" y="381"/>
                    <a:pt x="1694" y="335"/>
                    <a:pt x="1694" y="290"/>
                  </a:cubicBezTo>
                  <a:cubicBezTo>
                    <a:pt x="1694" y="266"/>
                    <a:pt x="1694" y="245"/>
                    <a:pt x="1699" y="221"/>
                  </a:cubicBezTo>
                  <a:lnTo>
                    <a:pt x="1699" y="153"/>
                  </a:lnTo>
                  <a:cubicBezTo>
                    <a:pt x="1694" y="142"/>
                    <a:pt x="1694" y="125"/>
                    <a:pt x="1687" y="114"/>
                  </a:cubicBezTo>
                  <a:cubicBezTo>
                    <a:pt x="1687" y="108"/>
                    <a:pt x="1682" y="103"/>
                    <a:pt x="1682" y="96"/>
                  </a:cubicBezTo>
                  <a:cubicBezTo>
                    <a:pt x="1676" y="69"/>
                    <a:pt x="1660" y="46"/>
                    <a:pt x="1637" y="35"/>
                  </a:cubicBezTo>
                  <a:cubicBezTo>
                    <a:pt x="1613" y="11"/>
                    <a:pt x="1585"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7134980" y="633233"/>
              <a:ext cx="40221" cy="71629"/>
            </a:xfrm>
            <a:custGeom>
              <a:avLst/>
              <a:gdLst/>
              <a:ahLst/>
              <a:cxnLst/>
              <a:rect l="l" t="t" r="r" b="b"/>
              <a:pathLst>
                <a:path w="1223" h="2178" extrusionOk="0">
                  <a:moveTo>
                    <a:pt x="1222" y="1"/>
                  </a:moveTo>
                  <a:lnTo>
                    <a:pt x="1222" y="1"/>
                  </a:lnTo>
                  <a:cubicBezTo>
                    <a:pt x="1040" y="137"/>
                    <a:pt x="835" y="295"/>
                    <a:pt x="643" y="478"/>
                  </a:cubicBezTo>
                  <a:cubicBezTo>
                    <a:pt x="455" y="659"/>
                    <a:pt x="313" y="835"/>
                    <a:pt x="200" y="1018"/>
                  </a:cubicBezTo>
                  <a:cubicBezTo>
                    <a:pt x="131" y="1120"/>
                    <a:pt x="90" y="1216"/>
                    <a:pt x="56" y="1307"/>
                  </a:cubicBezTo>
                  <a:cubicBezTo>
                    <a:pt x="22" y="1427"/>
                    <a:pt x="6" y="1557"/>
                    <a:pt x="0" y="1693"/>
                  </a:cubicBezTo>
                  <a:cubicBezTo>
                    <a:pt x="0" y="1790"/>
                    <a:pt x="6" y="1881"/>
                    <a:pt x="22" y="1955"/>
                  </a:cubicBezTo>
                  <a:cubicBezTo>
                    <a:pt x="35" y="1995"/>
                    <a:pt x="51" y="2029"/>
                    <a:pt x="69" y="2063"/>
                  </a:cubicBezTo>
                  <a:cubicBezTo>
                    <a:pt x="80" y="2080"/>
                    <a:pt x="90" y="2102"/>
                    <a:pt x="103" y="2120"/>
                  </a:cubicBezTo>
                  <a:cubicBezTo>
                    <a:pt x="114" y="2131"/>
                    <a:pt x="131" y="2136"/>
                    <a:pt x="142" y="2149"/>
                  </a:cubicBezTo>
                  <a:cubicBezTo>
                    <a:pt x="153" y="2154"/>
                    <a:pt x="171" y="2160"/>
                    <a:pt x="182" y="2165"/>
                  </a:cubicBezTo>
                  <a:cubicBezTo>
                    <a:pt x="205" y="2170"/>
                    <a:pt x="227" y="2177"/>
                    <a:pt x="250" y="2177"/>
                  </a:cubicBezTo>
                  <a:cubicBezTo>
                    <a:pt x="290" y="2177"/>
                    <a:pt x="336" y="2170"/>
                    <a:pt x="381" y="2160"/>
                  </a:cubicBezTo>
                  <a:cubicBezTo>
                    <a:pt x="420" y="2149"/>
                    <a:pt x="460" y="2131"/>
                    <a:pt x="494" y="2115"/>
                  </a:cubicBezTo>
                  <a:cubicBezTo>
                    <a:pt x="534" y="2097"/>
                    <a:pt x="568" y="2068"/>
                    <a:pt x="602" y="2041"/>
                  </a:cubicBezTo>
                  <a:cubicBezTo>
                    <a:pt x="654" y="1989"/>
                    <a:pt x="699" y="1926"/>
                    <a:pt x="745" y="1853"/>
                  </a:cubicBezTo>
                  <a:cubicBezTo>
                    <a:pt x="841" y="1693"/>
                    <a:pt x="916" y="1512"/>
                    <a:pt x="989" y="1273"/>
                  </a:cubicBezTo>
                  <a:lnTo>
                    <a:pt x="989" y="1262"/>
                  </a:lnTo>
                  <a:cubicBezTo>
                    <a:pt x="1057" y="1040"/>
                    <a:pt x="1108" y="790"/>
                    <a:pt x="1154" y="489"/>
                  </a:cubicBezTo>
                  <a:cubicBezTo>
                    <a:pt x="1165" y="404"/>
                    <a:pt x="1181" y="319"/>
                    <a:pt x="1194" y="234"/>
                  </a:cubicBezTo>
                  <a:lnTo>
                    <a:pt x="1194" y="216"/>
                  </a:lnTo>
                  <a:lnTo>
                    <a:pt x="1205" y="143"/>
                  </a:lnTo>
                  <a:lnTo>
                    <a:pt x="1210" y="85"/>
                  </a:lnTo>
                  <a:lnTo>
                    <a:pt x="1216" y="63"/>
                  </a:lnTo>
                  <a:cubicBezTo>
                    <a:pt x="1216" y="46"/>
                    <a:pt x="1222" y="23"/>
                    <a:pt x="1222"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7143169" y="644645"/>
              <a:ext cx="30487" cy="60217"/>
            </a:xfrm>
            <a:custGeom>
              <a:avLst/>
              <a:gdLst/>
              <a:ahLst/>
              <a:cxnLst/>
              <a:rect l="l" t="t" r="r" b="b"/>
              <a:pathLst>
                <a:path w="927" h="1831" extrusionOk="0">
                  <a:moveTo>
                    <a:pt x="927" y="0"/>
                  </a:moveTo>
                  <a:lnTo>
                    <a:pt x="927" y="0"/>
                  </a:lnTo>
                  <a:cubicBezTo>
                    <a:pt x="922" y="45"/>
                    <a:pt x="911" y="97"/>
                    <a:pt x="905" y="142"/>
                  </a:cubicBezTo>
                  <a:cubicBezTo>
                    <a:pt x="916" y="97"/>
                    <a:pt x="922" y="45"/>
                    <a:pt x="927" y="0"/>
                  </a:cubicBezTo>
                  <a:close/>
                  <a:moveTo>
                    <a:pt x="421" y="1614"/>
                  </a:moveTo>
                  <a:cubicBezTo>
                    <a:pt x="399" y="1642"/>
                    <a:pt x="376" y="1665"/>
                    <a:pt x="353" y="1694"/>
                  </a:cubicBezTo>
                  <a:cubicBezTo>
                    <a:pt x="376" y="1671"/>
                    <a:pt x="399" y="1642"/>
                    <a:pt x="421" y="1614"/>
                  </a:cubicBezTo>
                  <a:close/>
                  <a:moveTo>
                    <a:pt x="87" y="1823"/>
                  </a:moveTo>
                  <a:cubicBezTo>
                    <a:pt x="53" y="1823"/>
                    <a:pt x="30" y="1830"/>
                    <a:pt x="1" y="1830"/>
                  </a:cubicBezTo>
                  <a:cubicBezTo>
                    <a:pt x="30" y="1830"/>
                    <a:pt x="53" y="1830"/>
                    <a:pt x="87" y="182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7131033" y="630404"/>
              <a:ext cx="47720" cy="77055"/>
            </a:xfrm>
            <a:custGeom>
              <a:avLst/>
              <a:gdLst/>
              <a:ahLst/>
              <a:cxnLst/>
              <a:rect l="l" t="t" r="r" b="b"/>
              <a:pathLst>
                <a:path w="1451" h="2343" extrusionOk="0">
                  <a:moveTo>
                    <a:pt x="1364" y="1"/>
                  </a:moveTo>
                  <a:cubicBezTo>
                    <a:pt x="1325" y="1"/>
                    <a:pt x="1291" y="35"/>
                    <a:pt x="1285" y="74"/>
                  </a:cubicBezTo>
                  <a:lnTo>
                    <a:pt x="1285" y="98"/>
                  </a:lnTo>
                  <a:cubicBezTo>
                    <a:pt x="1280" y="103"/>
                    <a:pt x="1274" y="103"/>
                    <a:pt x="1274" y="109"/>
                  </a:cubicBezTo>
                  <a:cubicBezTo>
                    <a:pt x="1274" y="121"/>
                    <a:pt x="1267" y="132"/>
                    <a:pt x="1262" y="143"/>
                  </a:cubicBezTo>
                  <a:cubicBezTo>
                    <a:pt x="1291" y="126"/>
                    <a:pt x="1314" y="103"/>
                    <a:pt x="1342" y="87"/>
                  </a:cubicBezTo>
                  <a:lnTo>
                    <a:pt x="1342" y="87"/>
                  </a:lnTo>
                  <a:cubicBezTo>
                    <a:pt x="1342" y="109"/>
                    <a:pt x="1336" y="126"/>
                    <a:pt x="1336" y="143"/>
                  </a:cubicBezTo>
                  <a:lnTo>
                    <a:pt x="1336" y="149"/>
                  </a:lnTo>
                  <a:lnTo>
                    <a:pt x="1336" y="160"/>
                  </a:lnTo>
                  <a:lnTo>
                    <a:pt x="1330" y="171"/>
                  </a:lnTo>
                  <a:lnTo>
                    <a:pt x="1325" y="229"/>
                  </a:lnTo>
                  <a:lnTo>
                    <a:pt x="1314" y="302"/>
                  </a:lnTo>
                  <a:lnTo>
                    <a:pt x="1314" y="308"/>
                  </a:lnTo>
                  <a:lnTo>
                    <a:pt x="1314" y="320"/>
                  </a:lnTo>
                  <a:cubicBezTo>
                    <a:pt x="1308" y="360"/>
                    <a:pt x="1301" y="399"/>
                    <a:pt x="1296" y="433"/>
                  </a:cubicBezTo>
                  <a:cubicBezTo>
                    <a:pt x="1291" y="478"/>
                    <a:pt x="1285" y="530"/>
                    <a:pt x="1274" y="575"/>
                  </a:cubicBezTo>
                  <a:cubicBezTo>
                    <a:pt x="1262" y="649"/>
                    <a:pt x="1251" y="722"/>
                    <a:pt x="1240" y="790"/>
                  </a:cubicBezTo>
                  <a:cubicBezTo>
                    <a:pt x="1199" y="1002"/>
                    <a:pt x="1160" y="1178"/>
                    <a:pt x="1109" y="1348"/>
                  </a:cubicBezTo>
                  <a:lnTo>
                    <a:pt x="1109" y="1359"/>
                  </a:lnTo>
                  <a:cubicBezTo>
                    <a:pt x="1036" y="1598"/>
                    <a:pt x="961" y="1779"/>
                    <a:pt x="865" y="1939"/>
                  </a:cubicBezTo>
                  <a:cubicBezTo>
                    <a:pt x="842" y="1978"/>
                    <a:pt x="813" y="2012"/>
                    <a:pt x="790" y="2046"/>
                  </a:cubicBezTo>
                  <a:cubicBezTo>
                    <a:pt x="768" y="2075"/>
                    <a:pt x="745" y="2104"/>
                    <a:pt x="722" y="2127"/>
                  </a:cubicBezTo>
                  <a:cubicBezTo>
                    <a:pt x="716" y="2127"/>
                    <a:pt x="711" y="2132"/>
                    <a:pt x="705" y="2138"/>
                  </a:cubicBezTo>
                  <a:cubicBezTo>
                    <a:pt x="677" y="2161"/>
                    <a:pt x="648" y="2183"/>
                    <a:pt x="614" y="2201"/>
                  </a:cubicBezTo>
                  <a:cubicBezTo>
                    <a:pt x="609" y="2206"/>
                    <a:pt x="603" y="2206"/>
                    <a:pt x="603" y="2211"/>
                  </a:cubicBezTo>
                  <a:cubicBezTo>
                    <a:pt x="575" y="2222"/>
                    <a:pt x="546" y="2235"/>
                    <a:pt x="517" y="2240"/>
                  </a:cubicBezTo>
                  <a:cubicBezTo>
                    <a:pt x="512" y="2240"/>
                    <a:pt x="506" y="2246"/>
                    <a:pt x="501" y="2246"/>
                  </a:cubicBezTo>
                  <a:cubicBezTo>
                    <a:pt x="483" y="2251"/>
                    <a:pt x="472" y="2251"/>
                    <a:pt x="456" y="2256"/>
                  </a:cubicBezTo>
                  <a:cubicBezTo>
                    <a:pt x="422" y="2263"/>
                    <a:pt x="399" y="2263"/>
                    <a:pt x="370" y="2263"/>
                  </a:cubicBezTo>
                  <a:cubicBezTo>
                    <a:pt x="354" y="2263"/>
                    <a:pt x="330" y="2256"/>
                    <a:pt x="313" y="2256"/>
                  </a:cubicBezTo>
                  <a:cubicBezTo>
                    <a:pt x="313" y="2256"/>
                    <a:pt x="307" y="2256"/>
                    <a:pt x="302" y="2251"/>
                  </a:cubicBezTo>
                  <a:cubicBezTo>
                    <a:pt x="291" y="2246"/>
                    <a:pt x="273" y="2240"/>
                    <a:pt x="262" y="2235"/>
                  </a:cubicBezTo>
                  <a:cubicBezTo>
                    <a:pt x="257" y="2235"/>
                    <a:pt x="257" y="2229"/>
                    <a:pt x="251" y="2229"/>
                  </a:cubicBezTo>
                  <a:cubicBezTo>
                    <a:pt x="239" y="2217"/>
                    <a:pt x="234" y="2211"/>
                    <a:pt x="223" y="2206"/>
                  </a:cubicBezTo>
                  <a:cubicBezTo>
                    <a:pt x="217" y="2201"/>
                    <a:pt x="217" y="2195"/>
                    <a:pt x="210" y="2188"/>
                  </a:cubicBezTo>
                  <a:cubicBezTo>
                    <a:pt x="200" y="2172"/>
                    <a:pt x="194" y="2161"/>
                    <a:pt x="189" y="2149"/>
                  </a:cubicBezTo>
                  <a:cubicBezTo>
                    <a:pt x="171" y="2115"/>
                    <a:pt x="155" y="2081"/>
                    <a:pt x="142" y="2041"/>
                  </a:cubicBezTo>
                  <a:cubicBezTo>
                    <a:pt x="142" y="2030"/>
                    <a:pt x="137" y="2018"/>
                    <a:pt x="137" y="2007"/>
                  </a:cubicBezTo>
                  <a:cubicBezTo>
                    <a:pt x="131" y="2007"/>
                    <a:pt x="131" y="2001"/>
                    <a:pt x="126" y="2001"/>
                  </a:cubicBezTo>
                  <a:cubicBezTo>
                    <a:pt x="120" y="2001"/>
                    <a:pt x="108" y="1996"/>
                    <a:pt x="97" y="1996"/>
                  </a:cubicBezTo>
                  <a:cubicBezTo>
                    <a:pt x="69" y="1996"/>
                    <a:pt x="35" y="2012"/>
                    <a:pt x="24" y="2046"/>
                  </a:cubicBezTo>
                  <a:cubicBezTo>
                    <a:pt x="18" y="2064"/>
                    <a:pt x="18" y="2081"/>
                    <a:pt x="24" y="2098"/>
                  </a:cubicBezTo>
                  <a:cubicBezTo>
                    <a:pt x="0" y="2143"/>
                    <a:pt x="13" y="2201"/>
                    <a:pt x="52" y="2235"/>
                  </a:cubicBezTo>
                  <a:cubicBezTo>
                    <a:pt x="137" y="2308"/>
                    <a:pt x="234" y="2342"/>
                    <a:pt x="341" y="2342"/>
                  </a:cubicBezTo>
                  <a:cubicBezTo>
                    <a:pt x="381" y="2342"/>
                    <a:pt x="422" y="2337"/>
                    <a:pt x="461" y="2325"/>
                  </a:cubicBezTo>
                  <a:cubicBezTo>
                    <a:pt x="603" y="2291"/>
                    <a:pt x="722" y="2206"/>
                    <a:pt x="813" y="2093"/>
                  </a:cubicBezTo>
                  <a:cubicBezTo>
                    <a:pt x="819" y="2086"/>
                    <a:pt x="819" y="2081"/>
                    <a:pt x="819" y="2081"/>
                  </a:cubicBezTo>
                  <a:cubicBezTo>
                    <a:pt x="865" y="2041"/>
                    <a:pt x="905" y="2001"/>
                    <a:pt x="944" y="1956"/>
                  </a:cubicBezTo>
                  <a:cubicBezTo>
                    <a:pt x="1018" y="1871"/>
                    <a:pt x="1075" y="1774"/>
                    <a:pt x="1126" y="1677"/>
                  </a:cubicBezTo>
                  <a:cubicBezTo>
                    <a:pt x="1172" y="1581"/>
                    <a:pt x="1211" y="1479"/>
                    <a:pt x="1240" y="1377"/>
                  </a:cubicBezTo>
                  <a:cubicBezTo>
                    <a:pt x="1308" y="1155"/>
                    <a:pt x="1348" y="934"/>
                    <a:pt x="1376" y="706"/>
                  </a:cubicBezTo>
                  <a:cubicBezTo>
                    <a:pt x="1387" y="604"/>
                    <a:pt x="1404" y="496"/>
                    <a:pt x="1416" y="394"/>
                  </a:cubicBezTo>
                  <a:cubicBezTo>
                    <a:pt x="1421" y="302"/>
                    <a:pt x="1432" y="205"/>
                    <a:pt x="1445" y="115"/>
                  </a:cubicBezTo>
                  <a:lnTo>
                    <a:pt x="1445" y="92"/>
                  </a:lnTo>
                  <a:cubicBezTo>
                    <a:pt x="1450" y="47"/>
                    <a:pt x="1416" y="6"/>
                    <a:pt x="1376" y="6"/>
                  </a:cubicBezTo>
                  <a:cubicBezTo>
                    <a:pt x="1370" y="1"/>
                    <a:pt x="1370" y="1"/>
                    <a:pt x="13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7135506" y="633233"/>
              <a:ext cx="39695" cy="71629"/>
            </a:xfrm>
            <a:custGeom>
              <a:avLst/>
              <a:gdLst/>
              <a:ahLst/>
              <a:cxnLst/>
              <a:rect l="l" t="t" r="r" b="b"/>
              <a:pathLst>
                <a:path w="1207" h="2178" extrusionOk="0">
                  <a:moveTo>
                    <a:pt x="1206" y="1"/>
                  </a:moveTo>
                  <a:lnTo>
                    <a:pt x="1206" y="1"/>
                  </a:lnTo>
                  <a:cubicBezTo>
                    <a:pt x="1178" y="17"/>
                    <a:pt x="1155" y="40"/>
                    <a:pt x="1126" y="57"/>
                  </a:cubicBezTo>
                  <a:cubicBezTo>
                    <a:pt x="1120" y="80"/>
                    <a:pt x="1110" y="108"/>
                    <a:pt x="1097" y="132"/>
                  </a:cubicBezTo>
                  <a:cubicBezTo>
                    <a:pt x="1081" y="177"/>
                    <a:pt x="1063" y="227"/>
                    <a:pt x="1047" y="274"/>
                  </a:cubicBezTo>
                  <a:cubicBezTo>
                    <a:pt x="1007" y="398"/>
                    <a:pt x="961" y="518"/>
                    <a:pt x="916" y="643"/>
                  </a:cubicBezTo>
                  <a:cubicBezTo>
                    <a:pt x="819" y="916"/>
                    <a:pt x="711" y="1182"/>
                    <a:pt x="569" y="1433"/>
                  </a:cubicBezTo>
                  <a:cubicBezTo>
                    <a:pt x="501" y="1557"/>
                    <a:pt x="422" y="1682"/>
                    <a:pt x="325" y="1785"/>
                  </a:cubicBezTo>
                  <a:cubicBezTo>
                    <a:pt x="286" y="1824"/>
                    <a:pt x="245" y="1858"/>
                    <a:pt x="205" y="1887"/>
                  </a:cubicBezTo>
                  <a:cubicBezTo>
                    <a:pt x="177" y="1898"/>
                    <a:pt x="149" y="1910"/>
                    <a:pt x="121" y="1921"/>
                  </a:cubicBezTo>
                  <a:cubicBezTo>
                    <a:pt x="103" y="1926"/>
                    <a:pt x="87" y="1926"/>
                    <a:pt x="64" y="1926"/>
                  </a:cubicBezTo>
                  <a:cubicBezTo>
                    <a:pt x="47" y="1926"/>
                    <a:pt x="29" y="1926"/>
                    <a:pt x="6" y="1921"/>
                  </a:cubicBezTo>
                  <a:lnTo>
                    <a:pt x="1" y="1921"/>
                  </a:lnTo>
                  <a:cubicBezTo>
                    <a:pt x="1" y="1932"/>
                    <a:pt x="6" y="1944"/>
                    <a:pt x="6" y="1955"/>
                  </a:cubicBezTo>
                  <a:cubicBezTo>
                    <a:pt x="19" y="1995"/>
                    <a:pt x="35" y="2029"/>
                    <a:pt x="53" y="2063"/>
                  </a:cubicBezTo>
                  <a:cubicBezTo>
                    <a:pt x="58" y="2075"/>
                    <a:pt x="64" y="2086"/>
                    <a:pt x="74" y="2102"/>
                  </a:cubicBezTo>
                  <a:cubicBezTo>
                    <a:pt x="81" y="2109"/>
                    <a:pt x="81" y="2115"/>
                    <a:pt x="87" y="2120"/>
                  </a:cubicBezTo>
                  <a:cubicBezTo>
                    <a:pt x="98" y="2125"/>
                    <a:pt x="103" y="2131"/>
                    <a:pt x="115" y="2143"/>
                  </a:cubicBezTo>
                  <a:cubicBezTo>
                    <a:pt x="121" y="2143"/>
                    <a:pt x="121" y="2149"/>
                    <a:pt x="126" y="2149"/>
                  </a:cubicBezTo>
                  <a:cubicBezTo>
                    <a:pt x="137" y="2154"/>
                    <a:pt x="155" y="2160"/>
                    <a:pt x="166" y="2165"/>
                  </a:cubicBezTo>
                  <a:cubicBezTo>
                    <a:pt x="171" y="2170"/>
                    <a:pt x="177" y="2170"/>
                    <a:pt x="177" y="2170"/>
                  </a:cubicBezTo>
                  <a:cubicBezTo>
                    <a:pt x="194" y="2170"/>
                    <a:pt x="218" y="2177"/>
                    <a:pt x="234" y="2177"/>
                  </a:cubicBezTo>
                  <a:cubicBezTo>
                    <a:pt x="263" y="2177"/>
                    <a:pt x="286" y="2170"/>
                    <a:pt x="320" y="2170"/>
                  </a:cubicBezTo>
                  <a:cubicBezTo>
                    <a:pt x="336" y="2165"/>
                    <a:pt x="347" y="2165"/>
                    <a:pt x="365" y="2160"/>
                  </a:cubicBezTo>
                  <a:cubicBezTo>
                    <a:pt x="370" y="2160"/>
                    <a:pt x="376" y="2154"/>
                    <a:pt x="381" y="2154"/>
                  </a:cubicBezTo>
                  <a:cubicBezTo>
                    <a:pt x="410" y="2149"/>
                    <a:pt x="439" y="2136"/>
                    <a:pt x="467" y="2125"/>
                  </a:cubicBezTo>
                  <a:cubicBezTo>
                    <a:pt x="467" y="2120"/>
                    <a:pt x="473" y="2120"/>
                    <a:pt x="478" y="2115"/>
                  </a:cubicBezTo>
                  <a:cubicBezTo>
                    <a:pt x="512" y="2097"/>
                    <a:pt x="541" y="2075"/>
                    <a:pt x="569" y="2052"/>
                  </a:cubicBezTo>
                  <a:cubicBezTo>
                    <a:pt x="575" y="2046"/>
                    <a:pt x="580" y="2041"/>
                    <a:pt x="586" y="2041"/>
                  </a:cubicBezTo>
                  <a:cubicBezTo>
                    <a:pt x="609" y="2012"/>
                    <a:pt x="632" y="1989"/>
                    <a:pt x="654" y="1960"/>
                  </a:cubicBezTo>
                  <a:cubicBezTo>
                    <a:pt x="677" y="1926"/>
                    <a:pt x="706" y="1892"/>
                    <a:pt x="729" y="1853"/>
                  </a:cubicBezTo>
                  <a:cubicBezTo>
                    <a:pt x="825" y="1693"/>
                    <a:pt x="900" y="1512"/>
                    <a:pt x="973" y="1273"/>
                  </a:cubicBezTo>
                  <a:lnTo>
                    <a:pt x="973" y="1262"/>
                  </a:lnTo>
                  <a:cubicBezTo>
                    <a:pt x="1024" y="1092"/>
                    <a:pt x="1063" y="916"/>
                    <a:pt x="1104" y="704"/>
                  </a:cubicBezTo>
                  <a:cubicBezTo>
                    <a:pt x="1115" y="636"/>
                    <a:pt x="1126" y="563"/>
                    <a:pt x="1138" y="489"/>
                  </a:cubicBezTo>
                  <a:cubicBezTo>
                    <a:pt x="1144" y="444"/>
                    <a:pt x="1155" y="392"/>
                    <a:pt x="1160" y="347"/>
                  </a:cubicBezTo>
                  <a:cubicBezTo>
                    <a:pt x="1165" y="313"/>
                    <a:pt x="1172" y="274"/>
                    <a:pt x="1178" y="234"/>
                  </a:cubicBezTo>
                  <a:lnTo>
                    <a:pt x="1178" y="222"/>
                  </a:lnTo>
                  <a:lnTo>
                    <a:pt x="1178" y="216"/>
                  </a:lnTo>
                  <a:lnTo>
                    <a:pt x="1189" y="143"/>
                  </a:lnTo>
                  <a:lnTo>
                    <a:pt x="1194" y="85"/>
                  </a:lnTo>
                  <a:lnTo>
                    <a:pt x="1200" y="74"/>
                  </a:lnTo>
                  <a:lnTo>
                    <a:pt x="1200" y="63"/>
                  </a:lnTo>
                  <a:lnTo>
                    <a:pt x="1200" y="57"/>
                  </a:lnTo>
                  <a:cubicBezTo>
                    <a:pt x="1200" y="40"/>
                    <a:pt x="1206" y="23"/>
                    <a:pt x="1206"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7577295" y="810235"/>
              <a:ext cx="56106" cy="89125"/>
            </a:xfrm>
            <a:custGeom>
              <a:avLst/>
              <a:gdLst/>
              <a:ahLst/>
              <a:cxnLst/>
              <a:rect l="l" t="t" r="r" b="b"/>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7586109" y="819377"/>
              <a:ext cx="40386" cy="71596"/>
            </a:xfrm>
            <a:custGeom>
              <a:avLst/>
              <a:gdLst/>
              <a:ahLst/>
              <a:cxnLst/>
              <a:rect l="l" t="t" r="r" b="b"/>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7625345" y="822140"/>
              <a:ext cx="789" cy="4538"/>
            </a:xfrm>
            <a:custGeom>
              <a:avLst/>
              <a:gdLst/>
              <a:ahLst/>
              <a:cxnLst/>
              <a:rect l="l" t="t" r="r" b="b"/>
              <a:pathLst>
                <a:path w="24" h="138" extrusionOk="0">
                  <a:moveTo>
                    <a:pt x="24" y="1"/>
                  </a:moveTo>
                  <a:lnTo>
                    <a:pt x="11" y="58"/>
                  </a:lnTo>
                  <a:lnTo>
                    <a:pt x="0" y="137"/>
                  </a:lnTo>
                  <a:lnTo>
                    <a:pt x="11" y="64"/>
                  </a:lnTo>
                  <a:lnTo>
                    <a:pt x="24"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7582196" y="816714"/>
              <a:ext cx="47654" cy="76858"/>
            </a:xfrm>
            <a:custGeom>
              <a:avLst/>
              <a:gdLst/>
              <a:ahLst/>
              <a:cxnLst/>
              <a:rect l="l" t="t" r="r" b="b"/>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7586668" y="819377"/>
              <a:ext cx="39827" cy="71596"/>
            </a:xfrm>
            <a:custGeom>
              <a:avLst/>
              <a:gdLst/>
              <a:ahLst/>
              <a:cxnLst/>
              <a:rect l="l" t="t" r="r" b="b"/>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7228054" y="722753"/>
              <a:ext cx="55909" cy="89092"/>
            </a:xfrm>
            <a:custGeom>
              <a:avLst/>
              <a:gdLst/>
              <a:ahLst/>
              <a:cxnLst/>
              <a:rect l="l" t="t" r="r" b="b"/>
              <a:pathLst>
                <a:path w="1700" h="2709" extrusionOk="0">
                  <a:moveTo>
                    <a:pt x="1488" y="279"/>
                  </a:moveTo>
                  <a:cubicBezTo>
                    <a:pt x="1483" y="301"/>
                    <a:pt x="1483" y="324"/>
                    <a:pt x="1477" y="342"/>
                  </a:cubicBezTo>
                  <a:lnTo>
                    <a:pt x="1477" y="364"/>
                  </a:lnTo>
                  <a:lnTo>
                    <a:pt x="1472" y="421"/>
                  </a:lnTo>
                  <a:lnTo>
                    <a:pt x="1461" y="494"/>
                  </a:lnTo>
                  <a:lnTo>
                    <a:pt x="1454" y="512"/>
                  </a:lnTo>
                  <a:cubicBezTo>
                    <a:pt x="1443" y="597"/>
                    <a:pt x="1432" y="683"/>
                    <a:pt x="1420" y="767"/>
                  </a:cubicBezTo>
                  <a:cubicBezTo>
                    <a:pt x="1375" y="1069"/>
                    <a:pt x="1318" y="1313"/>
                    <a:pt x="1256" y="1540"/>
                  </a:cubicBezTo>
                  <a:lnTo>
                    <a:pt x="1249" y="1551"/>
                  </a:lnTo>
                  <a:cubicBezTo>
                    <a:pt x="1181" y="1790"/>
                    <a:pt x="1102" y="1971"/>
                    <a:pt x="1011" y="2131"/>
                  </a:cubicBezTo>
                  <a:cubicBezTo>
                    <a:pt x="966" y="2205"/>
                    <a:pt x="915" y="2267"/>
                    <a:pt x="863" y="2319"/>
                  </a:cubicBezTo>
                  <a:cubicBezTo>
                    <a:pt x="829" y="2346"/>
                    <a:pt x="795" y="2370"/>
                    <a:pt x="761" y="2393"/>
                  </a:cubicBezTo>
                  <a:cubicBezTo>
                    <a:pt x="727" y="2409"/>
                    <a:pt x="688" y="2427"/>
                    <a:pt x="648" y="2438"/>
                  </a:cubicBezTo>
                  <a:cubicBezTo>
                    <a:pt x="602" y="2449"/>
                    <a:pt x="557" y="2456"/>
                    <a:pt x="512" y="2456"/>
                  </a:cubicBezTo>
                  <a:cubicBezTo>
                    <a:pt x="494" y="2456"/>
                    <a:pt x="472" y="2449"/>
                    <a:pt x="449" y="2443"/>
                  </a:cubicBezTo>
                  <a:cubicBezTo>
                    <a:pt x="431" y="2438"/>
                    <a:pt x="420" y="2432"/>
                    <a:pt x="409" y="2427"/>
                  </a:cubicBezTo>
                  <a:cubicBezTo>
                    <a:pt x="392" y="2415"/>
                    <a:pt x="381" y="2409"/>
                    <a:pt x="370" y="2398"/>
                  </a:cubicBezTo>
                  <a:cubicBezTo>
                    <a:pt x="352" y="2381"/>
                    <a:pt x="341" y="2359"/>
                    <a:pt x="329" y="2341"/>
                  </a:cubicBezTo>
                  <a:cubicBezTo>
                    <a:pt x="313" y="2307"/>
                    <a:pt x="302" y="2273"/>
                    <a:pt x="289" y="2233"/>
                  </a:cubicBezTo>
                  <a:cubicBezTo>
                    <a:pt x="273" y="2160"/>
                    <a:pt x="261" y="2068"/>
                    <a:pt x="261" y="1971"/>
                  </a:cubicBezTo>
                  <a:cubicBezTo>
                    <a:pt x="268" y="1835"/>
                    <a:pt x="289" y="1705"/>
                    <a:pt x="323" y="1580"/>
                  </a:cubicBezTo>
                  <a:cubicBezTo>
                    <a:pt x="352" y="1494"/>
                    <a:pt x="397" y="1399"/>
                    <a:pt x="460" y="1296"/>
                  </a:cubicBezTo>
                  <a:cubicBezTo>
                    <a:pt x="574" y="1114"/>
                    <a:pt x="722" y="932"/>
                    <a:pt x="908" y="756"/>
                  </a:cubicBezTo>
                  <a:cubicBezTo>
                    <a:pt x="1102" y="574"/>
                    <a:pt x="1307" y="410"/>
                    <a:pt x="1483" y="279"/>
                  </a:cubicBezTo>
                  <a:close/>
                  <a:moveTo>
                    <a:pt x="1551" y="1"/>
                  </a:moveTo>
                  <a:cubicBezTo>
                    <a:pt x="1529" y="1"/>
                    <a:pt x="1506" y="6"/>
                    <a:pt x="1488" y="17"/>
                  </a:cubicBezTo>
                  <a:cubicBezTo>
                    <a:pt x="1244" y="199"/>
                    <a:pt x="1000" y="376"/>
                    <a:pt x="767" y="580"/>
                  </a:cubicBezTo>
                  <a:cubicBezTo>
                    <a:pt x="653" y="683"/>
                    <a:pt x="540" y="796"/>
                    <a:pt x="443" y="915"/>
                  </a:cubicBezTo>
                  <a:cubicBezTo>
                    <a:pt x="341" y="1035"/>
                    <a:pt x="250" y="1160"/>
                    <a:pt x="171" y="1296"/>
                  </a:cubicBezTo>
                  <a:cubicBezTo>
                    <a:pt x="85" y="1449"/>
                    <a:pt x="40" y="1620"/>
                    <a:pt x="11" y="1790"/>
                  </a:cubicBezTo>
                  <a:cubicBezTo>
                    <a:pt x="0" y="1887"/>
                    <a:pt x="0" y="1984"/>
                    <a:pt x="0" y="2081"/>
                  </a:cubicBezTo>
                  <a:cubicBezTo>
                    <a:pt x="6" y="2171"/>
                    <a:pt x="17" y="2262"/>
                    <a:pt x="45" y="2346"/>
                  </a:cubicBezTo>
                  <a:cubicBezTo>
                    <a:pt x="56" y="2381"/>
                    <a:pt x="68" y="2415"/>
                    <a:pt x="85" y="2449"/>
                  </a:cubicBezTo>
                  <a:cubicBezTo>
                    <a:pt x="108" y="2490"/>
                    <a:pt x="131" y="2529"/>
                    <a:pt x="158" y="2558"/>
                  </a:cubicBezTo>
                  <a:cubicBezTo>
                    <a:pt x="176" y="2580"/>
                    <a:pt x="193" y="2597"/>
                    <a:pt x="216" y="2614"/>
                  </a:cubicBezTo>
                  <a:cubicBezTo>
                    <a:pt x="233" y="2626"/>
                    <a:pt x="255" y="2642"/>
                    <a:pt x="278" y="2653"/>
                  </a:cubicBezTo>
                  <a:cubicBezTo>
                    <a:pt x="313" y="2676"/>
                    <a:pt x="358" y="2687"/>
                    <a:pt x="404" y="2700"/>
                  </a:cubicBezTo>
                  <a:cubicBezTo>
                    <a:pt x="430" y="2706"/>
                    <a:pt x="457" y="2709"/>
                    <a:pt x="483" y="2709"/>
                  </a:cubicBezTo>
                  <a:cubicBezTo>
                    <a:pt x="502" y="2709"/>
                    <a:pt x="521" y="2707"/>
                    <a:pt x="540" y="2705"/>
                  </a:cubicBezTo>
                  <a:cubicBezTo>
                    <a:pt x="591" y="2700"/>
                    <a:pt x="648" y="2687"/>
                    <a:pt x="698" y="2671"/>
                  </a:cubicBezTo>
                  <a:cubicBezTo>
                    <a:pt x="790" y="2642"/>
                    <a:pt x="869" y="2597"/>
                    <a:pt x="937" y="2535"/>
                  </a:cubicBezTo>
                  <a:cubicBezTo>
                    <a:pt x="1086" y="2409"/>
                    <a:pt x="1181" y="2239"/>
                    <a:pt x="1267" y="2068"/>
                  </a:cubicBezTo>
                  <a:cubicBezTo>
                    <a:pt x="1364" y="1864"/>
                    <a:pt x="1432" y="1643"/>
                    <a:pt x="1488" y="1426"/>
                  </a:cubicBezTo>
                  <a:cubicBezTo>
                    <a:pt x="1551" y="1194"/>
                    <a:pt x="1603" y="961"/>
                    <a:pt x="1642" y="722"/>
                  </a:cubicBezTo>
                  <a:cubicBezTo>
                    <a:pt x="1653" y="625"/>
                    <a:pt x="1671" y="523"/>
                    <a:pt x="1682" y="421"/>
                  </a:cubicBezTo>
                  <a:cubicBezTo>
                    <a:pt x="1687" y="381"/>
                    <a:pt x="1687" y="335"/>
                    <a:pt x="1693" y="290"/>
                  </a:cubicBezTo>
                  <a:lnTo>
                    <a:pt x="1693" y="222"/>
                  </a:lnTo>
                  <a:cubicBezTo>
                    <a:pt x="1699" y="199"/>
                    <a:pt x="1699" y="177"/>
                    <a:pt x="1699" y="154"/>
                  </a:cubicBezTo>
                  <a:cubicBezTo>
                    <a:pt x="1693" y="143"/>
                    <a:pt x="1687" y="125"/>
                    <a:pt x="1687" y="114"/>
                  </a:cubicBezTo>
                  <a:cubicBezTo>
                    <a:pt x="1682" y="109"/>
                    <a:pt x="1682" y="103"/>
                    <a:pt x="1676" y="96"/>
                  </a:cubicBezTo>
                  <a:cubicBezTo>
                    <a:pt x="1676" y="69"/>
                    <a:pt x="1659" y="46"/>
                    <a:pt x="1631" y="35"/>
                  </a:cubicBezTo>
                  <a:cubicBezTo>
                    <a:pt x="1614" y="12"/>
                    <a:pt x="1579"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7236605" y="731929"/>
              <a:ext cx="40419" cy="71596"/>
            </a:xfrm>
            <a:custGeom>
              <a:avLst/>
              <a:gdLst/>
              <a:ahLst/>
              <a:cxnLst/>
              <a:rect l="l" t="t" r="r" b="b"/>
              <a:pathLst>
                <a:path w="1229" h="2177" extrusionOk="0">
                  <a:moveTo>
                    <a:pt x="1223" y="0"/>
                  </a:moveTo>
                  <a:cubicBezTo>
                    <a:pt x="1047" y="131"/>
                    <a:pt x="842" y="295"/>
                    <a:pt x="648" y="477"/>
                  </a:cubicBezTo>
                  <a:cubicBezTo>
                    <a:pt x="462" y="653"/>
                    <a:pt x="314" y="835"/>
                    <a:pt x="200" y="1017"/>
                  </a:cubicBezTo>
                  <a:cubicBezTo>
                    <a:pt x="137" y="1120"/>
                    <a:pt x="92" y="1215"/>
                    <a:pt x="63" y="1306"/>
                  </a:cubicBezTo>
                  <a:cubicBezTo>
                    <a:pt x="29" y="1426"/>
                    <a:pt x="8" y="1556"/>
                    <a:pt x="1" y="1692"/>
                  </a:cubicBezTo>
                  <a:cubicBezTo>
                    <a:pt x="1" y="1789"/>
                    <a:pt x="13" y="1881"/>
                    <a:pt x="29" y="1954"/>
                  </a:cubicBezTo>
                  <a:cubicBezTo>
                    <a:pt x="42" y="1994"/>
                    <a:pt x="53" y="2028"/>
                    <a:pt x="69" y="2062"/>
                  </a:cubicBezTo>
                  <a:cubicBezTo>
                    <a:pt x="81" y="2080"/>
                    <a:pt x="92" y="2102"/>
                    <a:pt x="110" y="2119"/>
                  </a:cubicBezTo>
                  <a:cubicBezTo>
                    <a:pt x="121" y="2130"/>
                    <a:pt x="132" y="2136"/>
                    <a:pt x="149" y="2148"/>
                  </a:cubicBezTo>
                  <a:cubicBezTo>
                    <a:pt x="160" y="2153"/>
                    <a:pt x="171" y="2159"/>
                    <a:pt x="189" y="2164"/>
                  </a:cubicBezTo>
                  <a:cubicBezTo>
                    <a:pt x="212" y="2170"/>
                    <a:pt x="234" y="2177"/>
                    <a:pt x="252" y="2177"/>
                  </a:cubicBezTo>
                  <a:cubicBezTo>
                    <a:pt x="297" y="2177"/>
                    <a:pt x="342" y="2170"/>
                    <a:pt x="388" y="2159"/>
                  </a:cubicBezTo>
                  <a:cubicBezTo>
                    <a:pt x="428" y="2148"/>
                    <a:pt x="467" y="2130"/>
                    <a:pt x="501" y="2114"/>
                  </a:cubicBezTo>
                  <a:cubicBezTo>
                    <a:pt x="535" y="2091"/>
                    <a:pt x="569" y="2067"/>
                    <a:pt x="603" y="2040"/>
                  </a:cubicBezTo>
                  <a:cubicBezTo>
                    <a:pt x="655" y="1988"/>
                    <a:pt x="706" y="1926"/>
                    <a:pt x="751" y="1852"/>
                  </a:cubicBezTo>
                  <a:cubicBezTo>
                    <a:pt x="842" y="1692"/>
                    <a:pt x="921" y="1511"/>
                    <a:pt x="989" y="1272"/>
                  </a:cubicBezTo>
                  <a:lnTo>
                    <a:pt x="996" y="1261"/>
                  </a:lnTo>
                  <a:cubicBezTo>
                    <a:pt x="1058" y="1034"/>
                    <a:pt x="1115" y="790"/>
                    <a:pt x="1160" y="488"/>
                  </a:cubicBezTo>
                  <a:cubicBezTo>
                    <a:pt x="1172" y="404"/>
                    <a:pt x="1183" y="318"/>
                    <a:pt x="1194" y="233"/>
                  </a:cubicBezTo>
                  <a:lnTo>
                    <a:pt x="1201" y="215"/>
                  </a:lnTo>
                  <a:lnTo>
                    <a:pt x="1212" y="142"/>
                  </a:lnTo>
                  <a:lnTo>
                    <a:pt x="1217" y="85"/>
                  </a:lnTo>
                  <a:lnTo>
                    <a:pt x="1217" y="63"/>
                  </a:lnTo>
                  <a:cubicBezTo>
                    <a:pt x="1223" y="45"/>
                    <a:pt x="1223" y="22"/>
                    <a:pt x="122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7239795" y="731929"/>
              <a:ext cx="37229" cy="71596"/>
            </a:xfrm>
            <a:custGeom>
              <a:avLst/>
              <a:gdLst/>
              <a:ahLst/>
              <a:cxnLst/>
              <a:rect l="l" t="t" r="r" b="b"/>
              <a:pathLst>
                <a:path w="1132" h="2177" extrusionOk="0">
                  <a:moveTo>
                    <a:pt x="239" y="2170"/>
                  </a:moveTo>
                  <a:cubicBezTo>
                    <a:pt x="211" y="2170"/>
                    <a:pt x="183" y="2177"/>
                    <a:pt x="155" y="2177"/>
                  </a:cubicBezTo>
                  <a:cubicBezTo>
                    <a:pt x="137" y="2177"/>
                    <a:pt x="121" y="2170"/>
                    <a:pt x="103" y="2170"/>
                  </a:cubicBezTo>
                  <a:cubicBezTo>
                    <a:pt x="121" y="2170"/>
                    <a:pt x="137" y="2177"/>
                    <a:pt x="155" y="2177"/>
                  </a:cubicBezTo>
                  <a:cubicBezTo>
                    <a:pt x="183" y="2177"/>
                    <a:pt x="211" y="2170"/>
                    <a:pt x="239" y="2170"/>
                  </a:cubicBezTo>
                  <a:close/>
                  <a:moveTo>
                    <a:pt x="388" y="2125"/>
                  </a:moveTo>
                  <a:cubicBezTo>
                    <a:pt x="365" y="2136"/>
                    <a:pt x="336" y="2142"/>
                    <a:pt x="307" y="2153"/>
                  </a:cubicBezTo>
                  <a:cubicBezTo>
                    <a:pt x="336" y="2142"/>
                    <a:pt x="365" y="2136"/>
                    <a:pt x="388" y="2125"/>
                  </a:cubicBezTo>
                  <a:close/>
                  <a:moveTo>
                    <a:pt x="1" y="2102"/>
                  </a:moveTo>
                  <a:cubicBezTo>
                    <a:pt x="6" y="2108"/>
                    <a:pt x="6" y="2114"/>
                    <a:pt x="13" y="2119"/>
                  </a:cubicBezTo>
                  <a:cubicBezTo>
                    <a:pt x="24" y="2125"/>
                    <a:pt x="29" y="2130"/>
                    <a:pt x="40" y="2142"/>
                  </a:cubicBezTo>
                  <a:cubicBezTo>
                    <a:pt x="29" y="2130"/>
                    <a:pt x="24" y="2125"/>
                    <a:pt x="13" y="2119"/>
                  </a:cubicBezTo>
                  <a:cubicBezTo>
                    <a:pt x="6" y="2114"/>
                    <a:pt x="6" y="2108"/>
                    <a:pt x="1" y="2102"/>
                  </a:cubicBezTo>
                  <a:close/>
                  <a:moveTo>
                    <a:pt x="580" y="1954"/>
                  </a:moveTo>
                  <a:cubicBezTo>
                    <a:pt x="558" y="1983"/>
                    <a:pt x="535" y="2012"/>
                    <a:pt x="506" y="2040"/>
                  </a:cubicBezTo>
                  <a:cubicBezTo>
                    <a:pt x="506" y="2040"/>
                    <a:pt x="501" y="2046"/>
                    <a:pt x="496" y="2051"/>
                  </a:cubicBezTo>
                  <a:cubicBezTo>
                    <a:pt x="501" y="2046"/>
                    <a:pt x="506" y="2040"/>
                    <a:pt x="506" y="2040"/>
                  </a:cubicBezTo>
                  <a:cubicBezTo>
                    <a:pt x="535" y="2012"/>
                    <a:pt x="558" y="1983"/>
                    <a:pt x="580" y="1954"/>
                  </a:cubicBezTo>
                  <a:close/>
                  <a:moveTo>
                    <a:pt x="1081" y="346"/>
                  </a:moveTo>
                  <a:cubicBezTo>
                    <a:pt x="1075" y="391"/>
                    <a:pt x="1070" y="438"/>
                    <a:pt x="1063" y="488"/>
                  </a:cubicBezTo>
                  <a:cubicBezTo>
                    <a:pt x="1052" y="551"/>
                    <a:pt x="1041" y="619"/>
                    <a:pt x="1029" y="682"/>
                  </a:cubicBezTo>
                  <a:cubicBezTo>
                    <a:pt x="1041" y="619"/>
                    <a:pt x="1052" y="551"/>
                    <a:pt x="1063" y="488"/>
                  </a:cubicBezTo>
                  <a:cubicBezTo>
                    <a:pt x="1070" y="438"/>
                    <a:pt x="1075" y="391"/>
                    <a:pt x="1081" y="346"/>
                  </a:cubicBezTo>
                  <a:close/>
                  <a:moveTo>
                    <a:pt x="1120" y="68"/>
                  </a:moveTo>
                  <a:lnTo>
                    <a:pt x="1120" y="85"/>
                  </a:lnTo>
                  <a:lnTo>
                    <a:pt x="1115" y="142"/>
                  </a:lnTo>
                  <a:lnTo>
                    <a:pt x="1104" y="215"/>
                  </a:lnTo>
                  <a:lnTo>
                    <a:pt x="1097" y="221"/>
                  </a:lnTo>
                  <a:lnTo>
                    <a:pt x="1104" y="215"/>
                  </a:lnTo>
                  <a:lnTo>
                    <a:pt x="1115" y="142"/>
                  </a:lnTo>
                  <a:lnTo>
                    <a:pt x="1120" y="85"/>
                  </a:lnTo>
                  <a:lnTo>
                    <a:pt x="1120" y="68"/>
                  </a:lnTo>
                  <a:close/>
                  <a:moveTo>
                    <a:pt x="1131" y="0"/>
                  </a:moveTo>
                  <a:lnTo>
                    <a:pt x="1131" y="0"/>
                  </a:lnTo>
                  <a:lnTo>
                    <a:pt x="1131" y="0"/>
                  </a:lnTo>
                  <a:lnTo>
                    <a:pt x="1131" y="0"/>
                  </a:lnTo>
                  <a:cubicBezTo>
                    <a:pt x="1131" y="22"/>
                    <a:pt x="1126" y="40"/>
                    <a:pt x="1126" y="56"/>
                  </a:cubicBezTo>
                  <a:cubicBezTo>
                    <a:pt x="1126" y="40"/>
                    <a:pt x="1131" y="22"/>
                    <a:pt x="1131"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7232724" y="729101"/>
              <a:ext cx="47884" cy="76858"/>
            </a:xfrm>
            <a:custGeom>
              <a:avLst/>
              <a:gdLst/>
              <a:ahLst/>
              <a:cxnLst/>
              <a:rect l="l" t="t" r="r" b="b"/>
              <a:pathLst>
                <a:path w="1456" h="2337" extrusionOk="0">
                  <a:moveTo>
                    <a:pt x="1369" y="0"/>
                  </a:moveTo>
                  <a:cubicBezTo>
                    <a:pt x="1330" y="0"/>
                    <a:pt x="1296" y="34"/>
                    <a:pt x="1290" y="74"/>
                  </a:cubicBezTo>
                  <a:lnTo>
                    <a:pt x="1290" y="97"/>
                  </a:lnTo>
                  <a:cubicBezTo>
                    <a:pt x="1285" y="97"/>
                    <a:pt x="1278" y="102"/>
                    <a:pt x="1278" y="108"/>
                  </a:cubicBezTo>
                  <a:cubicBezTo>
                    <a:pt x="1272" y="120"/>
                    <a:pt x="1272" y="131"/>
                    <a:pt x="1267" y="142"/>
                  </a:cubicBezTo>
                  <a:cubicBezTo>
                    <a:pt x="1296" y="126"/>
                    <a:pt x="1319" y="102"/>
                    <a:pt x="1341" y="86"/>
                  </a:cubicBezTo>
                  <a:lnTo>
                    <a:pt x="1346" y="86"/>
                  </a:lnTo>
                  <a:cubicBezTo>
                    <a:pt x="1346" y="108"/>
                    <a:pt x="1341" y="126"/>
                    <a:pt x="1341" y="142"/>
                  </a:cubicBezTo>
                  <a:cubicBezTo>
                    <a:pt x="1341" y="149"/>
                    <a:pt x="1335" y="149"/>
                    <a:pt x="1335" y="149"/>
                  </a:cubicBezTo>
                  <a:lnTo>
                    <a:pt x="1335" y="154"/>
                  </a:lnTo>
                  <a:lnTo>
                    <a:pt x="1335" y="171"/>
                  </a:lnTo>
                  <a:lnTo>
                    <a:pt x="1330" y="228"/>
                  </a:lnTo>
                  <a:lnTo>
                    <a:pt x="1319" y="301"/>
                  </a:lnTo>
                  <a:lnTo>
                    <a:pt x="1312" y="307"/>
                  </a:lnTo>
                  <a:lnTo>
                    <a:pt x="1312" y="319"/>
                  </a:lnTo>
                  <a:cubicBezTo>
                    <a:pt x="1307" y="359"/>
                    <a:pt x="1301" y="393"/>
                    <a:pt x="1296" y="432"/>
                  </a:cubicBezTo>
                  <a:cubicBezTo>
                    <a:pt x="1290" y="477"/>
                    <a:pt x="1285" y="524"/>
                    <a:pt x="1278" y="574"/>
                  </a:cubicBezTo>
                  <a:cubicBezTo>
                    <a:pt x="1267" y="637"/>
                    <a:pt x="1256" y="705"/>
                    <a:pt x="1244" y="768"/>
                  </a:cubicBezTo>
                  <a:cubicBezTo>
                    <a:pt x="1204" y="983"/>
                    <a:pt x="1165" y="1172"/>
                    <a:pt x="1114" y="1347"/>
                  </a:cubicBezTo>
                  <a:lnTo>
                    <a:pt x="1107" y="1358"/>
                  </a:lnTo>
                  <a:cubicBezTo>
                    <a:pt x="1039" y="1597"/>
                    <a:pt x="960" y="1778"/>
                    <a:pt x="869" y="1938"/>
                  </a:cubicBezTo>
                  <a:cubicBezTo>
                    <a:pt x="847" y="1972"/>
                    <a:pt x="824" y="2006"/>
                    <a:pt x="795" y="2040"/>
                  </a:cubicBezTo>
                  <a:cubicBezTo>
                    <a:pt x="773" y="2069"/>
                    <a:pt x="750" y="2098"/>
                    <a:pt x="721" y="2126"/>
                  </a:cubicBezTo>
                  <a:cubicBezTo>
                    <a:pt x="721" y="2126"/>
                    <a:pt x="716" y="2132"/>
                    <a:pt x="711" y="2137"/>
                  </a:cubicBezTo>
                  <a:cubicBezTo>
                    <a:pt x="682" y="2160"/>
                    <a:pt x="648" y="2182"/>
                    <a:pt x="619" y="2200"/>
                  </a:cubicBezTo>
                  <a:cubicBezTo>
                    <a:pt x="614" y="2205"/>
                    <a:pt x="608" y="2205"/>
                    <a:pt x="603" y="2211"/>
                  </a:cubicBezTo>
                  <a:cubicBezTo>
                    <a:pt x="580" y="2222"/>
                    <a:pt x="551" y="2228"/>
                    <a:pt x="522" y="2239"/>
                  </a:cubicBezTo>
                  <a:cubicBezTo>
                    <a:pt x="517" y="2239"/>
                    <a:pt x="511" y="2239"/>
                    <a:pt x="506" y="2245"/>
                  </a:cubicBezTo>
                  <a:cubicBezTo>
                    <a:pt x="488" y="2250"/>
                    <a:pt x="472" y="2250"/>
                    <a:pt x="454" y="2256"/>
                  </a:cubicBezTo>
                  <a:cubicBezTo>
                    <a:pt x="426" y="2256"/>
                    <a:pt x="398" y="2263"/>
                    <a:pt x="370" y="2263"/>
                  </a:cubicBezTo>
                  <a:cubicBezTo>
                    <a:pt x="352" y="2263"/>
                    <a:pt x="336" y="2256"/>
                    <a:pt x="318" y="2256"/>
                  </a:cubicBezTo>
                  <a:cubicBezTo>
                    <a:pt x="312" y="2256"/>
                    <a:pt x="312" y="2250"/>
                    <a:pt x="307" y="2250"/>
                  </a:cubicBezTo>
                  <a:cubicBezTo>
                    <a:pt x="289" y="2245"/>
                    <a:pt x="278" y="2239"/>
                    <a:pt x="267" y="2234"/>
                  </a:cubicBezTo>
                  <a:cubicBezTo>
                    <a:pt x="262" y="2234"/>
                    <a:pt x="255" y="2228"/>
                    <a:pt x="255" y="2228"/>
                  </a:cubicBezTo>
                  <a:cubicBezTo>
                    <a:pt x="244" y="2216"/>
                    <a:pt x="239" y="2211"/>
                    <a:pt x="228" y="2205"/>
                  </a:cubicBezTo>
                  <a:cubicBezTo>
                    <a:pt x="221" y="2200"/>
                    <a:pt x="221" y="2194"/>
                    <a:pt x="216" y="2188"/>
                  </a:cubicBezTo>
                  <a:cubicBezTo>
                    <a:pt x="205" y="2177"/>
                    <a:pt x="199" y="2160"/>
                    <a:pt x="187" y="2148"/>
                  </a:cubicBezTo>
                  <a:cubicBezTo>
                    <a:pt x="171" y="2114"/>
                    <a:pt x="160" y="2080"/>
                    <a:pt x="147" y="2040"/>
                  </a:cubicBezTo>
                  <a:cubicBezTo>
                    <a:pt x="147" y="2029"/>
                    <a:pt x="142" y="2017"/>
                    <a:pt x="142" y="2006"/>
                  </a:cubicBezTo>
                  <a:cubicBezTo>
                    <a:pt x="136" y="2001"/>
                    <a:pt x="136" y="2001"/>
                    <a:pt x="131" y="2001"/>
                  </a:cubicBezTo>
                  <a:cubicBezTo>
                    <a:pt x="119" y="1995"/>
                    <a:pt x="113" y="1995"/>
                    <a:pt x="102" y="1995"/>
                  </a:cubicBezTo>
                  <a:cubicBezTo>
                    <a:pt x="68" y="1995"/>
                    <a:pt x="40" y="2012"/>
                    <a:pt x="29" y="2046"/>
                  </a:cubicBezTo>
                  <a:cubicBezTo>
                    <a:pt x="23" y="2063"/>
                    <a:pt x="23" y="2080"/>
                    <a:pt x="23" y="2098"/>
                  </a:cubicBezTo>
                  <a:cubicBezTo>
                    <a:pt x="0" y="2143"/>
                    <a:pt x="16" y="2200"/>
                    <a:pt x="57" y="2234"/>
                  </a:cubicBezTo>
                  <a:cubicBezTo>
                    <a:pt x="136" y="2302"/>
                    <a:pt x="239" y="2336"/>
                    <a:pt x="341" y="2336"/>
                  </a:cubicBezTo>
                  <a:cubicBezTo>
                    <a:pt x="381" y="2336"/>
                    <a:pt x="420" y="2336"/>
                    <a:pt x="460" y="2324"/>
                  </a:cubicBezTo>
                  <a:cubicBezTo>
                    <a:pt x="603" y="2290"/>
                    <a:pt x="727" y="2205"/>
                    <a:pt x="818" y="2092"/>
                  </a:cubicBezTo>
                  <a:cubicBezTo>
                    <a:pt x="818" y="2085"/>
                    <a:pt x="824" y="2080"/>
                    <a:pt x="824" y="2080"/>
                  </a:cubicBezTo>
                  <a:cubicBezTo>
                    <a:pt x="869" y="2040"/>
                    <a:pt x="910" y="2001"/>
                    <a:pt x="949" y="1956"/>
                  </a:cubicBezTo>
                  <a:cubicBezTo>
                    <a:pt x="1023" y="1870"/>
                    <a:pt x="1080" y="1773"/>
                    <a:pt x="1131" y="1676"/>
                  </a:cubicBezTo>
                  <a:cubicBezTo>
                    <a:pt x="1176" y="1581"/>
                    <a:pt x="1217" y="1478"/>
                    <a:pt x="1244" y="1376"/>
                  </a:cubicBezTo>
                  <a:cubicBezTo>
                    <a:pt x="1307" y="1154"/>
                    <a:pt x="1353" y="933"/>
                    <a:pt x="1380" y="705"/>
                  </a:cubicBezTo>
                  <a:cubicBezTo>
                    <a:pt x="1392" y="603"/>
                    <a:pt x="1403" y="495"/>
                    <a:pt x="1414" y="393"/>
                  </a:cubicBezTo>
                  <a:cubicBezTo>
                    <a:pt x="1427" y="296"/>
                    <a:pt x="1437" y="205"/>
                    <a:pt x="1443" y="115"/>
                  </a:cubicBezTo>
                  <a:cubicBezTo>
                    <a:pt x="1448" y="102"/>
                    <a:pt x="1448" y="97"/>
                    <a:pt x="1448" y="91"/>
                  </a:cubicBezTo>
                  <a:cubicBezTo>
                    <a:pt x="1455" y="46"/>
                    <a:pt x="1421" y="6"/>
                    <a:pt x="137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7237361" y="731929"/>
              <a:ext cx="39662" cy="71596"/>
            </a:xfrm>
            <a:custGeom>
              <a:avLst/>
              <a:gdLst/>
              <a:ahLst/>
              <a:cxnLst/>
              <a:rect l="l" t="t" r="r" b="b"/>
              <a:pathLst>
                <a:path w="1206" h="2177" extrusionOk="0">
                  <a:moveTo>
                    <a:pt x="1200" y="0"/>
                  </a:moveTo>
                  <a:cubicBezTo>
                    <a:pt x="1178" y="16"/>
                    <a:pt x="1155" y="40"/>
                    <a:pt x="1126" y="56"/>
                  </a:cubicBezTo>
                  <a:cubicBezTo>
                    <a:pt x="1115" y="79"/>
                    <a:pt x="1110" y="102"/>
                    <a:pt x="1097" y="131"/>
                  </a:cubicBezTo>
                  <a:cubicBezTo>
                    <a:pt x="1081" y="176"/>
                    <a:pt x="1063" y="221"/>
                    <a:pt x="1047" y="273"/>
                  </a:cubicBezTo>
                  <a:cubicBezTo>
                    <a:pt x="1001" y="397"/>
                    <a:pt x="961" y="517"/>
                    <a:pt x="916" y="642"/>
                  </a:cubicBezTo>
                  <a:cubicBezTo>
                    <a:pt x="819" y="908"/>
                    <a:pt x="711" y="1181"/>
                    <a:pt x="570" y="1432"/>
                  </a:cubicBezTo>
                  <a:cubicBezTo>
                    <a:pt x="501" y="1556"/>
                    <a:pt x="421" y="1682"/>
                    <a:pt x="319" y="1784"/>
                  </a:cubicBezTo>
                  <a:cubicBezTo>
                    <a:pt x="285" y="1823"/>
                    <a:pt x="245" y="1857"/>
                    <a:pt x="200" y="1881"/>
                  </a:cubicBezTo>
                  <a:cubicBezTo>
                    <a:pt x="177" y="1897"/>
                    <a:pt x="148" y="1909"/>
                    <a:pt x="121" y="1920"/>
                  </a:cubicBezTo>
                  <a:cubicBezTo>
                    <a:pt x="103" y="1920"/>
                    <a:pt x="80" y="1926"/>
                    <a:pt x="64" y="1926"/>
                  </a:cubicBezTo>
                  <a:cubicBezTo>
                    <a:pt x="46" y="1926"/>
                    <a:pt x="24" y="1926"/>
                    <a:pt x="6" y="1920"/>
                  </a:cubicBezTo>
                  <a:lnTo>
                    <a:pt x="1" y="1920"/>
                  </a:lnTo>
                  <a:cubicBezTo>
                    <a:pt x="1" y="1931"/>
                    <a:pt x="6" y="1943"/>
                    <a:pt x="6" y="1954"/>
                  </a:cubicBezTo>
                  <a:cubicBezTo>
                    <a:pt x="19" y="1994"/>
                    <a:pt x="30" y="2028"/>
                    <a:pt x="46" y="2062"/>
                  </a:cubicBezTo>
                  <a:cubicBezTo>
                    <a:pt x="58" y="2074"/>
                    <a:pt x="64" y="2091"/>
                    <a:pt x="75" y="2102"/>
                  </a:cubicBezTo>
                  <a:cubicBezTo>
                    <a:pt x="80" y="2108"/>
                    <a:pt x="80" y="2114"/>
                    <a:pt x="87" y="2119"/>
                  </a:cubicBezTo>
                  <a:cubicBezTo>
                    <a:pt x="98" y="2125"/>
                    <a:pt x="103" y="2130"/>
                    <a:pt x="114" y="2142"/>
                  </a:cubicBezTo>
                  <a:cubicBezTo>
                    <a:pt x="114" y="2142"/>
                    <a:pt x="121" y="2148"/>
                    <a:pt x="126" y="2148"/>
                  </a:cubicBezTo>
                  <a:cubicBezTo>
                    <a:pt x="137" y="2153"/>
                    <a:pt x="148" y="2159"/>
                    <a:pt x="166" y="2164"/>
                  </a:cubicBezTo>
                  <a:cubicBezTo>
                    <a:pt x="171" y="2164"/>
                    <a:pt x="171" y="2170"/>
                    <a:pt x="177" y="2170"/>
                  </a:cubicBezTo>
                  <a:cubicBezTo>
                    <a:pt x="195" y="2170"/>
                    <a:pt x="211" y="2177"/>
                    <a:pt x="229" y="2177"/>
                  </a:cubicBezTo>
                  <a:cubicBezTo>
                    <a:pt x="257" y="2177"/>
                    <a:pt x="285" y="2170"/>
                    <a:pt x="313" y="2170"/>
                  </a:cubicBezTo>
                  <a:cubicBezTo>
                    <a:pt x="331" y="2164"/>
                    <a:pt x="347" y="2164"/>
                    <a:pt x="365" y="2159"/>
                  </a:cubicBezTo>
                  <a:cubicBezTo>
                    <a:pt x="370" y="2153"/>
                    <a:pt x="376" y="2153"/>
                    <a:pt x="381" y="2153"/>
                  </a:cubicBezTo>
                  <a:cubicBezTo>
                    <a:pt x="410" y="2142"/>
                    <a:pt x="439" y="2136"/>
                    <a:pt x="462" y="2125"/>
                  </a:cubicBezTo>
                  <a:cubicBezTo>
                    <a:pt x="467" y="2119"/>
                    <a:pt x="473" y="2119"/>
                    <a:pt x="478" y="2114"/>
                  </a:cubicBezTo>
                  <a:cubicBezTo>
                    <a:pt x="507" y="2096"/>
                    <a:pt x="541" y="2074"/>
                    <a:pt x="570" y="2051"/>
                  </a:cubicBezTo>
                  <a:cubicBezTo>
                    <a:pt x="575" y="2046"/>
                    <a:pt x="580" y="2040"/>
                    <a:pt x="580" y="2040"/>
                  </a:cubicBezTo>
                  <a:cubicBezTo>
                    <a:pt x="609" y="2012"/>
                    <a:pt x="632" y="1983"/>
                    <a:pt x="654" y="1954"/>
                  </a:cubicBezTo>
                  <a:cubicBezTo>
                    <a:pt x="683" y="1920"/>
                    <a:pt x="706" y="1886"/>
                    <a:pt x="728" y="1852"/>
                  </a:cubicBezTo>
                  <a:cubicBezTo>
                    <a:pt x="819" y="1692"/>
                    <a:pt x="898" y="1511"/>
                    <a:pt x="966" y="1272"/>
                  </a:cubicBezTo>
                  <a:lnTo>
                    <a:pt x="973" y="1261"/>
                  </a:lnTo>
                  <a:cubicBezTo>
                    <a:pt x="1024" y="1086"/>
                    <a:pt x="1063" y="897"/>
                    <a:pt x="1103" y="682"/>
                  </a:cubicBezTo>
                  <a:cubicBezTo>
                    <a:pt x="1115" y="619"/>
                    <a:pt x="1126" y="551"/>
                    <a:pt x="1137" y="488"/>
                  </a:cubicBezTo>
                  <a:cubicBezTo>
                    <a:pt x="1144" y="438"/>
                    <a:pt x="1149" y="391"/>
                    <a:pt x="1155" y="346"/>
                  </a:cubicBezTo>
                  <a:cubicBezTo>
                    <a:pt x="1160" y="307"/>
                    <a:pt x="1166" y="273"/>
                    <a:pt x="1171" y="233"/>
                  </a:cubicBezTo>
                  <a:lnTo>
                    <a:pt x="1171" y="221"/>
                  </a:lnTo>
                  <a:lnTo>
                    <a:pt x="1178" y="215"/>
                  </a:lnTo>
                  <a:lnTo>
                    <a:pt x="1189" y="142"/>
                  </a:lnTo>
                  <a:lnTo>
                    <a:pt x="1194" y="85"/>
                  </a:lnTo>
                  <a:lnTo>
                    <a:pt x="1194" y="68"/>
                  </a:lnTo>
                  <a:lnTo>
                    <a:pt x="1194" y="63"/>
                  </a:lnTo>
                  <a:cubicBezTo>
                    <a:pt x="1194" y="63"/>
                    <a:pt x="1200" y="63"/>
                    <a:pt x="1200" y="56"/>
                  </a:cubicBezTo>
                  <a:cubicBezTo>
                    <a:pt x="1200" y="40"/>
                    <a:pt x="1205" y="22"/>
                    <a:pt x="120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22"/>
        <p:cNvGrpSpPr/>
        <p:nvPr/>
      </p:nvGrpSpPr>
      <p:grpSpPr>
        <a:xfrm>
          <a:off x="0" y="0"/>
          <a:ext cx="0" cy="0"/>
          <a:chOff x="0" y="0"/>
          <a:chExt cx="0" cy="0"/>
        </a:xfrm>
      </p:grpSpPr>
      <p:sp>
        <p:nvSpPr>
          <p:cNvPr id="1423" name="Google Shape;1423;p21"/>
          <p:cNvSpPr txBox="1">
            <a:spLocks noGrp="1"/>
          </p:cNvSpPr>
          <p:nvPr>
            <p:ph type="title"/>
          </p:nvPr>
        </p:nvSpPr>
        <p:spPr>
          <a:xfrm>
            <a:off x="1943250" y="1746375"/>
            <a:ext cx="5257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24" name="Google Shape;1424;p21"/>
          <p:cNvSpPr txBox="1">
            <a:spLocks noGrp="1"/>
          </p:cNvSpPr>
          <p:nvPr>
            <p:ph type="title" idx="2" hasCustomPrompt="1"/>
          </p:nvPr>
        </p:nvSpPr>
        <p:spPr>
          <a:xfrm>
            <a:off x="3733350" y="904577"/>
            <a:ext cx="1677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25" name="Google Shape;1425;p21"/>
          <p:cNvSpPr txBox="1">
            <a:spLocks noGrp="1"/>
          </p:cNvSpPr>
          <p:nvPr>
            <p:ph type="subTitle" idx="1"/>
          </p:nvPr>
        </p:nvSpPr>
        <p:spPr>
          <a:xfrm>
            <a:off x="2706750" y="2588163"/>
            <a:ext cx="37305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26" name="Google Shape;1426;p21"/>
          <p:cNvGrpSpPr/>
          <p:nvPr/>
        </p:nvGrpSpPr>
        <p:grpSpPr>
          <a:xfrm>
            <a:off x="-1323437" y="4143378"/>
            <a:ext cx="12234187" cy="1593020"/>
            <a:chOff x="0" y="4694675"/>
            <a:chExt cx="10045313" cy="1149780"/>
          </a:xfrm>
        </p:grpSpPr>
        <p:sp>
          <p:nvSpPr>
            <p:cNvPr id="1427" name="Google Shape;1427;p21"/>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1428" name="Google Shape;1428;p21"/>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1429" name="Google Shape;1429;p21"/>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1430" name="Google Shape;1430;p21"/>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1431" name="Google Shape;1431;p21"/>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1432" name="Google Shape;1432;p21"/>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1433" name="Google Shape;1433;p21"/>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1434" name="Google Shape;1434;p21"/>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1435" name="Google Shape;1435;p21"/>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1436" name="Google Shape;1436;p21"/>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1437" name="Google Shape;1437;p21"/>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1438" name="Google Shape;1438;p21"/>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
        <p:nvSpPr>
          <p:cNvPr id="1439" name="Google Shape;1439;p21"/>
          <p:cNvSpPr/>
          <p:nvPr/>
        </p:nvSpPr>
        <p:spPr>
          <a:xfrm>
            <a:off x="1795931" y="353814"/>
            <a:ext cx="800609" cy="346672"/>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flipH="1">
            <a:off x="491181" y="994189"/>
            <a:ext cx="800609" cy="346672"/>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1883"/>
        <p:cNvGrpSpPr/>
        <p:nvPr/>
      </p:nvGrpSpPr>
      <p:grpSpPr>
        <a:xfrm>
          <a:off x="0" y="0"/>
          <a:ext cx="0" cy="0"/>
          <a:chOff x="0" y="0"/>
          <a:chExt cx="0" cy="0"/>
        </a:xfrm>
      </p:grpSpPr>
      <p:sp>
        <p:nvSpPr>
          <p:cNvPr id="1884" name="Google Shape;1884;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1885" name="Google Shape;1885;p25"/>
          <p:cNvGrpSpPr/>
          <p:nvPr/>
        </p:nvGrpSpPr>
        <p:grpSpPr>
          <a:xfrm rot="393885" flipH="1">
            <a:off x="8196961" y="142332"/>
            <a:ext cx="821739" cy="831136"/>
            <a:chOff x="11347927" y="2363157"/>
            <a:chExt cx="576357" cy="582992"/>
          </a:xfrm>
        </p:grpSpPr>
        <p:sp>
          <p:nvSpPr>
            <p:cNvPr id="1886" name="Google Shape;1886;p25"/>
            <p:cNvSpPr/>
            <p:nvPr/>
          </p:nvSpPr>
          <p:spPr>
            <a:xfrm>
              <a:off x="11450373" y="2461756"/>
              <a:ext cx="392812" cy="371788"/>
            </a:xfrm>
            <a:custGeom>
              <a:avLst/>
              <a:gdLst/>
              <a:ahLst/>
              <a:cxnLst/>
              <a:rect l="l" t="t" r="r" b="b"/>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lnTo>
                    <a:pt x="3717" y="12252"/>
                  </a:lnTo>
                  <a:cubicBezTo>
                    <a:pt x="4251" y="12451"/>
                    <a:pt x="4831" y="12581"/>
                    <a:pt x="5428" y="12638"/>
                  </a:cubicBezTo>
                  <a:cubicBezTo>
                    <a:pt x="5421" y="12633"/>
                    <a:pt x="5410" y="12633"/>
                    <a:pt x="5399" y="12627"/>
                  </a:cubicBezTo>
                  <a:lnTo>
                    <a:pt x="5399" y="12627"/>
                  </a:ln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63" y="11780"/>
                  </a:lnTo>
                  <a:lnTo>
                    <a:pt x="9950" y="11786"/>
                  </a:lnTo>
                  <a:cubicBezTo>
                    <a:pt x="10553" y="11502"/>
                    <a:pt x="11099" y="11156"/>
                    <a:pt x="11558" y="10763"/>
                  </a:cubicBezTo>
                  <a:lnTo>
                    <a:pt x="11558" y="10763"/>
                  </a:ln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76" y="2092"/>
                  </a:ln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5"/>
            <p:cNvSpPr/>
            <p:nvPr/>
          </p:nvSpPr>
          <p:spPr>
            <a:xfrm>
              <a:off x="11443356" y="2610741"/>
              <a:ext cx="403822" cy="229791"/>
            </a:xfrm>
            <a:custGeom>
              <a:avLst/>
              <a:gdLst/>
              <a:ahLst/>
              <a:cxnLst/>
              <a:rect l="l" t="t" r="r" b="b"/>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lnTo>
                    <a:pt x="11797" y="5689"/>
                  </a:lnTo>
                  <a:cubicBezTo>
                    <a:pt x="11338" y="6082"/>
                    <a:pt x="10792" y="6428"/>
                    <a:pt x="10189" y="6712"/>
                  </a:cubicBezTo>
                  <a:lnTo>
                    <a:pt x="10202" y="6706"/>
                  </a:ln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lnTo>
                    <a:pt x="5638" y="7553"/>
                  </a:lnTo>
                  <a:cubicBezTo>
                    <a:pt x="5649" y="7559"/>
                    <a:pt x="5660" y="7559"/>
                    <a:pt x="5667" y="7564"/>
                  </a:cubicBezTo>
                  <a:cubicBezTo>
                    <a:pt x="5070" y="7507"/>
                    <a:pt x="4490" y="7377"/>
                    <a:pt x="3956" y="7178"/>
                  </a:cubicBezTo>
                  <a:lnTo>
                    <a:pt x="3956" y="7178"/>
                  </a:ln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5"/>
            <p:cNvSpPr/>
            <p:nvPr/>
          </p:nvSpPr>
          <p:spPr>
            <a:xfrm>
              <a:off x="11450373" y="2628917"/>
              <a:ext cx="392812" cy="204627"/>
            </a:xfrm>
            <a:custGeom>
              <a:avLst/>
              <a:gdLst/>
              <a:ahLst/>
              <a:cxnLst/>
              <a:rect l="l" t="t" r="r" b="b"/>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581" y="3928"/>
                  </a:ln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lnTo>
                    <a:pt x="41" y="808"/>
                  </a:ln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lnTo>
                    <a:pt x="3717" y="6559"/>
                  </a:lnTo>
                  <a:cubicBezTo>
                    <a:pt x="4251" y="6758"/>
                    <a:pt x="4831" y="6888"/>
                    <a:pt x="5428" y="6945"/>
                  </a:cubicBezTo>
                  <a:cubicBezTo>
                    <a:pt x="5421" y="6940"/>
                    <a:pt x="5410" y="6940"/>
                    <a:pt x="5399" y="6934"/>
                  </a:cubicBezTo>
                  <a:lnTo>
                    <a:pt x="5399" y="6934"/>
                  </a:ln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63" y="6087"/>
                  </a:lnTo>
                  <a:lnTo>
                    <a:pt x="9950" y="6093"/>
                  </a:lnTo>
                  <a:cubicBezTo>
                    <a:pt x="10553" y="5809"/>
                    <a:pt x="11099" y="5463"/>
                    <a:pt x="11558" y="5070"/>
                  </a:cubicBezTo>
                  <a:lnTo>
                    <a:pt x="11558" y="5070"/>
                  </a:ln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5"/>
            <p:cNvSpPr/>
            <p:nvPr/>
          </p:nvSpPr>
          <p:spPr>
            <a:xfrm>
              <a:off x="11559690" y="2582700"/>
              <a:ext cx="171859" cy="43779"/>
            </a:xfrm>
            <a:custGeom>
              <a:avLst/>
              <a:gdLst/>
              <a:ahLst/>
              <a:cxnLst/>
              <a:rect l="l" t="t" r="r" b="b"/>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5"/>
            <p:cNvSpPr/>
            <p:nvPr/>
          </p:nvSpPr>
          <p:spPr>
            <a:xfrm>
              <a:off x="11347927" y="2363157"/>
              <a:ext cx="576357" cy="582992"/>
            </a:xfrm>
            <a:custGeom>
              <a:avLst/>
              <a:gdLst/>
              <a:ahLst/>
              <a:cxnLst/>
              <a:rect l="l" t="t" r="r" b="b"/>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lnTo>
                    <a:pt x="8913" y="15991"/>
                  </a:ln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lnTo>
                    <a:pt x="8913" y="15991"/>
                  </a:ln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1" name="Google Shape;1891;p25"/>
          <p:cNvSpPr/>
          <p:nvPr/>
        </p:nvSpPr>
        <p:spPr>
          <a:xfrm>
            <a:off x="7284624" y="179750"/>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25"/>
          <p:cNvGrpSpPr/>
          <p:nvPr/>
        </p:nvGrpSpPr>
        <p:grpSpPr>
          <a:xfrm flipH="1">
            <a:off x="-1424225" y="4602610"/>
            <a:ext cx="11901687" cy="1362260"/>
            <a:chOff x="0" y="4694675"/>
            <a:chExt cx="10045313" cy="1149780"/>
          </a:xfrm>
        </p:grpSpPr>
        <p:sp>
          <p:nvSpPr>
            <p:cNvPr id="1893" name="Google Shape;1893;p25"/>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lt2"/>
            </a:solidFill>
            <a:ln w="9525" cap="flat" cmpd="sng">
              <a:solidFill>
                <a:schemeClr val="lt2"/>
              </a:solidFill>
              <a:prstDash val="solid"/>
              <a:round/>
              <a:headEnd type="none" w="med" len="med"/>
              <a:tailEnd type="none" w="med" len="med"/>
            </a:ln>
          </p:spPr>
        </p:sp>
        <p:sp>
          <p:nvSpPr>
            <p:cNvPr id="1894" name="Google Shape;1894;p25"/>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2657"/>
        <p:cNvGrpSpPr/>
        <p:nvPr/>
      </p:nvGrpSpPr>
      <p:grpSpPr>
        <a:xfrm>
          <a:off x="0" y="0"/>
          <a:ext cx="0" cy="0"/>
          <a:chOff x="0" y="0"/>
          <a:chExt cx="0" cy="0"/>
        </a:xfrm>
      </p:grpSpPr>
      <p:grpSp>
        <p:nvGrpSpPr>
          <p:cNvPr id="2658" name="Google Shape;2658;p30"/>
          <p:cNvGrpSpPr/>
          <p:nvPr/>
        </p:nvGrpSpPr>
        <p:grpSpPr>
          <a:xfrm>
            <a:off x="236400" y="175175"/>
            <a:ext cx="1571700" cy="594799"/>
            <a:chOff x="236400" y="175175"/>
            <a:chExt cx="1571700" cy="594799"/>
          </a:xfrm>
        </p:grpSpPr>
        <p:sp>
          <p:nvSpPr>
            <p:cNvPr id="2659" name="Google Shape;2659;p30"/>
            <p:cNvSpPr/>
            <p:nvPr/>
          </p:nvSpPr>
          <p:spPr>
            <a:xfrm>
              <a:off x="236400" y="175175"/>
              <a:ext cx="719358" cy="348195"/>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0"/>
            <p:cNvSpPr/>
            <p:nvPr/>
          </p:nvSpPr>
          <p:spPr>
            <a:xfrm>
              <a:off x="247242" y="186925"/>
              <a:ext cx="699773" cy="327670"/>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0"/>
            <p:cNvSpPr/>
            <p:nvPr/>
          </p:nvSpPr>
          <p:spPr>
            <a:xfrm>
              <a:off x="430489" y="217915"/>
              <a:ext cx="878696" cy="502707"/>
            </a:xfrm>
            <a:custGeom>
              <a:avLst/>
              <a:gdLst/>
              <a:ahLst/>
              <a:cxnLst/>
              <a:rect l="l" t="t" r="r" b="b"/>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9"/>
                  </a:ln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15" y="12258"/>
                  </a:ln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4" y="1756"/>
                  </a:lnTo>
                  <a:lnTo>
                    <a:pt x="10893" y="1757"/>
                  </a:lnTo>
                  <a:cubicBezTo>
                    <a:pt x="10898" y="1753"/>
                    <a:pt x="10903" y="1750"/>
                    <a:pt x="10908" y="1746"/>
                  </a:cubicBezTo>
                  <a:lnTo>
                    <a:pt x="10908" y="1746"/>
                  </a:lnTo>
                  <a:cubicBezTo>
                    <a:pt x="10903" y="1750"/>
                    <a:pt x="10899" y="1753"/>
                    <a:pt x="10894" y="1756"/>
                  </a:cubicBezTo>
                  <a:lnTo>
                    <a:pt x="10894" y="1756"/>
                  </a:lnTo>
                  <a:lnTo>
                    <a:pt x="10903" y="1752"/>
                  </a:lnTo>
                  <a:lnTo>
                    <a:pt x="10903" y="1752"/>
                  </a:lnTo>
                  <a:cubicBezTo>
                    <a:pt x="10900" y="1755"/>
                    <a:pt x="10896" y="1759"/>
                    <a:pt x="10893" y="1762"/>
                  </a:cubicBezTo>
                  <a:lnTo>
                    <a:pt x="10910" y="1750"/>
                  </a:lnTo>
                  <a:lnTo>
                    <a:pt x="10910" y="1744"/>
                  </a:lnTo>
                  <a:lnTo>
                    <a:pt x="10910" y="1744"/>
                  </a:lnTo>
                  <a:cubicBezTo>
                    <a:pt x="10909" y="1745"/>
                    <a:pt x="10909" y="1746"/>
                    <a:pt x="10908" y="1746"/>
                  </a:cubicBezTo>
                  <a:lnTo>
                    <a:pt x="10908" y="1746"/>
                  </a:lnTo>
                  <a:cubicBezTo>
                    <a:pt x="10909" y="1746"/>
                    <a:pt x="10909" y="1745"/>
                    <a:pt x="10910" y="1744"/>
                  </a:cubicBezTo>
                  <a:lnTo>
                    <a:pt x="10910" y="1744"/>
                  </a:lnTo>
                  <a:lnTo>
                    <a:pt x="10910" y="1744"/>
                  </a:ln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0"/>
            <p:cNvSpPr/>
            <p:nvPr/>
          </p:nvSpPr>
          <p:spPr>
            <a:xfrm>
              <a:off x="441331" y="227504"/>
              <a:ext cx="855602" cy="478673"/>
            </a:xfrm>
            <a:custGeom>
              <a:avLst/>
              <a:gdLst/>
              <a:ahLst/>
              <a:cxnLst/>
              <a:rect l="l" t="t" r="r" b="b"/>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lnTo>
                    <a:pt x="426" y="10837"/>
                  </a:lnTo>
                  <a:cubicBezTo>
                    <a:pt x="597" y="11246"/>
                    <a:pt x="819" y="11627"/>
                    <a:pt x="1081" y="11968"/>
                  </a:cubicBezTo>
                  <a:lnTo>
                    <a:pt x="1063" y="11934"/>
                  </a:ln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0" y="620"/>
                  </a:lnTo>
                  <a:lnTo>
                    <a:pt x="17735" y="632"/>
                  </a:lnTo>
                  <a:cubicBezTo>
                    <a:pt x="17247" y="394"/>
                    <a:pt x="16730" y="216"/>
                    <a:pt x="16195" y="109"/>
                  </a:cubicBezTo>
                  <a:lnTo>
                    <a:pt x="16172" y="109"/>
                  </a:lnTo>
                  <a:cubicBezTo>
                    <a:pt x="15786" y="35"/>
                    <a:pt x="15382" y="1"/>
                    <a:pt x="149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0"/>
            <p:cNvSpPr/>
            <p:nvPr/>
          </p:nvSpPr>
          <p:spPr>
            <a:xfrm>
              <a:off x="245488" y="367821"/>
              <a:ext cx="186443" cy="137153"/>
            </a:xfrm>
            <a:custGeom>
              <a:avLst/>
              <a:gdLst/>
              <a:ahLst/>
              <a:cxnLst/>
              <a:rect l="l" t="t" r="r" b="b"/>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lnTo>
                    <a:pt x="4290" y="1558"/>
                  </a:ln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0"/>
            <p:cNvSpPr/>
            <p:nvPr/>
          </p:nvSpPr>
          <p:spPr>
            <a:xfrm>
              <a:off x="250627" y="368698"/>
              <a:ext cx="185566" cy="132014"/>
            </a:xfrm>
            <a:custGeom>
              <a:avLst/>
              <a:gdLst/>
              <a:ahLst/>
              <a:cxnLst/>
              <a:rect l="l" t="t" r="r" b="b"/>
              <a:pathLst>
                <a:path w="5922" h="4213" extrusionOk="0">
                  <a:moveTo>
                    <a:pt x="0" y="1"/>
                  </a:moveTo>
                  <a:cubicBezTo>
                    <a:pt x="0" y="1"/>
                    <a:pt x="0" y="2"/>
                    <a:pt x="1" y="3"/>
                  </a:cubicBezTo>
                  <a:lnTo>
                    <a:pt x="1" y="3"/>
                  </a:ln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lnTo>
                    <a:pt x="3894" y="1626"/>
                  </a:ln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0"/>
            <p:cNvSpPr/>
            <p:nvPr/>
          </p:nvSpPr>
          <p:spPr>
            <a:xfrm>
              <a:off x="1088587" y="421780"/>
              <a:ext cx="719514" cy="348195"/>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0"/>
            <p:cNvSpPr/>
            <p:nvPr/>
          </p:nvSpPr>
          <p:spPr>
            <a:xfrm>
              <a:off x="1099429" y="433373"/>
              <a:ext cx="699773" cy="327607"/>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0"/>
            <p:cNvSpPr/>
            <p:nvPr/>
          </p:nvSpPr>
          <p:spPr>
            <a:xfrm>
              <a:off x="446345" y="528067"/>
              <a:ext cx="824393" cy="178108"/>
            </a:xfrm>
            <a:custGeom>
              <a:avLst/>
              <a:gdLst/>
              <a:ahLst/>
              <a:cxnLst/>
              <a:rect l="l" t="t" r="r" b="b"/>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lnTo>
                    <a:pt x="0" y="422"/>
                  </a:lnTo>
                  <a:cubicBezTo>
                    <a:pt x="68" y="711"/>
                    <a:pt x="158" y="989"/>
                    <a:pt x="273" y="1269"/>
                  </a:cubicBezTo>
                  <a:lnTo>
                    <a:pt x="266" y="1245"/>
                  </a:ln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0"/>
            <p:cNvSpPr/>
            <p:nvPr/>
          </p:nvSpPr>
          <p:spPr>
            <a:xfrm>
              <a:off x="454680" y="567079"/>
              <a:ext cx="629395" cy="107918"/>
            </a:xfrm>
            <a:custGeom>
              <a:avLst/>
              <a:gdLst/>
              <a:ahLst/>
              <a:cxnLst/>
              <a:rect l="l" t="t" r="r" b="b"/>
              <a:pathLst>
                <a:path w="20086" h="3444" extrusionOk="0">
                  <a:moveTo>
                    <a:pt x="0" y="0"/>
                  </a:moveTo>
                  <a:lnTo>
                    <a:pt x="7" y="24"/>
                  </a:lnTo>
                  <a:lnTo>
                    <a:pt x="7" y="15"/>
                  </a:lnTo>
                  <a:lnTo>
                    <a:pt x="7" y="15"/>
                  </a:lnTo>
                  <a:cubicBezTo>
                    <a:pt x="13" y="27"/>
                    <a:pt x="18" y="38"/>
                    <a:pt x="24" y="50"/>
                  </a:cubicBezTo>
                  <a:lnTo>
                    <a:pt x="24" y="50"/>
                  </a:lnTo>
                  <a:cubicBezTo>
                    <a:pt x="18" y="37"/>
                    <a:pt x="13" y="24"/>
                    <a:pt x="7" y="11"/>
                  </a:cubicBezTo>
                  <a:lnTo>
                    <a:pt x="7" y="15"/>
                  </a:ln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lnTo>
                    <a:pt x="691" y="1167"/>
                  </a:lnTo>
                  <a:cubicBezTo>
                    <a:pt x="673" y="1144"/>
                    <a:pt x="655" y="1121"/>
                    <a:pt x="637" y="1097"/>
                  </a:cubicBezTo>
                  <a:close/>
                  <a:moveTo>
                    <a:pt x="691" y="1167"/>
                  </a:moveTo>
                  <a:lnTo>
                    <a:pt x="691" y="1167"/>
                  </a:lnTo>
                  <a:cubicBezTo>
                    <a:pt x="709" y="1190"/>
                    <a:pt x="726" y="1212"/>
                    <a:pt x="744" y="1234"/>
                  </a:cubicBezTo>
                  <a:lnTo>
                    <a:pt x="744" y="1234"/>
                  </a:ln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lnTo>
                    <a:pt x="3348" y="2752"/>
                  </a:ln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0"/>
            <p:cNvSpPr/>
            <p:nvPr/>
          </p:nvSpPr>
          <p:spPr>
            <a:xfrm>
              <a:off x="1097642" y="614238"/>
              <a:ext cx="10027" cy="20524"/>
            </a:xfrm>
            <a:custGeom>
              <a:avLst/>
              <a:gdLst/>
              <a:ahLst/>
              <a:cxnLst/>
              <a:rect l="l" t="t" r="r" b="b"/>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0"/>
            <p:cNvSpPr/>
            <p:nvPr/>
          </p:nvSpPr>
          <p:spPr>
            <a:xfrm>
              <a:off x="1102813" y="615146"/>
              <a:ext cx="693036" cy="145833"/>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0"/>
            <p:cNvSpPr/>
            <p:nvPr/>
          </p:nvSpPr>
          <p:spPr>
            <a:xfrm>
              <a:off x="1103533" y="629216"/>
              <a:ext cx="11218" cy="17830"/>
            </a:xfrm>
            <a:custGeom>
              <a:avLst/>
              <a:gdLst/>
              <a:ahLst/>
              <a:cxnLst/>
              <a:rect l="l" t="t" r="r" b="b"/>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0"/>
            <p:cNvSpPr/>
            <p:nvPr/>
          </p:nvSpPr>
          <p:spPr>
            <a:xfrm>
              <a:off x="1103533" y="629247"/>
              <a:ext cx="4105" cy="5484"/>
            </a:xfrm>
            <a:custGeom>
              <a:avLst/>
              <a:gdLst/>
              <a:ahLst/>
              <a:cxnLst/>
              <a:rect l="l" t="t" r="r" b="b"/>
              <a:pathLst>
                <a:path w="131" h="175" extrusionOk="0">
                  <a:moveTo>
                    <a:pt x="130" y="1"/>
                  </a:moveTo>
                  <a:cubicBezTo>
                    <a:pt x="107" y="34"/>
                    <a:pt x="85" y="68"/>
                    <a:pt x="63" y="96"/>
                  </a:cubicBezTo>
                  <a:cubicBezTo>
                    <a:pt x="40" y="125"/>
                    <a:pt x="17" y="153"/>
                    <a:pt x="1" y="175"/>
                  </a:cubicBezTo>
                  <a:lnTo>
                    <a:pt x="1" y="175"/>
                  </a:lnTo>
                  <a:cubicBezTo>
                    <a:pt x="17" y="153"/>
                    <a:pt x="40" y="125"/>
                    <a:pt x="63" y="102"/>
                  </a:cubicBezTo>
                  <a:cubicBezTo>
                    <a:pt x="85" y="68"/>
                    <a:pt x="107" y="34"/>
                    <a:pt x="1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0"/>
            <p:cNvSpPr/>
            <p:nvPr/>
          </p:nvSpPr>
          <p:spPr>
            <a:xfrm>
              <a:off x="1111367" y="634041"/>
              <a:ext cx="687521" cy="135493"/>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4" name="Google Shape;2674;p30"/>
          <p:cNvGrpSpPr/>
          <p:nvPr/>
        </p:nvGrpSpPr>
        <p:grpSpPr>
          <a:xfrm>
            <a:off x="7611555" y="141378"/>
            <a:ext cx="1196500" cy="771529"/>
            <a:chOff x="7611555" y="141378"/>
            <a:chExt cx="1196500" cy="771529"/>
          </a:xfrm>
        </p:grpSpPr>
        <p:sp>
          <p:nvSpPr>
            <p:cNvPr id="2675" name="Google Shape;2675;p30"/>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0"/>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0"/>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0"/>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9" name="Google Shape;2679;p30"/>
          <p:cNvGrpSpPr/>
          <p:nvPr/>
        </p:nvGrpSpPr>
        <p:grpSpPr>
          <a:xfrm>
            <a:off x="-1050730" y="3926675"/>
            <a:ext cx="12642857" cy="2089144"/>
            <a:chOff x="-1050730" y="3926675"/>
            <a:chExt cx="12642857" cy="2089144"/>
          </a:xfrm>
        </p:grpSpPr>
        <p:sp>
          <p:nvSpPr>
            <p:cNvPr id="2680" name="Google Shape;2680;p30"/>
            <p:cNvSpPr/>
            <p:nvPr/>
          </p:nvSpPr>
          <p:spPr>
            <a:xfrm>
              <a:off x="-1050730" y="3926675"/>
              <a:ext cx="11901616" cy="1351857"/>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lt2"/>
            </a:solidFill>
            <a:ln w="9525" cap="flat" cmpd="sng">
              <a:solidFill>
                <a:schemeClr val="dk1"/>
              </a:solidFill>
              <a:prstDash val="solid"/>
              <a:round/>
              <a:headEnd type="none" w="med" len="med"/>
              <a:tailEnd type="none" w="med" len="med"/>
            </a:ln>
          </p:spPr>
        </p:sp>
        <p:sp>
          <p:nvSpPr>
            <p:cNvPr id="2681" name="Google Shape;2681;p30"/>
            <p:cNvSpPr/>
            <p:nvPr/>
          </p:nvSpPr>
          <p:spPr>
            <a:xfrm rot="127123">
              <a:off x="-330545" y="4444408"/>
              <a:ext cx="11901752" cy="1351868"/>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dk1"/>
              </a:solidFill>
              <a:prstDash val="solid"/>
              <a:round/>
              <a:headEnd type="none" w="med" len="med"/>
              <a:tailEnd type="none" w="med" len="med"/>
            </a:ln>
          </p:spPr>
        </p:sp>
        <p:sp>
          <p:nvSpPr>
            <p:cNvPr id="2682" name="Google Shape;2682;p30"/>
            <p:cNvSpPr/>
            <p:nvPr/>
          </p:nvSpPr>
          <p:spPr>
            <a:xfrm rot="-10672885" flipH="1">
              <a:off x="2650011" y="4787312"/>
              <a:ext cx="204409" cy="24911"/>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683" name="Google Shape;2683;p30"/>
            <p:cNvSpPr/>
            <p:nvPr/>
          </p:nvSpPr>
          <p:spPr>
            <a:xfrm rot="127180" flipH="1">
              <a:off x="6184660" y="4807792"/>
              <a:ext cx="417517"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4" name="Google Shape;2684;p30"/>
            <p:cNvSpPr/>
            <p:nvPr/>
          </p:nvSpPr>
          <p:spPr>
            <a:xfrm rot="127115">
              <a:off x="2280503" y="4849680"/>
              <a:ext cx="665330"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5" name="Google Shape;2685;p30"/>
            <p:cNvSpPr/>
            <p:nvPr/>
          </p:nvSpPr>
          <p:spPr>
            <a:xfrm rot="127115" flipH="1">
              <a:off x="4751942" y="4959504"/>
              <a:ext cx="204409" cy="24911"/>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686" name="Google Shape;2686;p30"/>
            <p:cNvSpPr/>
            <p:nvPr/>
          </p:nvSpPr>
          <p:spPr>
            <a:xfrm rot="-10672969">
              <a:off x="9580496" y="5010703"/>
              <a:ext cx="335658" cy="19609"/>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687" name="Google Shape;2687;p30"/>
            <p:cNvSpPr/>
            <p:nvPr/>
          </p:nvSpPr>
          <p:spPr>
            <a:xfrm rot="-10672960">
              <a:off x="702943" y="4992846"/>
              <a:ext cx="948432"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8" name="Google Shape;2688;p30"/>
            <p:cNvSpPr/>
            <p:nvPr/>
          </p:nvSpPr>
          <p:spPr>
            <a:xfrm rot="127040">
              <a:off x="9190214" y="5126523"/>
              <a:ext cx="948432"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89" name="Google Shape;2689;p30"/>
            <p:cNvSpPr/>
            <p:nvPr/>
          </p:nvSpPr>
          <p:spPr>
            <a:xfrm rot="127031">
              <a:off x="925435" y="5167817"/>
              <a:ext cx="335658" cy="19609"/>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690" name="Google Shape;2690;p30"/>
            <p:cNvSpPr/>
            <p:nvPr/>
          </p:nvSpPr>
          <p:spPr>
            <a:xfrm rot="-10672885">
              <a:off x="7895756" y="5269689"/>
              <a:ext cx="665330" cy="78760"/>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691" name="Google Shape;2691;p30"/>
            <p:cNvSpPr/>
            <p:nvPr/>
          </p:nvSpPr>
          <p:spPr>
            <a:xfrm rot="127115" flipH="1">
              <a:off x="7987169" y="5385906"/>
              <a:ext cx="204409" cy="24911"/>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2692"/>
        <p:cNvGrpSpPr/>
        <p:nvPr/>
      </p:nvGrpSpPr>
      <p:grpSpPr>
        <a:xfrm>
          <a:off x="0" y="0"/>
          <a:ext cx="0" cy="0"/>
          <a:chOff x="0" y="0"/>
          <a:chExt cx="0" cy="0"/>
        </a:xfrm>
      </p:grpSpPr>
      <p:grpSp>
        <p:nvGrpSpPr>
          <p:cNvPr id="2693" name="Google Shape;2693;p31"/>
          <p:cNvGrpSpPr/>
          <p:nvPr/>
        </p:nvGrpSpPr>
        <p:grpSpPr>
          <a:xfrm flipH="1">
            <a:off x="5469264" y="416402"/>
            <a:ext cx="2515954" cy="952143"/>
            <a:chOff x="932758" y="384002"/>
            <a:chExt cx="2515954" cy="952143"/>
          </a:xfrm>
        </p:grpSpPr>
        <p:sp>
          <p:nvSpPr>
            <p:cNvPr id="2694" name="Google Shape;2694;p31"/>
            <p:cNvSpPr/>
            <p:nvPr/>
          </p:nvSpPr>
          <p:spPr>
            <a:xfrm>
              <a:off x="950113" y="402813"/>
              <a:ext cx="1120173" cy="524523"/>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947304" y="692391"/>
              <a:ext cx="298452" cy="219550"/>
            </a:xfrm>
            <a:custGeom>
              <a:avLst/>
              <a:gdLst/>
              <a:ahLst/>
              <a:cxnLst/>
              <a:rect l="l" t="t" r="r" b="b"/>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lnTo>
                    <a:pt x="4290" y="1558"/>
                  </a:ln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955531" y="693795"/>
              <a:ext cx="297048" cy="211324"/>
            </a:xfrm>
            <a:custGeom>
              <a:avLst/>
              <a:gdLst/>
              <a:ahLst/>
              <a:cxnLst/>
              <a:rect l="l" t="t" r="r" b="b"/>
              <a:pathLst>
                <a:path w="5922" h="4213" extrusionOk="0">
                  <a:moveTo>
                    <a:pt x="0" y="1"/>
                  </a:moveTo>
                  <a:cubicBezTo>
                    <a:pt x="0" y="1"/>
                    <a:pt x="0" y="2"/>
                    <a:pt x="1" y="3"/>
                  </a:cubicBezTo>
                  <a:lnTo>
                    <a:pt x="1" y="3"/>
                  </a:ln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lnTo>
                    <a:pt x="3894" y="1626"/>
                  </a:ln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932758" y="384002"/>
              <a:ext cx="1151523" cy="557378"/>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1260811" y="467771"/>
              <a:ext cx="1369619" cy="766244"/>
            </a:xfrm>
            <a:custGeom>
              <a:avLst/>
              <a:gdLst/>
              <a:ahLst/>
              <a:cxnLst/>
              <a:rect l="l" t="t" r="r" b="b"/>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lnTo>
                    <a:pt x="426" y="10837"/>
                  </a:lnTo>
                  <a:cubicBezTo>
                    <a:pt x="597" y="11246"/>
                    <a:pt x="819" y="11627"/>
                    <a:pt x="1081" y="11968"/>
                  </a:cubicBezTo>
                  <a:lnTo>
                    <a:pt x="1063" y="11934"/>
                  </a:ln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0" y="620"/>
                  </a:lnTo>
                  <a:lnTo>
                    <a:pt x="17735" y="632"/>
                  </a:lnTo>
                  <a:cubicBezTo>
                    <a:pt x="17247" y="394"/>
                    <a:pt x="16730" y="216"/>
                    <a:pt x="16195" y="109"/>
                  </a:cubicBezTo>
                  <a:lnTo>
                    <a:pt x="16172" y="109"/>
                  </a:lnTo>
                  <a:cubicBezTo>
                    <a:pt x="15786" y="35"/>
                    <a:pt x="15382" y="1"/>
                    <a:pt x="14973"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1282179" y="1011363"/>
              <a:ext cx="1007514" cy="172751"/>
            </a:xfrm>
            <a:custGeom>
              <a:avLst/>
              <a:gdLst/>
              <a:ahLst/>
              <a:cxnLst/>
              <a:rect l="l" t="t" r="r" b="b"/>
              <a:pathLst>
                <a:path w="20086" h="3444" extrusionOk="0">
                  <a:moveTo>
                    <a:pt x="0" y="0"/>
                  </a:moveTo>
                  <a:lnTo>
                    <a:pt x="7" y="24"/>
                  </a:lnTo>
                  <a:lnTo>
                    <a:pt x="7" y="15"/>
                  </a:lnTo>
                  <a:lnTo>
                    <a:pt x="7" y="15"/>
                  </a:lnTo>
                  <a:cubicBezTo>
                    <a:pt x="13" y="27"/>
                    <a:pt x="18" y="38"/>
                    <a:pt x="24" y="50"/>
                  </a:cubicBezTo>
                  <a:lnTo>
                    <a:pt x="24" y="50"/>
                  </a:lnTo>
                  <a:cubicBezTo>
                    <a:pt x="18" y="37"/>
                    <a:pt x="13" y="24"/>
                    <a:pt x="7" y="11"/>
                  </a:cubicBezTo>
                  <a:lnTo>
                    <a:pt x="7" y="15"/>
                  </a:ln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lnTo>
                    <a:pt x="691" y="1167"/>
                  </a:lnTo>
                  <a:cubicBezTo>
                    <a:pt x="673" y="1144"/>
                    <a:pt x="655" y="1121"/>
                    <a:pt x="637" y="1097"/>
                  </a:cubicBezTo>
                  <a:close/>
                  <a:moveTo>
                    <a:pt x="691" y="1167"/>
                  </a:moveTo>
                  <a:lnTo>
                    <a:pt x="691" y="1167"/>
                  </a:lnTo>
                  <a:cubicBezTo>
                    <a:pt x="709" y="1190"/>
                    <a:pt x="726" y="1212"/>
                    <a:pt x="744" y="1234"/>
                  </a:cubicBezTo>
                  <a:lnTo>
                    <a:pt x="744" y="1234"/>
                  </a:ln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lnTo>
                    <a:pt x="3348" y="2752"/>
                  </a:ln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268837" y="948912"/>
              <a:ext cx="1319659" cy="285109"/>
            </a:xfrm>
            <a:custGeom>
              <a:avLst/>
              <a:gdLst/>
              <a:ahLst/>
              <a:cxnLst/>
              <a:rect l="l" t="t" r="r" b="b"/>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lnTo>
                    <a:pt x="0" y="422"/>
                  </a:lnTo>
                  <a:cubicBezTo>
                    <a:pt x="68" y="711"/>
                    <a:pt x="158" y="989"/>
                    <a:pt x="273" y="1269"/>
                  </a:cubicBezTo>
                  <a:lnTo>
                    <a:pt x="266" y="1245"/>
                  </a:ln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1243455" y="452422"/>
              <a:ext cx="1406587" cy="804717"/>
            </a:xfrm>
            <a:custGeom>
              <a:avLst/>
              <a:gdLst/>
              <a:ahLst/>
              <a:cxnLst/>
              <a:rect l="l" t="t" r="r" b="b"/>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9"/>
                  </a:ln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15" y="12258"/>
                  </a:ln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4" y="1756"/>
                  </a:lnTo>
                  <a:lnTo>
                    <a:pt x="10893" y="1757"/>
                  </a:lnTo>
                  <a:cubicBezTo>
                    <a:pt x="10898" y="1753"/>
                    <a:pt x="10903" y="1750"/>
                    <a:pt x="10908" y="1746"/>
                  </a:cubicBezTo>
                  <a:lnTo>
                    <a:pt x="10908" y="1746"/>
                  </a:lnTo>
                  <a:cubicBezTo>
                    <a:pt x="10903" y="1750"/>
                    <a:pt x="10899" y="1753"/>
                    <a:pt x="10894" y="1756"/>
                  </a:cubicBezTo>
                  <a:lnTo>
                    <a:pt x="10894" y="1756"/>
                  </a:lnTo>
                  <a:lnTo>
                    <a:pt x="10903" y="1752"/>
                  </a:lnTo>
                  <a:lnTo>
                    <a:pt x="10903" y="1752"/>
                  </a:lnTo>
                  <a:cubicBezTo>
                    <a:pt x="10900" y="1755"/>
                    <a:pt x="10896" y="1759"/>
                    <a:pt x="10893" y="1762"/>
                  </a:cubicBezTo>
                  <a:lnTo>
                    <a:pt x="10910" y="1750"/>
                  </a:lnTo>
                  <a:lnTo>
                    <a:pt x="10910" y="1744"/>
                  </a:lnTo>
                  <a:lnTo>
                    <a:pt x="10910" y="1744"/>
                  </a:lnTo>
                  <a:cubicBezTo>
                    <a:pt x="10909" y="1745"/>
                    <a:pt x="10909" y="1746"/>
                    <a:pt x="10908" y="1746"/>
                  </a:cubicBezTo>
                  <a:lnTo>
                    <a:pt x="10908" y="1746"/>
                  </a:lnTo>
                  <a:cubicBezTo>
                    <a:pt x="10909" y="1746"/>
                    <a:pt x="10909" y="1745"/>
                    <a:pt x="10910" y="1744"/>
                  </a:cubicBezTo>
                  <a:lnTo>
                    <a:pt x="10910" y="1744"/>
                  </a:lnTo>
                  <a:lnTo>
                    <a:pt x="10910" y="1744"/>
                  </a:ln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2314293" y="797327"/>
              <a:ext cx="1120173" cy="524423"/>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33404" y="1118556"/>
              <a:ext cx="1100561" cy="216892"/>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320864" y="1110881"/>
              <a:ext cx="6571" cy="8778"/>
            </a:xfrm>
            <a:custGeom>
              <a:avLst/>
              <a:gdLst/>
              <a:ahLst/>
              <a:cxnLst/>
              <a:rect l="l" t="t" r="r" b="b"/>
              <a:pathLst>
                <a:path w="131" h="175" extrusionOk="0">
                  <a:moveTo>
                    <a:pt x="130" y="1"/>
                  </a:moveTo>
                  <a:cubicBezTo>
                    <a:pt x="107" y="34"/>
                    <a:pt x="85" y="68"/>
                    <a:pt x="63" y="96"/>
                  </a:cubicBezTo>
                  <a:cubicBezTo>
                    <a:pt x="40" y="125"/>
                    <a:pt x="17" y="153"/>
                    <a:pt x="1" y="175"/>
                  </a:cubicBezTo>
                  <a:lnTo>
                    <a:pt x="1" y="175"/>
                  </a:lnTo>
                  <a:cubicBezTo>
                    <a:pt x="17" y="153"/>
                    <a:pt x="40" y="125"/>
                    <a:pt x="63" y="102"/>
                  </a:cubicBezTo>
                  <a:cubicBezTo>
                    <a:pt x="85" y="68"/>
                    <a:pt x="107" y="34"/>
                    <a:pt x="1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2311434" y="1086854"/>
              <a:ext cx="16051" cy="32855"/>
            </a:xfrm>
            <a:custGeom>
              <a:avLst/>
              <a:gdLst/>
              <a:ahLst/>
              <a:cxnLst/>
              <a:rect l="l" t="t" r="r" b="b"/>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320864" y="1110831"/>
              <a:ext cx="17957" cy="28541"/>
            </a:xfrm>
            <a:custGeom>
              <a:avLst/>
              <a:gdLst/>
              <a:ahLst/>
              <a:cxnLst/>
              <a:rect l="l" t="t" r="r" b="b"/>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319710" y="1088309"/>
              <a:ext cx="1109389" cy="233445"/>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2296937" y="778767"/>
              <a:ext cx="1151774" cy="55737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9" name="Google Shape;2709;p31"/>
          <p:cNvGrpSpPr/>
          <p:nvPr/>
        </p:nvGrpSpPr>
        <p:grpSpPr>
          <a:xfrm flipH="1">
            <a:off x="710008" y="736193"/>
            <a:ext cx="980651" cy="632345"/>
            <a:chOff x="7611555" y="141378"/>
            <a:chExt cx="1196500" cy="771529"/>
          </a:xfrm>
        </p:grpSpPr>
        <p:sp>
          <p:nvSpPr>
            <p:cNvPr id="2710" name="Google Shape;2710;p31"/>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4" name="Google Shape;2714;p31"/>
          <p:cNvGrpSpPr/>
          <p:nvPr/>
        </p:nvGrpSpPr>
        <p:grpSpPr>
          <a:xfrm>
            <a:off x="6508624" y="3175330"/>
            <a:ext cx="1476600" cy="952144"/>
            <a:chOff x="7611555" y="141378"/>
            <a:chExt cx="1196500" cy="771529"/>
          </a:xfrm>
        </p:grpSpPr>
        <p:sp>
          <p:nvSpPr>
            <p:cNvPr id="2715" name="Google Shape;2715;p31"/>
            <p:cNvSpPr/>
            <p:nvPr/>
          </p:nvSpPr>
          <p:spPr>
            <a:xfrm rot="-789794">
              <a:off x="7674925" y="277443"/>
              <a:ext cx="1073569" cy="502604"/>
            </a:xfrm>
            <a:custGeom>
              <a:avLst/>
              <a:gdLst/>
              <a:ahLst/>
              <a:cxnLst/>
              <a:rect l="l" t="t" r="r" b="b"/>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rot="-789794">
              <a:off x="7729547" y="579048"/>
              <a:ext cx="1054772" cy="207868"/>
            </a:xfrm>
            <a:custGeom>
              <a:avLst/>
              <a:gdLst/>
              <a:ahLst/>
              <a:cxnLst/>
              <a:rect l="l" t="t" r="r" b="b"/>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lnTo>
                    <a:pt x="3853" y="932"/>
                  </a:ln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rot="-789794">
              <a:off x="7711863" y="552639"/>
              <a:ext cx="1063233" cy="223732"/>
            </a:xfrm>
            <a:custGeom>
              <a:avLst/>
              <a:gdLst/>
              <a:ahLst/>
              <a:cxnLst/>
              <a:rect l="l" t="t" r="r" b="b"/>
              <a:pathLst>
                <a:path w="22117" h="4654" extrusionOk="0">
                  <a:moveTo>
                    <a:pt x="0" y="1"/>
                  </a:moveTo>
                  <a:cubicBezTo>
                    <a:pt x="0" y="2"/>
                    <a:pt x="1" y="3"/>
                    <a:pt x="1" y="4"/>
                  </a:cubicBezTo>
                  <a:lnTo>
                    <a:pt x="1" y="4"/>
                  </a:ln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lnTo>
                    <a:pt x="3892" y="1626"/>
                  </a:ln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rot="-789794">
              <a:off x="7657877" y="260048"/>
              <a:ext cx="1103855" cy="534188"/>
            </a:xfrm>
            <a:custGeom>
              <a:avLst/>
              <a:gdLst/>
              <a:ahLst/>
              <a:cxnLst/>
              <a:rect l="l" t="t" r="r" b="b"/>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93" y="1563"/>
                  </a:ln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31"/>
          <p:cNvGrpSpPr/>
          <p:nvPr/>
        </p:nvGrpSpPr>
        <p:grpSpPr>
          <a:xfrm flipH="1">
            <a:off x="-960918" y="4648857"/>
            <a:ext cx="10306491" cy="1179674"/>
            <a:chOff x="0" y="4694675"/>
            <a:chExt cx="10045313" cy="1149780"/>
          </a:xfrm>
        </p:grpSpPr>
        <p:sp>
          <p:nvSpPr>
            <p:cNvPr id="2720" name="Google Shape;2720;p31"/>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2721" name="Google Shape;2721;p31"/>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2722" name="Google Shape;2722;p31"/>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3" name="Google Shape;2723;p31"/>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4" name="Google Shape;2724;p31"/>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725" name="Google Shape;2725;p31"/>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726" name="Google Shape;2726;p31"/>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7" name="Google Shape;2727;p31"/>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2728" name="Google Shape;2728;p31"/>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729" name="Google Shape;2729;p31"/>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2730" name="Google Shape;2730;p31"/>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2731" name="Google Shape;2731;p31"/>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grpSp>
        <p:nvGrpSpPr>
          <p:cNvPr id="2732" name="Google Shape;2732;p31"/>
          <p:cNvGrpSpPr/>
          <p:nvPr/>
        </p:nvGrpSpPr>
        <p:grpSpPr>
          <a:xfrm flipH="1">
            <a:off x="1507960" y="2813393"/>
            <a:ext cx="1476591" cy="881410"/>
            <a:chOff x="6752224" y="3278093"/>
            <a:chExt cx="1476591" cy="881410"/>
          </a:xfrm>
        </p:grpSpPr>
        <p:sp>
          <p:nvSpPr>
            <p:cNvPr id="2733" name="Google Shape;2733;p31"/>
            <p:cNvSpPr/>
            <p:nvPr/>
          </p:nvSpPr>
          <p:spPr>
            <a:xfrm rot="-541246">
              <a:off x="6817675" y="3405108"/>
              <a:ext cx="1350595" cy="632419"/>
            </a:xfrm>
            <a:custGeom>
              <a:avLst/>
              <a:gdLst/>
              <a:ahLst/>
              <a:cxnLst/>
              <a:rect l="l" t="t" r="r" b="b"/>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rot="-541246">
              <a:off x="6796323" y="3382782"/>
              <a:ext cx="1388394" cy="672032"/>
            </a:xfrm>
            <a:custGeom>
              <a:avLst/>
              <a:gdLst/>
              <a:ahLst/>
              <a:cxnLst/>
              <a:rect l="l" t="t" r="r" b="b"/>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100"/>
              <a:buFont typeface="Sigmar One"/>
              <a:buNone/>
              <a:defRPr sz="3100">
                <a:solidFill>
                  <a:schemeClr val="accent3"/>
                </a:solidFill>
                <a:latin typeface="Sigmar One"/>
                <a:ea typeface="Sigmar One"/>
                <a:cs typeface="Sigmar One"/>
                <a:sym typeface="Sigmar One"/>
              </a:defRPr>
            </a:lvl1pPr>
            <a:lvl2pPr lvl="1"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2pPr>
            <a:lvl3pPr lvl="2"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3pPr>
            <a:lvl4pPr lvl="3"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4pPr>
            <a:lvl5pPr lvl="4"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5pPr>
            <a:lvl6pPr lvl="5"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6pPr>
            <a:lvl7pPr lvl="6"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7pPr>
            <a:lvl8pPr lvl="7"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8pPr>
            <a:lvl9pPr lvl="8" rtl="0">
              <a:spcBef>
                <a:spcPts val="0"/>
              </a:spcBef>
              <a:spcAft>
                <a:spcPts val="0"/>
              </a:spcAft>
              <a:buClr>
                <a:schemeClr val="accent3"/>
              </a:buClr>
              <a:buSzPts val="3100"/>
              <a:buFont typeface="Sigmar One"/>
              <a:buNone/>
              <a:defRPr sz="3100" b="1">
                <a:solidFill>
                  <a:schemeClr val="accent3"/>
                </a:solidFill>
                <a:latin typeface="Sigmar One"/>
                <a:ea typeface="Sigmar One"/>
                <a:cs typeface="Sigmar One"/>
                <a:sym typeface="Sigm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160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1600"/>
              </a:spcBef>
              <a:spcAft>
                <a:spcPts val="160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9" r:id="rId5"/>
    <p:sldLayoutId id="2147483667" r:id="rId6"/>
    <p:sldLayoutId id="2147483671" r:id="rId7"/>
    <p:sldLayoutId id="2147483676" r:id="rId8"/>
    <p:sldLayoutId id="2147483677" r:id="rId9"/>
    <p:sldLayoutId id="2147483682" r:id="rId10"/>
    <p:sldLayoutId id="2147483683" r:id="rId11"/>
    <p:sldLayoutId id="2147483684" r:id="rId12"/>
    <p:sldLayoutId id="214748368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94"/>
        <p:cNvGrpSpPr/>
        <p:nvPr/>
      </p:nvGrpSpPr>
      <p:grpSpPr>
        <a:xfrm>
          <a:off x="0" y="0"/>
          <a:ext cx="0" cy="0"/>
          <a:chOff x="0" y="0"/>
          <a:chExt cx="0" cy="0"/>
        </a:xfrm>
      </p:grpSpPr>
      <p:sp>
        <p:nvSpPr>
          <p:cNvPr id="70" name="Google Shape;7902;p32">
            <a:extLst>
              <a:ext uri="{FF2B5EF4-FFF2-40B4-BE49-F238E27FC236}">
                <a16:creationId xmlns:a16="http://schemas.microsoft.com/office/drawing/2014/main" id="{21973A8E-52D6-EE07-DDEA-61A631206C4D}"/>
              </a:ext>
            </a:extLst>
          </p:cNvPr>
          <p:cNvSpPr txBox="1">
            <a:spLocks/>
          </p:cNvSpPr>
          <p:nvPr/>
        </p:nvSpPr>
        <p:spPr>
          <a:xfrm>
            <a:off x="1056698" y="804492"/>
            <a:ext cx="7030601" cy="1979291"/>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lnSpc>
                <a:spcPct val="150000"/>
              </a:lnSpc>
              <a:spcBef>
                <a:spcPts val="900"/>
              </a:spcBef>
              <a:spcAft>
                <a:spcPts val="900"/>
              </a:spcAft>
            </a:pPr>
            <a:r>
              <a:rPr lang="en-US" sz="4950" b="1">
                <a:latin typeface="+mj-lt"/>
              </a:rPr>
              <a:t>Đọc:</a:t>
            </a:r>
            <a:br>
              <a:rPr lang="en-US" sz="6000" b="1">
                <a:latin typeface="+mj-lt"/>
              </a:rPr>
            </a:br>
            <a:r>
              <a:rPr lang="en-US" sz="6000" b="1">
                <a:solidFill>
                  <a:srgbClr val="0070C0"/>
                </a:solidFill>
                <a:latin typeface="+mj-lt"/>
              </a:rPr>
              <a:t>TẠM BIỆT MÙA HÈ</a:t>
            </a:r>
          </a:p>
        </p:txBody>
      </p:sp>
      <p:pic>
        <p:nvPicPr>
          <p:cNvPr id="2050" name="Picture 2" descr="Download Kids Cartoon Gallery - Selective Mutism Summer Vacation And  Back-to-school PNG Image with No Background - PNGkey.com">
            <a:extLst>
              <a:ext uri="{FF2B5EF4-FFF2-40B4-BE49-F238E27FC236}">
                <a16:creationId xmlns:a16="http://schemas.microsoft.com/office/drawing/2014/main" id="{707B9D43-7A44-FFD8-EA08-36F7EBA3E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557" y="2783783"/>
            <a:ext cx="5556885" cy="19968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773E55E4-28EE-320D-F771-5BF317336D58}"/>
              </a:ext>
            </a:extLst>
          </p:cNvPr>
          <p:cNvGrpSpPr/>
          <p:nvPr/>
        </p:nvGrpSpPr>
        <p:grpSpPr>
          <a:xfrm>
            <a:off x="190674" y="133568"/>
            <a:ext cx="8762653" cy="4916730"/>
            <a:chOff x="239150" y="210174"/>
            <a:chExt cx="11683537" cy="6555640"/>
          </a:xfrm>
          <a:solidFill>
            <a:srgbClr val="FFFFFF"/>
          </a:solidFill>
        </p:grpSpPr>
        <p:sp>
          <p:nvSpPr>
            <p:cNvPr id="3" name="TextBox 2">
              <a:extLst>
                <a:ext uri="{FF2B5EF4-FFF2-40B4-BE49-F238E27FC236}">
                  <a16:creationId xmlns:a16="http://schemas.microsoft.com/office/drawing/2014/main" id="{960B9EC9-6D09-9A5C-1892-6D112D4D90D5}"/>
                </a:ext>
              </a:extLst>
            </p:cNvPr>
            <p:cNvSpPr txBox="1"/>
            <p:nvPr/>
          </p:nvSpPr>
          <p:spPr>
            <a:xfrm>
              <a:off x="239150" y="733394"/>
              <a:ext cx="11683537" cy="6032420"/>
            </a:xfrm>
            <a:prstGeom prst="rect">
              <a:avLst/>
            </a:prstGeom>
            <a:grpFill/>
          </p:spPr>
          <p:txBody>
            <a:bodyPr wrap="square" rtlCol="0">
              <a:spAutoFit/>
            </a:bodyPr>
            <a:lstStyle/>
            <a:p>
              <a:pPr algn="just"/>
              <a:r>
                <a:rPr lang="en-US" sz="1800"/>
                <a:t>      </a:t>
              </a:r>
              <a:r>
                <a:rPr lang="vi-VN" sz="1800"/>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algn="just"/>
              <a:r>
                <a:rPr lang="en-US" sz="1800"/>
                <a:t>      </a:t>
              </a:r>
              <a:r>
                <a:rPr lang="vi-VN" sz="1800"/>
                <a:t>Mùa hè của Diệu đơn giản lắm. Chiều nào Diệu cũng theo mẹ đi các vườn thu hái quả, Hết chôm chôm lại đến bơ, sầu riêng,… Được đến nhiều mảnh vườn với vô vàn trái cây khác nhau thật là thích!</a:t>
              </a:r>
            </a:p>
            <a:p>
              <a:pPr algn="just"/>
              <a:r>
                <a:rPr lang="en-US" sz="1800"/>
                <a:t>      </a:t>
              </a:r>
              <a:r>
                <a:rPr lang="vi-VN" sz="1800"/>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1800"/>
                <a:t>      </a:t>
              </a:r>
              <a:r>
                <a:rPr lang="vi-VN" sz="1800"/>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just"/>
              <a:r>
                <a:rPr lang="en-US" sz="1800"/>
                <a:t>      </a:t>
              </a:r>
              <a:r>
                <a:rPr lang="vi-VN" sz="1800"/>
                <a:t>Tạm biệt mùa hè, mai Diệu sẽ bước vào năm học mới…</a:t>
              </a:r>
            </a:p>
            <a:p>
              <a:pPr algn="r"/>
              <a:r>
                <a:rPr lang="en-US" sz="1800"/>
                <a:t>(Theo Vũ Thị Huyền Trang)</a:t>
              </a:r>
              <a:endParaRPr lang="vi-VN" sz="1800"/>
            </a:p>
          </p:txBody>
        </p:sp>
        <p:sp>
          <p:nvSpPr>
            <p:cNvPr id="4" name="TextBox 3">
              <a:extLst>
                <a:ext uri="{FF2B5EF4-FFF2-40B4-BE49-F238E27FC236}">
                  <a16:creationId xmlns:a16="http://schemas.microsoft.com/office/drawing/2014/main" id="{2F25F4E2-60BB-DF83-C87B-E1F65047281E}"/>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TẠM BIỆT MÙA HÈ</a:t>
              </a:r>
              <a:endParaRPr lang="vi-VN" sz="2100" b="1">
                <a:latin typeface="+mn-lt"/>
              </a:endParaRPr>
            </a:p>
          </p:txBody>
        </p:sp>
      </p:grpSp>
    </p:spTree>
    <p:extLst>
      <p:ext uri="{BB962C8B-B14F-4D97-AF65-F5344CB8AC3E}">
        <p14:creationId xmlns:p14="http://schemas.microsoft.com/office/powerpoint/2010/main" val="378168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F63A8E-ACD1-5CB5-52D8-A12405333046}"/>
              </a:ext>
            </a:extLst>
          </p:cNvPr>
          <p:cNvSpPr txBox="1"/>
          <p:nvPr/>
        </p:nvSpPr>
        <p:spPr>
          <a:xfrm>
            <a:off x="1607262" y="865956"/>
            <a:ext cx="5929473" cy="715581"/>
          </a:xfrm>
          <a:prstGeom prst="rect">
            <a:avLst/>
          </a:prstGeom>
          <a:noFill/>
        </p:spPr>
        <p:txBody>
          <a:bodyPr wrap="square" rtlCol="0">
            <a:spAutoFit/>
          </a:bodyPr>
          <a:lstStyle/>
          <a:p>
            <a:pPr algn="ctr"/>
            <a:r>
              <a:rPr lang="en-US" sz="4050" b="1">
                <a:solidFill>
                  <a:srgbClr val="002060"/>
                </a:solidFill>
              </a:rPr>
              <a:t>ĐỌC MỞ RỘNG</a:t>
            </a:r>
          </a:p>
        </p:txBody>
      </p:sp>
      <p:pic>
        <p:nvPicPr>
          <p:cNvPr id="7" name="Picture 6">
            <a:extLst>
              <a:ext uri="{FF2B5EF4-FFF2-40B4-BE49-F238E27FC236}">
                <a16:creationId xmlns:a16="http://schemas.microsoft.com/office/drawing/2014/main" id="{A6A252F7-B64C-47FB-F26A-EF004C8D6FE4}"/>
              </a:ext>
            </a:extLst>
          </p:cNvPr>
          <p:cNvPicPr>
            <a:picLocks noChangeAspect="1"/>
          </p:cNvPicPr>
          <p:nvPr/>
        </p:nvPicPr>
        <p:blipFill>
          <a:blip r:embed="rId4"/>
          <a:stretch>
            <a:fillRect/>
          </a:stretch>
        </p:blipFill>
        <p:spPr>
          <a:xfrm>
            <a:off x="2648553" y="1872112"/>
            <a:ext cx="3664014" cy="2816596"/>
          </a:xfrm>
          <a:prstGeom prst="rect">
            <a:avLst/>
          </a:prstGeom>
        </p:spPr>
      </p:pic>
    </p:spTree>
    <p:extLst>
      <p:ext uri="{BB962C8B-B14F-4D97-AF65-F5344CB8AC3E}">
        <p14:creationId xmlns:p14="http://schemas.microsoft.com/office/powerpoint/2010/main" val="381732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sp>
        <p:nvSpPr>
          <p:cNvPr id="198" name="TextBox 197">
            <a:extLst>
              <a:ext uri="{FF2B5EF4-FFF2-40B4-BE49-F238E27FC236}">
                <a16:creationId xmlns:a16="http://schemas.microsoft.com/office/drawing/2014/main" id="{3D0A4E2D-96CC-DF27-A756-6E016A3BC03E}"/>
              </a:ext>
            </a:extLst>
          </p:cNvPr>
          <p:cNvSpPr txBox="1"/>
          <p:nvPr/>
        </p:nvSpPr>
        <p:spPr>
          <a:xfrm>
            <a:off x="3222779" y="1888091"/>
            <a:ext cx="4454901" cy="923330"/>
          </a:xfrm>
          <a:prstGeom prst="rect">
            <a:avLst/>
          </a:prstGeom>
          <a:noFill/>
        </p:spPr>
        <p:txBody>
          <a:bodyPr wrap="square" rtlCol="0">
            <a:spAutoFit/>
          </a:bodyPr>
          <a:lstStyle/>
          <a:p>
            <a:pPr algn="ctr"/>
            <a:r>
              <a:rPr lang="en-US" sz="2700" b="1">
                <a:solidFill>
                  <a:srgbClr val="0070C0"/>
                </a:solidFill>
              </a:rPr>
              <a:t>EM CẦN NHỚ NHƯNG GÌ CHO BÀI HỌC HÔM NAY?</a:t>
            </a:r>
          </a:p>
        </p:txBody>
      </p:sp>
      <p:pic>
        <p:nvPicPr>
          <p:cNvPr id="9" name="Picture 8">
            <a:extLst>
              <a:ext uri="{FF2B5EF4-FFF2-40B4-BE49-F238E27FC236}">
                <a16:creationId xmlns:a16="http://schemas.microsoft.com/office/drawing/2014/main" id="{97DFDFC6-9962-9C70-E972-BCD6759F7507}"/>
              </a:ext>
            </a:extLst>
          </p:cNvPr>
          <p:cNvPicPr>
            <a:picLocks noChangeAspect="1"/>
          </p:cNvPicPr>
          <p:nvPr/>
        </p:nvPicPr>
        <p:blipFill>
          <a:blip r:embed="rId3"/>
          <a:stretch>
            <a:fillRect/>
          </a:stretch>
        </p:blipFill>
        <p:spPr>
          <a:xfrm>
            <a:off x="497813" y="1170188"/>
            <a:ext cx="2367203" cy="20121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 name="Google Shape;8165;p37">
            <a:extLst>
              <a:ext uri="{FF2B5EF4-FFF2-40B4-BE49-F238E27FC236}">
                <a16:creationId xmlns:a16="http://schemas.microsoft.com/office/drawing/2014/main" id="{AB8F7CD2-65C0-238F-E9A1-CCAFD3B74732}"/>
              </a:ext>
            </a:extLst>
          </p:cNvPr>
          <p:cNvSpPr txBox="1">
            <a:spLocks/>
          </p:cNvSpPr>
          <p:nvPr/>
        </p:nvSpPr>
        <p:spPr>
          <a:xfrm>
            <a:off x="946791" y="1531381"/>
            <a:ext cx="7250418" cy="2080739"/>
          </a:xfrm>
          <a:prstGeom prst="rect">
            <a:avLst/>
          </a:prstGeom>
        </p:spPr>
        <p:txBody>
          <a:bodyPr spcFirstLastPara="1" wrap="square" lIns="91199" tIns="91199" rIns="91199" bIns="9119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8625">
                <a:solidFill>
                  <a:srgbClr val="0070C0"/>
                </a:solidFill>
                <a:latin typeface="+mj-lt"/>
              </a:rPr>
              <a:t>DẶN DÒ</a:t>
            </a:r>
          </a:p>
        </p:txBody>
      </p:sp>
      <p:sp>
        <p:nvSpPr>
          <p:cNvPr id="3" name="Title 2">
            <a:extLst>
              <a:ext uri="{FF2B5EF4-FFF2-40B4-BE49-F238E27FC236}">
                <a16:creationId xmlns:a16="http://schemas.microsoft.com/office/drawing/2014/main" id="{280DFDDA-CCC7-D05F-CE1F-C538A082C96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FE7A7065-11EA-5413-9161-46FB2652B297}"/>
              </a:ext>
            </a:extLst>
          </p:cNvPr>
          <p:cNvSpPr>
            <a:spLocks noGrp="1"/>
          </p:cNvSpPr>
          <p:nvPr>
            <p:ph type="body"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9" y="2029294"/>
            <a:ext cx="6878223" cy="1107996"/>
          </a:xfrm>
          <a:prstGeom prst="rect">
            <a:avLst/>
          </a:prstGeom>
          <a:noFill/>
        </p:spPr>
        <p:txBody>
          <a:bodyPr wrap="square" rtlCol="0">
            <a:spAutoFit/>
          </a:bodyPr>
          <a:lstStyle/>
          <a:p>
            <a:pPr algn="ctr"/>
            <a:r>
              <a:rPr lang="en-US" sz="6600" b="1">
                <a:solidFill>
                  <a:srgbClr val="0070C0"/>
                </a:solidFill>
              </a:rPr>
              <a:t>KHỞI ĐỘNG</a:t>
            </a:r>
          </a:p>
        </p:txBody>
      </p:sp>
      <p:sp>
        <p:nvSpPr>
          <p:cNvPr id="2" name="Title 1">
            <a:extLst>
              <a:ext uri="{FF2B5EF4-FFF2-40B4-BE49-F238E27FC236}">
                <a16:creationId xmlns:a16="http://schemas.microsoft.com/office/drawing/2014/main" id="{CA0BFFF9-BA2B-D93C-6E17-923A7A52506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77906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369370" y="270348"/>
            <a:ext cx="1091362" cy="6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460732" y="736368"/>
            <a:ext cx="6878223" cy="415498"/>
          </a:xfrm>
          <a:prstGeom prst="rect">
            <a:avLst/>
          </a:prstGeom>
          <a:noFill/>
        </p:spPr>
        <p:txBody>
          <a:bodyPr wrap="square" rtlCol="0">
            <a:spAutoFit/>
          </a:bodyPr>
          <a:lstStyle/>
          <a:p>
            <a:r>
              <a:rPr lang="en-US" sz="2100"/>
              <a:t>Nói với bạn cảm nghĩ của em khi mùa hè kết thúc.</a:t>
            </a:r>
          </a:p>
        </p:txBody>
      </p:sp>
      <p:pic>
        <p:nvPicPr>
          <p:cNvPr id="2" name="Picture 2" descr="Download Summer Kids Painted Hand Euclidean Vector Child Clipart PNG Free |  FreePngClipart">
            <a:extLst>
              <a:ext uri="{FF2B5EF4-FFF2-40B4-BE49-F238E27FC236}">
                <a16:creationId xmlns:a16="http://schemas.microsoft.com/office/drawing/2014/main" id="{E6650209-76A2-762E-ABCB-BD482967E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370" y="1317970"/>
            <a:ext cx="3490912" cy="37340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mmertime! | Summertime fun, Summer fun for kids, Summertime">
            <a:extLst>
              <a:ext uri="{FF2B5EF4-FFF2-40B4-BE49-F238E27FC236}">
                <a16:creationId xmlns:a16="http://schemas.microsoft.com/office/drawing/2014/main" id="{87A5B470-0BB3-D734-8A28-9C5849417A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957" y="1524698"/>
            <a:ext cx="3766955" cy="3527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26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8" y="1869806"/>
            <a:ext cx="6878223" cy="1107996"/>
          </a:xfrm>
          <a:prstGeom prst="rect">
            <a:avLst/>
          </a:prstGeom>
          <a:noFill/>
        </p:spPr>
        <p:txBody>
          <a:bodyPr wrap="square" rtlCol="0">
            <a:spAutoFit/>
          </a:bodyPr>
          <a:lstStyle/>
          <a:p>
            <a:pPr algn="ctr"/>
            <a:r>
              <a:rPr lang="en-US" sz="6600" b="1">
                <a:solidFill>
                  <a:srgbClr val="0070C0"/>
                </a:solidFill>
              </a:rPr>
              <a:t>ĐỌC VĂN BẢN</a:t>
            </a:r>
          </a:p>
        </p:txBody>
      </p:sp>
    </p:spTree>
    <p:extLst>
      <p:ext uri="{BB962C8B-B14F-4D97-AF65-F5344CB8AC3E}">
        <p14:creationId xmlns:p14="http://schemas.microsoft.com/office/powerpoint/2010/main" val="147674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190674" y="133568"/>
            <a:ext cx="8762653" cy="4916730"/>
            <a:chOff x="239150" y="210174"/>
            <a:chExt cx="11683537" cy="6555640"/>
          </a:xfrm>
          <a:solidFill>
            <a:srgbClr val="FFFFFF"/>
          </a:solidFill>
        </p:grpSpPr>
        <p:sp>
          <p:nvSpPr>
            <p:cNvPr id="6" name="TextBox 5">
              <a:extLst>
                <a:ext uri="{FF2B5EF4-FFF2-40B4-BE49-F238E27FC236}">
                  <a16:creationId xmlns:a16="http://schemas.microsoft.com/office/drawing/2014/main" id="{0058C64B-71E6-6640-96B2-78519B6845E6}"/>
                </a:ext>
              </a:extLst>
            </p:cNvPr>
            <p:cNvSpPr txBox="1"/>
            <p:nvPr/>
          </p:nvSpPr>
          <p:spPr>
            <a:xfrm>
              <a:off x="239150" y="733394"/>
              <a:ext cx="11683537" cy="6032420"/>
            </a:xfrm>
            <a:prstGeom prst="rect">
              <a:avLst/>
            </a:prstGeom>
            <a:grpFill/>
          </p:spPr>
          <p:txBody>
            <a:bodyPr wrap="square" rtlCol="0">
              <a:spAutoFit/>
            </a:bodyPr>
            <a:lstStyle/>
            <a:p>
              <a:pPr algn="just"/>
              <a:r>
                <a:rPr lang="en-US" sz="1800"/>
                <a:t>      </a:t>
              </a:r>
              <a:r>
                <a:rPr lang="vi-VN" sz="1800"/>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algn="just"/>
              <a:r>
                <a:rPr lang="en-US" sz="1800"/>
                <a:t>      </a:t>
              </a:r>
              <a:r>
                <a:rPr lang="vi-VN" sz="1800"/>
                <a:t>Mùa hè của Diệu đơn giản lắm. Chiều nào Diệu cũng theo mẹ đi các vườn thu hái quả, Hết chôm chôm lại đến bơ, sầu riêng,… Được đến nhiều mảnh vườn với vô vàn trái cây khác nhau thật là thích!</a:t>
              </a:r>
            </a:p>
            <a:p>
              <a:pPr algn="just"/>
              <a:r>
                <a:rPr lang="en-US" sz="1800"/>
                <a:t>      </a:t>
              </a:r>
              <a:r>
                <a:rPr lang="vi-VN" sz="1800"/>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1800"/>
                <a:t>      </a:t>
              </a:r>
              <a:r>
                <a:rPr lang="vi-VN" sz="1800"/>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just"/>
              <a:r>
                <a:rPr lang="en-US" sz="1800"/>
                <a:t>      </a:t>
              </a:r>
              <a:r>
                <a:rPr lang="vi-VN" sz="1800"/>
                <a:t>Tạm biệt mùa hè, mai Diệu sẽ bước vào năm học mới…</a:t>
              </a:r>
            </a:p>
            <a:p>
              <a:pPr algn="r"/>
              <a:r>
                <a:rPr lang="en-US" sz="1800"/>
                <a:t>(Theo Vũ Thị Huyền Trang)</a:t>
              </a:r>
              <a:endParaRPr lang="vi-VN" sz="1800"/>
            </a:p>
          </p:txBody>
        </p:sp>
        <p:sp>
          <p:nvSpPr>
            <p:cNvPr id="9" name="TextBox 8">
              <a:extLst>
                <a:ext uri="{FF2B5EF4-FFF2-40B4-BE49-F238E27FC236}">
                  <a16:creationId xmlns:a16="http://schemas.microsoft.com/office/drawing/2014/main" id="{78AA7019-15F0-E0B4-B7B8-5FEC4AF39094}"/>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TẠM BIỆT MÙA HÈ</a:t>
              </a:r>
              <a:endParaRPr lang="vi-VN" sz="2100" b="1">
                <a:latin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132889" y="1289225"/>
            <a:ext cx="6878223" cy="784830"/>
          </a:xfrm>
          <a:prstGeom prst="rect">
            <a:avLst/>
          </a:prstGeom>
          <a:noFill/>
        </p:spPr>
        <p:txBody>
          <a:bodyPr wrap="square" rtlCol="0">
            <a:spAutoFit/>
          </a:bodyPr>
          <a:lstStyle/>
          <a:p>
            <a:pPr algn="ctr"/>
            <a:r>
              <a:rPr lang="en-US" sz="4500" b="1">
                <a:solidFill>
                  <a:srgbClr val="0070C0"/>
                </a:solidFill>
              </a:rPr>
              <a:t>LẮNG NGHE ĐỌC MẪU</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4" y="248355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theo dõi trong sách, phát hiện từ ngữ khó đọc, khó hiểu nhé!</a:t>
            </a:r>
          </a:p>
        </p:txBody>
      </p:sp>
    </p:spTree>
    <p:extLst>
      <p:ext uri="{BB962C8B-B14F-4D97-AF65-F5344CB8AC3E}">
        <p14:creationId xmlns:p14="http://schemas.microsoft.com/office/powerpoint/2010/main" val="237282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3FDE6-1A8C-AFE2-C1E0-B49C73DE583A}"/>
              </a:ext>
            </a:extLst>
          </p:cNvPr>
          <p:cNvSpPr txBox="1"/>
          <p:nvPr/>
        </p:nvSpPr>
        <p:spPr>
          <a:xfrm>
            <a:off x="490730" y="489463"/>
            <a:ext cx="999496" cy="474812"/>
          </a:xfrm>
          <a:prstGeom prst="rect">
            <a:avLst/>
          </a:prstGeom>
          <a:noFill/>
          <a:ln>
            <a:noFill/>
          </a:ln>
        </p:spPr>
        <p:txBody>
          <a:bodyPr wrap="square" rtlCol="0">
            <a:spAutoFit/>
          </a:bodyPr>
          <a:lstStyle/>
          <a:p>
            <a:pPr algn="ctr"/>
            <a:r>
              <a:rPr lang="en-US" sz="1200" b="1">
                <a:solidFill>
                  <a:srgbClr val="0070C0"/>
                </a:solidFill>
              </a:rPr>
              <a:t>Giải nghĩa từ khó</a:t>
            </a:r>
          </a:p>
        </p:txBody>
      </p:sp>
      <p:sp>
        <p:nvSpPr>
          <p:cNvPr id="5" name="TextBox 4">
            <a:extLst>
              <a:ext uri="{FF2B5EF4-FFF2-40B4-BE49-F238E27FC236}">
                <a16:creationId xmlns:a16="http://schemas.microsoft.com/office/drawing/2014/main" id="{41FFBA65-88BF-79BE-B8D8-1B4B9E9A7A99}"/>
              </a:ext>
            </a:extLst>
          </p:cNvPr>
          <p:cNvSpPr txBox="1"/>
          <p:nvPr/>
        </p:nvSpPr>
        <p:spPr>
          <a:xfrm>
            <a:off x="550890" y="1461179"/>
            <a:ext cx="4586594" cy="584775"/>
          </a:xfrm>
          <a:prstGeom prst="rect">
            <a:avLst/>
          </a:prstGeom>
          <a:noFill/>
        </p:spPr>
        <p:txBody>
          <a:bodyPr wrap="square" rtlCol="0">
            <a:spAutoFit/>
          </a:bodyPr>
          <a:lstStyle/>
          <a:p>
            <a:pPr algn="just"/>
            <a:r>
              <a:rPr lang="en-US" sz="3200">
                <a:solidFill>
                  <a:srgbClr val="FF0000"/>
                </a:solidFill>
              </a:rPr>
              <a:t>Kì thú</a:t>
            </a:r>
            <a:r>
              <a:rPr lang="en-US" sz="3200">
                <a:solidFill>
                  <a:srgbClr val="0070C0"/>
                </a:solidFill>
              </a:rPr>
              <a:t>:   ?</a:t>
            </a:r>
          </a:p>
        </p:txBody>
      </p:sp>
      <p:sp>
        <p:nvSpPr>
          <p:cNvPr id="8" name="TextBox 7">
            <a:extLst>
              <a:ext uri="{FF2B5EF4-FFF2-40B4-BE49-F238E27FC236}">
                <a16:creationId xmlns:a16="http://schemas.microsoft.com/office/drawing/2014/main" id="{928DA8D7-FB54-E149-1E39-168EE46FFFDB}"/>
              </a:ext>
            </a:extLst>
          </p:cNvPr>
          <p:cNvSpPr txBox="1"/>
          <p:nvPr/>
        </p:nvSpPr>
        <p:spPr>
          <a:xfrm>
            <a:off x="550890" y="1440823"/>
            <a:ext cx="8075751" cy="584775"/>
          </a:xfrm>
          <a:prstGeom prst="rect">
            <a:avLst/>
          </a:prstGeom>
          <a:solidFill>
            <a:schemeClr val="bg1"/>
          </a:solidFill>
        </p:spPr>
        <p:txBody>
          <a:bodyPr wrap="square" rtlCol="0">
            <a:spAutoFit/>
          </a:bodyPr>
          <a:lstStyle/>
          <a:p>
            <a:pPr algn="just"/>
            <a:r>
              <a:rPr lang="en-US" sz="3200">
                <a:solidFill>
                  <a:srgbClr val="FF0000"/>
                </a:solidFill>
              </a:rPr>
              <a:t>Kì thú </a:t>
            </a:r>
            <a:r>
              <a:rPr lang="en-US" sz="3200">
                <a:solidFill>
                  <a:srgbClr val="0070C0"/>
                </a:solidFill>
              </a:rPr>
              <a:t>: đặc biệt thích thú.</a:t>
            </a:r>
          </a:p>
        </p:txBody>
      </p:sp>
      <p:sp>
        <p:nvSpPr>
          <p:cNvPr id="2" name="TextBox 1">
            <a:extLst>
              <a:ext uri="{FF2B5EF4-FFF2-40B4-BE49-F238E27FC236}">
                <a16:creationId xmlns:a16="http://schemas.microsoft.com/office/drawing/2014/main" id="{89B5091B-DF0E-0175-F5F9-CF44FFC40AE7}"/>
              </a:ext>
            </a:extLst>
          </p:cNvPr>
          <p:cNvSpPr txBox="1"/>
          <p:nvPr/>
        </p:nvSpPr>
        <p:spPr>
          <a:xfrm>
            <a:off x="550890" y="2354632"/>
            <a:ext cx="4586594" cy="584775"/>
          </a:xfrm>
          <a:prstGeom prst="rect">
            <a:avLst/>
          </a:prstGeom>
          <a:noFill/>
        </p:spPr>
        <p:txBody>
          <a:bodyPr wrap="square" rtlCol="0">
            <a:spAutoFit/>
          </a:bodyPr>
          <a:lstStyle/>
          <a:p>
            <a:pPr algn="just"/>
            <a:r>
              <a:rPr lang="en-US" sz="3200">
                <a:solidFill>
                  <a:srgbClr val="FF0000"/>
                </a:solidFill>
              </a:rPr>
              <a:t>Tỉ tê</a:t>
            </a:r>
            <a:r>
              <a:rPr lang="en-US" sz="3200">
                <a:solidFill>
                  <a:srgbClr val="0070C0"/>
                </a:solidFill>
              </a:rPr>
              <a:t>:   ?</a:t>
            </a:r>
          </a:p>
        </p:txBody>
      </p:sp>
      <p:sp>
        <p:nvSpPr>
          <p:cNvPr id="3" name="TextBox 2">
            <a:extLst>
              <a:ext uri="{FF2B5EF4-FFF2-40B4-BE49-F238E27FC236}">
                <a16:creationId xmlns:a16="http://schemas.microsoft.com/office/drawing/2014/main" id="{B9259FFD-44EF-68EF-B48A-4AC3D2777CAA}"/>
              </a:ext>
            </a:extLst>
          </p:cNvPr>
          <p:cNvSpPr txBox="1"/>
          <p:nvPr/>
        </p:nvSpPr>
        <p:spPr>
          <a:xfrm>
            <a:off x="534124" y="2354632"/>
            <a:ext cx="8075751" cy="1077218"/>
          </a:xfrm>
          <a:prstGeom prst="rect">
            <a:avLst/>
          </a:prstGeom>
          <a:solidFill>
            <a:schemeClr val="bg1"/>
          </a:solidFill>
        </p:spPr>
        <p:txBody>
          <a:bodyPr wrap="square" rtlCol="0">
            <a:spAutoFit/>
          </a:bodyPr>
          <a:lstStyle/>
          <a:p>
            <a:pPr algn="just"/>
            <a:r>
              <a:rPr lang="en-US" sz="3200">
                <a:solidFill>
                  <a:srgbClr val="FF0000"/>
                </a:solidFill>
              </a:rPr>
              <a:t>Tỉ tê</a:t>
            </a:r>
            <a:r>
              <a:rPr lang="en-US" sz="3200">
                <a:solidFill>
                  <a:srgbClr val="0070C0"/>
                </a:solidFill>
              </a:rPr>
              <a:t>: nói nhỏ với giọng thân mật như tâm tình.</a:t>
            </a:r>
          </a:p>
        </p:txBody>
      </p:sp>
      <p:sp>
        <p:nvSpPr>
          <p:cNvPr id="6" name="TextBox 5">
            <a:extLst>
              <a:ext uri="{FF2B5EF4-FFF2-40B4-BE49-F238E27FC236}">
                <a16:creationId xmlns:a16="http://schemas.microsoft.com/office/drawing/2014/main" id="{0F36E49C-8DEB-984D-3FC5-BB5CE39DD6C6}"/>
              </a:ext>
            </a:extLst>
          </p:cNvPr>
          <p:cNvSpPr txBox="1"/>
          <p:nvPr/>
        </p:nvSpPr>
        <p:spPr>
          <a:xfrm>
            <a:off x="550890" y="3744989"/>
            <a:ext cx="4586594" cy="584775"/>
          </a:xfrm>
          <a:prstGeom prst="rect">
            <a:avLst/>
          </a:prstGeom>
          <a:noFill/>
        </p:spPr>
        <p:txBody>
          <a:bodyPr wrap="square" rtlCol="0">
            <a:spAutoFit/>
          </a:bodyPr>
          <a:lstStyle/>
          <a:p>
            <a:pPr algn="just"/>
            <a:r>
              <a:rPr lang="en-US" sz="3200">
                <a:solidFill>
                  <a:srgbClr val="FF0000"/>
                </a:solidFill>
              </a:rPr>
              <a:t>Tảo tần</a:t>
            </a:r>
            <a:r>
              <a:rPr lang="en-US" sz="3200">
                <a:solidFill>
                  <a:srgbClr val="0070C0"/>
                </a:solidFill>
              </a:rPr>
              <a:t>:   ?</a:t>
            </a:r>
          </a:p>
        </p:txBody>
      </p:sp>
      <p:sp>
        <p:nvSpPr>
          <p:cNvPr id="7" name="TextBox 6">
            <a:extLst>
              <a:ext uri="{FF2B5EF4-FFF2-40B4-BE49-F238E27FC236}">
                <a16:creationId xmlns:a16="http://schemas.microsoft.com/office/drawing/2014/main" id="{47E303F1-AB11-B45E-F56C-32C75B30D6AD}"/>
              </a:ext>
            </a:extLst>
          </p:cNvPr>
          <p:cNvSpPr txBox="1"/>
          <p:nvPr/>
        </p:nvSpPr>
        <p:spPr>
          <a:xfrm>
            <a:off x="550890" y="3760884"/>
            <a:ext cx="8075751" cy="1077218"/>
          </a:xfrm>
          <a:prstGeom prst="rect">
            <a:avLst/>
          </a:prstGeom>
          <a:solidFill>
            <a:schemeClr val="bg1"/>
          </a:solidFill>
        </p:spPr>
        <p:txBody>
          <a:bodyPr wrap="square" rtlCol="0">
            <a:spAutoFit/>
          </a:bodyPr>
          <a:lstStyle/>
          <a:p>
            <a:pPr algn="just"/>
            <a:r>
              <a:rPr lang="en-US" sz="3200">
                <a:solidFill>
                  <a:srgbClr val="FF0000"/>
                </a:solidFill>
              </a:rPr>
              <a:t>Tảo tần</a:t>
            </a:r>
            <a:r>
              <a:rPr lang="en-US" sz="3200">
                <a:solidFill>
                  <a:srgbClr val="0070C0"/>
                </a:solidFill>
              </a:rPr>
              <a:t>: (chỉ người phụ nữ) đảm đang, chịu khó.</a:t>
            </a:r>
          </a:p>
        </p:txBody>
      </p:sp>
    </p:spTree>
    <p:extLst>
      <p:ext uri="{BB962C8B-B14F-4D97-AF65-F5344CB8AC3E}">
        <p14:creationId xmlns:p14="http://schemas.microsoft.com/office/powerpoint/2010/main" val="11277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2" grpId="0"/>
      <p:bldP spid="3"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3653787" y="951128"/>
            <a:ext cx="3294220" cy="715581"/>
          </a:xfrm>
          <a:prstGeom prst="rect">
            <a:avLst/>
          </a:prstGeom>
          <a:noFill/>
        </p:spPr>
        <p:txBody>
          <a:bodyPr wrap="square" rtlCol="0">
            <a:spAutoFit/>
          </a:bodyPr>
          <a:lstStyle/>
          <a:p>
            <a:pPr algn="just"/>
            <a:r>
              <a:rPr lang="en-US" sz="4050">
                <a:solidFill>
                  <a:srgbClr val="0070C0"/>
                </a:solidFill>
              </a:rPr>
              <a:t>háo hức</a:t>
            </a:r>
          </a:p>
        </p:txBody>
      </p:sp>
      <p:sp>
        <p:nvSpPr>
          <p:cNvPr id="6" name="TextBox 5">
            <a:extLst>
              <a:ext uri="{FF2B5EF4-FFF2-40B4-BE49-F238E27FC236}">
                <a16:creationId xmlns:a16="http://schemas.microsoft.com/office/drawing/2014/main" id="{A5C32103-5C91-26B6-058F-8B356DC3B7E6}"/>
              </a:ext>
            </a:extLst>
          </p:cNvPr>
          <p:cNvSpPr txBox="1"/>
          <p:nvPr/>
        </p:nvSpPr>
        <p:spPr>
          <a:xfrm>
            <a:off x="3653788" y="1829316"/>
            <a:ext cx="2527847" cy="715581"/>
          </a:xfrm>
          <a:prstGeom prst="rect">
            <a:avLst/>
          </a:prstGeom>
          <a:noFill/>
        </p:spPr>
        <p:txBody>
          <a:bodyPr wrap="square" rtlCol="0">
            <a:spAutoFit/>
          </a:bodyPr>
          <a:lstStyle/>
          <a:p>
            <a:pPr algn="just"/>
            <a:r>
              <a:rPr lang="en-US" sz="4050">
                <a:solidFill>
                  <a:srgbClr val="0070C0"/>
                </a:solidFill>
              </a:rPr>
              <a:t>du lịch</a:t>
            </a:r>
          </a:p>
        </p:txBody>
      </p:sp>
      <p:sp>
        <p:nvSpPr>
          <p:cNvPr id="7" name="TextBox 6">
            <a:extLst>
              <a:ext uri="{FF2B5EF4-FFF2-40B4-BE49-F238E27FC236}">
                <a16:creationId xmlns:a16="http://schemas.microsoft.com/office/drawing/2014/main" id="{32679FA2-914F-C4F6-7A0D-8A8940E32FF0}"/>
              </a:ext>
            </a:extLst>
          </p:cNvPr>
          <p:cNvSpPr txBox="1"/>
          <p:nvPr/>
        </p:nvSpPr>
        <p:spPr>
          <a:xfrm>
            <a:off x="3653788" y="2841152"/>
            <a:ext cx="3924302" cy="715581"/>
          </a:xfrm>
          <a:prstGeom prst="rect">
            <a:avLst/>
          </a:prstGeom>
          <a:noFill/>
        </p:spPr>
        <p:txBody>
          <a:bodyPr wrap="square" rtlCol="0">
            <a:spAutoFit/>
          </a:bodyPr>
          <a:lstStyle/>
          <a:p>
            <a:pPr algn="just"/>
            <a:r>
              <a:rPr lang="en-US" sz="4050">
                <a:solidFill>
                  <a:srgbClr val="0070C0"/>
                </a:solidFill>
              </a:rPr>
              <a:t>trò chuyện</a:t>
            </a:r>
          </a:p>
        </p:txBody>
      </p:sp>
      <p:sp>
        <p:nvSpPr>
          <p:cNvPr id="8" name="TextBox 7">
            <a:extLst>
              <a:ext uri="{FF2B5EF4-FFF2-40B4-BE49-F238E27FC236}">
                <a16:creationId xmlns:a16="http://schemas.microsoft.com/office/drawing/2014/main" id="{928DA8D7-FB54-E149-1E39-168EE46FFFDB}"/>
              </a:ext>
            </a:extLst>
          </p:cNvPr>
          <p:cNvSpPr txBox="1"/>
          <p:nvPr/>
        </p:nvSpPr>
        <p:spPr>
          <a:xfrm>
            <a:off x="3653788" y="3719340"/>
            <a:ext cx="2527847" cy="715581"/>
          </a:xfrm>
          <a:prstGeom prst="rect">
            <a:avLst/>
          </a:prstGeom>
          <a:noFill/>
        </p:spPr>
        <p:txBody>
          <a:bodyPr wrap="square" rtlCol="0">
            <a:spAutoFit/>
          </a:bodyPr>
          <a:lstStyle/>
          <a:p>
            <a:pPr algn="just"/>
            <a:r>
              <a:rPr lang="en-US" sz="4050">
                <a:solidFill>
                  <a:srgbClr val="0070C0"/>
                </a:solidFill>
              </a:rPr>
              <a:t>bước vào</a:t>
            </a:r>
          </a:p>
        </p:txBody>
      </p:sp>
      <p:cxnSp>
        <p:nvCxnSpPr>
          <p:cNvPr id="14" name="Straight Connector 13">
            <a:extLst>
              <a:ext uri="{FF2B5EF4-FFF2-40B4-BE49-F238E27FC236}">
                <a16:creationId xmlns:a16="http://schemas.microsoft.com/office/drawing/2014/main" id="{83938573-A6B2-E0AB-637A-988D450DC714}"/>
              </a:ext>
            </a:extLst>
          </p:cNvPr>
          <p:cNvCxnSpPr/>
          <p:nvPr/>
        </p:nvCxnSpPr>
        <p:spPr>
          <a:xfrm>
            <a:off x="5395062" y="1532006"/>
            <a:ext cx="3260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E5F6C46-10DF-5173-5FCE-17C6FEBFC5DF}"/>
              </a:ext>
            </a:extLst>
          </p:cNvPr>
          <p:cNvCxnSpPr>
            <a:cxnSpLocks/>
          </p:cNvCxnSpPr>
          <p:nvPr/>
        </p:nvCxnSpPr>
        <p:spPr>
          <a:xfrm>
            <a:off x="3751369" y="3491561"/>
            <a:ext cx="311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EE17BE-6BBC-0BA9-446C-F885EE0D3D61}"/>
              </a:ext>
            </a:extLst>
          </p:cNvPr>
          <p:cNvCxnSpPr/>
          <p:nvPr/>
        </p:nvCxnSpPr>
        <p:spPr>
          <a:xfrm>
            <a:off x="4647713" y="4326471"/>
            <a:ext cx="3945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E273EA9-D207-9F6B-C56D-A3DD2062FBCA}"/>
              </a:ext>
            </a:extLst>
          </p:cNvPr>
          <p:cNvCxnSpPr>
            <a:cxnSpLocks/>
          </p:cNvCxnSpPr>
          <p:nvPr/>
        </p:nvCxnSpPr>
        <p:spPr>
          <a:xfrm>
            <a:off x="4769794" y="2449022"/>
            <a:ext cx="4101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01A43E7-A965-E196-E5AD-1D32A6C192C0}"/>
              </a:ext>
            </a:extLst>
          </p:cNvPr>
          <p:cNvSpPr txBox="1"/>
          <p:nvPr/>
        </p:nvSpPr>
        <p:spPr>
          <a:xfrm>
            <a:off x="490730" y="489463"/>
            <a:ext cx="999496" cy="461665"/>
          </a:xfrm>
          <a:prstGeom prst="rect">
            <a:avLst/>
          </a:prstGeom>
          <a:noFill/>
          <a:ln>
            <a:noFill/>
          </a:ln>
        </p:spPr>
        <p:txBody>
          <a:bodyPr wrap="square" rtlCol="0">
            <a:spAutoFit/>
          </a:bodyPr>
          <a:lstStyle/>
          <a:p>
            <a:pPr algn="ctr"/>
            <a:r>
              <a:rPr lang="en-US" sz="1200" b="1">
                <a:solidFill>
                  <a:srgbClr val="0070C0"/>
                </a:solidFill>
              </a:rPr>
              <a:t>Luyện đọc từ khó</a:t>
            </a:r>
          </a:p>
        </p:txBody>
      </p:sp>
      <p:cxnSp>
        <p:nvCxnSpPr>
          <p:cNvPr id="2" name="Straight Connector 1">
            <a:extLst>
              <a:ext uri="{FF2B5EF4-FFF2-40B4-BE49-F238E27FC236}">
                <a16:creationId xmlns:a16="http://schemas.microsoft.com/office/drawing/2014/main" id="{1B5F5D2F-DC6C-EB40-C7D4-7A02782FBBDC}"/>
              </a:ext>
            </a:extLst>
          </p:cNvPr>
          <p:cNvCxnSpPr/>
          <p:nvPr/>
        </p:nvCxnSpPr>
        <p:spPr>
          <a:xfrm>
            <a:off x="4531118" y="3489872"/>
            <a:ext cx="4773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78343" y="2029294"/>
            <a:ext cx="8187314" cy="1107996"/>
          </a:xfrm>
          <a:prstGeom prst="rect">
            <a:avLst/>
          </a:prstGeom>
          <a:noFill/>
        </p:spPr>
        <p:txBody>
          <a:bodyPr wrap="square" rtlCol="0">
            <a:spAutoFit/>
          </a:bodyPr>
          <a:lstStyle/>
          <a:p>
            <a:pPr algn="ctr"/>
            <a:r>
              <a:rPr lang="en-US" sz="6600" b="1">
                <a:solidFill>
                  <a:srgbClr val="0070C0"/>
                </a:solidFill>
              </a:rPr>
              <a:t>TRẢ LỜI CÂU HỎI</a:t>
            </a:r>
          </a:p>
        </p:txBody>
      </p:sp>
      <p:sp>
        <p:nvSpPr>
          <p:cNvPr id="3" name="Title 2">
            <a:extLst>
              <a:ext uri="{FF2B5EF4-FFF2-40B4-BE49-F238E27FC236}">
                <a16:creationId xmlns:a16="http://schemas.microsoft.com/office/drawing/2014/main" id="{A99C5B39-C95E-F312-C199-317FDA3D12A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22B5AD18-0D19-2C95-5943-781DECDDED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9996910"/>
      </p:ext>
    </p:extLst>
  </p:cSld>
  <p:clrMapOvr>
    <a:masterClrMapping/>
  </p:clrMapOvr>
</p:sld>
</file>

<file path=ppt/theme/theme1.xml><?xml version="1.0" encoding="utf-8"?>
<a:theme xmlns:a="http://schemas.openxmlformats.org/drawingml/2006/main" name="Science Subject for Elementary - 3rd Grade The Water Cycle by Slidesgo">
  <a:themeElements>
    <a:clrScheme name="Simple Light">
      <a:dk1>
        <a:srgbClr val="161616"/>
      </a:dk1>
      <a:lt1>
        <a:srgbClr val="FFFFFF"/>
      </a:lt1>
      <a:dk2>
        <a:srgbClr val="DBF7FF"/>
      </a:dk2>
      <a:lt2>
        <a:srgbClr val="D8C8A9"/>
      </a:lt2>
      <a:accent1>
        <a:srgbClr val="A7E4F2"/>
      </a:accent1>
      <a:accent2>
        <a:srgbClr val="FFB03B"/>
      </a:accent2>
      <a:accent3>
        <a:srgbClr val="168039"/>
      </a:accent3>
      <a:accent4>
        <a:srgbClr val="6A3F00"/>
      </a:accent4>
      <a:accent5>
        <a:srgbClr val="6BB251"/>
      </a:accent5>
      <a:accent6>
        <a:srgbClr val="6C8F00"/>
      </a:accent6>
      <a:hlink>
        <a:srgbClr val="1616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1905</Words>
  <Application>Microsoft Office PowerPoint</Application>
  <PresentationFormat>On-screen Show (16:9)</PresentationFormat>
  <Paragraphs>131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Karla</vt:lpstr>
      <vt:lpstr>Maven Pro</vt:lpstr>
      <vt:lpstr>Sigmar One</vt:lpstr>
      <vt:lpstr>Arial</vt:lpstr>
      <vt:lpstr>Nunito</vt:lpstr>
      <vt:lpstr>Montserrat</vt:lpstr>
      <vt:lpstr>Science Subject for Elementary - 3rd Grade The Water Cycle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35</cp:revision>
  <dcterms:modified xsi:type="dcterms:W3CDTF">2025-10-03T06:58:07Z</dcterms:modified>
</cp:coreProperties>
</file>