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8" r:id="rId1"/>
  </p:sldMasterIdLst>
  <p:notesMasterIdLst>
    <p:notesMasterId r:id="rId7"/>
  </p:notesMasterIdLst>
  <p:sldIdLst>
    <p:sldId id="256" r:id="rId2"/>
    <p:sldId id="392" r:id="rId3"/>
    <p:sldId id="396" r:id="rId4"/>
    <p:sldId id="359" r:id="rId5"/>
    <p:sldId id="360" r:id="rId6"/>
  </p:sldIdLst>
  <p:sldSz cx="12161838" cy="6858000"/>
  <p:notesSz cx="6858000" cy="9144000"/>
  <p:embeddedFontLst>
    <p:embeddedFont>
      <p:font typeface="Amatic SC" panose="00000500000000000000" pitchFamily="2" charset="-79"/>
      <p:regular r:id="rId8"/>
      <p:bold r:id="rId9"/>
    </p:embeddedFont>
    <p:embeddedFont>
      <p:font typeface="Nunito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E7F3ED"/>
    <a:srgbClr val="FCD575"/>
    <a:srgbClr val="F7F2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27F3F9-ACBF-4F47-B394-D9184F375754}">
  <a:tblStyle styleId="{ED27F3F9-ACBF-4F47-B394-D9184F3757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9" autoAdjust="0"/>
    <p:restoredTop sz="87477" autoAdjust="0"/>
  </p:normalViewPr>
  <p:slideViewPr>
    <p:cSldViewPr snapToGrid="0">
      <p:cViewPr varScale="1">
        <p:scale>
          <a:sx n="75" d="100"/>
          <a:sy n="75" d="100"/>
        </p:scale>
        <p:origin x="9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" name="Google Shape;7905;g99bc3d0d5b_0_28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06" name="Google Shape;7906;g99bc3d0d5b_0_28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/>
              <a:t>Đọc lại toàn bài thơ</a:t>
            </a:r>
            <a:br>
              <a:rPr lang="en-US" b="0"/>
            </a:br>
            <a:r>
              <a:rPr lang="vi-VN" b="0"/>
              <a:t>Tác</a:t>
            </a:r>
            <a:r>
              <a:rPr lang="vi-VN" b="0" baseline="0"/>
              <a:t> giả bộ ppt Toán + TV</a:t>
            </a:r>
            <a:r>
              <a:rPr lang="en-US" b="0" baseline="0"/>
              <a:t>3</a:t>
            </a:r>
            <a:r>
              <a:rPr lang="vi-VN" b="0" baseline="0"/>
              <a:t>: Phan Thị Linh – Đà Nẵng</a:t>
            </a:r>
          </a:p>
          <a:p>
            <a:r>
              <a:rPr lang="vi-VN" b="0" baseline="0"/>
              <a:t>Sđt lh: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vi-VN" sz="1100" b="0">
                <a:hlinkClick r:id="rId3"/>
              </a:rPr>
              <a:t>https://www.facebook.com/nhilinh.phan/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vi-VN" sz="1100" b="0">
                <a:hlinkClick r:id="rId4"/>
              </a:rPr>
              <a:t>https://www.facebook.com/groups/443096903751589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Hãy</a:t>
            </a:r>
            <a:r>
              <a:rPr lang="vi-VN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vi-VN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b="0"/>
          </a:p>
          <a:p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Khi nào thì mình ngoắc tay?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HS có thể tìm những từ ngữ khác có nghĩa phù hợp ạ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96762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62675" y="91391"/>
            <a:ext cx="11925202" cy="6721505"/>
            <a:chOff x="122308" y="68542"/>
            <a:chExt cx="8966083" cy="5041129"/>
          </a:xfrm>
        </p:grpSpPr>
        <p:sp>
          <p:nvSpPr>
            <p:cNvPr id="10" name="Google Shape;10;p2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" name="Google Shape;11;p2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2" name="Google Shape;12;p2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Google Shape;13;p2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" name="Google Shape;14;p2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" name="Google Shape;15;p2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" name="Google Shape;16;p2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" name="Google Shape;18;p2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" name="Google Shape;19;p2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" name="Google Shape;20;p2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" name="Google Shape;21;p2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" name="Google Shape;22;p2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3" name="Google Shape;23;p2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" name="Google Shape;24;p2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" name="Google Shape;25;p2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" name="Google Shape;26;p2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" name="Google Shape;27;p2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" name="Google Shape;28;p2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9" name="Google Shape;29;p2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" name="Google Shape;30;p2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" name="Google Shape;31;p2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" name="Google Shape;32;p2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" name="Google Shape;33;p2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" name="Google Shape;34;p2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5" name="Google Shape;35;p2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" name="Google Shape;36;p2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" name="Google Shape;37;p2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" name="Google Shape;38;p2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" name="Google Shape;39;p2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" name="Google Shape;40;p2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" name="Google Shape;41;p2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" name="Google Shape;42;p2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3" name="Google Shape;43;p2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4" name="Google Shape;44;p2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5" name="Google Shape;45;p2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6" name="Google Shape;46;p2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7" name="Google Shape;47;p2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8" name="Google Shape;48;p2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9" name="Google Shape;49;p2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0" name="Google Shape;50;p2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1" name="Google Shape;51;p2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2" name="Google Shape;52;p2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53" name="Google Shape;53;p2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4" name="Google Shape;54;p2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5" name="Google Shape;55;p2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6" name="Google Shape;56;p2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7" name="Google Shape;57;p2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8" name="Google Shape;58;p2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9" name="Google Shape;59;p2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0" name="Google Shape;60;p2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1" name="Google Shape;61;p2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62" name="Google Shape;62;p2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3" name="Google Shape;63;p2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64" name="Google Shape;64;p2"/>
          <p:cNvSpPr/>
          <p:nvPr/>
        </p:nvSpPr>
        <p:spPr>
          <a:xfrm>
            <a:off x="965972" y="720000"/>
            <a:ext cx="10229829" cy="54180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65" name="Google Shape;65;p2"/>
          <p:cNvGrpSpPr/>
          <p:nvPr/>
        </p:nvGrpSpPr>
        <p:grpSpPr>
          <a:xfrm>
            <a:off x="10476007" y="2958676"/>
            <a:ext cx="3175919" cy="3520261"/>
            <a:chOff x="7876491" y="2219006"/>
            <a:chExt cx="2387846" cy="2640196"/>
          </a:xfrm>
        </p:grpSpPr>
        <p:grpSp>
          <p:nvGrpSpPr>
            <p:cNvPr id="66" name="Google Shape;66;p2"/>
            <p:cNvGrpSpPr/>
            <p:nvPr/>
          </p:nvGrpSpPr>
          <p:grpSpPr>
            <a:xfrm rot="-677083">
              <a:off x="8042681" y="2265022"/>
              <a:ext cx="512578" cy="427800"/>
              <a:chOff x="7508029" y="2489100"/>
              <a:chExt cx="500018" cy="417318"/>
            </a:xfrm>
          </p:grpSpPr>
          <p:sp>
            <p:nvSpPr>
              <p:cNvPr id="67" name="Google Shape;67;p2"/>
              <p:cNvSpPr/>
              <p:nvPr/>
            </p:nvSpPr>
            <p:spPr>
              <a:xfrm>
                <a:off x="7508029" y="2489100"/>
                <a:ext cx="500018" cy="417318"/>
              </a:xfrm>
              <a:custGeom>
                <a:avLst/>
                <a:gdLst/>
                <a:ahLst/>
                <a:cxnLst/>
                <a:rect l="l" t="t" r="r" b="b"/>
                <a:pathLst>
                  <a:path w="10218" h="8528" extrusionOk="0">
                    <a:moveTo>
                      <a:pt x="0" y="0"/>
                    </a:moveTo>
                    <a:lnTo>
                      <a:pt x="4834" y="8528"/>
                    </a:lnTo>
                    <a:lnTo>
                      <a:pt x="5864" y="6560"/>
                    </a:lnTo>
                    <a:lnTo>
                      <a:pt x="7521" y="7931"/>
                    </a:lnTo>
                    <a:lnTo>
                      <a:pt x="7542" y="4253"/>
                    </a:lnTo>
                    <a:lnTo>
                      <a:pt x="10217" y="32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grpSp>
            <p:nvGrpSpPr>
              <p:cNvPr id="68" name="Google Shape;68;p2"/>
              <p:cNvGrpSpPr/>
              <p:nvPr/>
            </p:nvGrpSpPr>
            <p:grpSpPr>
              <a:xfrm>
                <a:off x="7510965" y="2491791"/>
                <a:ext cx="372053" cy="390498"/>
                <a:chOff x="7510965" y="2491791"/>
                <a:chExt cx="372053" cy="390498"/>
              </a:xfrm>
            </p:grpSpPr>
            <p:sp>
              <p:nvSpPr>
                <p:cNvPr id="69" name="Google Shape;69;p2"/>
                <p:cNvSpPr/>
                <p:nvPr/>
              </p:nvSpPr>
              <p:spPr>
                <a:xfrm>
                  <a:off x="7510965" y="2491791"/>
                  <a:ext cx="372053" cy="21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3" h="4309" extrusionOk="0">
                      <a:moveTo>
                        <a:pt x="120" y="1"/>
                      </a:moveTo>
                      <a:cubicBezTo>
                        <a:pt x="83" y="1"/>
                        <a:pt x="47" y="21"/>
                        <a:pt x="29" y="54"/>
                      </a:cubicBezTo>
                      <a:cubicBezTo>
                        <a:pt x="1" y="104"/>
                        <a:pt x="17" y="170"/>
                        <a:pt x="67" y="198"/>
                      </a:cubicBezTo>
                      <a:lnTo>
                        <a:pt x="7433" y="4291"/>
                      </a:lnTo>
                      <a:cubicBezTo>
                        <a:pt x="7449" y="4302"/>
                        <a:pt x="7466" y="4308"/>
                        <a:pt x="7482" y="4308"/>
                      </a:cubicBezTo>
                      <a:cubicBezTo>
                        <a:pt x="7521" y="4308"/>
                        <a:pt x="7559" y="4286"/>
                        <a:pt x="7575" y="4253"/>
                      </a:cubicBezTo>
                      <a:cubicBezTo>
                        <a:pt x="7603" y="4198"/>
                        <a:pt x="7587" y="4137"/>
                        <a:pt x="7537" y="4104"/>
                      </a:cubicBezTo>
                      <a:lnTo>
                        <a:pt x="171" y="16"/>
                      </a:lnTo>
                      <a:cubicBezTo>
                        <a:pt x="155" y="5"/>
                        <a:pt x="137" y="1"/>
                        <a:pt x="12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>
                  <a:off x="7808193" y="2743706"/>
                  <a:ext cx="73745" cy="138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7" h="2832" extrusionOk="0">
                      <a:moveTo>
                        <a:pt x="117" y="1"/>
                      </a:moveTo>
                      <a:cubicBezTo>
                        <a:pt x="103" y="1"/>
                        <a:pt x="89" y="3"/>
                        <a:pt x="76" y="9"/>
                      </a:cubicBezTo>
                      <a:cubicBezTo>
                        <a:pt x="21" y="36"/>
                        <a:pt x="0" y="97"/>
                        <a:pt x="26" y="152"/>
                      </a:cubicBezTo>
                      <a:lnTo>
                        <a:pt x="1293" y="2771"/>
                      </a:lnTo>
                      <a:cubicBezTo>
                        <a:pt x="1309" y="2811"/>
                        <a:pt x="1348" y="2832"/>
                        <a:pt x="1387" y="2832"/>
                      </a:cubicBezTo>
                      <a:cubicBezTo>
                        <a:pt x="1402" y="2832"/>
                        <a:pt x="1419" y="2826"/>
                        <a:pt x="1435" y="2821"/>
                      </a:cubicBezTo>
                      <a:cubicBezTo>
                        <a:pt x="1485" y="2793"/>
                        <a:pt x="1506" y="2733"/>
                        <a:pt x="1480" y="2679"/>
                      </a:cubicBezTo>
                      <a:lnTo>
                        <a:pt x="213" y="59"/>
                      </a:lnTo>
                      <a:cubicBezTo>
                        <a:pt x="197" y="22"/>
                        <a:pt x="156" y="1"/>
                        <a:pt x="1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1" name="Google Shape;71;p2"/>
                <p:cNvSpPr/>
                <p:nvPr/>
              </p:nvSpPr>
              <p:spPr>
                <a:xfrm>
                  <a:off x="7510965" y="2491840"/>
                  <a:ext cx="309025" cy="262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5" h="5360" extrusionOk="0">
                      <a:moveTo>
                        <a:pt x="119" y="0"/>
                      </a:moveTo>
                      <a:cubicBezTo>
                        <a:pt x="89" y="0"/>
                        <a:pt x="60" y="13"/>
                        <a:pt x="39" y="37"/>
                      </a:cubicBezTo>
                      <a:cubicBezTo>
                        <a:pt x="1" y="81"/>
                        <a:pt x="6" y="147"/>
                        <a:pt x="50" y="185"/>
                      </a:cubicBezTo>
                      <a:lnTo>
                        <a:pt x="6128" y="5332"/>
                      </a:lnTo>
                      <a:cubicBezTo>
                        <a:pt x="6145" y="5348"/>
                        <a:pt x="6173" y="5360"/>
                        <a:pt x="6194" y="5360"/>
                      </a:cubicBezTo>
                      <a:cubicBezTo>
                        <a:pt x="6221" y="5360"/>
                        <a:pt x="6254" y="5342"/>
                        <a:pt x="6277" y="5320"/>
                      </a:cubicBezTo>
                      <a:cubicBezTo>
                        <a:pt x="6315" y="5277"/>
                        <a:pt x="6310" y="5211"/>
                        <a:pt x="6260" y="5173"/>
                      </a:cubicBezTo>
                      <a:lnTo>
                        <a:pt x="188" y="26"/>
                      </a:lnTo>
                      <a:cubicBezTo>
                        <a:pt x="168" y="9"/>
                        <a:pt x="143" y="0"/>
                        <a:pt x="11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2" name="Google Shape;72;p2"/>
                <p:cNvSpPr/>
                <p:nvPr/>
              </p:nvSpPr>
              <p:spPr>
                <a:xfrm>
                  <a:off x="7789109" y="2743657"/>
                  <a:ext cx="30878" cy="71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" h="1464" extrusionOk="0">
                      <a:moveTo>
                        <a:pt x="515" y="0"/>
                      </a:moveTo>
                      <a:cubicBezTo>
                        <a:pt x="469" y="0"/>
                        <a:pt x="425" y="31"/>
                        <a:pt x="411" y="75"/>
                      </a:cubicBezTo>
                      <a:lnTo>
                        <a:pt x="17" y="1325"/>
                      </a:lnTo>
                      <a:cubicBezTo>
                        <a:pt x="1" y="1380"/>
                        <a:pt x="34" y="1441"/>
                        <a:pt x="88" y="1457"/>
                      </a:cubicBezTo>
                      <a:cubicBezTo>
                        <a:pt x="99" y="1463"/>
                        <a:pt x="110" y="1463"/>
                        <a:pt x="120" y="1463"/>
                      </a:cubicBezTo>
                      <a:cubicBezTo>
                        <a:pt x="165" y="1463"/>
                        <a:pt x="209" y="1436"/>
                        <a:pt x="219" y="1391"/>
                      </a:cubicBezTo>
                      <a:lnTo>
                        <a:pt x="608" y="136"/>
                      </a:lnTo>
                      <a:cubicBezTo>
                        <a:pt x="631" y="82"/>
                        <a:pt x="598" y="22"/>
                        <a:pt x="543" y="4"/>
                      </a:cubicBezTo>
                      <a:cubicBezTo>
                        <a:pt x="534" y="2"/>
                        <a:pt x="524" y="0"/>
                        <a:pt x="51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</p:grpSp>
        </p:grpSp>
        <p:sp>
          <p:nvSpPr>
            <p:cNvPr id="73" name="Google Shape;73;p2"/>
            <p:cNvSpPr/>
            <p:nvPr/>
          </p:nvSpPr>
          <p:spPr>
            <a:xfrm rot="7755054">
              <a:off x="8526346" y="2646406"/>
              <a:ext cx="1088135" cy="2194475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74" name="Google Shape;74;p2"/>
          <p:cNvGrpSpPr/>
          <p:nvPr/>
        </p:nvGrpSpPr>
        <p:grpSpPr>
          <a:xfrm rot="-1799965">
            <a:off x="9523433" y="3795778"/>
            <a:ext cx="2384304" cy="2318351"/>
            <a:chOff x="6997200" y="3219600"/>
            <a:chExt cx="1426800" cy="1383900"/>
          </a:xfrm>
        </p:grpSpPr>
        <p:sp>
          <p:nvSpPr>
            <p:cNvPr id="75" name="Google Shape;75;p2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110" name="Google Shape;110;p2"/>
          <p:cNvGrpSpPr/>
          <p:nvPr/>
        </p:nvGrpSpPr>
        <p:grpSpPr>
          <a:xfrm>
            <a:off x="428474" y="3651798"/>
            <a:ext cx="1749664" cy="2655631"/>
            <a:chOff x="191900" y="2943925"/>
            <a:chExt cx="1080850" cy="1636450"/>
          </a:xfrm>
        </p:grpSpPr>
        <p:sp>
          <p:nvSpPr>
            <p:cNvPr id="111" name="Google Shape;111;p2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93875" y="3868225"/>
              <a:ext cx="415500" cy="206850"/>
            </a:xfrm>
            <a:custGeom>
              <a:avLst/>
              <a:gdLst/>
              <a:ahLst/>
              <a:cxnLst/>
              <a:rect l="l" t="t" r="r" b="b"/>
              <a:pathLst>
                <a:path w="16620" h="8274" extrusionOk="0">
                  <a:moveTo>
                    <a:pt x="1584" y="0"/>
                  </a:moveTo>
                  <a:cubicBezTo>
                    <a:pt x="170" y="790"/>
                    <a:pt x="1" y="7663"/>
                    <a:pt x="1584" y="8184"/>
                  </a:cubicBezTo>
                  <a:cubicBezTo>
                    <a:pt x="1774" y="8246"/>
                    <a:pt x="2123" y="8273"/>
                    <a:pt x="2593" y="8273"/>
                  </a:cubicBezTo>
                  <a:cubicBezTo>
                    <a:pt x="5864" y="8273"/>
                    <a:pt x="14955" y="6949"/>
                    <a:pt x="16168" y="6949"/>
                  </a:cubicBezTo>
                  <a:cubicBezTo>
                    <a:pt x="16235" y="6949"/>
                    <a:pt x="16278" y="6953"/>
                    <a:pt x="16295" y="6962"/>
                  </a:cubicBezTo>
                  <a:cubicBezTo>
                    <a:pt x="16305" y="6967"/>
                    <a:pt x="16316" y="6970"/>
                    <a:pt x="16325" y="6970"/>
                  </a:cubicBezTo>
                  <a:cubicBezTo>
                    <a:pt x="16619" y="6970"/>
                    <a:pt x="16295" y="4254"/>
                    <a:pt x="16295" y="4254"/>
                  </a:cubicBezTo>
                  <a:cubicBezTo>
                    <a:pt x="16295" y="4254"/>
                    <a:pt x="15320" y="4320"/>
                    <a:pt x="13901" y="4320"/>
                  </a:cubicBezTo>
                  <a:cubicBezTo>
                    <a:pt x="11224" y="4320"/>
                    <a:pt x="6966" y="4088"/>
                    <a:pt x="4681" y="2752"/>
                  </a:cubicBezTo>
                  <a:cubicBezTo>
                    <a:pt x="1190" y="708"/>
                    <a:pt x="1584" y="0"/>
                    <a:pt x="15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151" name="Google Shape;151;p2"/>
          <p:cNvSpPr txBox="1">
            <a:spLocks noGrp="1"/>
          </p:cNvSpPr>
          <p:nvPr>
            <p:ph type="subTitle" idx="1"/>
          </p:nvPr>
        </p:nvSpPr>
        <p:spPr>
          <a:xfrm>
            <a:off x="2839160" y="4876667"/>
            <a:ext cx="6483521" cy="57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94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9pPr>
          </a:lstStyle>
          <a:p>
            <a:endParaRPr/>
          </a:p>
        </p:txBody>
      </p:sp>
      <p:sp>
        <p:nvSpPr>
          <p:cNvPr id="152" name="Google Shape;152;p2"/>
          <p:cNvSpPr txBox="1">
            <a:spLocks noGrp="1"/>
          </p:cNvSpPr>
          <p:nvPr>
            <p:ph type="ctrTitle"/>
          </p:nvPr>
        </p:nvSpPr>
        <p:spPr>
          <a:xfrm>
            <a:off x="3116273" y="1132733"/>
            <a:ext cx="5929295" cy="3744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1197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"/>
          <p:cNvSpPr/>
          <p:nvPr/>
        </p:nvSpPr>
        <p:spPr>
          <a:xfrm rot="-1800227">
            <a:off x="9603555" y="6591707"/>
            <a:ext cx="148912" cy="52676"/>
          </a:xfrm>
          <a:custGeom>
            <a:avLst/>
            <a:gdLst/>
            <a:ahLst/>
            <a:cxnLst/>
            <a:rect l="l" t="t" r="r" b="b"/>
            <a:pathLst>
              <a:path w="10392" h="3667" extrusionOk="0">
                <a:moveTo>
                  <a:pt x="10392" y="3667"/>
                </a:moveTo>
                <a:lnTo>
                  <a:pt x="2067" y="3580"/>
                </a:lnTo>
                <a:lnTo>
                  <a:pt x="0" y="0"/>
                </a:lnTo>
                <a:lnTo>
                  <a:pt x="1031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33" name="Google Shape;233;p4"/>
          <p:cNvSpPr/>
          <p:nvPr/>
        </p:nvSpPr>
        <p:spPr>
          <a:xfrm rot="-5400000" flipH="1">
            <a:off x="7197175" y="6588001"/>
            <a:ext cx="144916" cy="60076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234" name="Google Shape;234;p4"/>
          <p:cNvSpPr/>
          <p:nvPr/>
        </p:nvSpPr>
        <p:spPr>
          <a:xfrm rot="5400000">
            <a:off x="8063302" y="6552257"/>
            <a:ext cx="144916" cy="60076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35" name="Google Shape;235;p4"/>
          <p:cNvSpPr/>
          <p:nvPr/>
        </p:nvSpPr>
        <p:spPr>
          <a:xfrm rot="10800000">
            <a:off x="9604073" y="6381929"/>
            <a:ext cx="147883" cy="51433"/>
          </a:xfrm>
          <a:custGeom>
            <a:avLst/>
            <a:gdLst/>
            <a:ahLst/>
            <a:cxnLst/>
            <a:rect l="l" t="t" r="r" b="b"/>
            <a:pathLst>
              <a:path w="10319" h="3580" extrusionOk="0">
                <a:moveTo>
                  <a:pt x="1528" y="0"/>
                </a:moveTo>
                <a:lnTo>
                  <a:pt x="8252" y="0"/>
                </a:lnTo>
                <a:lnTo>
                  <a:pt x="10319" y="3580"/>
                </a:lnTo>
                <a:lnTo>
                  <a:pt x="0" y="35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</p:sp>
      <p:sp>
        <p:nvSpPr>
          <p:cNvPr id="236" name="Google Shape;236;p4"/>
          <p:cNvSpPr/>
          <p:nvPr/>
        </p:nvSpPr>
        <p:spPr>
          <a:xfrm rot="-4499594">
            <a:off x="9048580" y="6588004"/>
            <a:ext cx="144916" cy="60076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grpSp>
        <p:nvGrpSpPr>
          <p:cNvPr id="237" name="Google Shape;237;p4"/>
          <p:cNvGrpSpPr/>
          <p:nvPr/>
        </p:nvGrpSpPr>
        <p:grpSpPr>
          <a:xfrm>
            <a:off x="81224" y="91391"/>
            <a:ext cx="12006652" cy="6721505"/>
            <a:chOff x="61069" y="68542"/>
            <a:chExt cx="9027322" cy="5041129"/>
          </a:xfrm>
        </p:grpSpPr>
        <p:sp>
          <p:nvSpPr>
            <p:cNvPr id="238" name="Google Shape;238;p4"/>
            <p:cNvSpPr/>
            <p:nvPr/>
          </p:nvSpPr>
          <p:spPr>
            <a:xfrm rot="2700000">
              <a:off x="3197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39" name="Google Shape;239;p4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0" name="Google Shape;240;p4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1" name="Google Shape;241;p4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2" name="Google Shape;242;p4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3" name="Google Shape;243;p4"/>
            <p:cNvSpPr/>
            <p:nvPr/>
          </p:nvSpPr>
          <p:spPr>
            <a:xfrm rot="-2700000">
              <a:off x="515840" y="3884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4" name="Google Shape;244;p4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5" name="Google Shape;245;p4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6" name="Google Shape;246;p4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7" name="Google Shape;247;p4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8" name="Google Shape;248;p4"/>
            <p:cNvSpPr/>
            <p:nvPr/>
          </p:nvSpPr>
          <p:spPr>
            <a:xfrm rot="8100000" flipH="1">
              <a:off x="4509194" y="15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" name="Google Shape;249;p4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0" name="Google Shape;250;p4"/>
            <p:cNvSpPr/>
            <p:nvPr/>
          </p:nvSpPr>
          <p:spPr>
            <a:xfrm rot="-5400000">
              <a:off x="3039403" y="1427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" name="Google Shape;251;p4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2" name="Google Shape;252;p4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3" name="Google Shape;253;p4"/>
            <p:cNvSpPr/>
            <p:nvPr/>
          </p:nvSpPr>
          <p:spPr>
            <a:xfrm rot="-5400000">
              <a:off x="1690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4" name="Google Shape;254;p4"/>
            <p:cNvSpPr/>
            <p:nvPr/>
          </p:nvSpPr>
          <p:spPr>
            <a:xfrm rot="2700000">
              <a:off x="58641" y="25419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5" name="Google Shape;255;p4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" name="Google Shape;256;p4"/>
            <p:cNvSpPr/>
            <p:nvPr/>
          </p:nvSpPr>
          <p:spPr>
            <a:xfrm rot="8999773">
              <a:off x="3716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" name="Google Shape;257;p4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" name="Google Shape;258;p4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9" name="Google Shape;259;p4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0" name="Google Shape;260;p4"/>
            <p:cNvSpPr/>
            <p:nvPr/>
          </p:nvSpPr>
          <p:spPr>
            <a:xfrm rot="8100000" flipH="1">
              <a:off x="7273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1" name="Google Shape;261;p4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2" name="Google Shape;262;p4"/>
            <p:cNvSpPr/>
            <p:nvPr/>
          </p:nvSpPr>
          <p:spPr>
            <a:xfrm rot="-10594826" flipH="1">
              <a:off x="8902268" y="7493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63" name="Google Shape;263;p4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4" name="Google Shape;264;p4"/>
            <p:cNvSpPr/>
            <p:nvPr/>
          </p:nvSpPr>
          <p:spPr>
            <a:xfrm>
              <a:off x="8976589" y="13692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5" name="Google Shape;265;p4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6" name="Google Shape;266;p4"/>
            <p:cNvSpPr/>
            <p:nvPr/>
          </p:nvSpPr>
          <p:spPr>
            <a:xfrm rot="2700000">
              <a:off x="3348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67" name="Google Shape;267;p4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8" name="Google Shape;268;p4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9" name="Google Shape;269;p4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0" name="Google Shape;270;p4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71" name="Google Shape;271;p4"/>
            <p:cNvSpPr/>
            <p:nvPr/>
          </p:nvSpPr>
          <p:spPr>
            <a:xfrm>
              <a:off x="8946314" y="21592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72" name="Google Shape;272;p4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3" name="Google Shape;273;p4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4" name="Google Shape;274;p4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75" name="Google Shape;275;p4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6" name="Google Shape;276;p4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7" name="Google Shape;277;p4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8" name="Google Shape;278;p4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9" name="Google Shape;279;p4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0" name="Google Shape;280;p4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81" name="Google Shape;281;p4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82" name="Google Shape;282;p4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3" name="Google Shape;283;p4"/>
            <p:cNvSpPr/>
            <p:nvPr/>
          </p:nvSpPr>
          <p:spPr>
            <a:xfrm rot="8999773">
              <a:off x="78184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84" name="Google Shape;284;p4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5" name="Google Shape;285;p4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86" name="Google Shape;286;p4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87" name="Google Shape;287;p4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8" name="Google Shape;288;p4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289" name="Google Shape;289;p4"/>
          <p:cNvSpPr/>
          <p:nvPr/>
        </p:nvSpPr>
        <p:spPr>
          <a:xfrm>
            <a:off x="414173" y="413467"/>
            <a:ext cx="11333492" cy="60312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90" name="Google Shape;290;p4"/>
          <p:cNvSpPr txBox="1">
            <a:spLocks noGrp="1"/>
          </p:cNvSpPr>
          <p:nvPr>
            <p:ph type="body" idx="1"/>
          </p:nvPr>
        </p:nvSpPr>
        <p:spPr>
          <a:xfrm>
            <a:off x="957625" y="1536633"/>
            <a:ext cx="10246588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 sz="1596">
                <a:solidFill>
                  <a:srgbClr val="434343"/>
                </a:solidFill>
              </a:defRPr>
            </a:lvl1pPr>
            <a:lvl2pPr marL="1216151" lvl="1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824227" lvl="2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2432302" lvl="3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3040378" lvl="4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3648453" lvl="5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4256529" lvl="6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4864604" lvl="7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5472680" lvl="8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91" name="Google Shape;291;p4"/>
          <p:cNvSpPr txBox="1">
            <a:spLocks noGrp="1"/>
          </p:cNvSpPr>
          <p:nvPr>
            <p:ph type="title"/>
          </p:nvPr>
        </p:nvSpPr>
        <p:spPr>
          <a:xfrm>
            <a:off x="957625" y="720000"/>
            <a:ext cx="5100550" cy="8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bg>
      <p:bgPr>
        <a:solidFill>
          <a:schemeClr val="lt1"/>
        </a:solidFill>
        <a:effectLst/>
      </p:bgPr>
    </p:bg>
    <p:spTree>
      <p:nvGrpSpPr>
        <p:cNvPr id="1" name="Shape 2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7" name="Google Shape;2357;p38"/>
          <p:cNvGrpSpPr/>
          <p:nvPr/>
        </p:nvGrpSpPr>
        <p:grpSpPr>
          <a:xfrm>
            <a:off x="162674" y="105369"/>
            <a:ext cx="11831407" cy="6609251"/>
            <a:chOff x="122308" y="79026"/>
            <a:chExt cx="8895562" cy="4956938"/>
          </a:xfrm>
        </p:grpSpPr>
        <p:grpSp>
          <p:nvGrpSpPr>
            <p:cNvPr id="2358" name="Google Shape;2358;p38"/>
            <p:cNvGrpSpPr/>
            <p:nvPr/>
          </p:nvGrpSpPr>
          <p:grpSpPr>
            <a:xfrm>
              <a:off x="122308" y="79026"/>
              <a:ext cx="8895562" cy="4956938"/>
              <a:chOff x="122308" y="79026"/>
              <a:chExt cx="8895562" cy="4956938"/>
            </a:xfrm>
          </p:grpSpPr>
          <p:grpSp>
            <p:nvGrpSpPr>
              <p:cNvPr id="2359" name="Google Shape;2359;p38"/>
              <p:cNvGrpSpPr/>
              <p:nvPr/>
            </p:nvGrpSpPr>
            <p:grpSpPr>
              <a:xfrm flipH="1">
                <a:off x="122308" y="79026"/>
                <a:ext cx="8895562" cy="4956938"/>
                <a:chOff x="135794" y="79026"/>
                <a:chExt cx="8895562" cy="4956938"/>
              </a:xfrm>
            </p:grpSpPr>
            <p:grpSp>
              <p:nvGrpSpPr>
                <p:cNvPr id="2360" name="Google Shape;2360;p38"/>
                <p:cNvGrpSpPr/>
                <p:nvPr/>
              </p:nvGrpSpPr>
              <p:grpSpPr>
                <a:xfrm>
                  <a:off x="135794" y="104949"/>
                  <a:ext cx="8895562" cy="4931014"/>
                  <a:chOff x="135794" y="104949"/>
                  <a:chExt cx="8895562" cy="4931014"/>
                </a:xfrm>
              </p:grpSpPr>
              <p:grpSp>
                <p:nvGrpSpPr>
                  <p:cNvPr id="2361" name="Google Shape;2361;p38"/>
                  <p:cNvGrpSpPr/>
                  <p:nvPr/>
                </p:nvGrpSpPr>
                <p:grpSpPr>
                  <a:xfrm rot="10800000">
                    <a:off x="7868647" y="1236600"/>
                    <a:ext cx="456959" cy="2111662"/>
                    <a:chOff x="8524342" y="1674075"/>
                    <a:chExt cx="456959" cy="2111662"/>
                  </a:xfrm>
                </p:grpSpPr>
                <p:sp>
                  <p:nvSpPr>
                    <p:cNvPr id="2362" name="Google Shape;2362;p38"/>
                    <p:cNvSpPr/>
                    <p:nvPr/>
                  </p:nvSpPr>
                  <p:spPr>
                    <a:xfrm>
                      <a:off x="85955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63" name="Google Shape;2363;p38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64" name="Google Shape;2364;p38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65" name="Google Shape;2365;p38"/>
                    <p:cNvSpPr/>
                    <p:nvPr/>
                  </p:nvSpPr>
                  <p:spPr>
                    <a:xfrm rot="-5400000">
                      <a:off x="8649628" y="3708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2366" name="Google Shape;2366;p38"/>
                  <p:cNvGrpSpPr/>
                  <p:nvPr/>
                </p:nvGrpSpPr>
                <p:grpSpPr>
                  <a:xfrm>
                    <a:off x="135794" y="104949"/>
                    <a:ext cx="8895562" cy="4931014"/>
                    <a:chOff x="135794" y="104949"/>
                    <a:chExt cx="8895562" cy="4931014"/>
                  </a:xfrm>
                </p:grpSpPr>
                <p:grpSp>
                  <p:nvGrpSpPr>
                    <p:cNvPr id="2367" name="Google Shape;2367;p38"/>
                    <p:cNvGrpSpPr/>
                    <p:nvPr/>
                  </p:nvGrpSpPr>
                  <p:grpSpPr>
                    <a:xfrm>
                      <a:off x="135794" y="104949"/>
                      <a:ext cx="8895562" cy="4931014"/>
                      <a:chOff x="135794" y="104949"/>
                      <a:chExt cx="8895562" cy="4931014"/>
                    </a:xfrm>
                  </p:grpSpPr>
                  <p:sp>
                    <p:nvSpPr>
                      <p:cNvPr id="2368" name="Google Shape;2368;p38"/>
                      <p:cNvSpPr/>
                      <p:nvPr/>
                    </p:nvSpPr>
                    <p:spPr>
                      <a:xfrm>
                        <a:off x="960208" y="347900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69" name="Google Shape;2369;p38"/>
                      <p:cNvSpPr/>
                      <p:nvPr/>
                    </p:nvSpPr>
                    <p:spPr>
                      <a:xfrm rot="6300406">
                        <a:off x="127712" y="1220859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0" name="Google Shape;2370;p38"/>
                      <p:cNvSpPr/>
                      <p:nvPr/>
                    </p:nvSpPr>
                    <p:spPr>
                      <a:xfrm rot="8999773">
                        <a:off x="1520397" y="1949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1" name="Google Shape;2371;p38"/>
                      <p:cNvSpPr/>
                      <p:nvPr/>
                    </p:nvSpPr>
                    <p:spPr>
                      <a:xfrm>
                        <a:off x="7085889" y="180742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2" name="Google Shape;2372;p38"/>
                      <p:cNvSpPr/>
                      <p:nvPr/>
                    </p:nvSpPr>
                    <p:spPr>
                      <a:xfrm rot="2700000">
                        <a:off x="7121389" y="248095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3" name="Google Shape;2373;p38"/>
                      <p:cNvSpPr/>
                      <p:nvPr/>
                    </p:nvSpPr>
                    <p:spPr>
                      <a:xfrm rot="5400000" flipH="1">
                        <a:off x="699535" y="959501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4" name="Google Shape;2374;p38"/>
                      <p:cNvSpPr/>
                      <p:nvPr/>
                    </p:nvSpPr>
                    <p:spPr>
                      <a:xfrm rot="8100000" flipH="1">
                        <a:off x="1232594" y="9218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5" name="Google Shape;2375;p38"/>
                      <p:cNvSpPr/>
                      <p:nvPr/>
                    </p:nvSpPr>
                    <p:spPr>
                      <a:xfrm>
                        <a:off x="1878594" y="657994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6" name="Google Shape;2376;p38"/>
                      <p:cNvSpPr/>
                      <p:nvPr/>
                    </p:nvSpPr>
                    <p:spPr>
                      <a:xfrm rot="-5400000">
                        <a:off x="245215" y="1885043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7" name="Google Shape;2377;p38"/>
                      <p:cNvSpPr/>
                      <p:nvPr/>
                    </p:nvSpPr>
                    <p:spPr>
                      <a:xfrm rot="2700000">
                        <a:off x="515841" y="2313366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8" name="Google Shape;2378;p38"/>
                      <p:cNvSpPr/>
                      <p:nvPr/>
                    </p:nvSpPr>
                    <p:spPr>
                      <a:xfrm rot="-5400000">
                        <a:off x="2177229" y="4959035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9" name="Google Shape;2379;p38"/>
                      <p:cNvSpPr/>
                      <p:nvPr/>
                    </p:nvSpPr>
                    <p:spPr>
                      <a:xfrm rot="8999773">
                        <a:off x="143059" y="26943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0" name="Google Shape;2380;p38"/>
                      <p:cNvSpPr/>
                      <p:nvPr/>
                    </p:nvSpPr>
                    <p:spPr>
                      <a:xfrm rot="8999773">
                        <a:off x="6994222" y="93208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1" name="Google Shape;2381;p38"/>
                      <p:cNvSpPr/>
                      <p:nvPr/>
                    </p:nvSpPr>
                    <p:spPr>
                      <a:xfrm rot="8100000" flipH="1">
                        <a:off x="7273844" y="1387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2" name="Google Shape;2382;p38"/>
                      <p:cNvSpPr/>
                      <p:nvPr/>
                    </p:nvSpPr>
                    <p:spPr>
                      <a:xfrm rot="8100000" flipH="1">
                        <a:off x="8836969" y="22039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3" name="Google Shape;2383;p38"/>
                      <p:cNvSpPr/>
                      <p:nvPr/>
                    </p:nvSpPr>
                    <p:spPr>
                      <a:xfrm rot="-10594826" flipH="1">
                        <a:off x="2044268" y="4025971"/>
                        <a:ext cx="111939" cy="395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4" name="Google Shape;2384;p38"/>
                      <p:cNvSpPr/>
                      <p:nvPr/>
                    </p:nvSpPr>
                    <p:spPr>
                      <a:xfrm>
                        <a:off x="8631314" y="1124700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5" name="Google Shape;2385;p38"/>
                      <p:cNvSpPr/>
                      <p:nvPr/>
                    </p:nvSpPr>
                    <p:spPr>
                      <a:xfrm>
                        <a:off x="8824189" y="167407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6" name="Google Shape;2386;p38"/>
                      <p:cNvSpPr/>
                      <p:nvPr/>
                    </p:nvSpPr>
                    <p:spPr>
                      <a:xfrm rot="8999773">
                        <a:off x="200884" y="37084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7" name="Google Shape;2387;p38"/>
                      <p:cNvSpPr/>
                      <p:nvPr/>
                    </p:nvSpPr>
                    <p:spPr>
                      <a:xfrm rot="2700000">
                        <a:off x="133366" y="4542241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8" name="Google Shape;2388;p38"/>
                      <p:cNvSpPr/>
                      <p:nvPr/>
                    </p:nvSpPr>
                    <p:spPr>
                      <a:xfrm rot="6300406">
                        <a:off x="359695" y="330707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9" name="Google Shape;2389;p38"/>
                      <p:cNvSpPr/>
                      <p:nvPr/>
                    </p:nvSpPr>
                    <p:spPr>
                      <a:xfrm rot="-2700000">
                        <a:off x="1498615" y="4947863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0" name="Google Shape;2390;p38"/>
                      <p:cNvSpPr/>
                      <p:nvPr/>
                    </p:nvSpPr>
                    <p:spPr>
                      <a:xfrm rot="8999773">
                        <a:off x="197772" y="49618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1" name="Google Shape;2391;p38"/>
                      <p:cNvSpPr/>
                      <p:nvPr/>
                    </p:nvSpPr>
                    <p:spPr>
                      <a:xfrm>
                        <a:off x="8870114" y="2464000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2" name="Google Shape;2392;p38"/>
                      <p:cNvSpPr/>
                      <p:nvPr/>
                    </p:nvSpPr>
                    <p:spPr>
                      <a:xfrm rot="8100000" flipH="1">
                        <a:off x="8674069" y="36322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3" name="Google Shape;2393;p38"/>
                      <p:cNvSpPr/>
                      <p:nvPr/>
                    </p:nvSpPr>
                    <p:spPr>
                      <a:xfrm rot="2700000">
                        <a:off x="7759914" y="370592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4" name="Google Shape;2394;p38"/>
                      <p:cNvSpPr/>
                      <p:nvPr/>
                    </p:nvSpPr>
                    <p:spPr>
                      <a:xfrm rot="-5400000">
                        <a:off x="8954428" y="294680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5" name="Google Shape;2395;p38"/>
                      <p:cNvSpPr/>
                      <p:nvPr/>
                    </p:nvSpPr>
                    <p:spPr>
                      <a:xfrm>
                        <a:off x="2166939" y="3330687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6" name="Google Shape;2396;p38"/>
                      <p:cNvSpPr/>
                      <p:nvPr/>
                    </p:nvSpPr>
                    <p:spPr>
                      <a:xfrm rot="5400000" flipH="1">
                        <a:off x="951610" y="4843626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7" name="Google Shape;2397;p38"/>
                      <p:cNvSpPr/>
                      <p:nvPr/>
                    </p:nvSpPr>
                    <p:spPr>
                      <a:xfrm rot="-900406" flipH="1">
                        <a:off x="7311885" y="4213002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8" name="Google Shape;2398;p38"/>
                      <p:cNvSpPr/>
                      <p:nvPr/>
                    </p:nvSpPr>
                    <p:spPr>
                      <a:xfrm rot="8100000" flipH="1">
                        <a:off x="1941869" y="145316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9" name="Google Shape;2399;p38"/>
                      <p:cNvSpPr/>
                      <p:nvPr/>
                    </p:nvSpPr>
                    <p:spPr>
                      <a:xfrm>
                        <a:off x="6923964" y="49305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0" name="Google Shape;2400;p38"/>
                      <p:cNvSpPr/>
                      <p:nvPr/>
                    </p:nvSpPr>
                    <p:spPr>
                      <a:xfrm rot="8999773">
                        <a:off x="7742272" y="46740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1" name="Google Shape;2401;p38"/>
                      <p:cNvSpPr/>
                      <p:nvPr/>
                    </p:nvSpPr>
                    <p:spPr>
                      <a:xfrm>
                        <a:off x="8191439" y="48887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2" name="Google Shape;2402;p38"/>
                      <p:cNvSpPr/>
                      <p:nvPr/>
                    </p:nvSpPr>
                    <p:spPr>
                      <a:xfrm rot="-900406" flipH="1">
                        <a:off x="8776360" y="4742027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3" name="Google Shape;2403;p38"/>
                      <p:cNvSpPr/>
                      <p:nvPr/>
                    </p:nvSpPr>
                    <p:spPr>
                      <a:xfrm rot="-5400000">
                        <a:off x="8340053" y="4033334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</p:grpSp>
                <p:sp>
                  <p:nvSpPr>
                    <p:cNvPr id="2404" name="Google Shape;2404;p38"/>
                    <p:cNvSpPr/>
                    <p:nvPr/>
                  </p:nvSpPr>
                  <p:spPr>
                    <a:xfrm rot="-4499594">
                      <a:off x="809600" y="141259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  <p:sp>
              <p:nvSpPr>
                <p:cNvPr id="2405" name="Google Shape;2405;p38"/>
                <p:cNvSpPr/>
                <p:nvPr/>
              </p:nvSpPr>
              <p:spPr>
                <a:xfrm rot="-2700000">
                  <a:off x="942165" y="378496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2406" name="Google Shape;2406;p38"/>
                <p:cNvSpPr/>
                <p:nvPr/>
              </p:nvSpPr>
              <p:spPr>
                <a:xfrm rot="6300406">
                  <a:off x="1273495" y="397705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07" name="Google Shape;2407;p38"/>
                <p:cNvSpPr/>
                <p:nvPr/>
              </p:nvSpPr>
              <p:spPr>
                <a:xfrm rot="6300406">
                  <a:off x="7762037" y="1984134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2408" name="Google Shape;2408;p38"/>
                <p:cNvSpPr/>
                <p:nvPr/>
              </p:nvSpPr>
              <p:spPr>
                <a:xfrm rot="-2700000">
                  <a:off x="7675090" y="92311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2409" name="Google Shape;2409;p38"/>
                <p:cNvSpPr/>
                <p:nvPr/>
              </p:nvSpPr>
              <p:spPr>
                <a:xfrm rot="6300406">
                  <a:off x="7996995" y="1147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10" name="Google Shape;2410;p38"/>
                <p:cNvSpPr/>
                <p:nvPr/>
              </p:nvSpPr>
              <p:spPr>
                <a:xfrm rot="-4499594">
                  <a:off x="1727987" y="301212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</p:sp>
            <p:sp>
              <p:nvSpPr>
                <p:cNvPr id="2411" name="Google Shape;2411;p38"/>
                <p:cNvSpPr/>
                <p:nvPr/>
              </p:nvSpPr>
              <p:spPr>
                <a:xfrm rot="-4499594">
                  <a:off x="1427837" y="19870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12" name="Google Shape;2412;p38"/>
                <p:cNvSpPr/>
                <p:nvPr/>
              </p:nvSpPr>
              <p:spPr>
                <a:xfrm rot="8100000">
                  <a:off x="7220340" y="3381310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</p:grpSp>
          <p:sp>
            <p:nvSpPr>
              <p:cNvPr id="2413" name="Google Shape;2413;p38"/>
              <p:cNvSpPr/>
              <p:nvPr/>
            </p:nvSpPr>
            <p:spPr>
              <a:xfrm flipH="1">
                <a:off x="8673364" y="322013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  <p:sp>
          <p:nvSpPr>
            <p:cNvPr id="2414" name="Google Shape;2414;p38"/>
            <p:cNvSpPr/>
            <p:nvPr/>
          </p:nvSpPr>
          <p:spPr>
            <a:xfrm flipH="1">
              <a:off x="7837439" y="24798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415" name="Google Shape;2415;p38"/>
          <p:cNvSpPr/>
          <p:nvPr/>
        </p:nvSpPr>
        <p:spPr>
          <a:xfrm>
            <a:off x="957625" y="397367"/>
            <a:ext cx="10246588" cy="6063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2416" name="Google Shape;2416;p38"/>
          <p:cNvGrpSpPr/>
          <p:nvPr/>
        </p:nvGrpSpPr>
        <p:grpSpPr>
          <a:xfrm rot="1799965" flipH="1">
            <a:off x="8959320" y="3592578"/>
            <a:ext cx="2384304" cy="2318351"/>
            <a:chOff x="6997200" y="3219600"/>
            <a:chExt cx="1426800" cy="1383900"/>
          </a:xfrm>
        </p:grpSpPr>
        <p:sp>
          <p:nvSpPr>
            <p:cNvPr id="2417" name="Google Shape;2417;p38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18" name="Google Shape;2418;p38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19" name="Google Shape;2419;p38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0" name="Google Shape;2420;p38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1" name="Google Shape;2421;p38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2" name="Google Shape;2422;p38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3" name="Google Shape;2423;p38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4" name="Google Shape;2424;p38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5" name="Google Shape;2425;p38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6" name="Google Shape;2426;p38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7" name="Google Shape;2427;p38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8" name="Google Shape;2428;p38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9" name="Google Shape;2429;p38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0" name="Google Shape;2430;p38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1" name="Google Shape;2431;p38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2" name="Google Shape;2432;p38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3" name="Google Shape;2433;p38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4" name="Google Shape;2434;p38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5" name="Google Shape;2435;p38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6" name="Google Shape;2436;p38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7" name="Google Shape;2437;p38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8" name="Google Shape;2438;p38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9" name="Google Shape;2439;p38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0" name="Google Shape;2440;p38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1" name="Google Shape;2441;p38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2" name="Google Shape;2442;p38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3" name="Google Shape;2443;p38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4" name="Google Shape;2444;p38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5" name="Google Shape;2445;p38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6" name="Google Shape;2446;p38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7" name="Google Shape;2447;p38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8" name="Google Shape;2448;p38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9" name="Google Shape;2449;p38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50" name="Google Shape;2450;p38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51" name="Google Shape;2451;p38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2452" name="Google Shape;2452;p38"/>
          <p:cNvGrpSpPr/>
          <p:nvPr/>
        </p:nvGrpSpPr>
        <p:grpSpPr>
          <a:xfrm>
            <a:off x="9370960" y="380469"/>
            <a:ext cx="2100425" cy="3636633"/>
            <a:chOff x="7045650" y="285350"/>
            <a:chExt cx="1579225" cy="2727475"/>
          </a:xfrm>
        </p:grpSpPr>
        <p:grpSp>
          <p:nvGrpSpPr>
            <p:cNvPr id="2453" name="Google Shape;2453;p38"/>
            <p:cNvGrpSpPr/>
            <p:nvPr/>
          </p:nvGrpSpPr>
          <p:grpSpPr>
            <a:xfrm flipH="1">
              <a:off x="8185275" y="2099425"/>
              <a:ext cx="439600" cy="913400"/>
              <a:chOff x="7212850" y="2109375"/>
              <a:chExt cx="439600" cy="913400"/>
            </a:xfrm>
          </p:grpSpPr>
          <p:sp>
            <p:nvSpPr>
              <p:cNvPr id="2454" name="Google Shape;2454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55" name="Google Shape;2455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56" name="Google Shape;2456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57" name="Google Shape;2457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  <p:grpSp>
          <p:nvGrpSpPr>
            <p:cNvPr id="2458" name="Google Shape;2458;p38"/>
            <p:cNvGrpSpPr/>
            <p:nvPr/>
          </p:nvGrpSpPr>
          <p:grpSpPr>
            <a:xfrm flipH="1">
              <a:off x="7045650" y="1449350"/>
              <a:ext cx="439600" cy="913400"/>
              <a:chOff x="7212850" y="2109375"/>
              <a:chExt cx="439600" cy="913400"/>
            </a:xfrm>
          </p:grpSpPr>
          <p:sp>
            <p:nvSpPr>
              <p:cNvPr id="2459" name="Google Shape;2459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0" name="Google Shape;2460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1" name="Google Shape;2461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2" name="Google Shape;2462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  <p:grpSp>
          <p:nvGrpSpPr>
            <p:cNvPr id="2463" name="Google Shape;2463;p38"/>
            <p:cNvGrpSpPr/>
            <p:nvPr/>
          </p:nvGrpSpPr>
          <p:grpSpPr>
            <a:xfrm flipH="1">
              <a:off x="8157625" y="285350"/>
              <a:ext cx="439600" cy="913400"/>
              <a:chOff x="7212850" y="2109375"/>
              <a:chExt cx="439600" cy="913400"/>
            </a:xfrm>
          </p:grpSpPr>
          <p:sp>
            <p:nvSpPr>
              <p:cNvPr id="2464" name="Google Shape;2464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5" name="Google Shape;2465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6" name="Google Shape;2466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7" name="Google Shape;2467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</p:grpSp>
      <p:grpSp>
        <p:nvGrpSpPr>
          <p:cNvPr id="2468" name="Google Shape;2468;p38"/>
          <p:cNvGrpSpPr/>
          <p:nvPr/>
        </p:nvGrpSpPr>
        <p:grpSpPr>
          <a:xfrm>
            <a:off x="1271349" y="1024801"/>
            <a:ext cx="1016546" cy="1006067"/>
            <a:chOff x="955876" y="768600"/>
            <a:chExt cx="764300" cy="754550"/>
          </a:xfrm>
        </p:grpSpPr>
        <p:sp>
          <p:nvSpPr>
            <p:cNvPr id="2469" name="Google Shape;2469;p38"/>
            <p:cNvSpPr/>
            <p:nvPr/>
          </p:nvSpPr>
          <p:spPr>
            <a:xfrm flipH="1">
              <a:off x="1526676" y="7701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70" name="Google Shape;2470;p38"/>
            <p:cNvSpPr/>
            <p:nvPr/>
          </p:nvSpPr>
          <p:spPr>
            <a:xfrm flipH="1">
              <a:off x="955876" y="7686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71" name="Google Shape;2471;p38"/>
            <p:cNvSpPr/>
            <p:nvPr/>
          </p:nvSpPr>
          <p:spPr>
            <a:xfrm flipH="1">
              <a:off x="1333176" y="13392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472" name="Google Shape;2472;p38"/>
          <p:cNvSpPr/>
          <p:nvPr/>
        </p:nvSpPr>
        <p:spPr>
          <a:xfrm rot="8823568">
            <a:off x="2249308" y="5510811"/>
            <a:ext cx="2708409" cy="2473629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473" name="Google Shape;2473;p38"/>
          <p:cNvSpPr/>
          <p:nvPr/>
        </p:nvSpPr>
        <p:spPr>
          <a:xfrm rot="-8552197" flipH="1">
            <a:off x="7186078" y="5510745"/>
            <a:ext cx="2708535" cy="2473744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bg>
      <p:bgPr>
        <a:solidFill>
          <a:schemeClr val="lt1"/>
        </a:solidFill>
        <a:effectLst/>
      </p:bgPr>
    </p:bg>
    <p:spTree>
      <p:nvGrpSpPr>
        <p:cNvPr id="1" name="Shape 2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5" name="Google Shape;2475;p39"/>
          <p:cNvGrpSpPr/>
          <p:nvPr/>
        </p:nvGrpSpPr>
        <p:grpSpPr>
          <a:xfrm>
            <a:off x="187115" y="147199"/>
            <a:ext cx="11824904" cy="6577724"/>
            <a:chOff x="140683" y="110399"/>
            <a:chExt cx="8890673" cy="4933293"/>
          </a:xfrm>
        </p:grpSpPr>
        <p:sp>
          <p:nvSpPr>
            <p:cNvPr id="2476" name="Google Shape;2476;p39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77" name="Google Shape;2477;p39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78" name="Google Shape;2478;p39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79" name="Google Shape;2479;p39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80" name="Google Shape;2480;p39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81" name="Google Shape;2481;p39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82" name="Google Shape;2482;p39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83" name="Google Shape;2483;p39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84" name="Google Shape;2484;p39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85" name="Google Shape;2485;p39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86" name="Google Shape;2486;p39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87" name="Google Shape;2487;p39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88" name="Google Shape;2488;p39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89" name="Google Shape;2489;p39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90" name="Google Shape;2490;p39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91" name="Google Shape;2491;p39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2" name="Google Shape;2492;p39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493" name="Google Shape;2493;p39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494" name="Google Shape;2494;p39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5" name="Google Shape;2495;p39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96" name="Google Shape;2496;p39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97" name="Google Shape;2497;p39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498" name="Google Shape;2498;p39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99" name="Google Shape;2499;p39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0" name="Google Shape;2500;p39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1" name="Google Shape;2501;p39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02" name="Google Shape;2502;p39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03" name="Google Shape;2503;p39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4" name="Google Shape;2504;p39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05" name="Google Shape;2505;p39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06" name="Google Shape;2506;p39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7" name="Google Shape;2507;p39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08" name="Google Shape;2508;p39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09" name="Google Shape;2509;p39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10" name="Google Shape;2510;p39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11" name="Google Shape;2511;p39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2" name="Google Shape;2512;p39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13" name="Google Shape;2513;p39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4" name="Google Shape;2514;p39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15" name="Google Shape;2515;p39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16" name="Google Shape;2516;p39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7" name="Google Shape;2517;p39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18" name="Google Shape;2518;p39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19" name="Google Shape;2519;p39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20" name="Google Shape;2520;p39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21" name="Google Shape;2521;p39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22" name="Google Shape;2522;p39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23" name="Google Shape;2523;p39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24" name="Google Shape;2524;p39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2525" name="Google Shape;2525;p39"/>
          <p:cNvSpPr/>
          <p:nvPr/>
        </p:nvSpPr>
        <p:spPr>
          <a:xfrm>
            <a:off x="957625" y="726633"/>
            <a:ext cx="10246588" cy="54048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26" name="Google Shape;2526;p39"/>
          <p:cNvSpPr/>
          <p:nvPr/>
        </p:nvSpPr>
        <p:spPr>
          <a:xfrm>
            <a:off x="7452169" y="2272213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2527" name="Google Shape;2527;p39"/>
          <p:cNvGrpSpPr/>
          <p:nvPr/>
        </p:nvGrpSpPr>
        <p:grpSpPr>
          <a:xfrm>
            <a:off x="8693408" y="3093067"/>
            <a:ext cx="1155036" cy="686000"/>
            <a:chOff x="2575700" y="1885000"/>
            <a:chExt cx="868425" cy="514500"/>
          </a:xfrm>
        </p:grpSpPr>
        <p:sp>
          <p:nvSpPr>
            <p:cNvPr id="2528" name="Google Shape;2528;p39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29" name="Google Shape;2529;p39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30" name="Google Shape;2530;p39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31" name="Google Shape;2531;p39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532" name="Google Shape;2532;p39"/>
          <p:cNvSpPr/>
          <p:nvPr/>
        </p:nvSpPr>
        <p:spPr>
          <a:xfrm flipH="1">
            <a:off x="9123604" y="20385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3" name="Google Shape;2533;p39"/>
          <p:cNvSpPr/>
          <p:nvPr/>
        </p:nvSpPr>
        <p:spPr>
          <a:xfrm>
            <a:off x="9544414" y="4064213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4" name="Google Shape;2534;p39"/>
          <p:cNvSpPr/>
          <p:nvPr/>
        </p:nvSpPr>
        <p:spPr>
          <a:xfrm>
            <a:off x="9544414" y="1648213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5" name="Google Shape;2535;p39"/>
          <p:cNvSpPr/>
          <p:nvPr/>
        </p:nvSpPr>
        <p:spPr>
          <a:xfrm>
            <a:off x="7761535" y="4976213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6" name="Google Shape;2536;p39"/>
          <p:cNvSpPr/>
          <p:nvPr/>
        </p:nvSpPr>
        <p:spPr>
          <a:xfrm flipH="1">
            <a:off x="9123604" y="44849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7" name="Google Shape;2537;p39"/>
          <p:cNvSpPr/>
          <p:nvPr/>
        </p:nvSpPr>
        <p:spPr>
          <a:xfrm flipH="1">
            <a:off x="7641680" y="33134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8" name="Google Shape;2538;p39"/>
          <p:cNvSpPr/>
          <p:nvPr/>
        </p:nvSpPr>
        <p:spPr>
          <a:xfrm flipH="1">
            <a:off x="10642804" y="33134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8_1_1">
    <p:bg>
      <p:bgPr>
        <a:solidFill>
          <a:schemeClr val="lt1"/>
        </a:solidFill>
        <a:effectLst/>
      </p:bgPr>
    </p:bg>
    <p:spTree>
      <p:nvGrpSpPr>
        <p:cNvPr id="1" name="Shape 2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0" name="Google Shape;2540;p40"/>
          <p:cNvGrpSpPr/>
          <p:nvPr/>
        </p:nvGrpSpPr>
        <p:grpSpPr>
          <a:xfrm flipH="1">
            <a:off x="187115" y="147199"/>
            <a:ext cx="11824904" cy="6577724"/>
            <a:chOff x="140683" y="110399"/>
            <a:chExt cx="8890673" cy="4933293"/>
          </a:xfrm>
        </p:grpSpPr>
        <p:sp>
          <p:nvSpPr>
            <p:cNvPr id="2541" name="Google Shape;2541;p40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2" name="Google Shape;2542;p40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43" name="Google Shape;2543;p40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44" name="Google Shape;2544;p40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45" name="Google Shape;2545;p40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46" name="Google Shape;2546;p40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7" name="Google Shape;2547;p40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48" name="Google Shape;2548;p40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9" name="Google Shape;2549;p40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50" name="Google Shape;2550;p40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1" name="Google Shape;2551;p40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52" name="Google Shape;2552;p40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3" name="Google Shape;2553;p40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54" name="Google Shape;2554;p40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55" name="Google Shape;2555;p40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56" name="Google Shape;2556;p40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7" name="Google Shape;2557;p40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58" name="Google Shape;2558;p40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59" name="Google Shape;2559;p40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0" name="Google Shape;2560;p40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1" name="Google Shape;2561;p40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62" name="Google Shape;2562;p40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63" name="Google Shape;2563;p40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64" name="Google Shape;2564;p40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5" name="Google Shape;2565;p40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6" name="Google Shape;2566;p40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7" name="Google Shape;2567;p40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8" name="Google Shape;2568;p40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9" name="Google Shape;2569;p40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70" name="Google Shape;2570;p40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1" name="Google Shape;2571;p40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72" name="Google Shape;2572;p40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73" name="Google Shape;2573;p40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74" name="Google Shape;2574;p40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75" name="Google Shape;2575;p40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6" name="Google Shape;2576;p40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7" name="Google Shape;2577;p40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8" name="Google Shape;2578;p40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9" name="Google Shape;2579;p40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80" name="Google Shape;2580;p40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81" name="Google Shape;2581;p40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82" name="Google Shape;2582;p40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3" name="Google Shape;2583;p40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84" name="Google Shape;2584;p40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85" name="Google Shape;2585;p40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86" name="Google Shape;2586;p40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87" name="Google Shape;2587;p40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88" name="Google Shape;2588;p40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9" name="Google Shape;2589;p40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2590" name="Google Shape;2590;p40"/>
          <p:cNvSpPr/>
          <p:nvPr/>
        </p:nvSpPr>
        <p:spPr>
          <a:xfrm>
            <a:off x="2148206" y="726633"/>
            <a:ext cx="7902801" cy="54048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2591" name="Google Shape;2591;p40"/>
          <p:cNvGrpSpPr/>
          <p:nvPr/>
        </p:nvGrpSpPr>
        <p:grpSpPr>
          <a:xfrm>
            <a:off x="553720" y="2741406"/>
            <a:ext cx="2456635" cy="4577279"/>
            <a:chOff x="6622012" y="795963"/>
            <a:chExt cx="1304687" cy="2425262"/>
          </a:xfrm>
        </p:grpSpPr>
        <p:sp>
          <p:nvSpPr>
            <p:cNvPr id="2592" name="Google Shape;2592;p40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3" name="Google Shape;2593;p40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4" name="Google Shape;2594;p40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5" name="Google Shape;2595;p40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6" name="Google Shape;2596;p40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7" name="Google Shape;2597;p40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2598" name="Google Shape;2598;p40"/>
          <p:cNvGrpSpPr/>
          <p:nvPr/>
        </p:nvGrpSpPr>
        <p:grpSpPr>
          <a:xfrm rot="536064" flipH="1">
            <a:off x="8892757" y="1203255"/>
            <a:ext cx="2347978" cy="2655671"/>
            <a:chOff x="1917725" y="3910125"/>
            <a:chExt cx="1279950" cy="1444100"/>
          </a:xfrm>
        </p:grpSpPr>
        <p:sp>
          <p:nvSpPr>
            <p:cNvPr id="2599" name="Google Shape;2599;p40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0" name="Google Shape;2600;p40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1" name="Google Shape;2601;p40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2" name="Google Shape;2602;p40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3" name="Google Shape;2603;p40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4" name="Google Shape;2604;p40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5" name="Google Shape;2605;p40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6" name="Google Shape;2606;p40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7" name="Google Shape;2607;p40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8" name="Google Shape;2608;p40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9" name="Google Shape;2609;p40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0" name="Google Shape;2610;p40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1" name="Google Shape;2611;p40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2" name="Google Shape;2612;p40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3" name="Google Shape;2613;p40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4" name="Google Shape;2614;p40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5" name="Google Shape;2615;p40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6" name="Google Shape;2616;p40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7" name="Google Shape;2617;p40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8" name="Google Shape;2618;p40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9" name="Google Shape;2619;p40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0" name="Google Shape;2620;p40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1" name="Google Shape;2621;p40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2" name="Google Shape;2622;p40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3" name="Google Shape;2623;p40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4" name="Google Shape;2624;p40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5" name="Google Shape;2625;p40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6" name="Google Shape;2626;p40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7" name="Google Shape;2627;p40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8" name="Google Shape;2628;p40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9" name="Google Shape;2629;p40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0" name="Google Shape;2630;p40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1" name="Google Shape;2631;p40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2" name="Google Shape;2632;p40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3" name="Google Shape;2633;p40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4" name="Google Shape;2634;p40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5" name="Google Shape;2635;p40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6" name="Google Shape;2636;p40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637" name="Google Shape;2637;p40"/>
          <p:cNvSpPr/>
          <p:nvPr/>
        </p:nvSpPr>
        <p:spPr>
          <a:xfrm flipH="1">
            <a:off x="9236923" y="55374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638" name="Google Shape;2638;p40"/>
          <p:cNvSpPr/>
          <p:nvPr/>
        </p:nvSpPr>
        <p:spPr>
          <a:xfrm flipH="1">
            <a:off x="5970873" y="902800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2639" name="Google Shape;2639;p40"/>
          <p:cNvGrpSpPr/>
          <p:nvPr/>
        </p:nvGrpSpPr>
        <p:grpSpPr>
          <a:xfrm>
            <a:off x="1516689" y="784213"/>
            <a:ext cx="9324266" cy="4752336"/>
            <a:chOff x="1140337" y="588160"/>
            <a:chExt cx="7010543" cy="3564252"/>
          </a:xfrm>
        </p:grpSpPr>
        <p:sp>
          <p:nvSpPr>
            <p:cNvPr id="2640" name="Google Shape;2640;p40"/>
            <p:cNvSpPr/>
            <p:nvPr/>
          </p:nvSpPr>
          <p:spPr>
            <a:xfrm>
              <a:off x="1334137" y="384016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grpSp>
          <p:nvGrpSpPr>
            <p:cNvPr id="2641" name="Google Shape;2641;p40"/>
            <p:cNvGrpSpPr/>
            <p:nvPr/>
          </p:nvGrpSpPr>
          <p:grpSpPr>
            <a:xfrm>
              <a:off x="1140337" y="588160"/>
              <a:ext cx="7010543" cy="3120252"/>
              <a:chOff x="1140337" y="588160"/>
              <a:chExt cx="7010543" cy="3120252"/>
            </a:xfrm>
          </p:grpSpPr>
          <p:sp>
            <p:nvSpPr>
              <p:cNvPr id="2642" name="Google Shape;2642;p40"/>
              <p:cNvSpPr/>
              <p:nvPr/>
            </p:nvSpPr>
            <p:spPr>
              <a:xfrm>
                <a:off x="6046837" y="588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643" name="Google Shape;2643;p40"/>
              <p:cNvSpPr/>
              <p:nvPr/>
            </p:nvSpPr>
            <p:spPr>
              <a:xfrm>
                <a:off x="5939437" y="1800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644" name="Google Shape;2644;p40"/>
              <p:cNvSpPr/>
              <p:nvPr/>
            </p:nvSpPr>
            <p:spPr>
              <a:xfrm>
                <a:off x="7221637" y="3396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645" name="Google Shape;2645;p40"/>
              <p:cNvSpPr/>
              <p:nvPr/>
            </p:nvSpPr>
            <p:spPr>
              <a:xfrm>
                <a:off x="1140337" y="10967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</p:grpSp>
      <p:sp>
        <p:nvSpPr>
          <p:cNvPr id="2646" name="Google Shape;2646;p40"/>
          <p:cNvSpPr/>
          <p:nvPr/>
        </p:nvSpPr>
        <p:spPr>
          <a:xfrm flipH="1">
            <a:off x="3072146" y="4907433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7625" y="720000"/>
            <a:ext cx="10246588" cy="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matic SC"/>
              <a:buNone/>
              <a:defRPr sz="35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7625" y="1536633"/>
            <a:ext cx="10246588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84" r:id="rId4"/>
    <p:sldLayoutId id="2147483685" r:id="rId5"/>
    <p:sldLayoutId id="2147483686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7" name="Google Shape;2657;p43"/>
          <p:cNvGrpSpPr/>
          <p:nvPr/>
        </p:nvGrpSpPr>
        <p:grpSpPr>
          <a:xfrm>
            <a:off x="3567785" y="1467433"/>
            <a:ext cx="5681344" cy="2809997"/>
            <a:chOff x="2682475" y="1096925"/>
            <a:chExt cx="4271575" cy="2112725"/>
          </a:xfrm>
        </p:grpSpPr>
        <p:sp>
          <p:nvSpPr>
            <p:cNvPr id="2658" name="Google Shape;2658;p43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59" name="Google Shape;2659;p43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60" name="Google Shape;2660;p43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grpSp>
        <p:nvGrpSpPr>
          <p:cNvPr id="2661" name="Google Shape;2661;p43"/>
          <p:cNvGrpSpPr/>
          <p:nvPr/>
        </p:nvGrpSpPr>
        <p:grpSpPr>
          <a:xfrm>
            <a:off x="-175486" y="-311168"/>
            <a:ext cx="12513162" cy="3419795"/>
            <a:chOff x="-131942" y="-240334"/>
            <a:chExt cx="9408147" cy="2571207"/>
          </a:xfrm>
        </p:grpSpPr>
        <p:grpSp>
          <p:nvGrpSpPr>
            <p:cNvPr id="2662" name="Google Shape;2662;p43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2663" name="Google Shape;2663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4" name="Google Shape;2664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5" name="Google Shape;2665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6" name="Google Shape;2666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7" name="Google Shape;2667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8" name="Google Shape;2668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  <p:grpSp>
          <p:nvGrpSpPr>
            <p:cNvPr id="2669" name="Google Shape;2669;p43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670" name="Google Shape;2670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1" name="Google Shape;2671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2" name="Google Shape;2672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3" name="Google Shape;2673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4" name="Google Shape;2674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5" name="Google Shape;2675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</p:grpSp>
      <p:grpSp>
        <p:nvGrpSpPr>
          <p:cNvPr id="2676" name="Google Shape;2676;p43"/>
          <p:cNvGrpSpPr/>
          <p:nvPr/>
        </p:nvGrpSpPr>
        <p:grpSpPr>
          <a:xfrm>
            <a:off x="1880337" y="2798129"/>
            <a:ext cx="8187884" cy="3799213"/>
            <a:chOff x="1413750" y="2097423"/>
            <a:chExt cx="6156143" cy="2856476"/>
          </a:xfrm>
        </p:grpSpPr>
        <p:sp>
          <p:nvSpPr>
            <p:cNvPr id="2677" name="Google Shape;2677;p43"/>
            <p:cNvSpPr/>
            <p:nvPr/>
          </p:nvSpPr>
          <p:spPr>
            <a:xfrm>
              <a:off x="6640650" y="209743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8" name="Google Shape;2678;p43"/>
            <p:cNvSpPr/>
            <p:nvPr/>
          </p:nvSpPr>
          <p:spPr>
            <a:xfrm>
              <a:off x="6291299" y="4641648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9" name="Google Shape;2679;p43"/>
            <p:cNvSpPr/>
            <p:nvPr/>
          </p:nvSpPr>
          <p:spPr>
            <a:xfrm>
              <a:off x="1766950" y="439711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80" name="Google Shape;2680;p43"/>
            <p:cNvSpPr/>
            <p:nvPr/>
          </p:nvSpPr>
          <p:spPr>
            <a:xfrm>
              <a:off x="1413750" y="2097423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sp>
        <p:nvSpPr>
          <p:cNvPr id="32" name="Google Shape;7902;p32">
            <a:extLst>
              <a:ext uri="{FF2B5EF4-FFF2-40B4-BE49-F238E27FC236}">
                <a16:creationId xmlns:a16="http://schemas.microsoft.com/office/drawing/2014/main" id="{238FF73A-3885-DE3B-4418-8EFC4918EB33}"/>
              </a:ext>
            </a:extLst>
          </p:cNvPr>
          <p:cNvSpPr txBox="1">
            <a:spLocks/>
          </p:cNvSpPr>
          <p:nvPr/>
        </p:nvSpPr>
        <p:spPr>
          <a:xfrm>
            <a:off x="1999786" y="2019749"/>
            <a:ext cx="8507318" cy="2853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5839" b="1">
                <a:latin typeface="+mj-lt"/>
              </a:rPr>
              <a:t>Nghe – viết:</a:t>
            </a:r>
            <a:br>
              <a:rPr lang="en-US" sz="7137" b="1">
                <a:latin typeface="+mj-lt"/>
              </a:rPr>
            </a:br>
            <a:r>
              <a:rPr lang="en-US" sz="7785" b="1">
                <a:solidFill>
                  <a:srgbClr val="0070C0"/>
                </a:solidFill>
                <a:latin typeface="+mj-lt"/>
              </a:rPr>
              <a:t>Mùa hè lấp lánh</a:t>
            </a:r>
          </a:p>
          <a:p>
            <a:pPr algn="ctr"/>
            <a:r>
              <a:rPr lang="en-US" sz="3600">
                <a:solidFill>
                  <a:srgbClr val="0070C0"/>
                </a:solidFill>
                <a:latin typeface="+mj-lt"/>
              </a:rPr>
              <a:t>(3 khổ thơ đầu)</a:t>
            </a:r>
            <a:endParaRPr lang="en-US" sz="320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3BC280A-1B11-C35E-E7E4-2333785429E9}"/>
              </a:ext>
            </a:extLst>
          </p:cNvPr>
          <p:cNvGrpSpPr/>
          <p:nvPr/>
        </p:nvGrpSpPr>
        <p:grpSpPr>
          <a:xfrm>
            <a:off x="253603" y="312797"/>
            <a:ext cx="11654633" cy="6232475"/>
            <a:chOff x="239149" y="305068"/>
            <a:chExt cx="11683537" cy="6247932"/>
          </a:xfrm>
          <a:solidFill>
            <a:srgbClr val="FFFFFF"/>
          </a:solidFill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058C64B-71E6-6640-96B2-78519B6845E6}"/>
                </a:ext>
              </a:extLst>
            </p:cNvPr>
            <p:cNvSpPr txBox="1"/>
            <p:nvPr/>
          </p:nvSpPr>
          <p:spPr>
            <a:xfrm>
              <a:off x="239149" y="305068"/>
              <a:ext cx="11683537" cy="62479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995">
                  <a:latin typeface="+mn-lt"/>
                </a:rPr>
                <a:t>      </a:t>
              </a: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vi-VN" sz="1995">
                <a:latin typeface="+mn-lt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8AA7019-15F0-E0B4-B7B8-5FEC4AF39094}"/>
                </a:ext>
              </a:extLst>
            </p:cNvPr>
            <p:cNvSpPr txBox="1"/>
            <p:nvPr/>
          </p:nvSpPr>
          <p:spPr>
            <a:xfrm>
              <a:off x="3826154" y="469567"/>
              <a:ext cx="4112576" cy="585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192" b="1">
                  <a:solidFill>
                    <a:srgbClr val="0070C0"/>
                  </a:solidFill>
                  <a:latin typeface="+mn-lt"/>
                </a:rPr>
                <a:t>MÙA HÈ LẤP LÁNH</a:t>
              </a:r>
              <a:endParaRPr lang="vi-VN" sz="3192" b="1">
                <a:solidFill>
                  <a:srgbClr val="0070C0"/>
                </a:solidFill>
                <a:latin typeface="+mn-lt"/>
              </a:endParaRP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0385DD5-D33E-5E71-B4A3-EF6D4B095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898238"/>
              </p:ext>
            </p:extLst>
          </p:nvPr>
        </p:nvGraphicFramePr>
        <p:xfrm>
          <a:off x="707087" y="1255009"/>
          <a:ext cx="11201148" cy="5302819"/>
        </p:xfrm>
        <a:graphic>
          <a:graphicData uri="http://schemas.openxmlformats.org/drawingml/2006/table">
            <a:tbl>
              <a:tblPr/>
              <a:tblGrid>
                <a:gridCol w="5600574">
                  <a:extLst>
                    <a:ext uri="{9D8B030D-6E8A-4147-A177-3AD203B41FA5}">
                      <a16:colId xmlns:a16="http://schemas.microsoft.com/office/drawing/2014/main" val="351146652"/>
                    </a:ext>
                  </a:extLst>
                </a:gridCol>
                <a:gridCol w="5600574">
                  <a:extLst>
                    <a:ext uri="{9D8B030D-6E8A-4147-A177-3AD203B41FA5}">
                      <a16:colId xmlns:a16="http://schemas.microsoft.com/office/drawing/2014/main" val="1415846670"/>
                    </a:ext>
                  </a:extLst>
                </a:gridCol>
              </a:tblGrid>
              <a:tr h="2323169">
                <a:tc>
                  <a:txBody>
                    <a:bodyPr/>
                    <a:lstStyle/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Sớm nay em thức dậy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Trời sáng tự bao giờ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Mùa hè kì lạ chưa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Mặt trời ưa dậy sớm.</a:t>
                      </a:r>
                    </a:p>
                  </a:txBody>
                  <a:tcPr marL="0" marR="0" marT="0" marB="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Buổi chiều trôi thật chậm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Mặt trời mải rong chơi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Đủng đỉnh mãi chân trời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Mà vẫn chưa lặn xuống.</a:t>
                      </a:r>
                    </a:p>
                  </a:txBody>
                  <a:tcPr marL="0" marR="0" marT="0" marB="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956619"/>
                  </a:ext>
                </a:extLst>
              </a:tr>
              <a:tr h="2979650">
                <a:tc>
                  <a:txBody>
                    <a:bodyPr/>
                    <a:lstStyle/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Nắng cho cây chóng lớn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Cho hoa lá thêm màu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Cho mình chơi thật lâu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Ngày hè dài bất tận.</a:t>
                      </a:r>
                    </a:p>
                  </a:txBody>
                  <a:tcPr marL="0" marR="0" marT="0" marB="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Mùa hè thật sung sướng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Có nắng lại có kem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Có những cơn gió êm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  <a:sym typeface="Arial"/>
                        </a:rPr>
                        <a:t>Và ngày dài lấp lánh.</a:t>
                      </a:r>
                    </a:p>
                    <a:p>
                      <a:r>
                        <a:rPr lang="vi-VN" sz="3200">
                          <a:solidFill>
                            <a:srgbClr val="0070C0"/>
                          </a:solidFill>
                        </a:rPr>
                        <a:t>               (</a:t>
                      </a:r>
                      <a:r>
                        <a:rPr lang="en-US" sz="3200">
                          <a:solidFill>
                            <a:srgbClr val="0070C0"/>
                          </a:solidFill>
                        </a:rPr>
                        <a:t>Nguyễn Quỳnh Mai</a:t>
                      </a:r>
                      <a:r>
                        <a:rPr lang="vi-VN" sz="3200">
                          <a:solidFill>
                            <a:srgbClr val="0070C0"/>
                          </a:solidFill>
                        </a:rPr>
                        <a:t>)</a:t>
                      </a:r>
                    </a:p>
                  </a:txBody>
                  <a:tcPr marL="0" marR="0" marT="0" marB="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00085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7902;p32">
            <a:extLst>
              <a:ext uri="{FF2B5EF4-FFF2-40B4-BE49-F238E27FC236}">
                <a16:creationId xmlns:a16="http://schemas.microsoft.com/office/drawing/2014/main" id="{5FEF4292-EE6A-F231-D6DE-9D53B25650D9}"/>
              </a:ext>
            </a:extLst>
          </p:cNvPr>
          <p:cNvSpPr txBox="1">
            <a:spLocks/>
          </p:cNvSpPr>
          <p:nvPr/>
        </p:nvSpPr>
        <p:spPr>
          <a:xfrm>
            <a:off x="783121" y="308291"/>
            <a:ext cx="10130776" cy="731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just"/>
            <a:r>
              <a:rPr lang="en-US" sz="3600">
                <a:solidFill>
                  <a:srgbClr val="0070C0"/>
                </a:solidFill>
                <a:latin typeface="+mj-lt"/>
              </a:rPr>
              <a:t>3. Làm bài tập a hoặc b</a:t>
            </a:r>
            <a:endParaRPr lang="en-US" sz="480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Google Shape;7902;p32">
            <a:extLst>
              <a:ext uri="{FF2B5EF4-FFF2-40B4-BE49-F238E27FC236}">
                <a16:creationId xmlns:a16="http://schemas.microsoft.com/office/drawing/2014/main" id="{34A09837-E7A2-43F5-B379-E6287BC9C318}"/>
              </a:ext>
            </a:extLst>
          </p:cNvPr>
          <p:cNvSpPr txBox="1">
            <a:spLocks/>
          </p:cNvSpPr>
          <p:nvPr/>
        </p:nvSpPr>
        <p:spPr>
          <a:xfrm>
            <a:off x="783121" y="1039653"/>
            <a:ext cx="10130776" cy="731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just"/>
            <a:r>
              <a:rPr lang="en-US" sz="3600">
                <a:solidFill>
                  <a:srgbClr val="0070C0"/>
                </a:solidFill>
                <a:latin typeface="+mj-lt"/>
              </a:rPr>
              <a:t>b. Chọn </a:t>
            </a:r>
            <a:r>
              <a:rPr lang="en-US" sz="3600" i="1">
                <a:solidFill>
                  <a:srgbClr val="0070C0"/>
                </a:solidFill>
                <a:latin typeface="+mj-lt"/>
              </a:rPr>
              <a:t>v </a:t>
            </a:r>
            <a:r>
              <a:rPr lang="en-US" sz="3600">
                <a:solidFill>
                  <a:srgbClr val="0070C0"/>
                </a:solidFill>
                <a:latin typeface="+mj-lt"/>
              </a:rPr>
              <a:t>hoặc </a:t>
            </a:r>
            <a:r>
              <a:rPr lang="en-US" sz="3600" i="1">
                <a:solidFill>
                  <a:srgbClr val="0070C0"/>
                </a:solidFill>
                <a:latin typeface="+mj-lt"/>
              </a:rPr>
              <a:t>d </a:t>
            </a:r>
            <a:r>
              <a:rPr lang="en-US" sz="3600">
                <a:solidFill>
                  <a:srgbClr val="0070C0"/>
                </a:solidFill>
                <a:latin typeface="+mj-lt"/>
              </a:rPr>
              <a:t>thay cho ô vuông.</a:t>
            </a:r>
            <a:endParaRPr lang="en-US" sz="480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3" name="Google Shape;7902;p32">
            <a:extLst>
              <a:ext uri="{FF2B5EF4-FFF2-40B4-BE49-F238E27FC236}">
                <a16:creationId xmlns:a16="http://schemas.microsoft.com/office/drawing/2014/main" id="{416EC253-277A-D896-DD7B-FF22846FAA87}"/>
              </a:ext>
            </a:extLst>
          </p:cNvPr>
          <p:cNvSpPr txBox="1">
            <a:spLocks/>
          </p:cNvSpPr>
          <p:nvPr/>
        </p:nvSpPr>
        <p:spPr>
          <a:xfrm>
            <a:off x="810434" y="5141975"/>
            <a:ext cx="10904090" cy="731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4400">
                <a:solidFill>
                  <a:srgbClr val="0070C0"/>
                </a:solidFill>
                <a:latin typeface="+mj-lt"/>
              </a:rPr>
              <a:t>Con tàu </a:t>
            </a:r>
            <a:r>
              <a:rPr lang="en-US" sz="4400">
                <a:solidFill>
                  <a:srgbClr val="FF0000"/>
                </a:solidFill>
                <a:latin typeface="+mj-lt"/>
              </a:rPr>
              <a:t>v</a:t>
            </a:r>
            <a:r>
              <a:rPr lang="en-US" sz="4400">
                <a:solidFill>
                  <a:srgbClr val="0070C0"/>
                </a:solidFill>
                <a:latin typeface="+mj-lt"/>
              </a:rPr>
              <a:t>ào ga, vừa chạy vừa “tu tu” một hồi </a:t>
            </a:r>
            <a:r>
              <a:rPr lang="en-US" sz="4400">
                <a:solidFill>
                  <a:srgbClr val="FF0000"/>
                </a:solidFill>
                <a:latin typeface="+mj-lt"/>
              </a:rPr>
              <a:t>d</a:t>
            </a:r>
            <a:r>
              <a:rPr lang="en-US" sz="4400">
                <a:solidFill>
                  <a:srgbClr val="0070C0"/>
                </a:solidFill>
                <a:latin typeface="+mj-lt"/>
              </a:rPr>
              <a:t>ài. Sân ga bỗng chốc nhộn nhịp </a:t>
            </a:r>
            <a:r>
              <a:rPr lang="en-US" sz="4400">
                <a:solidFill>
                  <a:srgbClr val="FF0000"/>
                </a:solidFill>
                <a:latin typeface="+mj-lt"/>
              </a:rPr>
              <a:t>v</a:t>
            </a:r>
            <a:r>
              <a:rPr lang="en-US" sz="4400">
                <a:solidFill>
                  <a:srgbClr val="0070C0"/>
                </a:solidFill>
                <a:latin typeface="+mj-lt"/>
              </a:rPr>
              <a:t>à náo nhiệt hẳn lên. Phía cửa ga, nhiều cánh tay giơ lên  </a:t>
            </a:r>
            <a:r>
              <a:rPr lang="en-US" sz="4400">
                <a:solidFill>
                  <a:srgbClr val="FF0000"/>
                </a:solidFill>
                <a:latin typeface="+mj-lt"/>
              </a:rPr>
              <a:t>v</a:t>
            </a:r>
            <a:r>
              <a:rPr lang="en-US" sz="4400">
                <a:solidFill>
                  <a:srgbClr val="0070C0"/>
                </a:solidFill>
                <a:latin typeface="+mj-lt"/>
              </a:rPr>
              <a:t>ẫy gọi người thân.</a:t>
            </a:r>
            <a:endParaRPr lang="en-US" sz="6000">
              <a:solidFill>
                <a:srgbClr val="0070C0"/>
              </a:solidFill>
              <a:latin typeface="+mj-lt"/>
            </a:endParaRPr>
          </a:p>
        </p:txBody>
      </p:sp>
      <p:grpSp>
        <p:nvGrpSpPr>
          <p:cNvPr id="5" name="Google Shape;3817;p63">
            <a:extLst>
              <a:ext uri="{FF2B5EF4-FFF2-40B4-BE49-F238E27FC236}">
                <a16:creationId xmlns:a16="http://schemas.microsoft.com/office/drawing/2014/main" id="{E3CC515D-CF7B-5548-E11E-9915DD7E4458}"/>
              </a:ext>
            </a:extLst>
          </p:cNvPr>
          <p:cNvGrpSpPr/>
          <p:nvPr/>
        </p:nvGrpSpPr>
        <p:grpSpPr>
          <a:xfrm rot="19681685">
            <a:off x="2954314" y="1709787"/>
            <a:ext cx="633613" cy="928402"/>
            <a:chOff x="2018100" y="1736625"/>
            <a:chExt cx="728100" cy="1066850"/>
          </a:xfrm>
        </p:grpSpPr>
        <p:sp>
          <p:nvSpPr>
            <p:cNvPr id="7" name="Google Shape;3818;p63">
              <a:extLst>
                <a:ext uri="{FF2B5EF4-FFF2-40B4-BE49-F238E27FC236}">
                  <a16:creationId xmlns:a16="http://schemas.microsoft.com/office/drawing/2014/main" id="{79CF36BE-8175-0D8D-C335-8590A8D00114}"/>
                </a:ext>
              </a:extLst>
            </p:cNvPr>
            <p:cNvSpPr/>
            <p:nvPr/>
          </p:nvSpPr>
          <p:spPr>
            <a:xfrm>
              <a:off x="2018100" y="1736625"/>
              <a:ext cx="728100" cy="1066850"/>
            </a:xfrm>
            <a:custGeom>
              <a:avLst/>
              <a:gdLst/>
              <a:ahLst/>
              <a:cxnLst/>
              <a:rect l="l" t="t" r="r" b="b"/>
              <a:pathLst>
                <a:path w="29124" h="42674" extrusionOk="0">
                  <a:moveTo>
                    <a:pt x="25066" y="0"/>
                  </a:moveTo>
                  <a:cubicBezTo>
                    <a:pt x="24580" y="0"/>
                    <a:pt x="24169" y="275"/>
                    <a:pt x="23861" y="525"/>
                  </a:cubicBezTo>
                  <a:cubicBezTo>
                    <a:pt x="23765" y="597"/>
                    <a:pt x="23682" y="668"/>
                    <a:pt x="23587" y="764"/>
                  </a:cubicBezTo>
                  <a:cubicBezTo>
                    <a:pt x="23358" y="726"/>
                    <a:pt x="23130" y="708"/>
                    <a:pt x="22904" y="708"/>
                  </a:cubicBezTo>
                  <a:cubicBezTo>
                    <a:pt x="21406" y="708"/>
                    <a:pt x="19993" y="1505"/>
                    <a:pt x="19217" y="2788"/>
                  </a:cubicBezTo>
                  <a:cubicBezTo>
                    <a:pt x="19110" y="2752"/>
                    <a:pt x="18991" y="2716"/>
                    <a:pt x="18872" y="2681"/>
                  </a:cubicBezTo>
                  <a:cubicBezTo>
                    <a:pt x="17632" y="2331"/>
                    <a:pt x="16404" y="2150"/>
                    <a:pt x="15203" y="2150"/>
                  </a:cubicBezTo>
                  <a:cubicBezTo>
                    <a:pt x="14686" y="2150"/>
                    <a:pt x="14174" y="2184"/>
                    <a:pt x="13669" y="2252"/>
                  </a:cubicBezTo>
                  <a:lnTo>
                    <a:pt x="13550" y="2264"/>
                  </a:lnTo>
                  <a:cubicBezTo>
                    <a:pt x="13193" y="2311"/>
                    <a:pt x="12835" y="2383"/>
                    <a:pt x="12490" y="2454"/>
                  </a:cubicBezTo>
                  <a:cubicBezTo>
                    <a:pt x="12442" y="2478"/>
                    <a:pt x="12383" y="2490"/>
                    <a:pt x="12335" y="2490"/>
                  </a:cubicBezTo>
                  <a:cubicBezTo>
                    <a:pt x="12252" y="2514"/>
                    <a:pt x="12145" y="2538"/>
                    <a:pt x="12061" y="2561"/>
                  </a:cubicBezTo>
                  <a:lnTo>
                    <a:pt x="11740" y="2657"/>
                  </a:lnTo>
                  <a:cubicBezTo>
                    <a:pt x="11669" y="2681"/>
                    <a:pt x="11585" y="2692"/>
                    <a:pt x="11502" y="2728"/>
                  </a:cubicBezTo>
                  <a:cubicBezTo>
                    <a:pt x="11383" y="2776"/>
                    <a:pt x="11264" y="2811"/>
                    <a:pt x="11133" y="2859"/>
                  </a:cubicBezTo>
                  <a:cubicBezTo>
                    <a:pt x="11085" y="2871"/>
                    <a:pt x="11026" y="2907"/>
                    <a:pt x="10990" y="2919"/>
                  </a:cubicBezTo>
                  <a:cubicBezTo>
                    <a:pt x="10823" y="2978"/>
                    <a:pt x="10656" y="3050"/>
                    <a:pt x="10514" y="3133"/>
                  </a:cubicBezTo>
                  <a:cubicBezTo>
                    <a:pt x="10252" y="3252"/>
                    <a:pt x="10002" y="3371"/>
                    <a:pt x="9764" y="3502"/>
                  </a:cubicBezTo>
                  <a:cubicBezTo>
                    <a:pt x="9513" y="3633"/>
                    <a:pt x="9263" y="3800"/>
                    <a:pt x="9002" y="3966"/>
                  </a:cubicBezTo>
                  <a:cubicBezTo>
                    <a:pt x="8823" y="4085"/>
                    <a:pt x="8668" y="4205"/>
                    <a:pt x="8501" y="4335"/>
                  </a:cubicBezTo>
                  <a:cubicBezTo>
                    <a:pt x="8263" y="4526"/>
                    <a:pt x="8025" y="4716"/>
                    <a:pt x="7811" y="4919"/>
                  </a:cubicBezTo>
                  <a:cubicBezTo>
                    <a:pt x="7620" y="5097"/>
                    <a:pt x="7442" y="5276"/>
                    <a:pt x="7263" y="5467"/>
                  </a:cubicBezTo>
                  <a:cubicBezTo>
                    <a:pt x="7168" y="5550"/>
                    <a:pt x="7085" y="5657"/>
                    <a:pt x="7001" y="5764"/>
                  </a:cubicBezTo>
                  <a:cubicBezTo>
                    <a:pt x="6644" y="6181"/>
                    <a:pt x="6311" y="6621"/>
                    <a:pt x="6001" y="7122"/>
                  </a:cubicBezTo>
                  <a:cubicBezTo>
                    <a:pt x="5894" y="7276"/>
                    <a:pt x="5811" y="7443"/>
                    <a:pt x="5703" y="7610"/>
                  </a:cubicBezTo>
                  <a:cubicBezTo>
                    <a:pt x="5668" y="7669"/>
                    <a:pt x="5644" y="7717"/>
                    <a:pt x="5608" y="7776"/>
                  </a:cubicBezTo>
                  <a:cubicBezTo>
                    <a:pt x="5382" y="8193"/>
                    <a:pt x="5180" y="8622"/>
                    <a:pt x="5001" y="9062"/>
                  </a:cubicBezTo>
                  <a:lnTo>
                    <a:pt x="4965" y="9146"/>
                  </a:lnTo>
                  <a:cubicBezTo>
                    <a:pt x="4882" y="9360"/>
                    <a:pt x="4787" y="9586"/>
                    <a:pt x="4715" y="9824"/>
                  </a:cubicBezTo>
                  <a:lnTo>
                    <a:pt x="4703" y="9860"/>
                  </a:lnTo>
                  <a:cubicBezTo>
                    <a:pt x="4453" y="10586"/>
                    <a:pt x="4251" y="11348"/>
                    <a:pt x="4108" y="12134"/>
                  </a:cubicBezTo>
                  <a:cubicBezTo>
                    <a:pt x="3453" y="12217"/>
                    <a:pt x="2810" y="12479"/>
                    <a:pt x="2251" y="12896"/>
                  </a:cubicBezTo>
                  <a:cubicBezTo>
                    <a:pt x="2036" y="13039"/>
                    <a:pt x="1846" y="13206"/>
                    <a:pt x="1667" y="13384"/>
                  </a:cubicBezTo>
                  <a:cubicBezTo>
                    <a:pt x="1489" y="13563"/>
                    <a:pt x="1310" y="13765"/>
                    <a:pt x="1155" y="13991"/>
                  </a:cubicBezTo>
                  <a:cubicBezTo>
                    <a:pt x="1024" y="14182"/>
                    <a:pt x="917" y="14361"/>
                    <a:pt x="834" y="14563"/>
                  </a:cubicBezTo>
                  <a:cubicBezTo>
                    <a:pt x="0" y="16325"/>
                    <a:pt x="465" y="18552"/>
                    <a:pt x="1893" y="19742"/>
                  </a:cubicBezTo>
                  <a:cubicBezTo>
                    <a:pt x="2263" y="20040"/>
                    <a:pt x="2679" y="20278"/>
                    <a:pt x="3156" y="20409"/>
                  </a:cubicBezTo>
                  <a:lnTo>
                    <a:pt x="3167" y="20409"/>
                  </a:lnTo>
                  <a:lnTo>
                    <a:pt x="3203" y="20421"/>
                  </a:lnTo>
                  <a:lnTo>
                    <a:pt x="3227" y="20433"/>
                  </a:lnTo>
                  <a:cubicBezTo>
                    <a:pt x="3586" y="20533"/>
                    <a:pt x="3958" y="20586"/>
                    <a:pt x="4330" y="20586"/>
                  </a:cubicBezTo>
                  <a:cubicBezTo>
                    <a:pt x="4575" y="20586"/>
                    <a:pt x="4820" y="20563"/>
                    <a:pt x="5061" y="20516"/>
                  </a:cubicBezTo>
                  <a:cubicBezTo>
                    <a:pt x="5215" y="21004"/>
                    <a:pt x="5465" y="21469"/>
                    <a:pt x="5775" y="21861"/>
                  </a:cubicBezTo>
                  <a:lnTo>
                    <a:pt x="5775" y="21897"/>
                  </a:lnTo>
                  <a:cubicBezTo>
                    <a:pt x="5775" y="22623"/>
                    <a:pt x="5775" y="23397"/>
                    <a:pt x="5787" y="24243"/>
                  </a:cubicBezTo>
                  <a:cubicBezTo>
                    <a:pt x="5787" y="25195"/>
                    <a:pt x="5787" y="26207"/>
                    <a:pt x="5811" y="27255"/>
                  </a:cubicBezTo>
                  <a:lnTo>
                    <a:pt x="5811" y="28981"/>
                  </a:lnTo>
                  <a:cubicBezTo>
                    <a:pt x="5823" y="32899"/>
                    <a:pt x="5823" y="37030"/>
                    <a:pt x="5823" y="40102"/>
                  </a:cubicBezTo>
                  <a:cubicBezTo>
                    <a:pt x="5834" y="41257"/>
                    <a:pt x="6596" y="42257"/>
                    <a:pt x="7716" y="42566"/>
                  </a:cubicBezTo>
                  <a:cubicBezTo>
                    <a:pt x="7962" y="42638"/>
                    <a:pt x="8211" y="42673"/>
                    <a:pt x="8455" y="42673"/>
                  </a:cubicBezTo>
                  <a:cubicBezTo>
                    <a:pt x="9340" y="42673"/>
                    <a:pt x="10166" y="42214"/>
                    <a:pt x="10633" y="41411"/>
                  </a:cubicBezTo>
                  <a:lnTo>
                    <a:pt x="19860" y="26422"/>
                  </a:lnTo>
                  <a:cubicBezTo>
                    <a:pt x="20551" y="26362"/>
                    <a:pt x="21241" y="26112"/>
                    <a:pt x="21860" y="25671"/>
                  </a:cubicBezTo>
                  <a:cubicBezTo>
                    <a:pt x="21979" y="25588"/>
                    <a:pt x="22098" y="25493"/>
                    <a:pt x="22217" y="25398"/>
                  </a:cubicBezTo>
                  <a:cubicBezTo>
                    <a:pt x="22682" y="25814"/>
                    <a:pt x="23218" y="26124"/>
                    <a:pt x="23825" y="26302"/>
                  </a:cubicBezTo>
                  <a:lnTo>
                    <a:pt x="23908" y="26314"/>
                  </a:lnTo>
                  <a:cubicBezTo>
                    <a:pt x="24015" y="26350"/>
                    <a:pt x="24122" y="26374"/>
                    <a:pt x="24242" y="26386"/>
                  </a:cubicBezTo>
                  <a:cubicBezTo>
                    <a:pt x="24423" y="26422"/>
                    <a:pt x="24605" y="26438"/>
                    <a:pt x="24787" y="26438"/>
                  </a:cubicBezTo>
                  <a:cubicBezTo>
                    <a:pt x="24843" y="26438"/>
                    <a:pt x="24900" y="26436"/>
                    <a:pt x="24956" y="26433"/>
                  </a:cubicBezTo>
                  <a:cubicBezTo>
                    <a:pt x="25075" y="26433"/>
                    <a:pt x="25194" y="26422"/>
                    <a:pt x="25325" y="26410"/>
                  </a:cubicBezTo>
                  <a:cubicBezTo>
                    <a:pt x="25682" y="26362"/>
                    <a:pt x="26027" y="26255"/>
                    <a:pt x="26373" y="26112"/>
                  </a:cubicBezTo>
                  <a:cubicBezTo>
                    <a:pt x="27111" y="25779"/>
                    <a:pt x="27801" y="25183"/>
                    <a:pt x="28278" y="24469"/>
                  </a:cubicBezTo>
                  <a:cubicBezTo>
                    <a:pt x="28659" y="23886"/>
                    <a:pt x="28897" y="23231"/>
                    <a:pt x="28980" y="22564"/>
                  </a:cubicBezTo>
                  <a:lnTo>
                    <a:pt x="28980" y="22504"/>
                  </a:lnTo>
                  <a:cubicBezTo>
                    <a:pt x="29123" y="21064"/>
                    <a:pt x="28516" y="19659"/>
                    <a:pt x="27468" y="18802"/>
                  </a:cubicBezTo>
                  <a:cubicBezTo>
                    <a:pt x="29064" y="14801"/>
                    <a:pt x="28825" y="10836"/>
                    <a:pt x="26801" y="7788"/>
                  </a:cubicBezTo>
                  <a:cubicBezTo>
                    <a:pt x="26730" y="7669"/>
                    <a:pt x="26635" y="7550"/>
                    <a:pt x="26551" y="7431"/>
                  </a:cubicBezTo>
                  <a:cubicBezTo>
                    <a:pt x="26789" y="7074"/>
                    <a:pt x="26968" y="6669"/>
                    <a:pt x="27099" y="6240"/>
                  </a:cubicBezTo>
                  <a:cubicBezTo>
                    <a:pt x="27528" y="4740"/>
                    <a:pt x="27111" y="3169"/>
                    <a:pt x="26087" y="2085"/>
                  </a:cubicBezTo>
                  <a:cubicBezTo>
                    <a:pt x="26551" y="1407"/>
                    <a:pt x="26361" y="847"/>
                    <a:pt x="26087" y="514"/>
                  </a:cubicBezTo>
                  <a:lnTo>
                    <a:pt x="25837" y="168"/>
                  </a:lnTo>
                  <a:lnTo>
                    <a:pt x="25420" y="49"/>
                  </a:lnTo>
                  <a:cubicBezTo>
                    <a:pt x="25298" y="15"/>
                    <a:pt x="25180" y="0"/>
                    <a:pt x="250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3819;p63">
              <a:extLst>
                <a:ext uri="{FF2B5EF4-FFF2-40B4-BE49-F238E27FC236}">
                  <a16:creationId xmlns:a16="http://schemas.microsoft.com/office/drawing/2014/main" id="{843D44E4-7657-84CD-A949-F1892FF062FC}"/>
                </a:ext>
              </a:extLst>
            </p:cNvPr>
            <p:cNvSpPr/>
            <p:nvPr/>
          </p:nvSpPr>
          <p:spPr>
            <a:xfrm>
              <a:off x="2193425" y="2162300"/>
              <a:ext cx="373875" cy="609350"/>
            </a:xfrm>
            <a:custGeom>
              <a:avLst/>
              <a:gdLst/>
              <a:ahLst/>
              <a:cxnLst/>
              <a:rect l="l" t="t" r="r" b="b"/>
              <a:pathLst>
                <a:path w="14955" h="24374" extrusionOk="0">
                  <a:moveTo>
                    <a:pt x="0" y="0"/>
                  </a:moveTo>
                  <a:cubicBezTo>
                    <a:pt x="0" y="0"/>
                    <a:pt x="0" y="0"/>
                    <a:pt x="0" y="1"/>
                  </a:cubicBezTo>
                  <a:lnTo>
                    <a:pt x="1" y="1"/>
                  </a:lnTo>
                  <a:lnTo>
                    <a:pt x="1" y="1"/>
                  </a:lnTo>
                  <a:cubicBezTo>
                    <a:pt x="1" y="1"/>
                    <a:pt x="1" y="0"/>
                    <a:pt x="0" y="0"/>
                  </a:cubicBezTo>
                  <a:close/>
                  <a:moveTo>
                    <a:pt x="1" y="1"/>
                  </a:moveTo>
                  <a:cubicBezTo>
                    <a:pt x="72" y="81"/>
                    <a:pt x="107" y="15143"/>
                    <a:pt x="107" y="23075"/>
                  </a:cubicBezTo>
                  <a:cubicBezTo>
                    <a:pt x="107" y="23882"/>
                    <a:pt x="756" y="24374"/>
                    <a:pt x="1413" y="24374"/>
                  </a:cubicBezTo>
                  <a:cubicBezTo>
                    <a:pt x="1831" y="24374"/>
                    <a:pt x="2253" y="24174"/>
                    <a:pt x="2512" y="23730"/>
                  </a:cubicBezTo>
                  <a:lnTo>
                    <a:pt x="14954" y="3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C9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820;p63">
              <a:extLst>
                <a:ext uri="{FF2B5EF4-FFF2-40B4-BE49-F238E27FC236}">
                  <a16:creationId xmlns:a16="http://schemas.microsoft.com/office/drawing/2014/main" id="{E1D3BC33-FE35-17B0-38B7-2C0C35D31050}"/>
                </a:ext>
              </a:extLst>
            </p:cNvPr>
            <p:cNvSpPr/>
            <p:nvPr/>
          </p:nvSpPr>
          <p:spPr>
            <a:xfrm>
              <a:off x="2195800" y="2169450"/>
              <a:ext cx="353350" cy="599500"/>
            </a:xfrm>
            <a:custGeom>
              <a:avLst/>
              <a:gdLst/>
              <a:ahLst/>
              <a:cxnLst/>
              <a:rect l="l" t="t" r="r" b="b"/>
              <a:pathLst>
                <a:path w="14134" h="23980" extrusionOk="0">
                  <a:moveTo>
                    <a:pt x="7180" y="1560"/>
                  </a:moveTo>
                  <a:cubicBezTo>
                    <a:pt x="7478" y="2310"/>
                    <a:pt x="7775" y="3096"/>
                    <a:pt x="8085" y="3882"/>
                  </a:cubicBezTo>
                  <a:cubicBezTo>
                    <a:pt x="7430" y="4370"/>
                    <a:pt x="6763" y="4870"/>
                    <a:pt x="6096" y="5370"/>
                  </a:cubicBezTo>
                  <a:cubicBezTo>
                    <a:pt x="5787" y="4584"/>
                    <a:pt x="5489" y="3810"/>
                    <a:pt x="5192" y="3048"/>
                  </a:cubicBezTo>
                  <a:cubicBezTo>
                    <a:pt x="5858" y="2560"/>
                    <a:pt x="6525" y="2048"/>
                    <a:pt x="7180" y="1560"/>
                  </a:cubicBezTo>
                  <a:close/>
                  <a:moveTo>
                    <a:pt x="10335" y="2465"/>
                  </a:moveTo>
                  <a:cubicBezTo>
                    <a:pt x="10633" y="3227"/>
                    <a:pt x="10930" y="4001"/>
                    <a:pt x="11240" y="4810"/>
                  </a:cubicBezTo>
                  <a:cubicBezTo>
                    <a:pt x="10609" y="5287"/>
                    <a:pt x="9930" y="5787"/>
                    <a:pt x="9252" y="6299"/>
                  </a:cubicBezTo>
                  <a:cubicBezTo>
                    <a:pt x="8942" y="5501"/>
                    <a:pt x="8644" y="4727"/>
                    <a:pt x="8347" y="3977"/>
                  </a:cubicBezTo>
                  <a:cubicBezTo>
                    <a:pt x="9013" y="3453"/>
                    <a:pt x="9680" y="2941"/>
                    <a:pt x="10335" y="2465"/>
                  </a:cubicBezTo>
                  <a:close/>
                  <a:moveTo>
                    <a:pt x="5025" y="3179"/>
                  </a:moveTo>
                  <a:cubicBezTo>
                    <a:pt x="5323" y="3941"/>
                    <a:pt x="5620" y="4715"/>
                    <a:pt x="5930" y="5501"/>
                  </a:cubicBezTo>
                  <a:cubicBezTo>
                    <a:pt x="5275" y="6001"/>
                    <a:pt x="4608" y="6489"/>
                    <a:pt x="3941" y="6989"/>
                  </a:cubicBezTo>
                  <a:cubicBezTo>
                    <a:pt x="3620" y="6203"/>
                    <a:pt x="3322" y="5430"/>
                    <a:pt x="3025" y="4691"/>
                  </a:cubicBezTo>
                  <a:cubicBezTo>
                    <a:pt x="3703" y="4179"/>
                    <a:pt x="4370" y="3679"/>
                    <a:pt x="5025" y="3179"/>
                  </a:cubicBezTo>
                  <a:close/>
                  <a:moveTo>
                    <a:pt x="8168" y="4096"/>
                  </a:moveTo>
                  <a:cubicBezTo>
                    <a:pt x="8466" y="4846"/>
                    <a:pt x="8763" y="5620"/>
                    <a:pt x="9073" y="6418"/>
                  </a:cubicBezTo>
                  <a:cubicBezTo>
                    <a:pt x="8418" y="6906"/>
                    <a:pt x="7763" y="7394"/>
                    <a:pt x="7073" y="7906"/>
                  </a:cubicBezTo>
                  <a:cubicBezTo>
                    <a:pt x="6763" y="7108"/>
                    <a:pt x="6466" y="6334"/>
                    <a:pt x="6168" y="5584"/>
                  </a:cubicBezTo>
                  <a:cubicBezTo>
                    <a:pt x="6858" y="5072"/>
                    <a:pt x="7513" y="4572"/>
                    <a:pt x="8168" y="4096"/>
                  </a:cubicBezTo>
                  <a:close/>
                  <a:moveTo>
                    <a:pt x="2846" y="4810"/>
                  </a:moveTo>
                  <a:cubicBezTo>
                    <a:pt x="3144" y="5560"/>
                    <a:pt x="3441" y="6334"/>
                    <a:pt x="3763" y="7132"/>
                  </a:cubicBezTo>
                  <a:cubicBezTo>
                    <a:pt x="3084" y="7632"/>
                    <a:pt x="2417" y="8120"/>
                    <a:pt x="1763" y="8620"/>
                  </a:cubicBezTo>
                  <a:cubicBezTo>
                    <a:pt x="1453" y="7823"/>
                    <a:pt x="1132" y="7049"/>
                    <a:pt x="858" y="6299"/>
                  </a:cubicBezTo>
                  <a:cubicBezTo>
                    <a:pt x="1358" y="5918"/>
                    <a:pt x="1870" y="5537"/>
                    <a:pt x="2382" y="5144"/>
                  </a:cubicBezTo>
                  <a:cubicBezTo>
                    <a:pt x="2536" y="5025"/>
                    <a:pt x="2703" y="4906"/>
                    <a:pt x="2846" y="4810"/>
                  </a:cubicBezTo>
                  <a:close/>
                  <a:moveTo>
                    <a:pt x="11311" y="4989"/>
                  </a:moveTo>
                  <a:cubicBezTo>
                    <a:pt x="11621" y="5739"/>
                    <a:pt x="11919" y="6513"/>
                    <a:pt x="12228" y="7311"/>
                  </a:cubicBezTo>
                  <a:cubicBezTo>
                    <a:pt x="11573" y="7787"/>
                    <a:pt x="10918" y="8287"/>
                    <a:pt x="10228" y="8799"/>
                  </a:cubicBezTo>
                  <a:cubicBezTo>
                    <a:pt x="9918" y="8001"/>
                    <a:pt x="9621" y="7227"/>
                    <a:pt x="9323" y="6477"/>
                  </a:cubicBezTo>
                  <a:cubicBezTo>
                    <a:pt x="10014" y="5965"/>
                    <a:pt x="10680" y="5465"/>
                    <a:pt x="11311" y="4989"/>
                  </a:cubicBezTo>
                  <a:close/>
                  <a:moveTo>
                    <a:pt x="5989" y="5715"/>
                  </a:moveTo>
                  <a:cubicBezTo>
                    <a:pt x="6287" y="6477"/>
                    <a:pt x="6585" y="7251"/>
                    <a:pt x="6894" y="8037"/>
                  </a:cubicBezTo>
                  <a:cubicBezTo>
                    <a:pt x="6454" y="8358"/>
                    <a:pt x="6001" y="8704"/>
                    <a:pt x="5549" y="9049"/>
                  </a:cubicBezTo>
                  <a:cubicBezTo>
                    <a:pt x="5334" y="9216"/>
                    <a:pt x="5108" y="9370"/>
                    <a:pt x="4906" y="9525"/>
                  </a:cubicBezTo>
                  <a:cubicBezTo>
                    <a:pt x="4608" y="8739"/>
                    <a:pt x="4299" y="7966"/>
                    <a:pt x="4001" y="7204"/>
                  </a:cubicBezTo>
                  <a:cubicBezTo>
                    <a:pt x="4013" y="7204"/>
                    <a:pt x="4013" y="7180"/>
                    <a:pt x="4025" y="7180"/>
                  </a:cubicBezTo>
                  <a:cubicBezTo>
                    <a:pt x="4691" y="6692"/>
                    <a:pt x="5346" y="6203"/>
                    <a:pt x="5989" y="5715"/>
                  </a:cubicBezTo>
                  <a:close/>
                  <a:moveTo>
                    <a:pt x="9144" y="6620"/>
                  </a:moveTo>
                  <a:cubicBezTo>
                    <a:pt x="9442" y="7370"/>
                    <a:pt x="9740" y="8144"/>
                    <a:pt x="10037" y="8918"/>
                  </a:cubicBezTo>
                  <a:cubicBezTo>
                    <a:pt x="10037" y="8930"/>
                    <a:pt x="10049" y="8930"/>
                    <a:pt x="10049" y="8942"/>
                  </a:cubicBezTo>
                  <a:cubicBezTo>
                    <a:pt x="9394" y="9418"/>
                    <a:pt x="8740" y="9906"/>
                    <a:pt x="8061" y="10418"/>
                  </a:cubicBezTo>
                  <a:cubicBezTo>
                    <a:pt x="7954" y="10168"/>
                    <a:pt x="7870" y="9930"/>
                    <a:pt x="7763" y="9668"/>
                  </a:cubicBezTo>
                  <a:cubicBezTo>
                    <a:pt x="7549" y="9132"/>
                    <a:pt x="7347" y="8620"/>
                    <a:pt x="7144" y="8108"/>
                  </a:cubicBezTo>
                  <a:cubicBezTo>
                    <a:pt x="7835" y="7608"/>
                    <a:pt x="8490" y="7108"/>
                    <a:pt x="9144" y="6620"/>
                  </a:cubicBezTo>
                  <a:close/>
                  <a:moveTo>
                    <a:pt x="3834" y="7335"/>
                  </a:moveTo>
                  <a:cubicBezTo>
                    <a:pt x="4132" y="8096"/>
                    <a:pt x="4430" y="8870"/>
                    <a:pt x="4739" y="9656"/>
                  </a:cubicBezTo>
                  <a:cubicBezTo>
                    <a:pt x="4072" y="10168"/>
                    <a:pt x="3406" y="10656"/>
                    <a:pt x="2751" y="11144"/>
                  </a:cubicBezTo>
                  <a:cubicBezTo>
                    <a:pt x="2429" y="10347"/>
                    <a:pt x="2132" y="9585"/>
                    <a:pt x="1834" y="8823"/>
                  </a:cubicBezTo>
                  <a:cubicBezTo>
                    <a:pt x="2489" y="8335"/>
                    <a:pt x="3167" y="7846"/>
                    <a:pt x="3834" y="7335"/>
                  </a:cubicBezTo>
                  <a:close/>
                  <a:moveTo>
                    <a:pt x="6977" y="8204"/>
                  </a:moveTo>
                  <a:cubicBezTo>
                    <a:pt x="7168" y="8704"/>
                    <a:pt x="7358" y="9216"/>
                    <a:pt x="7573" y="9716"/>
                  </a:cubicBezTo>
                  <a:lnTo>
                    <a:pt x="7882" y="10525"/>
                  </a:lnTo>
                  <a:cubicBezTo>
                    <a:pt x="7656" y="10716"/>
                    <a:pt x="7430" y="10894"/>
                    <a:pt x="7192" y="11061"/>
                  </a:cubicBezTo>
                  <a:cubicBezTo>
                    <a:pt x="6751" y="11383"/>
                    <a:pt x="6323" y="11716"/>
                    <a:pt x="5882" y="12026"/>
                  </a:cubicBezTo>
                  <a:cubicBezTo>
                    <a:pt x="5692" y="11514"/>
                    <a:pt x="5501" y="11014"/>
                    <a:pt x="5287" y="10502"/>
                  </a:cubicBezTo>
                  <a:lnTo>
                    <a:pt x="4977" y="9704"/>
                  </a:lnTo>
                  <a:cubicBezTo>
                    <a:pt x="5203" y="9537"/>
                    <a:pt x="5442" y="9359"/>
                    <a:pt x="5668" y="9180"/>
                  </a:cubicBezTo>
                  <a:cubicBezTo>
                    <a:pt x="6108" y="8858"/>
                    <a:pt x="6537" y="8525"/>
                    <a:pt x="6977" y="8204"/>
                  </a:cubicBezTo>
                  <a:close/>
                  <a:moveTo>
                    <a:pt x="4811" y="9835"/>
                  </a:moveTo>
                  <a:cubicBezTo>
                    <a:pt x="4918" y="10085"/>
                    <a:pt x="5001" y="10347"/>
                    <a:pt x="5108" y="10597"/>
                  </a:cubicBezTo>
                  <a:cubicBezTo>
                    <a:pt x="5323" y="11133"/>
                    <a:pt x="5525" y="11656"/>
                    <a:pt x="5727" y="12157"/>
                  </a:cubicBezTo>
                  <a:cubicBezTo>
                    <a:pt x="5037" y="12668"/>
                    <a:pt x="4382" y="13157"/>
                    <a:pt x="3727" y="13645"/>
                  </a:cubicBezTo>
                  <a:cubicBezTo>
                    <a:pt x="3429" y="12907"/>
                    <a:pt x="3132" y="12133"/>
                    <a:pt x="2834" y="11359"/>
                  </a:cubicBezTo>
                  <a:cubicBezTo>
                    <a:pt x="2834" y="11335"/>
                    <a:pt x="2822" y="11335"/>
                    <a:pt x="2822" y="11323"/>
                  </a:cubicBezTo>
                  <a:cubicBezTo>
                    <a:pt x="3477" y="10835"/>
                    <a:pt x="4132" y="10347"/>
                    <a:pt x="4811" y="9835"/>
                  </a:cubicBezTo>
                  <a:close/>
                  <a:moveTo>
                    <a:pt x="2656" y="11454"/>
                  </a:moveTo>
                  <a:cubicBezTo>
                    <a:pt x="2965" y="12252"/>
                    <a:pt x="3263" y="13026"/>
                    <a:pt x="3560" y="13776"/>
                  </a:cubicBezTo>
                  <a:cubicBezTo>
                    <a:pt x="2882" y="14288"/>
                    <a:pt x="2215" y="14788"/>
                    <a:pt x="1572" y="15264"/>
                  </a:cubicBezTo>
                  <a:cubicBezTo>
                    <a:pt x="1274" y="14514"/>
                    <a:pt x="965" y="13740"/>
                    <a:pt x="667" y="12942"/>
                  </a:cubicBezTo>
                  <a:cubicBezTo>
                    <a:pt x="1322" y="12466"/>
                    <a:pt x="1977" y="11966"/>
                    <a:pt x="2656" y="11454"/>
                  </a:cubicBezTo>
                  <a:close/>
                  <a:moveTo>
                    <a:pt x="5799" y="12347"/>
                  </a:moveTo>
                  <a:cubicBezTo>
                    <a:pt x="6108" y="13157"/>
                    <a:pt x="6418" y="13931"/>
                    <a:pt x="6704" y="14669"/>
                  </a:cubicBezTo>
                  <a:cubicBezTo>
                    <a:pt x="6025" y="15181"/>
                    <a:pt x="5370" y="15681"/>
                    <a:pt x="4715" y="16157"/>
                  </a:cubicBezTo>
                  <a:cubicBezTo>
                    <a:pt x="4418" y="15407"/>
                    <a:pt x="4120" y="14633"/>
                    <a:pt x="3799" y="13835"/>
                  </a:cubicBezTo>
                  <a:cubicBezTo>
                    <a:pt x="4453" y="13347"/>
                    <a:pt x="5108" y="12859"/>
                    <a:pt x="5799" y="12347"/>
                  </a:cubicBezTo>
                  <a:close/>
                  <a:moveTo>
                    <a:pt x="3644" y="13978"/>
                  </a:moveTo>
                  <a:cubicBezTo>
                    <a:pt x="3953" y="14764"/>
                    <a:pt x="4251" y="15538"/>
                    <a:pt x="4549" y="16300"/>
                  </a:cubicBezTo>
                  <a:cubicBezTo>
                    <a:pt x="3858" y="16800"/>
                    <a:pt x="3191" y="17312"/>
                    <a:pt x="2548" y="17800"/>
                  </a:cubicBezTo>
                  <a:cubicBezTo>
                    <a:pt x="2251" y="17038"/>
                    <a:pt x="1953" y="16264"/>
                    <a:pt x="1643" y="15466"/>
                  </a:cubicBezTo>
                  <a:cubicBezTo>
                    <a:pt x="2286" y="14990"/>
                    <a:pt x="2953" y="14478"/>
                    <a:pt x="3644" y="13978"/>
                  </a:cubicBezTo>
                  <a:close/>
                  <a:moveTo>
                    <a:pt x="2465" y="18110"/>
                  </a:moveTo>
                  <a:cubicBezTo>
                    <a:pt x="2775" y="18919"/>
                    <a:pt x="3084" y="19693"/>
                    <a:pt x="3382" y="20443"/>
                  </a:cubicBezTo>
                  <a:cubicBezTo>
                    <a:pt x="2691" y="20967"/>
                    <a:pt x="2013" y="21467"/>
                    <a:pt x="1382" y="21955"/>
                  </a:cubicBezTo>
                  <a:cubicBezTo>
                    <a:pt x="1084" y="21193"/>
                    <a:pt x="762" y="20408"/>
                    <a:pt x="453" y="19598"/>
                  </a:cubicBezTo>
                  <a:cubicBezTo>
                    <a:pt x="1096" y="19122"/>
                    <a:pt x="1763" y="18634"/>
                    <a:pt x="2465" y="18110"/>
                  </a:cubicBezTo>
                  <a:close/>
                  <a:moveTo>
                    <a:pt x="1001" y="0"/>
                  </a:moveTo>
                  <a:lnTo>
                    <a:pt x="1001" y="0"/>
                  </a:lnTo>
                  <a:cubicBezTo>
                    <a:pt x="1274" y="679"/>
                    <a:pt x="1536" y="1381"/>
                    <a:pt x="1822" y="2131"/>
                  </a:cubicBezTo>
                  <a:cubicBezTo>
                    <a:pt x="1429" y="2429"/>
                    <a:pt x="1036" y="2703"/>
                    <a:pt x="643" y="3001"/>
                  </a:cubicBezTo>
                  <a:cubicBezTo>
                    <a:pt x="441" y="3167"/>
                    <a:pt x="215" y="3334"/>
                    <a:pt x="0" y="3477"/>
                  </a:cubicBezTo>
                  <a:lnTo>
                    <a:pt x="0" y="3739"/>
                  </a:lnTo>
                  <a:cubicBezTo>
                    <a:pt x="262" y="3536"/>
                    <a:pt x="512" y="3346"/>
                    <a:pt x="762" y="3167"/>
                  </a:cubicBezTo>
                  <a:cubicBezTo>
                    <a:pt x="1155" y="2882"/>
                    <a:pt x="1524" y="2608"/>
                    <a:pt x="1894" y="2322"/>
                  </a:cubicBezTo>
                  <a:cubicBezTo>
                    <a:pt x="2179" y="3060"/>
                    <a:pt x="2489" y="3834"/>
                    <a:pt x="2798" y="4644"/>
                  </a:cubicBezTo>
                  <a:cubicBezTo>
                    <a:pt x="2644" y="4775"/>
                    <a:pt x="2465" y="4894"/>
                    <a:pt x="2298" y="5025"/>
                  </a:cubicBezTo>
                  <a:cubicBezTo>
                    <a:pt x="1786" y="5406"/>
                    <a:pt x="1298" y="5775"/>
                    <a:pt x="810" y="6144"/>
                  </a:cubicBezTo>
                  <a:cubicBezTo>
                    <a:pt x="536" y="5441"/>
                    <a:pt x="274" y="4775"/>
                    <a:pt x="0" y="4120"/>
                  </a:cubicBezTo>
                  <a:lnTo>
                    <a:pt x="0" y="4656"/>
                  </a:lnTo>
                  <a:cubicBezTo>
                    <a:pt x="215" y="5179"/>
                    <a:pt x="417" y="5715"/>
                    <a:pt x="631" y="6263"/>
                  </a:cubicBezTo>
                  <a:cubicBezTo>
                    <a:pt x="417" y="6418"/>
                    <a:pt x="215" y="6573"/>
                    <a:pt x="24" y="6727"/>
                  </a:cubicBezTo>
                  <a:lnTo>
                    <a:pt x="24" y="6977"/>
                  </a:lnTo>
                  <a:cubicBezTo>
                    <a:pt x="239" y="6799"/>
                    <a:pt x="477" y="6632"/>
                    <a:pt x="715" y="6453"/>
                  </a:cubicBezTo>
                  <a:cubicBezTo>
                    <a:pt x="1012" y="7215"/>
                    <a:pt x="1310" y="7989"/>
                    <a:pt x="1632" y="8775"/>
                  </a:cubicBezTo>
                  <a:cubicBezTo>
                    <a:pt x="1096" y="9180"/>
                    <a:pt x="560" y="9585"/>
                    <a:pt x="36" y="9966"/>
                  </a:cubicBezTo>
                  <a:lnTo>
                    <a:pt x="36" y="10228"/>
                  </a:lnTo>
                  <a:cubicBezTo>
                    <a:pt x="584" y="9823"/>
                    <a:pt x="1132" y="9406"/>
                    <a:pt x="1703" y="8978"/>
                  </a:cubicBezTo>
                  <a:cubicBezTo>
                    <a:pt x="2001" y="9728"/>
                    <a:pt x="2298" y="10502"/>
                    <a:pt x="2608" y="11299"/>
                  </a:cubicBezTo>
                  <a:cubicBezTo>
                    <a:pt x="1929" y="11799"/>
                    <a:pt x="1274" y="12311"/>
                    <a:pt x="620" y="12788"/>
                  </a:cubicBezTo>
                  <a:cubicBezTo>
                    <a:pt x="536" y="12609"/>
                    <a:pt x="477" y="12430"/>
                    <a:pt x="405" y="12252"/>
                  </a:cubicBezTo>
                  <a:cubicBezTo>
                    <a:pt x="286" y="11930"/>
                    <a:pt x="155" y="11621"/>
                    <a:pt x="36" y="11311"/>
                  </a:cubicBezTo>
                  <a:lnTo>
                    <a:pt x="36" y="11895"/>
                  </a:lnTo>
                  <a:lnTo>
                    <a:pt x="215" y="12335"/>
                  </a:lnTo>
                  <a:cubicBezTo>
                    <a:pt x="286" y="12526"/>
                    <a:pt x="358" y="12740"/>
                    <a:pt x="453" y="12930"/>
                  </a:cubicBezTo>
                  <a:cubicBezTo>
                    <a:pt x="322" y="13038"/>
                    <a:pt x="179" y="13145"/>
                    <a:pt x="48" y="13228"/>
                  </a:cubicBezTo>
                  <a:lnTo>
                    <a:pt x="48" y="13466"/>
                  </a:lnTo>
                  <a:cubicBezTo>
                    <a:pt x="215" y="13347"/>
                    <a:pt x="358" y="13228"/>
                    <a:pt x="524" y="13109"/>
                  </a:cubicBezTo>
                  <a:cubicBezTo>
                    <a:pt x="834" y="13895"/>
                    <a:pt x="1132" y="14669"/>
                    <a:pt x="1429" y="15431"/>
                  </a:cubicBezTo>
                  <a:cubicBezTo>
                    <a:pt x="953" y="15788"/>
                    <a:pt x="500" y="16133"/>
                    <a:pt x="48" y="16478"/>
                  </a:cubicBezTo>
                  <a:lnTo>
                    <a:pt x="48" y="16717"/>
                  </a:lnTo>
                  <a:cubicBezTo>
                    <a:pt x="524" y="16359"/>
                    <a:pt x="1001" y="16002"/>
                    <a:pt x="1513" y="15621"/>
                  </a:cubicBezTo>
                  <a:cubicBezTo>
                    <a:pt x="1822" y="16419"/>
                    <a:pt x="2132" y="17205"/>
                    <a:pt x="2429" y="17967"/>
                  </a:cubicBezTo>
                  <a:cubicBezTo>
                    <a:pt x="1727" y="18479"/>
                    <a:pt x="1072" y="18991"/>
                    <a:pt x="441" y="19467"/>
                  </a:cubicBezTo>
                  <a:cubicBezTo>
                    <a:pt x="322" y="19157"/>
                    <a:pt x="179" y="18824"/>
                    <a:pt x="60" y="18514"/>
                  </a:cubicBezTo>
                  <a:lnTo>
                    <a:pt x="60" y="19062"/>
                  </a:lnTo>
                  <a:cubicBezTo>
                    <a:pt x="143" y="19241"/>
                    <a:pt x="203" y="19419"/>
                    <a:pt x="274" y="19598"/>
                  </a:cubicBezTo>
                  <a:cubicBezTo>
                    <a:pt x="203" y="19657"/>
                    <a:pt x="143" y="19705"/>
                    <a:pt x="60" y="19753"/>
                  </a:cubicBezTo>
                  <a:lnTo>
                    <a:pt x="60" y="19967"/>
                  </a:lnTo>
                  <a:cubicBezTo>
                    <a:pt x="155" y="19896"/>
                    <a:pt x="239" y="19836"/>
                    <a:pt x="334" y="19765"/>
                  </a:cubicBezTo>
                  <a:cubicBezTo>
                    <a:pt x="643" y="20562"/>
                    <a:pt x="953" y="21360"/>
                    <a:pt x="1251" y="22110"/>
                  </a:cubicBezTo>
                  <a:cubicBezTo>
                    <a:pt x="858" y="22432"/>
                    <a:pt x="453" y="22729"/>
                    <a:pt x="84" y="23003"/>
                  </a:cubicBezTo>
                  <a:cubicBezTo>
                    <a:pt x="96" y="23063"/>
                    <a:pt x="96" y="23122"/>
                    <a:pt x="108" y="23182"/>
                  </a:cubicBezTo>
                  <a:cubicBezTo>
                    <a:pt x="500" y="22908"/>
                    <a:pt x="893" y="22610"/>
                    <a:pt x="1310" y="22289"/>
                  </a:cubicBezTo>
                  <a:cubicBezTo>
                    <a:pt x="1536" y="22872"/>
                    <a:pt x="1763" y="23444"/>
                    <a:pt x="1989" y="23979"/>
                  </a:cubicBezTo>
                  <a:cubicBezTo>
                    <a:pt x="2024" y="23944"/>
                    <a:pt x="2084" y="23920"/>
                    <a:pt x="2132" y="23872"/>
                  </a:cubicBezTo>
                  <a:cubicBezTo>
                    <a:pt x="1929" y="23325"/>
                    <a:pt x="1703" y="22753"/>
                    <a:pt x="1477" y="22170"/>
                  </a:cubicBezTo>
                  <a:cubicBezTo>
                    <a:pt x="2072" y="21634"/>
                    <a:pt x="2751" y="21146"/>
                    <a:pt x="3441" y="20622"/>
                  </a:cubicBezTo>
                  <a:cubicBezTo>
                    <a:pt x="3537" y="20860"/>
                    <a:pt x="3632" y="21098"/>
                    <a:pt x="3727" y="21336"/>
                  </a:cubicBezTo>
                  <a:lnTo>
                    <a:pt x="3846" y="21146"/>
                  </a:lnTo>
                  <a:cubicBezTo>
                    <a:pt x="3775" y="20943"/>
                    <a:pt x="3679" y="20729"/>
                    <a:pt x="3608" y="20527"/>
                  </a:cubicBezTo>
                  <a:cubicBezTo>
                    <a:pt x="3977" y="20241"/>
                    <a:pt x="4382" y="19955"/>
                    <a:pt x="4763" y="19657"/>
                  </a:cubicBezTo>
                  <a:lnTo>
                    <a:pt x="5049" y="19217"/>
                  </a:lnTo>
                  <a:lnTo>
                    <a:pt x="5049" y="19217"/>
                  </a:lnTo>
                  <a:cubicBezTo>
                    <a:pt x="4525" y="19598"/>
                    <a:pt x="4025" y="19991"/>
                    <a:pt x="3537" y="20348"/>
                  </a:cubicBezTo>
                  <a:cubicBezTo>
                    <a:pt x="3239" y="19586"/>
                    <a:pt x="2941" y="18812"/>
                    <a:pt x="2620" y="18002"/>
                  </a:cubicBezTo>
                  <a:cubicBezTo>
                    <a:pt x="3263" y="17526"/>
                    <a:pt x="3929" y="17026"/>
                    <a:pt x="4620" y="16514"/>
                  </a:cubicBezTo>
                  <a:cubicBezTo>
                    <a:pt x="4906" y="17217"/>
                    <a:pt x="5168" y="17907"/>
                    <a:pt x="5418" y="18574"/>
                  </a:cubicBezTo>
                  <a:lnTo>
                    <a:pt x="5561" y="18360"/>
                  </a:lnTo>
                  <a:cubicBezTo>
                    <a:pt x="5299" y="17729"/>
                    <a:pt x="5049" y="17074"/>
                    <a:pt x="4787" y="16383"/>
                  </a:cubicBezTo>
                  <a:cubicBezTo>
                    <a:pt x="5442" y="15895"/>
                    <a:pt x="6108" y="15407"/>
                    <a:pt x="6775" y="14895"/>
                  </a:cubicBezTo>
                  <a:lnTo>
                    <a:pt x="7132" y="15788"/>
                  </a:lnTo>
                  <a:lnTo>
                    <a:pt x="7263" y="15586"/>
                  </a:lnTo>
                  <a:lnTo>
                    <a:pt x="6954" y="14776"/>
                  </a:lnTo>
                  <a:cubicBezTo>
                    <a:pt x="7442" y="14407"/>
                    <a:pt x="7954" y="14038"/>
                    <a:pt x="8454" y="13657"/>
                  </a:cubicBezTo>
                  <a:lnTo>
                    <a:pt x="8752" y="13180"/>
                  </a:lnTo>
                  <a:lnTo>
                    <a:pt x="8752" y="13180"/>
                  </a:lnTo>
                  <a:cubicBezTo>
                    <a:pt x="8120" y="13657"/>
                    <a:pt x="7489" y="14121"/>
                    <a:pt x="6882" y="14585"/>
                  </a:cubicBezTo>
                  <a:cubicBezTo>
                    <a:pt x="6585" y="13823"/>
                    <a:pt x="6287" y="13049"/>
                    <a:pt x="5977" y="12264"/>
                  </a:cubicBezTo>
                  <a:cubicBezTo>
                    <a:pt x="6418" y="11930"/>
                    <a:pt x="6870" y="11597"/>
                    <a:pt x="7323" y="11252"/>
                  </a:cubicBezTo>
                  <a:cubicBezTo>
                    <a:pt x="7537" y="11085"/>
                    <a:pt x="7763" y="10918"/>
                    <a:pt x="7966" y="10775"/>
                  </a:cubicBezTo>
                  <a:cubicBezTo>
                    <a:pt x="8263" y="11537"/>
                    <a:pt x="8561" y="12287"/>
                    <a:pt x="8847" y="13026"/>
                  </a:cubicBezTo>
                  <a:lnTo>
                    <a:pt x="8978" y="12799"/>
                  </a:lnTo>
                  <a:cubicBezTo>
                    <a:pt x="8692" y="12085"/>
                    <a:pt x="8418" y="11371"/>
                    <a:pt x="8132" y="10644"/>
                  </a:cubicBezTo>
                  <a:cubicBezTo>
                    <a:pt x="8799" y="10132"/>
                    <a:pt x="9466" y="9644"/>
                    <a:pt x="10121" y="9156"/>
                  </a:cubicBezTo>
                  <a:cubicBezTo>
                    <a:pt x="10276" y="9525"/>
                    <a:pt x="10406" y="9882"/>
                    <a:pt x="10561" y="10252"/>
                  </a:cubicBezTo>
                  <a:lnTo>
                    <a:pt x="10692" y="10025"/>
                  </a:lnTo>
                  <a:cubicBezTo>
                    <a:pt x="10561" y="9704"/>
                    <a:pt x="10442" y="9359"/>
                    <a:pt x="10299" y="9037"/>
                  </a:cubicBezTo>
                  <a:cubicBezTo>
                    <a:pt x="10942" y="8561"/>
                    <a:pt x="11573" y="8085"/>
                    <a:pt x="12181" y="7632"/>
                  </a:cubicBezTo>
                  <a:lnTo>
                    <a:pt x="12466" y="7168"/>
                  </a:lnTo>
                  <a:lnTo>
                    <a:pt x="12466" y="7168"/>
                  </a:lnTo>
                  <a:cubicBezTo>
                    <a:pt x="12442" y="7192"/>
                    <a:pt x="12419" y="7204"/>
                    <a:pt x="12407" y="7215"/>
                  </a:cubicBezTo>
                  <a:cubicBezTo>
                    <a:pt x="12085" y="6430"/>
                    <a:pt x="11788" y="5656"/>
                    <a:pt x="11490" y="4894"/>
                  </a:cubicBezTo>
                  <a:cubicBezTo>
                    <a:pt x="12181" y="4370"/>
                    <a:pt x="12847" y="3882"/>
                    <a:pt x="13490" y="3394"/>
                  </a:cubicBezTo>
                  <a:cubicBezTo>
                    <a:pt x="13657" y="3822"/>
                    <a:pt x="13835" y="4251"/>
                    <a:pt x="13990" y="4691"/>
                  </a:cubicBezTo>
                  <a:lnTo>
                    <a:pt x="14133" y="4465"/>
                  </a:lnTo>
                  <a:cubicBezTo>
                    <a:pt x="13966" y="4060"/>
                    <a:pt x="13812" y="3655"/>
                    <a:pt x="13657" y="3263"/>
                  </a:cubicBezTo>
                  <a:cubicBezTo>
                    <a:pt x="13752" y="3179"/>
                    <a:pt x="13847" y="3108"/>
                    <a:pt x="13955" y="3036"/>
                  </a:cubicBezTo>
                  <a:lnTo>
                    <a:pt x="13728" y="2977"/>
                  </a:lnTo>
                  <a:cubicBezTo>
                    <a:pt x="13681" y="3001"/>
                    <a:pt x="13633" y="3048"/>
                    <a:pt x="13597" y="3084"/>
                  </a:cubicBezTo>
                  <a:cubicBezTo>
                    <a:pt x="13574" y="3036"/>
                    <a:pt x="13550" y="2977"/>
                    <a:pt x="13538" y="2929"/>
                  </a:cubicBezTo>
                  <a:lnTo>
                    <a:pt x="13300" y="2870"/>
                  </a:lnTo>
                  <a:lnTo>
                    <a:pt x="13300" y="2870"/>
                  </a:lnTo>
                  <a:cubicBezTo>
                    <a:pt x="13335" y="2977"/>
                    <a:pt x="13383" y="3096"/>
                    <a:pt x="13431" y="3203"/>
                  </a:cubicBezTo>
                  <a:cubicBezTo>
                    <a:pt x="12788" y="3679"/>
                    <a:pt x="12121" y="4167"/>
                    <a:pt x="11430" y="4691"/>
                  </a:cubicBezTo>
                  <a:cubicBezTo>
                    <a:pt x="11121" y="3894"/>
                    <a:pt x="10811" y="3108"/>
                    <a:pt x="10514" y="2346"/>
                  </a:cubicBezTo>
                  <a:cubicBezTo>
                    <a:pt x="10561" y="2322"/>
                    <a:pt x="10597" y="2274"/>
                    <a:pt x="10657" y="2251"/>
                  </a:cubicBezTo>
                  <a:lnTo>
                    <a:pt x="10228" y="2143"/>
                  </a:lnTo>
                  <a:lnTo>
                    <a:pt x="10228" y="2143"/>
                  </a:lnTo>
                  <a:cubicBezTo>
                    <a:pt x="10240" y="2191"/>
                    <a:pt x="10276" y="2251"/>
                    <a:pt x="10287" y="2286"/>
                  </a:cubicBezTo>
                  <a:cubicBezTo>
                    <a:pt x="9644" y="2763"/>
                    <a:pt x="8978" y="3274"/>
                    <a:pt x="8299" y="3775"/>
                  </a:cubicBezTo>
                  <a:cubicBezTo>
                    <a:pt x="7978" y="2989"/>
                    <a:pt x="7680" y="2215"/>
                    <a:pt x="7382" y="1477"/>
                  </a:cubicBezTo>
                  <a:lnTo>
                    <a:pt x="7120" y="1417"/>
                  </a:lnTo>
                  <a:cubicBezTo>
                    <a:pt x="6477" y="1893"/>
                    <a:pt x="5823" y="2382"/>
                    <a:pt x="5144" y="2882"/>
                  </a:cubicBezTo>
                  <a:cubicBezTo>
                    <a:pt x="4858" y="2155"/>
                    <a:pt x="4572" y="1441"/>
                    <a:pt x="4310" y="762"/>
                  </a:cubicBezTo>
                  <a:lnTo>
                    <a:pt x="4084" y="715"/>
                  </a:lnTo>
                  <a:lnTo>
                    <a:pt x="4084" y="715"/>
                  </a:lnTo>
                  <a:cubicBezTo>
                    <a:pt x="4370" y="1453"/>
                    <a:pt x="4668" y="2215"/>
                    <a:pt x="4977" y="3024"/>
                  </a:cubicBezTo>
                  <a:cubicBezTo>
                    <a:pt x="4322" y="3513"/>
                    <a:pt x="3656" y="4001"/>
                    <a:pt x="2965" y="4513"/>
                  </a:cubicBezTo>
                  <a:cubicBezTo>
                    <a:pt x="2656" y="3703"/>
                    <a:pt x="2346" y="2941"/>
                    <a:pt x="2060" y="2203"/>
                  </a:cubicBezTo>
                  <a:cubicBezTo>
                    <a:pt x="2727" y="1691"/>
                    <a:pt x="3394" y="1203"/>
                    <a:pt x="4049" y="715"/>
                  </a:cubicBezTo>
                  <a:lnTo>
                    <a:pt x="3799" y="655"/>
                  </a:lnTo>
                  <a:cubicBezTo>
                    <a:pt x="3203" y="1096"/>
                    <a:pt x="2608" y="1548"/>
                    <a:pt x="1989" y="2012"/>
                  </a:cubicBezTo>
                  <a:cubicBezTo>
                    <a:pt x="1715" y="1322"/>
                    <a:pt x="1465" y="679"/>
                    <a:pt x="1215" y="48"/>
                  </a:cubicBezTo>
                  <a:lnTo>
                    <a:pt x="1001" y="0"/>
                  </a:lnTo>
                  <a:close/>
                </a:path>
              </a:pathLst>
            </a:custGeom>
            <a:solidFill>
              <a:srgbClr val="FFE2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821;p63">
              <a:extLst>
                <a:ext uri="{FF2B5EF4-FFF2-40B4-BE49-F238E27FC236}">
                  <a16:creationId xmlns:a16="http://schemas.microsoft.com/office/drawing/2014/main" id="{DDC3E5A4-9B55-B87E-B8D0-D41908C8F1EF}"/>
                </a:ext>
              </a:extLst>
            </p:cNvPr>
            <p:cNvSpPr/>
            <p:nvPr/>
          </p:nvSpPr>
          <p:spPr>
            <a:xfrm>
              <a:off x="2053825" y="1822375"/>
              <a:ext cx="661100" cy="542850"/>
            </a:xfrm>
            <a:custGeom>
              <a:avLst/>
              <a:gdLst/>
              <a:ahLst/>
              <a:cxnLst/>
              <a:rect l="l" t="t" r="r" b="b"/>
              <a:pathLst>
                <a:path w="26444" h="21714" extrusionOk="0">
                  <a:moveTo>
                    <a:pt x="13747" y="1"/>
                  </a:moveTo>
                  <a:cubicBezTo>
                    <a:pt x="12336" y="1"/>
                    <a:pt x="10926" y="270"/>
                    <a:pt x="9597" y="870"/>
                  </a:cubicBezTo>
                  <a:cubicBezTo>
                    <a:pt x="6049" y="2477"/>
                    <a:pt x="4215" y="6109"/>
                    <a:pt x="3786" y="10026"/>
                  </a:cubicBezTo>
                  <a:cubicBezTo>
                    <a:pt x="3595" y="9977"/>
                    <a:pt x="3400" y="9954"/>
                    <a:pt x="3204" y="9954"/>
                  </a:cubicBezTo>
                  <a:cubicBezTo>
                    <a:pt x="2140" y="9954"/>
                    <a:pt x="1056" y="10633"/>
                    <a:pt x="584" y="11669"/>
                  </a:cubicBezTo>
                  <a:cubicBezTo>
                    <a:pt x="0" y="12895"/>
                    <a:pt x="310" y="14490"/>
                    <a:pt x="1298" y="15288"/>
                  </a:cubicBezTo>
                  <a:cubicBezTo>
                    <a:pt x="1751" y="15664"/>
                    <a:pt x="2324" y="15850"/>
                    <a:pt x="2907" y="15850"/>
                  </a:cubicBezTo>
                  <a:cubicBezTo>
                    <a:pt x="3581" y="15850"/>
                    <a:pt x="4268" y="15601"/>
                    <a:pt x="4798" y="15110"/>
                  </a:cubicBezTo>
                  <a:lnTo>
                    <a:pt x="4798" y="15110"/>
                  </a:lnTo>
                  <a:cubicBezTo>
                    <a:pt x="4501" y="16550"/>
                    <a:pt x="5298" y="18074"/>
                    <a:pt x="6560" y="18515"/>
                  </a:cubicBezTo>
                  <a:cubicBezTo>
                    <a:pt x="6808" y="18598"/>
                    <a:pt x="7067" y="18638"/>
                    <a:pt x="7327" y="18638"/>
                  </a:cubicBezTo>
                  <a:cubicBezTo>
                    <a:pt x="8405" y="18638"/>
                    <a:pt x="9512" y="17958"/>
                    <a:pt x="10001" y="16884"/>
                  </a:cubicBezTo>
                  <a:lnTo>
                    <a:pt x="10001" y="16884"/>
                  </a:lnTo>
                  <a:cubicBezTo>
                    <a:pt x="9859" y="18300"/>
                    <a:pt x="10811" y="19705"/>
                    <a:pt x="12085" y="20003"/>
                  </a:cubicBezTo>
                  <a:cubicBezTo>
                    <a:pt x="12334" y="20089"/>
                    <a:pt x="12596" y="20130"/>
                    <a:pt x="12860" y="20130"/>
                  </a:cubicBezTo>
                  <a:cubicBezTo>
                    <a:pt x="13908" y="20130"/>
                    <a:pt x="14996" y="19485"/>
                    <a:pt x="15490" y="18467"/>
                  </a:cubicBezTo>
                  <a:lnTo>
                    <a:pt x="15490" y="18467"/>
                  </a:lnTo>
                  <a:cubicBezTo>
                    <a:pt x="15312" y="19908"/>
                    <a:pt x="16252" y="21348"/>
                    <a:pt x="17562" y="21646"/>
                  </a:cubicBezTo>
                  <a:cubicBezTo>
                    <a:pt x="17732" y="21685"/>
                    <a:pt x="17906" y="21704"/>
                    <a:pt x="18081" y="21704"/>
                  </a:cubicBezTo>
                  <a:cubicBezTo>
                    <a:pt x="19237" y="21704"/>
                    <a:pt x="20427" y="20883"/>
                    <a:pt x="20872" y="19694"/>
                  </a:cubicBezTo>
                  <a:cubicBezTo>
                    <a:pt x="21178" y="20874"/>
                    <a:pt x="22288" y="21714"/>
                    <a:pt x="23435" y="21714"/>
                  </a:cubicBezTo>
                  <a:cubicBezTo>
                    <a:pt x="23537" y="21714"/>
                    <a:pt x="23639" y="21707"/>
                    <a:pt x="23741" y="21694"/>
                  </a:cubicBezTo>
                  <a:cubicBezTo>
                    <a:pt x="24991" y="21563"/>
                    <a:pt x="26111" y="20372"/>
                    <a:pt x="26253" y="19015"/>
                  </a:cubicBezTo>
                  <a:cubicBezTo>
                    <a:pt x="26408" y="17658"/>
                    <a:pt x="25599" y="16312"/>
                    <a:pt x="24396" y="15919"/>
                  </a:cubicBezTo>
                  <a:cubicBezTo>
                    <a:pt x="26111" y="12359"/>
                    <a:pt x="26444" y="8311"/>
                    <a:pt x="24289" y="5073"/>
                  </a:cubicBezTo>
                  <a:cubicBezTo>
                    <a:pt x="22729" y="2727"/>
                    <a:pt x="20253" y="1286"/>
                    <a:pt x="17609" y="644"/>
                  </a:cubicBezTo>
                  <a:cubicBezTo>
                    <a:pt x="16362" y="231"/>
                    <a:pt x="15054" y="1"/>
                    <a:pt x="13747" y="1"/>
                  </a:cubicBezTo>
                  <a:close/>
                </a:path>
              </a:pathLst>
            </a:custGeom>
            <a:solidFill>
              <a:srgbClr val="FF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822;p63">
              <a:extLst>
                <a:ext uri="{FF2B5EF4-FFF2-40B4-BE49-F238E27FC236}">
                  <a16:creationId xmlns:a16="http://schemas.microsoft.com/office/drawing/2014/main" id="{3DBBF1F7-1666-F470-8E62-EB9BE18AFEFA}"/>
                </a:ext>
              </a:extLst>
            </p:cNvPr>
            <p:cNvSpPr/>
            <p:nvPr/>
          </p:nvSpPr>
          <p:spPr>
            <a:xfrm>
              <a:off x="2324975" y="2010150"/>
              <a:ext cx="25325" cy="72725"/>
            </a:xfrm>
            <a:custGeom>
              <a:avLst/>
              <a:gdLst/>
              <a:ahLst/>
              <a:cxnLst/>
              <a:rect l="l" t="t" r="r" b="b"/>
              <a:pathLst>
                <a:path w="1013" h="2909" extrusionOk="0">
                  <a:moveTo>
                    <a:pt x="921" y="1"/>
                  </a:moveTo>
                  <a:cubicBezTo>
                    <a:pt x="820" y="1"/>
                    <a:pt x="566" y="619"/>
                    <a:pt x="346" y="1395"/>
                  </a:cubicBezTo>
                  <a:cubicBezTo>
                    <a:pt x="108" y="2205"/>
                    <a:pt x="1" y="2872"/>
                    <a:pt x="96" y="2908"/>
                  </a:cubicBezTo>
                  <a:cubicBezTo>
                    <a:pt x="98" y="2908"/>
                    <a:pt x="99" y="2908"/>
                    <a:pt x="101" y="2908"/>
                  </a:cubicBezTo>
                  <a:cubicBezTo>
                    <a:pt x="190" y="2908"/>
                    <a:pt x="457" y="2297"/>
                    <a:pt x="679" y="1503"/>
                  </a:cubicBezTo>
                  <a:cubicBezTo>
                    <a:pt x="894" y="705"/>
                    <a:pt x="1013" y="26"/>
                    <a:pt x="929" y="2"/>
                  </a:cubicBezTo>
                  <a:cubicBezTo>
                    <a:pt x="927" y="1"/>
                    <a:pt x="924" y="1"/>
                    <a:pt x="921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3;p63">
              <a:extLst>
                <a:ext uri="{FF2B5EF4-FFF2-40B4-BE49-F238E27FC236}">
                  <a16:creationId xmlns:a16="http://schemas.microsoft.com/office/drawing/2014/main" id="{D8E114BE-B756-AAE0-9658-797DE3D8F912}"/>
                </a:ext>
              </a:extLst>
            </p:cNvPr>
            <p:cNvSpPr/>
            <p:nvPr/>
          </p:nvSpPr>
          <p:spPr>
            <a:xfrm>
              <a:off x="2505950" y="2061950"/>
              <a:ext cx="25325" cy="72425"/>
            </a:xfrm>
            <a:custGeom>
              <a:avLst/>
              <a:gdLst/>
              <a:ahLst/>
              <a:cxnLst/>
              <a:rect l="l" t="t" r="r" b="b"/>
              <a:pathLst>
                <a:path w="1013" h="2897" extrusionOk="0">
                  <a:moveTo>
                    <a:pt x="910" y="1"/>
                  </a:moveTo>
                  <a:cubicBezTo>
                    <a:pt x="819" y="1"/>
                    <a:pt x="555" y="619"/>
                    <a:pt x="346" y="1395"/>
                  </a:cubicBezTo>
                  <a:cubicBezTo>
                    <a:pt x="120" y="2205"/>
                    <a:pt x="1" y="2872"/>
                    <a:pt x="84" y="2895"/>
                  </a:cubicBezTo>
                  <a:cubicBezTo>
                    <a:pt x="87" y="2896"/>
                    <a:pt x="89" y="2897"/>
                    <a:pt x="92" y="2897"/>
                  </a:cubicBezTo>
                  <a:cubicBezTo>
                    <a:pt x="193" y="2897"/>
                    <a:pt x="447" y="2278"/>
                    <a:pt x="667" y="1502"/>
                  </a:cubicBezTo>
                  <a:cubicBezTo>
                    <a:pt x="894" y="693"/>
                    <a:pt x="1013" y="26"/>
                    <a:pt x="918" y="2"/>
                  </a:cubicBezTo>
                  <a:cubicBezTo>
                    <a:pt x="915" y="1"/>
                    <a:pt x="913" y="1"/>
                    <a:pt x="910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824;p63">
              <a:extLst>
                <a:ext uri="{FF2B5EF4-FFF2-40B4-BE49-F238E27FC236}">
                  <a16:creationId xmlns:a16="http://schemas.microsoft.com/office/drawing/2014/main" id="{891573DE-204C-5A34-06F8-DAB56A282A6A}"/>
                </a:ext>
              </a:extLst>
            </p:cNvPr>
            <p:cNvSpPr/>
            <p:nvPr/>
          </p:nvSpPr>
          <p:spPr>
            <a:xfrm>
              <a:off x="2375875" y="2056625"/>
              <a:ext cx="103025" cy="66050"/>
            </a:xfrm>
            <a:custGeom>
              <a:avLst/>
              <a:gdLst/>
              <a:ahLst/>
              <a:cxnLst/>
              <a:rect l="l" t="t" r="r" b="b"/>
              <a:pathLst>
                <a:path w="4121" h="2642" extrusionOk="0">
                  <a:moveTo>
                    <a:pt x="167" y="1"/>
                  </a:moveTo>
                  <a:cubicBezTo>
                    <a:pt x="155" y="1"/>
                    <a:pt x="96" y="72"/>
                    <a:pt x="60" y="239"/>
                  </a:cubicBezTo>
                  <a:cubicBezTo>
                    <a:pt x="25" y="406"/>
                    <a:pt x="1" y="656"/>
                    <a:pt x="60" y="953"/>
                  </a:cubicBezTo>
                  <a:cubicBezTo>
                    <a:pt x="120" y="1251"/>
                    <a:pt x="263" y="1608"/>
                    <a:pt x="525" y="1918"/>
                  </a:cubicBezTo>
                  <a:cubicBezTo>
                    <a:pt x="798" y="2239"/>
                    <a:pt x="1215" y="2489"/>
                    <a:pt x="1668" y="2596"/>
                  </a:cubicBezTo>
                  <a:cubicBezTo>
                    <a:pt x="1816" y="2627"/>
                    <a:pt x="1965" y="2641"/>
                    <a:pt x="2112" y="2641"/>
                  </a:cubicBezTo>
                  <a:cubicBezTo>
                    <a:pt x="2425" y="2641"/>
                    <a:pt x="2726" y="2575"/>
                    <a:pt x="2977" y="2453"/>
                  </a:cubicBezTo>
                  <a:cubicBezTo>
                    <a:pt x="3358" y="2275"/>
                    <a:pt x="3620" y="2013"/>
                    <a:pt x="3799" y="1763"/>
                  </a:cubicBezTo>
                  <a:cubicBezTo>
                    <a:pt x="3977" y="1501"/>
                    <a:pt x="4049" y="1263"/>
                    <a:pt x="4085" y="1108"/>
                  </a:cubicBezTo>
                  <a:cubicBezTo>
                    <a:pt x="4120" y="929"/>
                    <a:pt x="4096" y="834"/>
                    <a:pt x="4085" y="822"/>
                  </a:cubicBezTo>
                  <a:cubicBezTo>
                    <a:pt x="4084" y="822"/>
                    <a:pt x="4083" y="822"/>
                    <a:pt x="4082" y="822"/>
                  </a:cubicBezTo>
                  <a:cubicBezTo>
                    <a:pt x="4023" y="822"/>
                    <a:pt x="3960" y="1175"/>
                    <a:pt x="3608" y="1596"/>
                  </a:cubicBezTo>
                  <a:cubicBezTo>
                    <a:pt x="3430" y="1799"/>
                    <a:pt x="3180" y="2013"/>
                    <a:pt x="2846" y="2144"/>
                  </a:cubicBezTo>
                  <a:cubicBezTo>
                    <a:pt x="2634" y="2230"/>
                    <a:pt x="2390" y="2281"/>
                    <a:pt x="2132" y="2281"/>
                  </a:cubicBezTo>
                  <a:cubicBezTo>
                    <a:pt x="2000" y="2281"/>
                    <a:pt x="1864" y="2267"/>
                    <a:pt x="1727" y="2239"/>
                  </a:cubicBezTo>
                  <a:cubicBezTo>
                    <a:pt x="1334" y="2144"/>
                    <a:pt x="989" y="1953"/>
                    <a:pt x="751" y="1703"/>
                  </a:cubicBezTo>
                  <a:cubicBezTo>
                    <a:pt x="513" y="1441"/>
                    <a:pt x="358" y="1144"/>
                    <a:pt x="286" y="894"/>
                  </a:cubicBezTo>
                  <a:cubicBezTo>
                    <a:pt x="144" y="370"/>
                    <a:pt x="215" y="1"/>
                    <a:pt x="167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825;p63">
              <a:extLst>
                <a:ext uri="{FF2B5EF4-FFF2-40B4-BE49-F238E27FC236}">
                  <a16:creationId xmlns:a16="http://schemas.microsoft.com/office/drawing/2014/main" id="{08BC0D4A-1A50-7DFF-D233-DEA511FB6978}"/>
                </a:ext>
              </a:extLst>
            </p:cNvPr>
            <p:cNvSpPr/>
            <p:nvPr/>
          </p:nvSpPr>
          <p:spPr>
            <a:xfrm>
              <a:off x="2320225" y="1854025"/>
              <a:ext cx="92600" cy="32250"/>
            </a:xfrm>
            <a:custGeom>
              <a:avLst/>
              <a:gdLst/>
              <a:ahLst/>
              <a:cxnLst/>
              <a:rect l="l" t="t" r="r" b="b"/>
              <a:pathLst>
                <a:path w="3704" h="1290" extrusionOk="0">
                  <a:moveTo>
                    <a:pt x="2942" y="1"/>
                  </a:moveTo>
                  <a:cubicBezTo>
                    <a:pt x="2610" y="1"/>
                    <a:pt x="2188" y="55"/>
                    <a:pt x="1739" y="163"/>
                  </a:cubicBezTo>
                  <a:cubicBezTo>
                    <a:pt x="750" y="378"/>
                    <a:pt x="0" y="794"/>
                    <a:pt x="60" y="1068"/>
                  </a:cubicBezTo>
                  <a:cubicBezTo>
                    <a:pt x="93" y="1214"/>
                    <a:pt x="368" y="1289"/>
                    <a:pt x="776" y="1289"/>
                  </a:cubicBezTo>
                  <a:cubicBezTo>
                    <a:pt x="1105" y="1289"/>
                    <a:pt x="1519" y="1240"/>
                    <a:pt x="1965" y="1140"/>
                  </a:cubicBezTo>
                  <a:cubicBezTo>
                    <a:pt x="2965" y="913"/>
                    <a:pt x="3703" y="497"/>
                    <a:pt x="3644" y="235"/>
                  </a:cubicBezTo>
                  <a:cubicBezTo>
                    <a:pt x="3611" y="79"/>
                    <a:pt x="3341" y="1"/>
                    <a:pt x="2942" y="1"/>
                  </a:cubicBezTo>
                  <a:close/>
                </a:path>
              </a:pathLst>
            </a:custGeom>
            <a:solidFill>
              <a:srgbClr val="AED2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826;p63">
              <a:extLst>
                <a:ext uri="{FF2B5EF4-FFF2-40B4-BE49-F238E27FC236}">
                  <a16:creationId xmlns:a16="http://schemas.microsoft.com/office/drawing/2014/main" id="{B83F8459-D4EC-53AD-F773-197104B26E42}"/>
                </a:ext>
              </a:extLst>
            </p:cNvPr>
            <p:cNvSpPr/>
            <p:nvPr/>
          </p:nvSpPr>
          <p:spPr>
            <a:xfrm>
              <a:off x="2268425" y="1891150"/>
              <a:ext cx="81575" cy="59700"/>
            </a:xfrm>
            <a:custGeom>
              <a:avLst/>
              <a:gdLst/>
              <a:ahLst/>
              <a:cxnLst/>
              <a:rect l="l" t="t" r="r" b="b"/>
              <a:pathLst>
                <a:path w="3263" h="2388" extrusionOk="0">
                  <a:moveTo>
                    <a:pt x="359" y="0"/>
                  </a:moveTo>
                  <a:cubicBezTo>
                    <a:pt x="271" y="0"/>
                    <a:pt x="205" y="23"/>
                    <a:pt x="167" y="71"/>
                  </a:cubicBezTo>
                  <a:cubicBezTo>
                    <a:pt x="1" y="298"/>
                    <a:pt x="513" y="976"/>
                    <a:pt x="1322" y="1595"/>
                  </a:cubicBezTo>
                  <a:cubicBezTo>
                    <a:pt x="1962" y="2085"/>
                    <a:pt x="2594" y="2388"/>
                    <a:pt x="2914" y="2388"/>
                  </a:cubicBezTo>
                  <a:cubicBezTo>
                    <a:pt x="2998" y="2388"/>
                    <a:pt x="3061" y="2367"/>
                    <a:pt x="3096" y="2322"/>
                  </a:cubicBezTo>
                  <a:cubicBezTo>
                    <a:pt x="3263" y="2095"/>
                    <a:pt x="2751" y="1417"/>
                    <a:pt x="1941" y="798"/>
                  </a:cubicBezTo>
                  <a:cubicBezTo>
                    <a:pt x="1304" y="311"/>
                    <a:pt x="682" y="0"/>
                    <a:pt x="359" y="0"/>
                  </a:cubicBezTo>
                  <a:close/>
                </a:path>
              </a:pathLst>
            </a:custGeom>
            <a:solidFill>
              <a:srgbClr val="FFC9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827;p63">
              <a:extLst>
                <a:ext uri="{FF2B5EF4-FFF2-40B4-BE49-F238E27FC236}">
                  <a16:creationId xmlns:a16="http://schemas.microsoft.com/office/drawing/2014/main" id="{F1233871-99E3-3CDA-A3B4-EA26B9B4EDF5}"/>
                </a:ext>
              </a:extLst>
            </p:cNvPr>
            <p:cNvSpPr/>
            <p:nvPr/>
          </p:nvSpPr>
          <p:spPr>
            <a:xfrm>
              <a:off x="2413675" y="1918075"/>
              <a:ext cx="57775" cy="81300"/>
            </a:xfrm>
            <a:custGeom>
              <a:avLst/>
              <a:gdLst/>
              <a:ahLst/>
              <a:cxnLst/>
              <a:rect l="l" t="t" r="r" b="b"/>
              <a:pathLst>
                <a:path w="2311" h="3252" extrusionOk="0">
                  <a:moveTo>
                    <a:pt x="314" y="0"/>
                  </a:moveTo>
                  <a:cubicBezTo>
                    <a:pt x="286" y="0"/>
                    <a:pt x="261" y="6"/>
                    <a:pt x="239" y="18"/>
                  </a:cubicBezTo>
                  <a:cubicBezTo>
                    <a:pt x="1" y="173"/>
                    <a:pt x="203" y="1007"/>
                    <a:pt x="715" y="1876"/>
                  </a:cubicBezTo>
                  <a:cubicBezTo>
                    <a:pt x="1169" y="2686"/>
                    <a:pt x="1721" y="3251"/>
                    <a:pt x="1997" y="3251"/>
                  </a:cubicBezTo>
                  <a:cubicBezTo>
                    <a:pt x="2025" y="3251"/>
                    <a:pt x="2050" y="3245"/>
                    <a:pt x="2072" y="3233"/>
                  </a:cubicBezTo>
                  <a:cubicBezTo>
                    <a:pt x="2311" y="3102"/>
                    <a:pt x="2096" y="2269"/>
                    <a:pt x="1596" y="1376"/>
                  </a:cubicBezTo>
                  <a:cubicBezTo>
                    <a:pt x="1132" y="565"/>
                    <a:pt x="589" y="0"/>
                    <a:pt x="314" y="0"/>
                  </a:cubicBezTo>
                  <a:close/>
                </a:path>
              </a:pathLst>
            </a:custGeom>
            <a:solidFill>
              <a:srgbClr val="FFC9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828;p63">
              <a:extLst>
                <a:ext uri="{FF2B5EF4-FFF2-40B4-BE49-F238E27FC236}">
                  <a16:creationId xmlns:a16="http://schemas.microsoft.com/office/drawing/2014/main" id="{76078B15-E256-EF9B-EC50-45FF2CFA2026}"/>
                </a:ext>
              </a:extLst>
            </p:cNvPr>
            <p:cNvSpPr/>
            <p:nvPr/>
          </p:nvSpPr>
          <p:spPr>
            <a:xfrm>
              <a:off x="2478575" y="1882000"/>
              <a:ext cx="91700" cy="38850"/>
            </a:xfrm>
            <a:custGeom>
              <a:avLst/>
              <a:gdLst/>
              <a:ahLst/>
              <a:cxnLst/>
              <a:rect l="l" t="t" r="r" b="b"/>
              <a:pathLst>
                <a:path w="3668" h="1554" extrusionOk="0">
                  <a:moveTo>
                    <a:pt x="3108" y="0"/>
                  </a:moveTo>
                  <a:cubicBezTo>
                    <a:pt x="2749" y="0"/>
                    <a:pt x="2226" y="101"/>
                    <a:pt x="1667" y="295"/>
                  </a:cubicBezTo>
                  <a:cubicBezTo>
                    <a:pt x="715" y="640"/>
                    <a:pt x="0" y="1128"/>
                    <a:pt x="96" y="1390"/>
                  </a:cubicBezTo>
                  <a:cubicBezTo>
                    <a:pt x="136" y="1500"/>
                    <a:pt x="310" y="1553"/>
                    <a:pt x="571" y="1553"/>
                  </a:cubicBezTo>
                  <a:cubicBezTo>
                    <a:pt x="931" y="1553"/>
                    <a:pt x="1454" y="1452"/>
                    <a:pt x="2013" y="1259"/>
                  </a:cubicBezTo>
                  <a:cubicBezTo>
                    <a:pt x="2965" y="914"/>
                    <a:pt x="3667" y="425"/>
                    <a:pt x="3584" y="164"/>
                  </a:cubicBezTo>
                  <a:cubicBezTo>
                    <a:pt x="3544" y="53"/>
                    <a:pt x="3369" y="0"/>
                    <a:pt x="3108" y="0"/>
                  </a:cubicBezTo>
                  <a:close/>
                </a:path>
              </a:pathLst>
            </a:custGeom>
            <a:solidFill>
              <a:srgbClr val="FFC9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829;p63">
              <a:extLst>
                <a:ext uri="{FF2B5EF4-FFF2-40B4-BE49-F238E27FC236}">
                  <a16:creationId xmlns:a16="http://schemas.microsoft.com/office/drawing/2014/main" id="{C3ACFDA2-4EBB-33F0-F260-13BBB4A50471}"/>
                </a:ext>
              </a:extLst>
            </p:cNvPr>
            <p:cNvSpPr/>
            <p:nvPr/>
          </p:nvSpPr>
          <p:spPr>
            <a:xfrm>
              <a:off x="2539300" y="1971875"/>
              <a:ext cx="92000" cy="35600"/>
            </a:xfrm>
            <a:custGeom>
              <a:avLst/>
              <a:gdLst/>
              <a:ahLst/>
              <a:cxnLst/>
              <a:rect l="l" t="t" r="r" b="b"/>
              <a:pathLst>
                <a:path w="3680" h="1424" extrusionOk="0">
                  <a:moveTo>
                    <a:pt x="652" y="0"/>
                  </a:moveTo>
                  <a:cubicBezTo>
                    <a:pt x="332" y="0"/>
                    <a:pt x="118" y="63"/>
                    <a:pt x="84" y="188"/>
                  </a:cubicBezTo>
                  <a:cubicBezTo>
                    <a:pt x="0" y="462"/>
                    <a:pt x="715" y="926"/>
                    <a:pt x="1703" y="1200"/>
                  </a:cubicBezTo>
                  <a:cubicBezTo>
                    <a:pt x="2206" y="1349"/>
                    <a:pt x="2683" y="1424"/>
                    <a:pt x="3035" y="1424"/>
                  </a:cubicBezTo>
                  <a:cubicBezTo>
                    <a:pt x="3357" y="1424"/>
                    <a:pt x="3574" y="1361"/>
                    <a:pt x="3608" y="1236"/>
                  </a:cubicBezTo>
                  <a:cubicBezTo>
                    <a:pt x="3679" y="962"/>
                    <a:pt x="2953" y="510"/>
                    <a:pt x="1989" y="224"/>
                  </a:cubicBezTo>
                  <a:cubicBezTo>
                    <a:pt x="1479" y="75"/>
                    <a:pt x="1002" y="0"/>
                    <a:pt x="652" y="0"/>
                  </a:cubicBezTo>
                  <a:close/>
                </a:path>
              </a:pathLst>
            </a:custGeom>
            <a:solidFill>
              <a:srgbClr val="AED2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830;p63">
              <a:extLst>
                <a:ext uri="{FF2B5EF4-FFF2-40B4-BE49-F238E27FC236}">
                  <a16:creationId xmlns:a16="http://schemas.microsoft.com/office/drawing/2014/main" id="{74634B36-F86E-3C3A-F5A7-B51DA474B490}"/>
                </a:ext>
              </a:extLst>
            </p:cNvPr>
            <p:cNvSpPr/>
            <p:nvPr/>
          </p:nvSpPr>
          <p:spPr>
            <a:xfrm>
              <a:off x="2505950" y="1786675"/>
              <a:ext cx="170000" cy="152800"/>
            </a:xfrm>
            <a:custGeom>
              <a:avLst/>
              <a:gdLst/>
              <a:ahLst/>
              <a:cxnLst/>
              <a:rect l="l" t="t" r="r" b="b"/>
              <a:pathLst>
                <a:path w="6800" h="6112" extrusionOk="0">
                  <a:moveTo>
                    <a:pt x="3398" y="0"/>
                  </a:moveTo>
                  <a:cubicBezTo>
                    <a:pt x="2068" y="0"/>
                    <a:pt x="839" y="875"/>
                    <a:pt x="465" y="2214"/>
                  </a:cubicBezTo>
                  <a:cubicBezTo>
                    <a:pt x="1" y="3834"/>
                    <a:pt x="941" y="5536"/>
                    <a:pt x="2561" y="5989"/>
                  </a:cubicBezTo>
                  <a:cubicBezTo>
                    <a:pt x="2844" y="6072"/>
                    <a:pt x="3129" y="6112"/>
                    <a:pt x="3410" y="6112"/>
                  </a:cubicBezTo>
                  <a:cubicBezTo>
                    <a:pt x="4737" y="6112"/>
                    <a:pt x="5962" y="5229"/>
                    <a:pt x="6335" y="3893"/>
                  </a:cubicBezTo>
                  <a:cubicBezTo>
                    <a:pt x="6799" y="2274"/>
                    <a:pt x="5859" y="571"/>
                    <a:pt x="4239" y="119"/>
                  </a:cubicBezTo>
                  <a:cubicBezTo>
                    <a:pt x="3959" y="39"/>
                    <a:pt x="3677" y="0"/>
                    <a:pt x="3398" y="0"/>
                  </a:cubicBezTo>
                  <a:close/>
                </a:path>
              </a:pathLst>
            </a:custGeom>
            <a:solidFill>
              <a:srgbClr val="FF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831;p63">
              <a:extLst>
                <a:ext uri="{FF2B5EF4-FFF2-40B4-BE49-F238E27FC236}">
                  <a16:creationId xmlns:a16="http://schemas.microsoft.com/office/drawing/2014/main" id="{D275BB2E-628B-2EE7-5C45-04C4D9858D0D}"/>
                </a:ext>
              </a:extLst>
            </p:cNvPr>
            <p:cNvSpPr/>
            <p:nvPr/>
          </p:nvSpPr>
          <p:spPr>
            <a:xfrm>
              <a:off x="2575600" y="1805100"/>
              <a:ext cx="67300" cy="30550"/>
            </a:xfrm>
            <a:custGeom>
              <a:avLst/>
              <a:gdLst/>
              <a:ahLst/>
              <a:cxnLst/>
              <a:rect l="l" t="t" r="r" b="b"/>
              <a:pathLst>
                <a:path w="2692" h="1222" extrusionOk="0">
                  <a:moveTo>
                    <a:pt x="29" y="0"/>
                  </a:moveTo>
                  <a:cubicBezTo>
                    <a:pt x="27" y="0"/>
                    <a:pt x="26" y="1"/>
                    <a:pt x="25" y="1"/>
                  </a:cubicBezTo>
                  <a:cubicBezTo>
                    <a:pt x="1" y="13"/>
                    <a:pt x="37" y="192"/>
                    <a:pt x="203" y="430"/>
                  </a:cubicBezTo>
                  <a:cubicBezTo>
                    <a:pt x="370" y="668"/>
                    <a:pt x="679" y="965"/>
                    <a:pt x="1108" y="1120"/>
                  </a:cubicBezTo>
                  <a:cubicBezTo>
                    <a:pt x="1328" y="1192"/>
                    <a:pt x="1546" y="1221"/>
                    <a:pt x="1744" y="1221"/>
                  </a:cubicBezTo>
                  <a:cubicBezTo>
                    <a:pt x="1942" y="1221"/>
                    <a:pt x="2120" y="1192"/>
                    <a:pt x="2263" y="1144"/>
                  </a:cubicBezTo>
                  <a:cubicBezTo>
                    <a:pt x="2537" y="1085"/>
                    <a:pt x="2692" y="965"/>
                    <a:pt x="2680" y="942"/>
                  </a:cubicBezTo>
                  <a:cubicBezTo>
                    <a:pt x="2675" y="934"/>
                    <a:pt x="2663" y="931"/>
                    <a:pt x="2646" y="931"/>
                  </a:cubicBezTo>
                  <a:cubicBezTo>
                    <a:pt x="2583" y="931"/>
                    <a:pt x="2442" y="973"/>
                    <a:pt x="2227" y="1001"/>
                  </a:cubicBezTo>
                  <a:cubicBezTo>
                    <a:pt x="2149" y="1008"/>
                    <a:pt x="2060" y="1013"/>
                    <a:pt x="1964" y="1013"/>
                  </a:cubicBezTo>
                  <a:cubicBezTo>
                    <a:pt x="1738" y="1013"/>
                    <a:pt x="1470" y="986"/>
                    <a:pt x="1203" y="894"/>
                  </a:cubicBezTo>
                  <a:cubicBezTo>
                    <a:pt x="810" y="763"/>
                    <a:pt x="537" y="525"/>
                    <a:pt x="334" y="323"/>
                  </a:cubicBezTo>
                  <a:cubicBezTo>
                    <a:pt x="151" y="139"/>
                    <a:pt x="67" y="0"/>
                    <a:pt x="29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832;p63">
              <a:extLst>
                <a:ext uri="{FF2B5EF4-FFF2-40B4-BE49-F238E27FC236}">
                  <a16:creationId xmlns:a16="http://schemas.microsoft.com/office/drawing/2014/main" id="{64F25FDE-5EDB-055F-CB15-AE14FA674280}"/>
                </a:ext>
              </a:extLst>
            </p:cNvPr>
            <p:cNvSpPr/>
            <p:nvPr/>
          </p:nvSpPr>
          <p:spPr>
            <a:xfrm>
              <a:off x="2605075" y="1768900"/>
              <a:ext cx="40800" cy="64525"/>
            </a:xfrm>
            <a:custGeom>
              <a:avLst/>
              <a:gdLst/>
              <a:ahLst/>
              <a:cxnLst/>
              <a:rect l="l" t="t" r="r" b="b"/>
              <a:pathLst>
                <a:path w="1632" h="2581" extrusionOk="0">
                  <a:moveTo>
                    <a:pt x="1568" y="0"/>
                  </a:moveTo>
                  <a:cubicBezTo>
                    <a:pt x="1520" y="0"/>
                    <a:pt x="1371" y="85"/>
                    <a:pt x="1179" y="247"/>
                  </a:cubicBezTo>
                  <a:cubicBezTo>
                    <a:pt x="953" y="425"/>
                    <a:pt x="691" y="723"/>
                    <a:pt x="465" y="1092"/>
                  </a:cubicBezTo>
                  <a:cubicBezTo>
                    <a:pt x="239" y="1461"/>
                    <a:pt x="108" y="1854"/>
                    <a:pt x="60" y="2116"/>
                  </a:cubicBezTo>
                  <a:cubicBezTo>
                    <a:pt x="1" y="2402"/>
                    <a:pt x="24" y="2580"/>
                    <a:pt x="48" y="2580"/>
                  </a:cubicBezTo>
                  <a:cubicBezTo>
                    <a:pt x="49" y="2580"/>
                    <a:pt x="49" y="2580"/>
                    <a:pt x="50" y="2580"/>
                  </a:cubicBezTo>
                  <a:cubicBezTo>
                    <a:pt x="122" y="2580"/>
                    <a:pt x="266" y="1919"/>
                    <a:pt x="679" y="1211"/>
                  </a:cubicBezTo>
                  <a:cubicBezTo>
                    <a:pt x="1108" y="497"/>
                    <a:pt x="1632" y="68"/>
                    <a:pt x="1584" y="8"/>
                  </a:cubicBezTo>
                  <a:cubicBezTo>
                    <a:pt x="1582" y="3"/>
                    <a:pt x="1577" y="0"/>
                    <a:pt x="1568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3708;p63">
            <a:extLst>
              <a:ext uri="{FF2B5EF4-FFF2-40B4-BE49-F238E27FC236}">
                <a16:creationId xmlns:a16="http://schemas.microsoft.com/office/drawing/2014/main" id="{CC9FFAFF-A5AE-895F-100E-2E18466F2B91}"/>
              </a:ext>
            </a:extLst>
          </p:cNvPr>
          <p:cNvGrpSpPr/>
          <p:nvPr/>
        </p:nvGrpSpPr>
        <p:grpSpPr>
          <a:xfrm>
            <a:off x="10875797" y="2725132"/>
            <a:ext cx="558684" cy="897602"/>
            <a:chOff x="3748075" y="3296375"/>
            <a:chExt cx="681050" cy="1094200"/>
          </a:xfrm>
        </p:grpSpPr>
        <p:sp>
          <p:nvSpPr>
            <p:cNvPr id="28" name="Google Shape;3709;p63">
              <a:extLst>
                <a:ext uri="{FF2B5EF4-FFF2-40B4-BE49-F238E27FC236}">
                  <a16:creationId xmlns:a16="http://schemas.microsoft.com/office/drawing/2014/main" id="{6CCB6720-5545-7895-A539-3D3444519C93}"/>
                </a:ext>
              </a:extLst>
            </p:cNvPr>
            <p:cNvSpPr/>
            <p:nvPr/>
          </p:nvSpPr>
          <p:spPr>
            <a:xfrm>
              <a:off x="3748075" y="3296375"/>
              <a:ext cx="681050" cy="1094200"/>
            </a:xfrm>
            <a:custGeom>
              <a:avLst/>
              <a:gdLst/>
              <a:ahLst/>
              <a:cxnLst/>
              <a:rect l="l" t="t" r="r" b="b"/>
              <a:pathLst>
                <a:path w="27242" h="43768" extrusionOk="0">
                  <a:moveTo>
                    <a:pt x="5704" y="0"/>
                  </a:moveTo>
                  <a:cubicBezTo>
                    <a:pt x="5299" y="0"/>
                    <a:pt x="4942" y="167"/>
                    <a:pt x="4632" y="453"/>
                  </a:cubicBezTo>
                  <a:cubicBezTo>
                    <a:pt x="4430" y="346"/>
                    <a:pt x="4203" y="286"/>
                    <a:pt x="3930" y="286"/>
                  </a:cubicBezTo>
                  <a:cubicBezTo>
                    <a:pt x="3715" y="286"/>
                    <a:pt x="3501" y="322"/>
                    <a:pt x="3310" y="417"/>
                  </a:cubicBezTo>
                  <a:cubicBezTo>
                    <a:pt x="2715" y="703"/>
                    <a:pt x="2382" y="1322"/>
                    <a:pt x="2429" y="2084"/>
                  </a:cubicBezTo>
                  <a:cubicBezTo>
                    <a:pt x="2465" y="2489"/>
                    <a:pt x="2584" y="2929"/>
                    <a:pt x="2787" y="3370"/>
                  </a:cubicBezTo>
                  <a:cubicBezTo>
                    <a:pt x="2894" y="3584"/>
                    <a:pt x="3084" y="3941"/>
                    <a:pt x="3370" y="4263"/>
                  </a:cubicBezTo>
                  <a:cubicBezTo>
                    <a:pt x="3013" y="6072"/>
                    <a:pt x="2763" y="9061"/>
                    <a:pt x="4287" y="11311"/>
                  </a:cubicBezTo>
                  <a:cubicBezTo>
                    <a:pt x="4203" y="11645"/>
                    <a:pt x="4132" y="11966"/>
                    <a:pt x="4072" y="12311"/>
                  </a:cubicBezTo>
                  <a:cubicBezTo>
                    <a:pt x="3060" y="12573"/>
                    <a:pt x="2203" y="13288"/>
                    <a:pt x="1786" y="14264"/>
                  </a:cubicBezTo>
                  <a:cubicBezTo>
                    <a:pt x="1215" y="15645"/>
                    <a:pt x="1644" y="17324"/>
                    <a:pt x="2822" y="18252"/>
                  </a:cubicBezTo>
                  <a:cubicBezTo>
                    <a:pt x="2834" y="18264"/>
                    <a:pt x="2858" y="18276"/>
                    <a:pt x="2882" y="18288"/>
                  </a:cubicBezTo>
                  <a:cubicBezTo>
                    <a:pt x="2406" y="19503"/>
                    <a:pt x="2167" y="20777"/>
                    <a:pt x="2191" y="22039"/>
                  </a:cubicBezTo>
                  <a:cubicBezTo>
                    <a:pt x="1274" y="22491"/>
                    <a:pt x="536" y="23348"/>
                    <a:pt x="322" y="24396"/>
                  </a:cubicBezTo>
                  <a:cubicBezTo>
                    <a:pt x="1" y="25872"/>
                    <a:pt x="739" y="27432"/>
                    <a:pt x="2072" y="28111"/>
                  </a:cubicBezTo>
                  <a:cubicBezTo>
                    <a:pt x="2542" y="28356"/>
                    <a:pt x="3081" y="28478"/>
                    <a:pt x="3623" y="28478"/>
                  </a:cubicBezTo>
                  <a:cubicBezTo>
                    <a:pt x="3713" y="28478"/>
                    <a:pt x="3804" y="28475"/>
                    <a:pt x="3894" y="28468"/>
                  </a:cubicBezTo>
                  <a:cubicBezTo>
                    <a:pt x="3930" y="28885"/>
                    <a:pt x="3989" y="29290"/>
                    <a:pt x="4049" y="29694"/>
                  </a:cubicBezTo>
                  <a:lnTo>
                    <a:pt x="4084" y="29897"/>
                  </a:lnTo>
                  <a:cubicBezTo>
                    <a:pt x="4192" y="30587"/>
                    <a:pt x="4275" y="31195"/>
                    <a:pt x="4382" y="31778"/>
                  </a:cubicBezTo>
                  <a:cubicBezTo>
                    <a:pt x="4632" y="33266"/>
                    <a:pt x="4965" y="34766"/>
                    <a:pt x="5323" y="36243"/>
                  </a:cubicBezTo>
                  <a:cubicBezTo>
                    <a:pt x="5692" y="37719"/>
                    <a:pt x="6108" y="39184"/>
                    <a:pt x="6585" y="40636"/>
                  </a:cubicBezTo>
                  <a:lnTo>
                    <a:pt x="6644" y="40791"/>
                  </a:lnTo>
                  <a:cubicBezTo>
                    <a:pt x="6692" y="40910"/>
                    <a:pt x="6728" y="41053"/>
                    <a:pt x="6775" y="41184"/>
                  </a:cubicBezTo>
                  <a:cubicBezTo>
                    <a:pt x="6870" y="41434"/>
                    <a:pt x="6942" y="41648"/>
                    <a:pt x="7025" y="41839"/>
                  </a:cubicBezTo>
                  <a:cubicBezTo>
                    <a:pt x="7549" y="43029"/>
                    <a:pt x="8311" y="43672"/>
                    <a:pt x="9264" y="43756"/>
                  </a:cubicBezTo>
                  <a:cubicBezTo>
                    <a:pt x="9371" y="43768"/>
                    <a:pt x="9454" y="43768"/>
                    <a:pt x="9561" y="43768"/>
                  </a:cubicBezTo>
                  <a:lnTo>
                    <a:pt x="9585" y="43768"/>
                  </a:lnTo>
                  <a:cubicBezTo>
                    <a:pt x="10145" y="43756"/>
                    <a:pt x="10657" y="43565"/>
                    <a:pt x="11133" y="43160"/>
                  </a:cubicBezTo>
                  <a:cubicBezTo>
                    <a:pt x="11633" y="42755"/>
                    <a:pt x="11990" y="42220"/>
                    <a:pt x="12252" y="41803"/>
                  </a:cubicBezTo>
                  <a:cubicBezTo>
                    <a:pt x="12323" y="41672"/>
                    <a:pt x="12419" y="41553"/>
                    <a:pt x="12478" y="41434"/>
                  </a:cubicBezTo>
                  <a:lnTo>
                    <a:pt x="12550" y="41315"/>
                  </a:lnTo>
                  <a:cubicBezTo>
                    <a:pt x="12776" y="40934"/>
                    <a:pt x="13014" y="40529"/>
                    <a:pt x="13300" y="40053"/>
                  </a:cubicBezTo>
                  <a:lnTo>
                    <a:pt x="13419" y="39827"/>
                  </a:lnTo>
                  <a:cubicBezTo>
                    <a:pt x="13550" y="39588"/>
                    <a:pt x="13693" y="39338"/>
                    <a:pt x="13836" y="39088"/>
                  </a:cubicBezTo>
                  <a:lnTo>
                    <a:pt x="13978" y="38803"/>
                  </a:lnTo>
                  <a:cubicBezTo>
                    <a:pt x="14336" y="38136"/>
                    <a:pt x="14693" y="37445"/>
                    <a:pt x="15038" y="36779"/>
                  </a:cubicBezTo>
                  <a:lnTo>
                    <a:pt x="15121" y="36600"/>
                  </a:lnTo>
                  <a:cubicBezTo>
                    <a:pt x="15514" y="35933"/>
                    <a:pt x="15860" y="35219"/>
                    <a:pt x="16169" y="34504"/>
                  </a:cubicBezTo>
                  <a:lnTo>
                    <a:pt x="16217" y="34409"/>
                  </a:lnTo>
                  <a:cubicBezTo>
                    <a:pt x="16407" y="33981"/>
                    <a:pt x="16574" y="33588"/>
                    <a:pt x="16741" y="33219"/>
                  </a:cubicBezTo>
                  <a:cubicBezTo>
                    <a:pt x="17193" y="32123"/>
                    <a:pt x="17646" y="30992"/>
                    <a:pt x="18038" y="29825"/>
                  </a:cubicBezTo>
                  <a:lnTo>
                    <a:pt x="18134" y="29742"/>
                  </a:lnTo>
                  <a:cubicBezTo>
                    <a:pt x="18582" y="29962"/>
                    <a:pt x="19098" y="30082"/>
                    <a:pt x="19608" y="30082"/>
                  </a:cubicBezTo>
                  <a:cubicBezTo>
                    <a:pt x="19842" y="30082"/>
                    <a:pt x="20076" y="30056"/>
                    <a:pt x="20301" y="30004"/>
                  </a:cubicBezTo>
                  <a:cubicBezTo>
                    <a:pt x="21313" y="29766"/>
                    <a:pt x="22110" y="29087"/>
                    <a:pt x="22480" y="28111"/>
                  </a:cubicBezTo>
                  <a:cubicBezTo>
                    <a:pt x="22861" y="27099"/>
                    <a:pt x="22741" y="25968"/>
                    <a:pt x="22134" y="25063"/>
                  </a:cubicBezTo>
                  <a:cubicBezTo>
                    <a:pt x="21884" y="24694"/>
                    <a:pt x="21575" y="24384"/>
                    <a:pt x="21217" y="24134"/>
                  </a:cubicBezTo>
                  <a:cubicBezTo>
                    <a:pt x="21301" y="23860"/>
                    <a:pt x="21372" y="23575"/>
                    <a:pt x="21432" y="23277"/>
                  </a:cubicBezTo>
                  <a:cubicBezTo>
                    <a:pt x="22027" y="23039"/>
                    <a:pt x="22527" y="22610"/>
                    <a:pt x="22884" y="22039"/>
                  </a:cubicBezTo>
                  <a:cubicBezTo>
                    <a:pt x="23444" y="21134"/>
                    <a:pt x="23515" y="19991"/>
                    <a:pt x="23099" y="18991"/>
                  </a:cubicBezTo>
                  <a:cubicBezTo>
                    <a:pt x="22920" y="18586"/>
                    <a:pt x="22670" y="18217"/>
                    <a:pt x="22372" y="17907"/>
                  </a:cubicBezTo>
                  <a:cubicBezTo>
                    <a:pt x="22896" y="16919"/>
                    <a:pt x="23265" y="15871"/>
                    <a:pt x="23456" y="14800"/>
                  </a:cubicBezTo>
                  <a:cubicBezTo>
                    <a:pt x="25206" y="12907"/>
                    <a:pt x="25528" y="10097"/>
                    <a:pt x="25563" y="8370"/>
                  </a:cubicBezTo>
                  <a:cubicBezTo>
                    <a:pt x="25920" y="8108"/>
                    <a:pt x="26170" y="7799"/>
                    <a:pt x="26313" y="7608"/>
                  </a:cubicBezTo>
                  <a:cubicBezTo>
                    <a:pt x="27206" y="6442"/>
                    <a:pt x="27242" y="5239"/>
                    <a:pt x="26420" y="4596"/>
                  </a:cubicBezTo>
                  <a:cubicBezTo>
                    <a:pt x="26170" y="4406"/>
                    <a:pt x="25861" y="4298"/>
                    <a:pt x="25516" y="4298"/>
                  </a:cubicBezTo>
                  <a:cubicBezTo>
                    <a:pt x="25385" y="4298"/>
                    <a:pt x="25242" y="4322"/>
                    <a:pt x="25123" y="4346"/>
                  </a:cubicBezTo>
                  <a:cubicBezTo>
                    <a:pt x="24815" y="3913"/>
                    <a:pt x="24376" y="3654"/>
                    <a:pt x="23868" y="3654"/>
                  </a:cubicBezTo>
                  <a:cubicBezTo>
                    <a:pt x="23846" y="3654"/>
                    <a:pt x="23824" y="3654"/>
                    <a:pt x="23801" y="3655"/>
                  </a:cubicBezTo>
                  <a:cubicBezTo>
                    <a:pt x="23337" y="3679"/>
                    <a:pt x="22920" y="3917"/>
                    <a:pt x="22622" y="4298"/>
                  </a:cubicBezTo>
                  <a:cubicBezTo>
                    <a:pt x="22551" y="4288"/>
                    <a:pt x="22477" y="4283"/>
                    <a:pt x="22403" y="4283"/>
                  </a:cubicBezTo>
                  <a:cubicBezTo>
                    <a:pt x="22129" y="4283"/>
                    <a:pt x="21844" y="4354"/>
                    <a:pt x="21610" y="4513"/>
                  </a:cubicBezTo>
                  <a:cubicBezTo>
                    <a:pt x="20932" y="4941"/>
                    <a:pt x="20741" y="5763"/>
                    <a:pt x="21039" y="6680"/>
                  </a:cubicBezTo>
                  <a:cubicBezTo>
                    <a:pt x="20753" y="6513"/>
                    <a:pt x="20384" y="6382"/>
                    <a:pt x="19860" y="6311"/>
                  </a:cubicBezTo>
                  <a:cubicBezTo>
                    <a:pt x="18443" y="5263"/>
                    <a:pt x="16753" y="4584"/>
                    <a:pt x="14990" y="4346"/>
                  </a:cubicBezTo>
                  <a:cubicBezTo>
                    <a:pt x="14431" y="3203"/>
                    <a:pt x="13371" y="2346"/>
                    <a:pt x="12109" y="2048"/>
                  </a:cubicBezTo>
                  <a:cubicBezTo>
                    <a:pt x="12014" y="1846"/>
                    <a:pt x="11907" y="1655"/>
                    <a:pt x="11788" y="1489"/>
                  </a:cubicBezTo>
                  <a:cubicBezTo>
                    <a:pt x="11514" y="1036"/>
                    <a:pt x="11097" y="536"/>
                    <a:pt x="10407" y="536"/>
                  </a:cubicBezTo>
                  <a:cubicBezTo>
                    <a:pt x="10157" y="536"/>
                    <a:pt x="9907" y="607"/>
                    <a:pt x="9692" y="762"/>
                  </a:cubicBezTo>
                  <a:cubicBezTo>
                    <a:pt x="9680" y="762"/>
                    <a:pt x="9680" y="774"/>
                    <a:pt x="9668" y="774"/>
                  </a:cubicBezTo>
                  <a:cubicBezTo>
                    <a:pt x="9645" y="786"/>
                    <a:pt x="9621" y="810"/>
                    <a:pt x="9609" y="822"/>
                  </a:cubicBezTo>
                  <a:cubicBezTo>
                    <a:pt x="9347" y="1024"/>
                    <a:pt x="8930" y="1512"/>
                    <a:pt x="9264" y="2370"/>
                  </a:cubicBezTo>
                  <a:cubicBezTo>
                    <a:pt x="8966" y="2501"/>
                    <a:pt x="8680" y="2679"/>
                    <a:pt x="8430" y="2882"/>
                  </a:cubicBezTo>
                  <a:cubicBezTo>
                    <a:pt x="8573" y="2286"/>
                    <a:pt x="8442" y="1739"/>
                    <a:pt x="8025" y="1334"/>
                  </a:cubicBezTo>
                  <a:cubicBezTo>
                    <a:pt x="7775" y="1096"/>
                    <a:pt x="7442" y="953"/>
                    <a:pt x="7073" y="917"/>
                  </a:cubicBezTo>
                  <a:cubicBezTo>
                    <a:pt x="6870" y="476"/>
                    <a:pt x="6525" y="167"/>
                    <a:pt x="6061" y="48"/>
                  </a:cubicBezTo>
                  <a:cubicBezTo>
                    <a:pt x="5942" y="12"/>
                    <a:pt x="5823" y="0"/>
                    <a:pt x="57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710;p63">
              <a:extLst>
                <a:ext uri="{FF2B5EF4-FFF2-40B4-BE49-F238E27FC236}">
                  <a16:creationId xmlns:a16="http://schemas.microsoft.com/office/drawing/2014/main" id="{35DFA6A0-1779-03AE-02E8-EB1ED9770CFA}"/>
                </a:ext>
              </a:extLst>
            </p:cNvPr>
            <p:cNvSpPr/>
            <p:nvPr/>
          </p:nvSpPr>
          <p:spPr>
            <a:xfrm>
              <a:off x="3865350" y="3879800"/>
              <a:ext cx="333100" cy="480700"/>
            </a:xfrm>
            <a:custGeom>
              <a:avLst/>
              <a:gdLst/>
              <a:ahLst/>
              <a:cxnLst/>
              <a:rect l="l" t="t" r="r" b="b"/>
              <a:pathLst>
                <a:path w="13324" h="19228" extrusionOk="0">
                  <a:moveTo>
                    <a:pt x="3044" y="1"/>
                  </a:moveTo>
                  <a:cubicBezTo>
                    <a:pt x="2328" y="1"/>
                    <a:pt x="1614" y="173"/>
                    <a:pt x="1048" y="607"/>
                  </a:cubicBezTo>
                  <a:cubicBezTo>
                    <a:pt x="1" y="1428"/>
                    <a:pt x="215" y="2678"/>
                    <a:pt x="334" y="3845"/>
                  </a:cubicBezTo>
                  <a:cubicBezTo>
                    <a:pt x="477" y="5333"/>
                    <a:pt x="691" y="6798"/>
                    <a:pt x="941" y="8274"/>
                  </a:cubicBezTo>
                  <a:cubicBezTo>
                    <a:pt x="1453" y="11203"/>
                    <a:pt x="2179" y="14108"/>
                    <a:pt x="3096" y="16954"/>
                  </a:cubicBezTo>
                  <a:cubicBezTo>
                    <a:pt x="3382" y="17823"/>
                    <a:pt x="3787" y="19157"/>
                    <a:pt x="4727" y="19216"/>
                  </a:cubicBezTo>
                  <a:cubicBezTo>
                    <a:pt x="4778" y="19224"/>
                    <a:pt x="4828" y="19228"/>
                    <a:pt x="4877" y="19228"/>
                  </a:cubicBezTo>
                  <a:cubicBezTo>
                    <a:pt x="5720" y="19228"/>
                    <a:pt x="6361" y="18113"/>
                    <a:pt x="6811" y="17371"/>
                  </a:cubicBezTo>
                  <a:cubicBezTo>
                    <a:pt x="8359" y="14811"/>
                    <a:pt x="9704" y="12144"/>
                    <a:pt x="10859" y="9405"/>
                  </a:cubicBezTo>
                  <a:cubicBezTo>
                    <a:pt x="11431" y="8036"/>
                    <a:pt x="11954" y="6643"/>
                    <a:pt x="12443" y="5226"/>
                  </a:cubicBezTo>
                  <a:cubicBezTo>
                    <a:pt x="12836" y="4119"/>
                    <a:pt x="13324" y="2952"/>
                    <a:pt x="12490" y="1916"/>
                  </a:cubicBezTo>
                  <a:cubicBezTo>
                    <a:pt x="11931" y="1226"/>
                    <a:pt x="11038" y="869"/>
                    <a:pt x="10145" y="773"/>
                  </a:cubicBezTo>
                  <a:cubicBezTo>
                    <a:pt x="9948" y="755"/>
                    <a:pt x="9752" y="747"/>
                    <a:pt x="9555" y="747"/>
                  </a:cubicBezTo>
                  <a:cubicBezTo>
                    <a:pt x="8859" y="747"/>
                    <a:pt x="8162" y="847"/>
                    <a:pt x="7466" y="940"/>
                  </a:cubicBezTo>
                  <a:cubicBezTo>
                    <a:pt x="7240" y="964"/>
                    <a:pt x="7025" y="1000"/>
                    <a:pt x="6811" y="1011"/>
                  </a:cubicBezTo>
                  <a:lnTo>
                    <a:pt x="6180" y="785"/>
                  </a:lnTo>
                  <a:cubicBezTo>
                    <a:pt x="5346" y="476"/>
                    <a:pt x="4501" y="130"/>
                    <a:pt x="3608" y="35"/>
                  </a:cubicBezTo>
                  <a:cubicBezTo>
                    <a:pt x="3422" y="13"/>
                    <a:pt x="3233" y="1"/>
                    <a:pt x="3044" y="1"/>
                  </a:cubicBezTo>
                  <a:close/>
                </a:path>
              </a:pathLst>
            </a:custGeom>
            <a:solidFill>
              <a:srgbClr val="FFC9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711;p63">
              <a:extLst>
                <a:ext uri="{FF2B5EF4-FFF2-40B4-BE49-F238E27FC236}">
                  <a16:creationId xmlns:a16="http://schemas.microsoft.com/office/drawing/2014/main" id="{43EF403E-5C83-4695-FE5D-089EC1CD8B67}"/>
                </a:ext>
              </a:extLst>
            </p:cNvPr>
            <p:cNvSpPr/>
            <p:nvPr/>
          </p:nvSpPr>
          <p:spPr>
            <a:xfrm>
              <a:off x="3873975" y="3881550"/>
              <a:ext cx="313775" cy="478675"/>
            </a:xfrm>
            <a:custGeom>
              <a:avLst/>
              <a:gdLst/>
              <a:ahLst/>
              <a:cxnLst/>
              <a:rect l="l" t="t" r="r" b="b"/>
              <a:pathLst>
                <a:path w="12551" h="19147" extrusionOk="0">
                  <a:moveTo>
                    <a:pt x="4751" y="834"/>
                  </a:moveTo>
                  <a:cubicBezTo>
                    <a:pt x="5061" y="1418"/>
                    <a:pt x="5406" y="2013"/>
                    <a:pt x="5752" y="2620"/>
                  </a:cubicBezTo>
                  <a:cubicBezTo>
                    <a:pt x="5240" y="3001"/>
                    <a:pt x="4740" y="3370"/>
                    <a:pt x="4216" y="3751"/>
                  </a:cubicBezTo>
                  <a:cubicBezTo>
                    <a:pt x="4168" y="3787"/>
                    <a:pt x="4144" y="3811"/>
                    <a:pt x="4097" y="3847"/>
                  </a:cubicBezTo>
                  <a:cubicBezTo>
                    <a:pt x="3751" y="3239"/>
                    <a:pt x="3406" y="2644"/>
                    <a:pt x="3096" y="2061"/>
                  </a:cubicBezTo>
                  <a:cubicBezTo>
                    <a:pt x="3108" y="2061"/>
                    <a:pt x="3156" y="2025"/>
                    <a:pt x="3192" y="2001"/>
                  </a:cubicBezTo>
                  <a:cubicBezTo>
                    <a:pt x="3728" y="1608"/>
                    <a:pt x="4239" y="1227"/>
                    <a:pt x="4751" y="834"/>
                  </a:cubicBezTo>
                  <a:close/>
                  <a:moveTo>
                    <a:pt x="7621" y="1477"/>
                  </a:moveTo>
                  <a:cubicBezTo>
                    <a:pt x="7954" y="2061"/>
                    <a:pt x="8276" y="2656"/>
                    <a:pt x="8621" y="3263"/>
                  </a:cubicBezTo>
                  <a:cubicBezTo>
                    <a:pt x="8085" y="3656"/>
                    <a:pt x="7538" y="4073"/>
                    <a:pt x="6978" y="4466"/>
                  </a:cubicBezTo>
                  <a:cubicBezTo>
                    <a:pt x="6645" y="3858"/>
                    <a:pt x="6311" y="3263"/>
                    <a:pt x="5990" y="2680"/>
                  </a:cubicBezTo>
                  <a:cubicBezTo>
                    <a:pt x="6537" y="2287"/>
                    <a:pt x="7085" y="1870"/>
                    <a:pt x="7621" y="1477"/>
                  </a:cubicBezTo>
                  <a:close/>
                  <a:moveTo>
                    <a:pt x="10514" y="2084"/>
                  </a:moveTo>
                  <a:cubicBezTo>
                    <a:pt x="10764" y="2549"/>
                    <a:pt x="11026" y="3013"/>
                    <a:pt x="11300" y="3489"/>
                  </a:cubicBezTo>
                  <a:cubicBezTo>
                    <a:pt x="11371" y="3620"/>
                    <a:pt x="11443" y="3751"/>
                    <a:pt x="11514" y="3870"/>
                  </a:cubicBezTo>
                  <a:cubicBezTo>
                    <a:pt x="11002" y="4263"/>
                    <a:pt x="10443" y="4668"/>
                    <a:pt x="9871" y="5085"/>
                  </a:cubicBezTo>
                  <a:cubicBezTo>
                    <a:pt x="9800" y="4942"/>
                    <a:pt x="9716" y="4799"/>
                    <a:pt x="9633" y="4668"/>
                  </a:cubicBezTo>
                  <a:cubicBezTo>
                    <a:pt x="9383" y="4204"/>
                    <a:pt x="9109" y="3739"/>
                    <a:pt x="8859" y="3299"/>
                  </a:cubicBezTo>
                  <a:cubicBezTo>
                    <a:pt x="9431" y="2894"/>
                    <a:pt x="9990" y="2489"/>
                    <a:pt x="10514" y="2084"/>
                  </a:cubicBezTo>
                  <a:close/>
                  <a:moveTo>
                    <a:pt x="2954" y="2180"/>
                  </a:moveTo>
                  <a:cubicBezTo>
                    <a:pt x="3263" y="2763"/>
                    <a:pt x="3608" y="3358"/>
                    <a:pt x="3942" y="3966"/>
                  </a:cubicBezTo>
                  <a:cubicBezTo>
                    <a:pt x="3382" y="4382"/>
                    <a:pt x="2835" y="4787"/>
                    <a:pt x="2299" y="5180"/>
                  </a:cubicBezTo>
                  <a:cubicBezTo>
                    <a:pt x="1953" y="4573"/>
                    <a:pt x="1608" y="3978"/>
                    <a:pt x="1299" y="3394"/>
                  </a:cubicBezTo>
                  <a:cubicBezTo>
                    <a:pt x="1834" y="3001"/>
                    <a:pt x="2382" y="2596"/>
                    <a:pt x="2954" y="2180"/>
                  </a:cubicBezTo>
                  <a:close/>
                  <a:moveTo>
                    <a:pt x="5823" y="2799"/>
                  </a:moveTo>
                  <a:cubicBezTo>
                    <a:pt x="6144" y="3382"/>
                    <a:pt x="6490" y="3978"/>
                    <a:pt x="6823" y="4585"/>
                  </a:cubicBezTo>
                  <a:cubicBezTo>
                    <a:pt x="6323" y="4942"/>
                    <a:pt x="5835" y="5323"/>
                    <a:pt x="5335" y="5692"/>
                  </a:cubicBezTo>
                  <a:cubicBezTo>
                    <a:pt x="5275" y="5740"/>
                    <a:pt x="5228" y="5763"/>
                    <a:pt x="5168" y="5811"/>
                  </a:cubicBezTo>
                  <a:cubicBezTo>
                    <a:pt x="4823" y="5192"/>
                    <a:pt x="4501" y="4597"/>
                    <a:pt x="4168" y="4025"/>
                  </a:cubicBezTo>
                  <a:cubicBezTo>
                    <a:pt x="4216" y="3989"/>
                    <a:pt x="4263" y="3966"/>
                    <a:pt x="4299" y="3918"/>
                  </a:cubicBezTo>
                  <a:cubicBezTo>
                    <a:pt x="4811" y="3549"/>
                    <a:pt x="5311" y="3156"/>
                    <a:pt x="5823" y="2799"/>
                  </a:cubicBezTo>
                  <a:close/>
                  <a:moveTo>
                    <a:pt x="8704" y="3406"/>
                  </a:moveTo>
                  <a:cubicBezTo>
                    <a:pt x="8966" y="3870"/>
                    <a:pt x="9216" y="4323"/>
                    <a:pt x="9466" y="4787"/>
                  </a:cubicBezTo>
                  <a:cubicBezTo>
                    <a:pt x="9550" y="4930"/>
                    <a:pt x="9633" y="5085"/>
                    <a:pt x="9704" y="5216"/>
                  </a:cubicBezTo>
                  <a:cubicBezTo>
                    <a:pt x="9169" y="5597"/>
                    <a:pt x="8621" y="6014"/>
                    <a:pt x="8061" y="6418"/>
                  </a:cubicBezTo>
                  <a:cubicBezTo>
                    <a:pt x="7978" y="6275"/>
                    <a:pt x="7883" y="6109"/>
                    <a:pt x="7811" y="5954"/>
                  </a:cubicBezTo>
                  <a:cubicBezTo>
                    <a:pt x="7561" y="5513"/>
                    <a:pt x="7323" y="5061"/>
                    <a:pt x="7073" y="4632"/>
                  </a:cubicBezTo>
                  <a:cubicBezTo>
                    <a:pt x="7633" y="4216"/>
                    <a:pt x="8180" y="3811"/>
                    <a:pt x="8704" y="3406"/>
                  </a:cubicBezTo>
                  <a:close/>
                  <a:moveTo>
                    <a:pt x="4037" y="4132"/>
                  </a:moveTo>
                  <a:cubicBezTo>
                    <a:pt x="4359" y="4704"/>
                    <a:pt x="4692" y="5299"/>
                    <a:pt x="5037" y="5918"/>
                  </a:cubicBezTo>
                  <a:cubicBezTo>
                    <a:pt x="4466" y="6335"/>
                    <a:pt x="3918" y="6728"/>
                    <a:pt x="3382" y="7133"/>
                  </a:cubicBezTo>
                  <a:cubicBezTo>
                    <a:pt x="3037" y="6525"/>
                    <a:pt x="2715" y="5930"/>
                    <a:pt x="2382" y="5347"/>
                  </a:cubicBezTo>
                  <a:cubicBezTo>
                    <a:pt x="2918" y="4942"/>
                    <a:pt x="3466" y="4549"/>
                    <a:pt x="4037" y="4132"/>
                  </a:cubicBezTo>
                  <a:close/>
                  <a:moveTo>
                    <a:pt x="6906" y="4751"/>
                  </a:moveTo>
                  <a:cubicBezTo>
                    <a:pt x="7145" y="5180"/>
                    <a:pt x="7383" y="5621"/>
                    <a:pt x="7633" y="6049"/>
                  </a:cubicBezTo>
                  <a:cubicBezTo>
                    <a:pt x="7728" y="6216"/>
                    <a:pt x="7811" y="6371"/>
                    <a:pt x="7907" y="6525"/>
                  </a:cubicBezTo>
                  <a:cubicBezTo>
                    <a:pt x="7430" y="6871"/>
                    <a:pt x="6954" y="7228"/>
                    <a:pt x="6454" y="7585"/>
                  </a:cubicBezTo>
                  <a:cubicBezTo>
                    <a:pt x="6383" y="7621"/>
                    <a:pt x="6323" y="7680"/>
                    <a:pt x="6252" y="7728"/>
                  </a:cubicBezTo>
                  <a:cubicBezTo>
                    <a:pt x="6156" y="7561"/>
                    <a:pt x="6061" y="7383"/>
                    <a:pt x="5966" y="7228"/>
                  </a:cubicBezTo>
                  <a:cubicBezTo>
                    <a:pt x="5752" y="6823"/>
                    <a:pt x="5513" y="6395"/>
                    <a:pt x="5275" y="5978"/>
                  </a:cubicBezTo>
                  <a:lnTo>
                    <a:pt x="5454" y="5835"/>
                  </a:lnTo>
                  <a:cubicBezTo>
                    <a:pt x="5942" y="5466"/>
                    <a:pt x="6430" y="5109"/>
                    <a:pt x="6906" y="4751"/>
                  </a:cubicBezTo>
                  <a:close/>
                  <a:moveTo>
                    <a:pt x="9800" y="5382"/>
                  </a:moveTo>
                  <a:cubicBezTo>
                    <a:pt x="10133" y="5990"/>
                    <a:pt x="10478" y="6585"/>
                    <a:pt x="10812" y="7168"/>
                  </a:cubicBezTo>
                  <a:cubicBezTo>
                    <a:pt x="10276" y="7549"/>
                    <a:pt x="9716" y="7966"/>
                    <a:pt x="9157" y="8383"/>
                  </a:cubicBezTo>
                  <a:cubicBezTo>
                    <a:pt x="8823" y="7799"/>
                    <a:pt x="8502" y="7204"/>
                    <a:pt x="8157" y="6597"/>
                  </a:cubicBezTo>
                  <a:cubicBezTo>
                    <a:pt x="8728" y="6180"/>
                    <a:pt x="9264" y="5775"/>
                    <a:pt x="9800" y="5382"/>
                  </a:cubicBezTo>
                  <a:close/>
                  <a:moveTo>
                    <a:pt x="2239" y="5454"/>
                  </a:moveTo>
                  <a:cubicBezTo>
                    <a:pt x="2561" y="6037"/>
                    <a:pt x="2894" y="6633"/>
                    <a:pt x="3227" y="7240"/>
                  </a:cubicBezTo>
                  <a:cubicBezTo>
                    <a:pt x="2668" y="7657"/>
                    <a:pt x="2120" y="8061"/>
                    <a:pt x="1596" y="8454"/>
                  </a:cubicBezTo>
                  <a:cubicBezTo>
                    <a:pt x="1251" y="7847"/>
                    <a:pt x="906" y="7252"/>
                    <a:pt x="584" y="6668"/>
                  </a:cubicBezTo>
                  <a:cubicBezTo>
                    <a:pt x="1120" y="6287"/>
                    <a:pt x="1668" y="5871"/>
                    <a:pt x="2239" y="5454"/>
                  </a:cubicBezTo>
                  <a:close/>
                  <a:moveTo>
                    <a:pt x="5121" y="6097"/>
                  </a:moveTo>
                  <a:cubicBezTo>
                    <a:pt x="5347" y="6514"/>
                    <a:pt x="5585" y="6930"/>
                    <a:pt x="5823" y="7347"/>
                  </a:cubicBezTo>
                  <a:cubicBezTo>
                    <a:pt x="5930" y="7526"/>
                    <a:pt x="6014" y="7704"/>
                    <a:pt x="6121" y="7883"/>
                  </a:cubicBezTo>
                  <a:cubicBezTo>
                    <a:pt x="5549" y="8300"/>
                    <a:pt x="5013" y="8692"/>
                    <a:pt x="4478" y="9097"/>
                  </a:cubicBezTo>
                  <a:cubicBezTo>
                    <a:pt x="4382" y="8919"/>
                    <a:pt x="4275" y="8728"/>
                    <a:pt x="4168" y="8538"/>
                  </a:cubicBezTo>
                  <a:cubicBezTo>
                    <a:pt x="3930" y="8121"/>
                    <a:pt x="3704" y="7716"/>
                    <a:pt x="3489" y="7311"/>
                  </a:cubicBezTo>
                  <a:cubicBezTo>
                    <a:pt x="4025" y="6906"/>
                    <a:pt x="4561" y="6490"/>
                    <a:pt x="5121" y="6097"/>
                  </a:cubicBezTo>
                  <a:close/>
                  <a:moveTo>
                    <a:pt x="7990" y="6692"/>
                  </a:moveTo>
                  <a:cubicBezTo>
                    <a:pt x="8335" y="7299"/>
                    <a:pt x="8657" y="7895"/>
                    <a:pt x="8990" y="8478"/>
                  </a:cubicBezTo>
                  <a:cubicBezTo>
                    <a:pt x="8538" y="8835"/>
                    <a:pt x="8085" y="9169"/>
                    <a:pt x="7609" y="9514"/>
                  </a:cubicBezTo>
                  <a:cubicBezTo>
                    <a:pt x="7514" y="9573"/>
                    <a:pt x="7442" y="9633"/>
                    <a:pt x="7347" y="9693"/>
                  </a:cubicBezTo>
                  <a:cubicBezTo>
                    <a:pt x="7026" y="9109"/>
                    <a:pt x="6704" y="8514"/>
                    <a:pt x="6359" y="7907"/>
                  </a:cubicBezTo>
                  <a:cubicBezTo>
                    <a:pt x="6430" y="7847"/>
                    <a:pt x="6502" y="7799"/>
                    <a:pt x="6573" y="7740"/>
                  </a:cubicBezTo>
                  <a:cubicBezTo>
                    <a:pt x="7049" y="7383"/>
                    <a:pt x="7538" y="7049"/>
                    <a:pt x="7990" y="6692"/>
                  </a:cubicBezTo>
                  <a:close/>
                  <a:moveTo>
                    <a:pt x="3323" y="7418"/>
                  </a:moveTo>
                  <a:lnTo>
                    <a:pt x="3989" y="8621"/>
                  </a:lnTo>
                  <a:cubicBezTo>
                    <a:pt x="4097" y="8811"/>
                    <a:pt x="4216" y="9014"/>
                    <a:pt x="4323" y="9204"/>
                  </a:cubicBezTo>
                  <a:cubicBezTo>
                    <a:pt x="3751" y="9621"/>
                    <a:pt x="3204" y="10026"/>
                    <a:pt x="2680" y="10419"/>
                  </a:cubicBezTo>
                  <a:cubicBezTo>
                    <a:pt x="2561" y="10216"/>
                    <a:pt x="2454" y="10002"/>
                    <a:pt x="2334" y="9800"/>
                  </a:cubicBezTo>
                  <a:cubicBezTo>
                    <a:pt x="2120" y="9395"/>
                    <a:pt x="1894" y="9014"/>
                    <a:pt x="1680" y="8621"/>
                  </a:cubicBezTo>
                  <a:cubicBezTo>
                    <a:pt x="2215" y="8240"/>
                    <a:pt x="2775" y="7835"/>
                    <a:pt x="3323" y="7418"/>
                  </a:cubicBezTo>
                  <a:close/>
                  <a:moveTo>
                    <a:pt x="6204" y="8038"/>
                  </a:moveTo>
                  <a:cubicBezTo>
                    <a:pt x="6549" y="8657"/>
                    <a:pt x="6883" y="9252"/>
                    <a:pt x="7204" y="9824"/>
                  </a:cubicBezTo>
                  <a:cubicBezTo>
                    <a:pt x="6645" y="10240"/>
                    <a:pt x="6109" y="10645"/>
                    <a:pt x="5561" y="11050"/>
                  </a:cubicBezTo>
                  <a:cubicBezTo>
                    <a:pt x="5240" y="10466"/>
                    <a:pt x="4918" y="9871"/>
                    <a:pt x="4573" y="9264"/>
                  </a:cubicBezTo>
                  <a:cubicBezTo>
                    <a:pt x="5109" y="8859"/>
                    <a:pt x="5656" y="8442"/>
                    <a:pt x="6204" y="8038"/>
                  </a:cubicBezTo>
                  <a:close/>
                  <a:moveTo>
                    <a:pt x="4406" y="9371"/>
                  </a:moveTo>
                  <a:cubicBezTo>
                    <a:pt x="4751" y="9978"/>
                    <a:pt x="5073" y="10574"/>
                    <a:pt x="5406" y="11157"/>
                  </a:cubicBezTo>
                  <a:cubicBezTo>
                    <a:pt x="4835" y="11574"/>
                    <a:pt x="4287" y="11967"/>
                    <a:pt x="3763" y="12371"/>
                  </a:cubicBezTo>
                  <a:cubicBezTo>
                    <a:pt x="3442" y="11776"/>
                    <a:pt x="3108" y="11181"/>
                    <a:pt x="2775" y="10574"/>
                  </a:cubicBezTo>
                  <a:cubicBezTo>
                    <a:pt x="3311" y="10181"/>
                    <a:pt x="3858" y="9788"/>
                    <a:pt x="4406" y="9371"/>
                  </a:cubicBezTo>
                  <a:close/>
                  <a:moveTo>
                    <a:pt x="7311" y="9978"/>
                  </a:moveTo>
                  <a:cubicBezTo>
                    <a:pt x="7645" y="10597"/>
                    <a:pt x="7978" y="11193"/>
                    <a:pt x="8311" y="11764"/>
                  </a:cubicBezTo>
                  <a:cubicBezTo>
                    <a:pt x="7740" y="12181"/>
                    <a:pt x="7192" y="12586"/>
                    <a:pt x="6656" y="12979"/>
                  </a:cubicBezTo>
                  <a:cubicBezTo>
                    <a:pt x="6323" y="12407"/>
                    <a:pt x="6002" y="11812"/>
                    <a:pt x="5656" y="11193"/>
                  </a:cubicBezTo>
                  <a:cubicBezTo>
                    <a:pt x="6192" y="10800"/>
                    <a:pt x="6740" y="10395"/>
                    <a:pt x="7311" y="9978"/>
                  </a:cubicBezTo>
                  <a:close/>
                  <a:moveTo>
                    <a:pt x="5513" y="11300"/>
                  </a:moveTo>
                  <a:cubicBezTo>
                    <a:pt x="5847" y="11931"/>
                    <a:pt x="6180" y="12526"/>
                    <a:pt x="6502" y="13098"/>
                  </a:cubicBezTo>
                  <a:cubicBezTo>
                    <a:pt x="5942" y="13514"/>
                    <a:pt x="5394" y="13931"/>
                    <a:pt x="4859" y="14324"/>
                  </a:cubicBezTo>
                  <a:cubicBezTo>
                    <a:pt x="4525" y="13741"/>
                    <a:pt x="4204" y="13145"/>
                    <a:pt x="3858" y="12526"/>
                  </a:cubicBezTo>
                  <a:cubicBezTo>
                    <a:pt x="4394" y="12133"/>
                    <a:pt x="4942" y="11717"/>
                    <a:pt x="5513" y="11300"/>
                  </a:cubicBezTo>
                  <a:close/>
                  <a:moveTo>
                    <a:pt x="3704" y="12645"/>
                  </a:moveTo>
                  <a:cubicBezTo>
                    <a:pt x="4049" y="13253"/>
                    <a:pt x="4394" y="13860"/>
                    <a:pt x="4716" y="14431"/>
                  </a:cubicBezTo>
                  <a:cubicBezTo>
                    <a:pt x="4144" y="14860"/>
                    <a:pt x="3585" y="15265"/>
                    <a:pt x="3073" y="15646"/>
                  </a:cubicBezTo>
                  <a:cubicBezTo>
                    <a:pt x="2739" y="15062"/>
                    <a:pt x="2394" y="14467"/>
                    <a:pt x="2061" y="13848"/>
                  </a:cubicBezTo>
                  <a:cubicBezTo>
                    <a:pt x="2573" y="13455"/>
                    <a:pt x="3132" y="13062"/>
                    <a:pt x="3704" y="12645"/>
                  </a:cubicBezTo>
                  <a:close/>
                  <a:moveTo>
                    <a:pt x="6597" y="13264"/>
                  </a:moveTo>
                  <a:cubicBezTo>
                    <a:pt x="6942" y="13895"/>
                    <a:pt x="7276" y="14491"/>
                    <a:pt x="7597" y="15050"/>
                  </a:cubicBezTo>
                  <a:cubicBezTo>
                    <a:pt x="7026" y="15467"/>
                    <a:pt x="6466" y="15884"/>
                    <a:pt x="5930" y="16289"/>
                  </a:cubicBezTo>
                  <a:cubicBezTo>
                    <a:pt x="5633" y="15705"/>
                    <a:pt x="5299" y="15110"/>
                    <a:pt x="4942" y="14491"/>
                  </a:cubicBezTo>
                  <a:cubicBezTo>
                    <a:pt x="5478" y="14098"/>
                    <a:pt x="6025" y="13681"/>
                    <a:pt x="6597" y="13264"/>
                  </a:cubicBezTo>
                  <a:close/>
                  <a:moveTo>
                    <a:pt x="4811" y="14574"/>
                  </a:moveTo>
                  <a:cubicBezTo>
                    <a:pt x="5168" y="15205"/>
                    <a:pt x="5490" y="15800"/>
                    <a:pt x="5823" y="16360"/>
                  </a:cubicBezTo>
                  <a:cubicBezTo>
                    <a:pt x="5228" y="16812"/>
                    <a:pt x="4680" y="17205"/>
                    <a:pt x="4156" y="17610"/>
                  </a:cubicBezTo>
                  <a:cubicBezTo>
                    <a:pt x="3847" y="17027"/>
                    <a:pt x="3501" y="16431"/>
                    <a:pt x="3156" y="15800"/>
                  </a:cubicBezTo>
                  <a:cubicBezTo>
                    <a:pt x="3680" y="15408"/>
                    <a:pt x="4239" y="15003"/>
                    <a:pt x="4811" y="14574"/>
                  </a:cubicBezTo>
                  <a:close/>
                  <a:moveTo>
                    <a:pt x="1870" y="1"/>
                  </a:moveTo>
                  <a:cubicBezTo>
                    <a:pt x="1811" y="25"/>
                    <a:pt x="1775" y="37"/>
                    <a:pt x="1727" y="48"/>
                  </a:cubicBezTo>
                  <a:cubicBezTo>
                    <a:pt x="2073" y="656"/>
                    <a:pt x="2430" y="1334"/>
                    <a:pt x="2811" y="2013"/>
                  </a:cubicBezTo>
                  <a:cubicBezTo>
                    <a:pt x="2251" y="2430"/>
                    <a:pt x="1692" y="2835"/>
                    <a:pt x="1156" y="3239"/>
                  </a:cubicBezTo>
                  <a:cubicBezTo>
                    <a:pt x="775" y="2561"/>
                    <a:pt x="418" y="1906"/>
                    <a:pt x="72" y="1311"/>
                  </a:cubicBezTo>
                  <a:cubicBezTo>
                    <a:pt x="48" y="1370"/>
                    <a:pt x="25" y="1430"/>
                    <a:pt x="1" y="1513"/>
                  </a:cubicBezTo>
                  <a:cubicBezTo>
                    <a:pt x="322" y="2084"/>
                    <a:pt x="656" y="2704"/>
                    <a:pt x="1013" y="3335"/>
                  </a:cubicBezTo>
                  <a:cubicBezTo>
                    <a:pt x="668" y="3597"/>
                    <a:pt x="322" y="3847"/>
                    <a:pt x="1" y="4097"/>
                  </a:cubicBezTo>
                  <a:cubicBezTo>
                    <a:pt x="13" y="4168"/>
                    <a:pt x="13" y="4228"/>
                    <a:pt x="25" y="4311"/>
                  </a:cubicBezTo>
                  <a:cubicBezTo>
                    <a:pt x="382" y="4037"/>
                    <a:pt x="739" y="3787"/>
                    <a:pt x="1120" y="3501"/>
                  </a:cubicBezTo>
                  <a:cubicBezTo>
                    <a:pt x="1430" y="4085"/>
                    <a:pt x="1775" y="4680"/>
                    <a:pt x="2108" y="5287"/>
                  </a:cubicBezTo>
                  <a:cubicBezTo>
                    <a:pt x="1549" y="5704"/>
                    <a:pt x="1001" y="6109"/>
                    <a:pt x="465" y="6514"/>
                  </a:cubicBezTo>
                  <a:cubicBezTo>
                    <a:pt x="382" y="6395"/>
                    <a:pt x="322" y="6275"/>
                    <a:pt x="251" y="6156"/>
                  </a:cubicBezTo>
                  <a:lnTo>
                    <a:pt x="251" y="6156"/>
                  </a:lnTo>
                  <a:cubicBezTo>
                    <a:pt x="287" y="6371"/>
                    <a:pt x="310" y="6597"/>
                    <a:pt x="358" y="6811"/>
                  </a:cubicBezTo>
                  <a:cubicBezTo>
                    <a:pt x="370" y="6787"/>
                    <a:pt x="382" y="6787"/>
                    <a:pt x="406" y="6776"/>
                  </a:cubicBezTo>
                  <a:cubicBezTo>
                    <a:pt x="727" y="7359"/>
                    <a:pt x="1061" y="7954"/>
                    <a:pt x="1394" y="8573"/>
                  </a:cubicBezTo>
                  <a:lnTo>
                    <a:pt x="727" y="9073"/>
                  </a:lnTo>
                  <a:cubicBezTo>
                    <a:pt x="739" y="9133"/>
                    <a:pt x="763" y="9204"/>
                    <a:pt x="763" y="9264"/>
                  </a:cubicBezTo>
                  <a:cubicBezTo>
                    <a:pt x="1001" y="9085"/>
                    <a:pt x="1239" y="8919"/>
                    <a:pt x="1477" y="8740"/>
                  </a:cubicBezTo>
                  <a:cubicBezTo>
                    <a:pt x="1680" y="9133"/>
                    <a:pt x="1906" y="9514"/>
                    <a:pt x="2132" y="9907"/>
                  </a:cubicBezTo>
                  <a:cubicBezTo>
                    <a:pt x="2251" y="10109"/>
                    <a:pt x="2370" y="10324"/>
                    <a:pt x="2489" y="10538"/>
                  </a:cubicBezTo>
                  <a:cubicBezTo>
                    <a:pt x="2049" y="10871"/>
                    <a:pt x="1632" y="11169"/>
                    <a:pt x="1239" y="11478"/>
                  </a:cubicBezTo>
                  <a:lnTo>
                    <a:pt x="1275" y="11657"/>
                  </a:lnTo>
                  <a:cubicBezTo>
                    <a:pt x="1692" y="11348"/>
                    <a:pt x="2132" y="11038"/>
                    <a:pt x="2573" y="10705"/>
                  </a:cubicBezTo>
                  <a:cubicBezTo>
                    <a:pt x="2918" y="11312"/>
                    <a:pt x="3239" y="11907"/>
                    <a:pt x="3573" y="12491"/>
                  </a:cubicBezTo>
                  <a:cubicBezTo>
                    <a:pt x="3001" y="12907"/>
                    <a:pt x="2454" y="13324"/>
                    <a:pt x="1930" y="13717"/>
                  </a:cubicBezTo>
                  <a:cubicBezTo>
                    <a:pt x="1846" y="13550"/>
                    <a:pt x="1751" y="13383"/>
                    <a:pt x="1656" y="13217"/>
                  </a:cubicBezTo>
                  <a:lnTo>
                    <a:pt x="1656" y="13217"/>
                  </a:lnTo>
                  <a:cubicBezTo>
                    <a:pt x="1715" y="13479"/>
                    <a:pt x="1787" y="13729"/>
                    <a:pt x="1858" y="13979"/>
                  </a:cubicBezTo>
                  <a:cubicBezTo>
                    <a:pt x="2204" y="14610"/>
                    <a:pt x="2549" y="15205"/>
                    <a:pt x="2870" y="15777"/>
                  </a:cubicBezTo>
                  <a:cubicBezTo>
                    <a:pt x="2739" y="15884"/>
                    <a:pt x="2608" y="15991"/>
                    <a:pt x="2465" y="16074"/>
                  </a:cubicBezTo>
                  <a:cubicBezTo>
                    <a:pt x="2489" y="16134"/>
                    <a:pt x="2501" y="16181"/>
                    <a:pt x="2513" y="16241"/>
                  </a:cubicBezTo>
                  <a:cubicBezTo>
                    <a:pt x="2668" y="16134"/>
                    <a:pt x="2799" y="16039"/>
                    <a:pt x="2942" y="15931"/>
                  </a:cubicBezTo>
                  <a:cubicBezTo>
                    <a:pt x="3299" y="16551"/>
                    <a:pt x="3644" y="17170"/>
                    <a:pt x="3954" y="17729"/>
                  </a:cubicBezTo>
                  <a:lnTo>
                    <a:pt x="3239" y="18265"/>
                  </a:lnTo>
                  <a:cubicBezTo>
                    <a:pt x="3275" y="18313"/>
                    <a:pt x="3287" y="18360"/>
                    <a:pt x="3323" y="18396"/>
                  </a:cubicBezTo>
                  <a:cubicBezTo>
                    <a:pt x="3561" y="18241"/>
                    <a:pt x="3799" y="18063"/>
                    <a:pt x="4037" y="17884"/>
                  </a:cubicBezTo>
                  <a:cubicBezTo>
                    <a:pt x="4287" y="18325"/>
                    <a:pt x="4525" y="18741"/>
                    <a:pt x="4751" y="19146"/>
                  </a:cubicBezTo>
                  <a:lnTo>
                    <a:pt x="4882" y="19098"/>
                  </a:lnTo>
                  <a:cubicBezTo>
                    <a:pt x="4656" y="18682"/>
                    <a:pt x="4406" y="18253"/>
                    <a:pt x="4156" y="17789"/>
                  </a:cubicBezTo>
                  <a:cubicBezTo>
                    <a:pt x="4692" y="17408"/>
                    <a:pt x="5240" y="16991"/>
                    <a:pt x="5823" y="16574"/>
                  </a:cubicBezTo>
                  <a:cubicBezTo>
                    <a:pt x="6002" y="16884"/>
                    <a:pt x="6156" y="17170"/>
                    <a:pt x="6323" y="17467"/>
                  </a:cubicBezTo>
                  <a:cubicBezTo>
                    <a:pt x="6359" y="17420"/>
                    <a:pt x="6371" y="17384"/>
                    <a:pt x="6395" y="17348"/>
                  </a:cubicBezTo>
                  <a:cubicBezTo>
                    <a:pt x="6395" y="17324"/>
                    <a:pt x="6418" y="17324"/>
                    <a:pt x="6418" y="17313"/>
                  </a:cubicBezTo>
                  <a:cubicBezTo>
                    <a:pt x="6347" y="17003"/>
                    <a:pt x="6192" y="16717"/>
                    <a:pt x="6025" y="16431"/>
                  </a:cubicBezTo>
                  <a:cubicBezTo>
                    <a:pt x="6561" y="16050"/>
                    <a:pt x="7097" y="15646"/>
                    <a:pt x="7668" y="15229"/>
                  </a:cubicBezTo>
                  <a:cubicBezTo>
                    <a:pt x="7740" y="15098"/>
                    <a:pt x="7811" y="14979"/>
                    <a:pt x="7871" y="14848"/>
                  </a:cubicBezTo>
                  <a:lnTo>
                    <a:pt x="7871" y="14848"/>
                  </a:lnTo>
                  <a:cubicBezTo>
                    <a:pt x="7835" y="14872"/>
                    <a:pt x="7788" y="14919"/>
                    <a:pt x="7728" y="14943"/>
                  </a:cubicBezTo>
                  <a:cubicBezTo>
                    <a:pt x="7418" y="14384"/>
                    <a:pt x="7085" y="13788"/>
                    <a:pt x="6728" y="13157"/>
                  </a:cubicBezTo>
                  <a:cubicBezTo>
                    <a:pt x="7264" y="12764"/>
                    <a:pt x="7811" y="12360"/>
                    <a:pt x="8383" y="11943"/>
                  </a:cubicBezTo>
                  <a:cubicBezTo>
                    <a:pt x="8561" y="12252"/>
                    <a:pt x="8728" y="12550"/>
                    <a:pt x="8907" y="12848"/>
                  </a:cubicBezTo>
                  <a:cubicBezTo>
                    <a:pt x="8931" y="12788"/>
                    <a:pt x="8966" y="12729"/>
                    <a:pt x="8990" y="12657"/>
                  </a:cubicBezTo>
                  <a:cubicBezTo>
                    <a:pt x="8835" y="12383"/>
                    <a:pt x="8681" y="12110"/>
                    <a:pt x="8526" y="11824"/>
                  </a:cubicBezTo>
                  <a:cubicBezTo>
                    <a:pt x="8633" y="11752"/>
                    <a:pt x="8740" y="11669"/>
                    <a:pt x="8835" y="11586"/>
                  </a:cubicBezTo>
                  <a:cubicBezTo>
                    <a:pt x="9181" y="11336"/>
                    <a:pt x="9514" y="11097"/>
                    <a:pt x="9835" y="10836"/>
                  </a:cubicBezTo>
                  <a:cubicBezTo>
                    <a:pt x="9895" y="10716"/>
                    <a:pt x="9943" y="10597"/>
                    <a:pt x="10002" y="10478"/>
                  </a:cubicBezTo>
                  <a:lnTo>
                    <a:pt x="10002" y="10478"/>
                  </a:lnTo>
                  <a:cubicBezTo>
                    <a:pt x="9585" y="10800"/>
                    <a:pt x="9157" y="11109"/>
                    <a:pt x="8728" y="11419"/>
                  </a:cubicBezTo>
                  <a:cubicBezTo>
                    <a:pt x="8621" y="11490"/>
                    <a:pt x="8526" y="11574"/>
                    <a:pt x="8430" y="11645"/>
                  </a:cubicBezTo>
                  <a:cubicBezTo>
                    <a:pt x="8097" y="11062"/>
                    <a:pt x="7764" y="10466"/>
                    <a:pt x="7430" y="9859"/>
                  </a:cubicBezTo>
                  <a:cubicBezTo>
                    <a:pt x="7514" y="9800"/>
                    <a:pt x="7609" y="9728"/>
                    <a:pt x="7692" y="9669"/>
                  </a:cubicBezTo>
                  <a:cubicBezTo>
                    <a:pt x="8157" y="9323"/>
                    <a:pt x="8621" y="8978"/>
                    <a:pt x="9062" y="8657"/>
                  </a:cubicBezTo>
                  <a:cubicBezTo>
                    <a:pt x="9395" y="9252"/>
                    <a:pt x="9716" y="9824"/>
                    <a:pt x="10026" y="10383"/>
                  </a:cubicBezTo>
                  <a:cubicBezTo>
                    <a:pt x="10062" y="10300"/>
                    <a:pt x="10097" y="10240"/>
                    <a:pt x="10121" y="10169"/>
                  </a:cubicBezTo>
                  <a:cubicBezTo>
                    <a:pt x="9824" y="9633"/>
                    <a:pt x="9526" y="9097"/>
                    <a:pt x="9216" y="8538"/>
                  </a:cubicBezTo>
                  <a:cubicBezTo>
                    <a:pt x="9776" y="8121"/>
                    <a:pt x="10324" y="7716"/>
                    <a:pt x="10847" y="7311"/>
                  </a:cubicBezTo>
                  <a:cubicBezTo>
                    <a:pt x="10943" y="7466"/>
                    <a:pt x="11026" y="7621"/>
                    <a:pt x="11109" y="7776"/>
                  </a:cubicBezTo>
                  <a:lnTo>
                    <a:pt x="11193" y="7549"/>
                  </a:lnTo>
                  <a:cubicBezTo>
                    <a:pt x="11133" y="7430"/>
                    <a:pt x="11062" y="7323"/>
                    <a:pt x="11002" y="7204"/>
                  </a:cubicBezTo>
                  <a:cubicBezTo>
                    <a:pt x="11145" y="7085"/>
                    <a:pt x="11300" y="6990"/>
                    <a:pt x="11443" y="6871"/>
                  </a:cubicBezTo>
                  <a:cubicBezTo>
                    <a:pt x="11490" y="6764"/>
                    <a:pt x="11514" y="6656"/>
                    <a:pt x="11562" y="6549"/>
                  </a:cubicBezTo>
                  <a:lnTo>
                    <a:pt x="11562" y="6549"/>
                  </a:lnTo>
                  <a:cubicBezTo>
                    <a:pt x="11336" y="6716"/>
                    <a:pt x="11133" y="6871"/>
                    <a:pt x="10907" y="7026"/>
                  </a:cubicBezTo>
                  <a:cubicBezTo>
                    <a:pt x="10586" y="6454"/>
                    <a:pt x="10252" y="5859"/>
                    <a:pt x="9907" y="5240"/>
                  </a:cubicBezTo>
                  <a:cubicBezTo>
                    <a:pt x="10478" y="4823"/>
                    <a:pt x="11026" y="4406"/>
                    <a:pt x="11550" y="4025"/>
                  </a:cubicBezTo>
                  <a:cubicBezTo>
                    <a:pt x="11740" y="4370"/>
                    <a:pt x="11919" y="4692"/>
                    <a:pt x="12098" y="5025"/>
                  </a:cubicBezTo>
                  <a:cubicBezTo>
                    <a:pt x="12133" y="4942"/>
                    <a:pt x="12157" y="4859"/>
                    <a:pt x="12193" y="4787"/>
                  </a:cubicBezTo>
                  <a:cubicBezTo>
                    <a:pt x="12026" y="4501"/>
                    <a:pt x="11859" y="4204"/>
                    <a:pt x="11693" y="3918"/>
                  </a:cubicBezTo>
                  <a:cubicBezTo>
                    <a:pt x="11979" y="3692"/>
                    <a:pt x="12264" y="3489"/>
                    <a:pt x="12550" y="3299"/>
                  </a:cubicBezTo>
                  <a:lnTo>
                    <a:pt x="12550" y="3085"/>
                  </a:lnTo>
                  <a:cubicBezTo>
                    <a:pt x="12252" y="3311"/>
                    <a:pt x="11931" y="3537"/>
                    <a:pt x="11609" y="3775"/>
                  </a:cubicBezTo>
                  <a:cubicBezTo>
                    <a:pt x="11538" y="3656"/>
                    <a:pt x="11478" y="3513"/>
                    <a:pt x="11395" y="3394"/>
                  </a:cubicBezTo>
                  <a:lnTo>
                    <a:pt x="10597" y="1965"/>
                  </a:lnTo>
                  <a:cubicBezTo>
                    <a:pt x="10907" y="1751"/>
                    <a:pt x="11205" y="1525"/>
                    <a:pt x="11490" y="1299"/>
                  </a:cubicBezTo>
                  <a:cubicBezTo>
                    <a:pt x="11443" y="1275"/>
                    <a:pt x="11395" y="1239"/>
                    <a:pt x="11336" y="1215"/>
                  </a:cubicBezTo>
                  <a:cubicBezTo>
                    <a:pt x="11074" y="1406"/>
                    <a:pt x="10788" y="1608"/>
                    <a:pt x="10502" y="1823"/>
                  </a:cubicBezTo>
                  <a:cubicBezTo>
                    <a:pt x="10300" y="1453"/>
                    <a:pt x="10085" y="1072"/>
                    <a:pt x="9883" y="715"/>
                  </a:cubicBezTo>
                  <a:cubicBezTo>
                    <a:pt x="9824" y="703"/>
                    <a:pt x="9776" y="703"/>
                    <a:pt x="9716" y="691"/>
                  </a:cubicBezTo>
                  <a:lnTo>
                    <a:pt x="9657" y="691"/>
                  </a:lnTo>
                  <a:cubicBezTo>
                    <a:pt x="9883" y="1096"/>
                    <a:pt x="10121" y="1513"/>
                    <a:pt x="10359" y="1942"/>
                  </a:cubicBezTo>
                  <a:cubicBezTo>
                    <a:pt x="9835" y="2323"/>
                    <a:pt x="9288" y="2727"/>
                    <a:pt x="8704" y="3144"/>
                  </a:cubicBezTo>
                  <a:cubicBezTo>
                    <a:pt x="8359" y="2537"/>
                    <a:pt x="8026" y="1942"/>
                    <a:pt x="7704" y="1358"/>
                  </a:cubicBezTo>
                  <a:cubicBezTo>
                    <a:pt x="8026" y="1132"/>
                    <a:pt x="8323" y="918"/>
                    <a:pt x="8621" y="691"/>
                  </a:cubicBezTo>
                  <a:cubicBezTo>
                    <a:pt x="8514" y="691"/>
                    <a:pt x="8395" y="703"/>
                    <a:pt x="8288" y="715"/>
                  </a:cubicBezTo>
                  <a:cubicBezTo>
                    <a:pt x="8061" y="882"/>
                    <a:pt x="7859" y="1049"/>
                    <a:pt x="7621" y="1215"/>
                  </a:cubicBezTo>
                  <a:cubicBezTo>
                    <a:pt x="7549" y="1072"/>
                    <a:pt x="7466" y="953"/>
                    <a:pt x="7395" y="822"/>
                  </a:cubicBezTo>
                  <a:cubicBezTo>
                    <a:pt x="7335" y="834"/>
                    <a:pt x="7264" y="834"/>
                    <a:pt x="7204" y="858"/>
                  </a:cubicBezTo>
                  <a:cubicBezTo>
                    <a:pt x="7287" y="1001"/>
                    <a:pt x="7383" y="1168"/>
                    <a:pt x="7466" y="1311"/>
                  </a:cubicBezTo>
                  <a:cubicBezTo>
                    <a:pt x="6930" y="1703"/>
                    <a:pt x="6383" y="2120"/>
                    <a:pt x="5823" y="2537"/>
                  </a:cubicBezTo>
                  <a:cubicBezTo>
                    <a:pt x="5478" y="1930"/>
                    <a:pt x="5132" y="1334"/>
                    <a:pt x="4823" y="751"/>
                  </a:cubicBezTo>
                  <a:cubicBezTo>
                    <a:pt x="4942" y="656"/>
                    <a:pt x="5049" y="584"/>
                    <a:pt x="5168" y="501"/>
                  </a:cubicBezTo>
                  <a:cubicBezTo>
                    <a:pt x="5085" y="465"/>
                    <a:pt x="5013" y="453"/>
                    <a:pt x="4954" y="418"/>
                  </a:cubicBezTo>
                  <a:cubicBezTo>
                    <a:pt x="4882" y="477"/>
                    <a:pt x="4811" y="525"/>
                    <a:pt x="4728" y="584"/>
                  </a:cubicBezTo>
                  <a:cubicBezTo>
                    <a:pt x="4668" y="477"/>
                    <a:pt x="4609" y="382"/>
                    <a:pt x="4573" y="287"/>
                  </a:cubicBezTo>
                  <a:cubicBezTo>
                    <a:pt x="4490" y="263"/>
                    <a:pt x="4406" y="239"/>
                    <a:pt x="4335" y="215"/>
                  </a:cubicBezTo>
                  <a:lnTo>
                    <a:pt x="4335" y="215"/>
                  </a:lnTo>
                  <a:cubicBezTo>
                    <a:pt x="4418" y="382"/>
                    <a:pt x="4513" y="525"/>
                    <a:pt x="4597" y="691"/>
                  </a:cubicBezTo>
                  <a:cubicBezTo>
                    <a:pt x="4073" y="1072"/>
                    <a:pt x="3561" y="1465"/>
                    <a:pt x="3025" y="1846"/>
                  </a:cubicBezTo>
                  <a:cubicBezTo>
                    <a:pt x="2989" y="1870"/>
                    <a:pt x="2977" y="1894"/>
                    <a:pt x="2942" y="1906"/>
                  </a:cubicBezTo>
                  <a:cubicBezTo>
                    <a:pt x="2573" y="1239"/>
                    <a:pt x="2204" y="596"/>
                    <a:pt x="1870" y="1"/>
                  </a:cubicBezTo>
                  <a:close/>
                </a:path>
              </a:pathLst>
            </a:custGeom>
            <a:solidFill>
              <a:srgbClr val="FFE2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712;p63">
              <a:extLst>
                <a:ext uri="{FF2B5EF4-FFF2-40B4-BE49-F238E27FC236}">
                  <a16:creationId xmlns:a16="http://schemas.microsoft.com/office/drawing/2014/main" id="{E98136BA-1C73-6C11-1C6A-6D5195334595}"/>
                </a:ext>
              </a:extLst>
            </p:cNvPr>
            <p:cNvSpPr/>
            <p:nvPr/>
          </p:nvSpPr>
          <p:spPr>
            <a:xfrm>
              <a:off x="4280575" y="3419300"/>
              <a:ext cx="113725" cy="248875"/>
            </a:xfrm>
            <a:custGeom>
              <a:avLst/>
              <a:gdLst/>
              <a:ahLst/>
              <a:cxnLst/>
              <a:rect l="l" t="t" r="r" b="b"/>
              <a:pathLst>
                <a:path w="4549" h="9955" extrusionOk="0">
                  <a:moveTo>
                    <a:pt x="2537" y="1"/>
                  </a:moveTo>
                  <a:cubicBezTo>
                    <a:pt x="2263" y="12"/>
                    <a:pt x="2084" y="548"/>
                    <a:pt x="2096" y="1203"/>
                  </a:cubicBezTo>
                  <a:cubicBezTo>
                    <a:pt x="2120" y="1405"/>
                    <a:pt x="2144" y="1620"/>
                    <a:pt x="2192" y="1786"/>
                  </a:cubicBezTo>
                  <a:cubicBezTo>
                    <a:pt x="2144" y="1667"/>
                    <a:pt x="2072" y="1548"/>
                    <a:pt x="2001" y="1405"/>
                  </a:cubicBezTo>
                  <a:cubicBezTo>
                    <a:pt x="1710" y="933"/>
                    <a:pt x="1334" y="622"/>
                    <a:pt x="1087" y="622"/>
                  </a:cubicBezTo>
                  <a:cubicBezTo>
                    <a:pt x="1042" y="622"/>
                    <a:pt x="1001" y="633"/>
                    <a:pt x="965" y="655"/>
                  </a:cubicBezTo>
                  <a:cubicBezTo>
                    <a:pt x="751" y="786"/>
                    <a:pt x="846" y="1346"/>
                    <a:pt x="1191" y="1917"/>
                  </a:cubicBezTo>
                  <a:cubicBezTo>
                    <a:pt x="1486" y="2395"/>
                    <a:pt x="1868" y="2708"/>
                    <a:pt x="2106" y="2708"/>
                  </a:cubicBezTo>
                  <a:cubicBezTo>
                    <a:pt x="2147" y="2708"/>
                    <a:pt x="2184" y="2699"/>
                    <a:pt x="2215" y="2679"/>
                  </a:cubicBezTo>
                  <a:lnTo>
                    <a:pt x="2215" y="2679"/>
                  </a:lnTo>
                  <a:cubicBezTo>
                    <a:pt x="2430" y="8156"/>
                    <a:pt x="48" y="9597"/>
                    <a:pt x="48" y="9597"/>
                  </a:cubicBezTo>
                  <a:lnTo>
                    <a:pt x="1" y="9954"/>
                  </a:lnTo>
                  <a:cubicBezTo>
                    <a:pt x="2930" y="8394"/>
                    <a:pt x="3025" y="4144"/>
                    <a:pt x="2965" y="2620"/>
                  </a:cubicBezTo>
                  <a:lnTo>
                    <a:pt x="2965" y="2620"/>
                  </a:lnTo>
                  <a:cubicBezTo>
                    <a:pt x="2986" y="2625"/>
                    <a:pt x="3009" y="2628"/>
                    <a:pt x="3033" y="2628"/>
                  </a:cubicBezTo>
                  <a:cubicBezTo>
                    <a:pt x="3278" y="2628"/>
                    <a:pt x="3664" y="2352"/>
                    <a:pt x="3989" y="1917"/>
                  </a:cubicBezTo>
                  <a:cubicBezTo>
                    <a:pt x="4394" y="1405"/>
                    <a:pt x="4549" y="858"/>
                    <a:pt x="4335" y="691"/>
                  </a:cubicBezTo>
                  <a:cubicBezTo>
                    <a:pt x="4296" y="663"/>
                    <a:pt x="4249" y="650"/>
                    <a:pt x="4195" y="650"/>
                  </a:cubicBezTo>
                  <a:cubicBezTo>
                    <a:pt x="3948" y="650"/>
                    <a:pt x="3560" y="926"/>
                    <a:pt x="3227" y="1346"/>
                  </a:cubicBezTo>
                  <a:cubicBezTo>
                    <a:pt x="3156" y="1453"/>
                    <a:pt x="3085" y="1560"/>
                    <a:pt x="3025" y="1667"/>
                  </a:cubicBezTo>
                  <a:cubicBezTo>
                    <a:pt x="3037" y="1513"/>
                    <a:pt x="3049" y="1346"/>
                    <a:pt x="3049" y="1167"/>
                  </a:cubicBezTo>
                  <a:cubicBezTo>
                    <a:pt x="3025" y="512"/>
                    <a:pt x="2787" y="1"/>
                    <a:pt x="2537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713;p63">
              <a:extLst>
                <a:ext uri="{FF2B5EF4-FFF2-40B4-BE49-F238E27FC236}">
                  <a16:creationId xmlns:a16="http://schemas.microsoft.com/office/drawing/2014/main" id="{419F476B-11E7-8FF4-FAFF-759BBE8A7050}"/>
                </a:ext>
              </a:extLst>
            </p:cNvPr>
            <p:cNvSpPr/>
            <p:nvPr/>
          </p:nvSpPr>
          <p:spPr>
            <a:xfrm>
              <a:off x="3838575" y="3328675"/>
              <a:ext cx="93475" cy="256450"/>
            </a:xfrm>
            <a:custGeom>
              <a:avLst/>
              <a:gdLst/>
              <a:ahLst/>
              <a:cxnLst/>
              <a:rect l="l" t="t" r="r" b="b"/>
              <a:pathLst>
                <a:path w="3739" h="10258" extrusionOk="0">
                  <a:moveTo>
                    <a:pt x="2121" y="1"/>
                  </a:moveTo>
                  <a:cubicBezTo>
                    <a:pt x="1867" y="1"/>
                    <a:pt x="1562" y="447"/>
                    <a:pt x="1405" y="1042"/>
                  </a:cubicBezTo>
                  <a:cubicBezTo>
                    <a:pt x="1357" y="1209"/>
                    <a:pt x="1322" y="1387"/>
                    <a:pt x="1322" y="1542"/>
                  </a:cubicBezTo>
                  <a:cubicBezTo>
                    <a:pt x="1298" y="1423"/>
                    <a:pt x="1250" y="1304"/>
                    <a:pt x="1191" y="1185"/>
                  </a:cubicBezTo>
                  <a:cubicBezTo>
                    <a:pt x="947" y="655"/>
                    <a:pt x="581" y="286"/>
                    <a:pt x="344" y="286"/>
                  </a:cubicBezTo>
                  <a:cubicBezTo>
                    <a:pt x="315" y="286"/>
                    <a:pt x="287" y="292"/>
                    <a:pt x="262" y="304"/>
                  </a:cubicBezTo>
                  <a:cubicBezTo>
                    <a:pt x="24" y="411"/>
                    <a:pt x="48" y="970"/>
                    <a:pt x="333" y="1566"/>
                  </a:cubicBezTo>
                  <a:cubicBezTo>
                    <a:pt x="579" y="2093"/>
                    <a:pt x="929" y="2459"/>
                    <a:pt x="1179" y="2459"/>
                  </a:cubicBezTo>
                  <a:cubicBezTo>
                    <a:pt x="1183" y="2459"/>
                    <a:pt x="1187" y="2459"/>
                    <a:pt x="1191" y="2459"/>
                  </a:cubicBezTo>
                  <a:lnTo>
                    <a:pt x="1191" y="2459"/>
                  </a:lnTo>
                  <a:cubicBezTo>
                    <a:pt x="810" y="3947"/>
                    <a:pt x="0" y="8114"/>
                    <a:pt x="2548" y="10257"/>
                  </a:cubicBezTo>
                  <a:lnTo>
                    <a:pt x="2596" y="9900"/>
                  </a:lnTo>
                  <a:cubicBezTo>
                    <a:pt x="2596" y="9900"/>
                    <a:pt x="572" y="7983"/>
                    <a:pt x="1905" y="2673"/>
                  </a:cubicBezTo>
                  <a:lnTo>
                    <a:pt x="1905" y="2673"/>
                  </a:lnTo>
                  <a:lnTo>
                    <a:pt x="1905" y="2685"/>
                  </a:lnTo>
                  <a:cubicBezTo>
                    <a:pt x="1948" y="2725"/>
                    <a:pt x="2008" y="2744"/>
                    <a:pt x="2080" y="2744"/>
                  </a:cubicBezTo>
                  <a:cubicBezTo>
                    <a:pt x="2328" y="2744"/>
                    <a:pt x="2721" y="2518"/>
                    <a:pt x="3072" y="2149"/>
                  </a:cubicBezTo>
                  <a:cubicBezTo>
                    <a:pt x="3524" y="1673"/>
                    <a:pt x="3739" y="1137"/>
                    <a:pt x="3548" y="959"/>
                  </a:cubicBezTo>
                  <a:cubicBezTo>
                    <a:pt x="3505" y="918"/>
                    <a:pt x="3445" y="899"/>
                    <a:pt x="3373" y="899"/>
                  </a:cubicBezTo>
                  <a:cubicBezTo>
                    <a:pt x="3125" y="899"/>
                    <a:pt x="2732" y="1125"/>
                    <a:pt x="2381" y="1494"/>
                  </a:cubicBezTo>
                  <a:cubicBezTo>
                    <a:pt x="2274" y="1601"/>
                    <a:pt x="2191" y="1697"/>
                    <a:pt x="2119" y="1816"/>
                  </a:cubicBezTo>
                  <a:cubicBezTo>
                    <a:pt x="2191" y="1661"/>
                    <a:pt x="2262" y="1482"/>
                    <a:pt x="2322" y="1268"/>
                  </a:cubicBezTo>
                  <a:cubicBezTo>
                    <a:pt x="2488" y="625"/>
                    <a:pt x="2417" y="66"/>
                    <a:pt x="2167" y="6"/>
                  </a:cubicBezTo>
                  <a:cubicBezTo>
                    <a:pt x="2152" y="3"/>
                    <a:pt x="2136" y="1"/>
                    <a:pt x="2121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714;p63">
              <a:extLst>
                <a:ext uri="{FF2B5EF4-FFF2-40B4-BE49-F238E27FC236}">
                  <a16:creationId xmlns:a16="http://schemas.microsoft.com/office/drawing/2014/main" id="{95DF8265-1AC9-6497-766C-0D2F2EE80F4B}"/>
                </a:ext>
              </a:extLst>
            </p:cNvPr>
            <p:cNvSpPr/>
            <p:nvPr/>
          </p:nvSpPr>
          <p:spPr>
            <a:xfrm>
              <a:off x="3783200" y="3634175"/>
              <a:ext cx="511700" cy="399800"/>
            </a:xfrm>
            <a:custGeom>
              <a:avLst/>
              <a:gdLst/>
              <a:ahLst/>
              <a:cxnLst/>
              <a:rect l="l" t="t" r="r" b="b"/>
              <a:pathLst>
                <a:path w="20468" h="15992" extrusionOk="0">
                  <a:moveTo>
                    <a:pt x="10337" y="1"/>
                  </a:moveTo>
                  <a:cubicBezTo>
                    <a:pt x="9653" y="1"/>
                    <a:pt x="8976" y="58"/>
                    <a:pt x="8263" y="252"/>
                  </a:cubicBezTo>
                  <a:cubicBezTo>
                    <a:pt x="7073" y="585"/>
                    <a:pt x="5954" y="1145"/>
                    <a:pt x="5013" y="1954"/>
                  </a:cubicBezTo>
                  <a:cubicBezTo>
                    <a:pt x="2894" y="3788"/>
                    <a:pt x="1774" y="6729"/>
                    <a:pt x="2155" y="9515"/>
                  </a:cubicBezTo>
                  <a:cubicBezTo>
                    <a:pt x="1239" y="9562"/>
                    <a:pt x="393" y="10289"/>
                    <a:pt x="191" y="11194"/>
                  </a:cubicBezTo>
                  <a:cubicBezTo>
                    <a:pt x="0" y="12099"/>
                    <a:pt x="477" y="13111"/>
                    <a:pt x="1298" y="13527"/>
                  </a:cubicBezTo>
                  <a:cubicBezTo>
                    <a:pt x="1591" y="13684"/>
                    <a:pt x="1918" y="13758"/>
                    <a:pt x="2246" y="13758"/>
                  </a:cubicBezTo>
                  <a:cubicBezTo>
                    <a:pt x="2841" y="13758"/>
                    <a:pt x="3440" y="13516"/>
                    <a:pt x="3846" y="13087"/>
                  </a:cubicBezTo>
                  <a:lnTo>
                    <a:pt x="3846" y="13087"/>
                  </a:lnTo>
                  <a:cubicBezTo>
                    <a:pt x="3810" y="14111"/>
                    <a:pt x="4584" y="15099"/>
                    <a:pt x="5584" y="15313"/>
                  </a:cubicBezTo>
                  <a:cubicBezTo>
                    <a:pt x="5737" y="15348"/>
                    <a:pt x="5891" y="15364"/>
                    <a:pt x="6045" y="15364"/>
                  </a:cubicBezTo>
                  <a:cubicBezTo>
                    <a:pt x="6906" y="15364"/>
                    <a:pt x="7759" y="14851"/>
                    <a:pt x="8132" y="14063"/>
                  </a:cubicBezTo>
                  <a:cubicBezTo>
                    <a:pt x="8275" y="15075"/>
                    <a:pt x="9228" y="15932"/>
                    <a:pt x="10252" y="15956"/>
                  </a:cubicBezTo>
                  <a:cubicBezTo>
                    <a:pt x="10275" y="15957"/>
                    <a:pt x="10298" y="15957"/>
                    <a:pt x="10321" y="15957"/>
                  </a:cubicBezTo>
                  <a:cubicBezTo>
                    <a:pt x="11331" y="15957"/>
                    <a:pt x="12281" y="15195"/>
                    <a:pt x="12490" y="14206"/>
                  </a:cubicBezTo>
                  <a:cubicBezTo>
                    <a:pt x="12573" y="15170"/>
                    <a:pt x="13466" y="15992"/>
                    <a:pt x="14443" y="15992"/>
                  </a:cubicBezTo>
                  <a:cubicBezTo>
                    <a:pt x="15407" y="15992"/>
                    <a:pt x="16312" y="15170"/>
                    <a:pt x="16407" y="14206"/>
                  </a:cubicBezTo>
                  <a:cubicBezTo>
                    <a:pt x="16729" y="14880"/>
                    <a:pt x="17484" y="15324"/>
                    <a:pt x="18227" y="15324"/>
                  </a:cubicBezTo>
                  <a:cubicBezTo>
                    <a:pt x="18364" y="15324"/>
                    <a:pt x="18500" y="15309"/>
                    <a:pt x="18634" y="15277"/>
                  </a:cubicBezTo>
                  <a:cubicBezTo>
                    <a:pt x="19991" y="14944"/>
                    <a:pt x="20467" y="13372"/>
                    <a:pt x="19717" y="12253"/>
                  </a:cubicBezTo>
                  <a:cubicBezTo>
                    <a:pt x="19408" y="11837"/>
                    <a:pt x="18991" y="11539"/>
                    <a:pt x="18515" y="11384"/>
                  </a:cubicBezTo>
                  <a:cubicBezTo>
                    <a:pt x="18408" y="11360"/>
                    <a:pt x="18312" y="11325"/>
                    <a:pt x="18205" y="11313"/>
                  </a:cubicBezTo>
                  <a:cubicBezTo>
                    <a:pt x="19229" y="9051"/>
                    <a:pt x="19443" y="6003"/>
                    <a:pt x="18050" y="3848"/>
                  </a:cubicBezTo>
                  <a:cubicBezTo>
                    <a:pt x="16764" y="1835"/>
                    <a:pt x="14538" y="216"/>
                    <a:pt x="12097" y="73"/>
                  </a:cubicBezTo>
                  <a:cubicBezTo>
                    <a:pt x="11489" y="41"/>
                    <a:pt x="10911" y="1"/>
                    <a:pt x="10337" y="1"/>
                  </a:cubicBezTo>
                  <a:close/>
                </a:path>
              </a:pathLst>
            </a:custGeom>
            <a:solidFill>
              <a:srgbClr val="FF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715;p63">
              <a:extLst>
                <a:ext uri="{FF2B5EF4-FFF2-40B4-BE49-F238E27FC236}">
                  <a16:creationId xmlns:a16="http://schemas.microsoft.com/office/drawing/2014/main" id="{D08D7520-260B-6190-12C8-883BCBED81EC}"/>
                </a:ext>
              </a:extLst>
            </p:cNvPr>
            <p:cNvSpPr/>
            <p:nvPr/>
          </p:nvSpPr>
          <p:spPr>
            <a:xfrm>
              <a:off x="3958825" y="3842575"/>
              <a:ext cx="8950" cy="49125"/>
            </a:xfrm>
            <a:custGeom>
              <a:avLst/>
              <a:gdLst/>
              <a:ahLst/>
              <a:cxnLst/>
              <a:rect l="l" t="t" r="r" b="b"/>
              <a:pathLst>
                <a:path w="358" h="1965" extrusionOk="0">
                  <a:moveTo>
                    <a:pt x="298" y="0"/>
                  </a:moveTo>
                  <a:cubicBezTo>
                    <a:pt x="238" y="0"/>
                    <a:pt x="131" y="429"/>
                    <a:pt x="72" y="965"/>
                  </a:cubicBezTo>
                  <a:cubicBezTo>
                    <a:pt x="12" y="1500"/>
                    <a:pt x="0" y="1953"/>
                    <a:pt x="60" y="1965"/>
                  </a:cubicBezTo>
                  <a:cubicBezTo>
                    <a:pt x="119" y="1965"/>
                    <a:pt x="226" y="1536"/>
                    <a:pt x="286" y="1000"/>
                  </a:cubicBezTo>
                  <a:cubicBezTo>
                    <a:pt x="345" y="465"/>
                    <a:pt x="357" y="12"/>
                    <a:pt x="298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716;p63">
              <a:extLst>
                <a:ext uri="{FF2B5EF4-FFF2-40B4-BE49-F238E27FC236}">
                  <a16:creationId xmlns:a16="http://schemas.microsoft.com/office/drawing/2014/main" id="{39C0364C-9EF7-773B-A565-E547353F4239}"/>
                </a:ext>
              </a:extLst>
            </p:cNvPr>
            <p:cNvSpPr/>
            <p:nvPr/>
          </p:nvSpPr>
          <p:spPr>
            <a:xfrm>
              <a:off x="4125500" y="3857750"/>
              <a:ext cx="7775" cy="52100"/>
            </a:xfrm>
            <a:custGeom>
              <a:avLst/>
              <a:gdLst/>
              <a:ahLst/>
              <a:cxnLst/>
              <a:rect l="l" t="t" r="r" b="b"/>
              <a:pathLst>
                <a:path w="311" h="2084" extrusionOk="0">
                  <a:moveTo>
                    <a:pt x="251" y="0"/>
                  </a:moveTo>
                  <a:cubicBezTo>
                    <a:pt x="191" y="0"/>
                    <a:pt x="108" y="465"/>
                    <a:pt x="60" y="1036"/>
                  </a:cubicBezTo>
                  <a:cubicBezTo>
                    <a:pt x="1" y="1608"/>
                    <a:pt x="13" y="2084"/>
                    <a:pt x="72" y="2084"/>
                  </a:cubicBezTo>
                  <a:cubicBezTo>
                    <a:pt x="132" y="2084"/>
                    <a:pt x="227" y="1632"/>
                    <a:pt x="263" y="1060"/>
                  </a:cubicBezTo>
                  <a:cubicBezTo>
                    <a:pt x="310" y="477"/>
                    <a:pt x="298" y="24"/>
                    <a:pt x="251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717;p63">
              <a:extLst>
                <a:ext uri="{FF2B5EF4-FFF2-40B4-BE49-F238E27FC236}">
                  <a16:creationId xmlns:a16="http://schemas.microsoft.com/office/drawing/2014/main" id="{2DCE976B-A919-BF22-EFCD-B22904997C05}"/>
                </a:ext>
              </a:extLst>
            </p:cNvPr>
            <p:cNvSpPr/>
            <p:nvPr/>
          </p:nvSpPr>
          <p:spPr>
            <a:xfrm>
              <a:off x="4017750" y="3874125"/>
              <a:ext cx="61850" cy="32200"/>
            </a:xfrm>
            <a:custGeom>
              <a:avLst/>
              <a:gdLst/>
              <a:ahLst/>
              <a:cxnLst/>
              <a:rect l="l" t="t" r="r" b="b"/>
              <a:pathLst>
                <a:path w="2474" h="1288" extrusionOk="0">
                  <a:moveTo>
                    <a:pt x="72" y="0"/>
                  </a:moveTo>
                  <a:cubicBezTo>
                    <a:pt x="60" y="0"/>
                    <a:pt x="1" y="215"/>
                    <a:pt x="120" y="536"/>
                  </a:cubicBezTo>
                  <a:cubicBezTo>
                    <a:pt x="179" y="703"/>
                    <a:pt x="298" y="881"/>
                    <a:pt x="489" y="1024"/>
                  </a:cubicBezTo>
                  <a:cubicBezTo>
                    <a:pt x="667" y="1179"/>
                    <a:pt x="917" y="1274"/>
                    <a:pt x="1191" y="1286"/>
                  </a:cubicBezTo>
                  <a:cubicBezTo>
                    <a:pt x="1210" y="1287"/>
                    <a:pt x="1229" y="1287"/>
                    <a:pt x="1248" y="1287"/>
                  </a:cubicBezTo>
                  <a:cubicBezTo>
                    <a:pt x="1492" y="1287"/>
                    <a:pt x="1741" y="1217"/>
                    <a:pt x="1917" y="1096"/>
                  </a:cubicBezTo>
                  <a:cubicBezTo>
                    <a:pt x="2108" y="953"/>
                    <a:pt x="2239" y="798"/>
                    <a:pt x="2322" y="643"/>
                  </a:cubicBezTo>
                  <a:cubicBezTo>
                    <a:pt x="2473" y="341"/>
                    <a:pt x="2443" y="119"/>
                    <a:pt x="2408" y="119"/>
                  </a:cubicBezTo>
                  <a:cubicBezTo>
                    <a:pt x="2407" y="119"/>
                    <a:pt x="2407" y="119"/>
                    <a:pt x="2406" y="119"/>
                  </a:cubicBezTo>
                  <a:cubicBezTo>
                    <a:pt x="2382" y="119"/>
                    <a:pt x="2346" y="334"/>
                    <a:pt x="2179" y="584"/>
                  </a:cubicBezTo>
                  <a:cubicBezTo>
                    <a:pt x="2096" y="703"/>
                    <a:pt x="1977" y="857"/>
                    <a:pt x="1798" y="941"/>
                  </a:cubicBezTo>
                  <a:cubicBezTo>
                    <a:pt x="1646" y="1039"/>
                    <a:pt x="1443" y="1097"/>
                    <a:pt x="1246" y="1097"/>
                  </a:cubicBezTo>
                  <a:cubicBezTo>
                    <a:pt x="1228" y="1097"/>
                    <a:pt x="1209" y="1097"/>
                    <a:pt x="1191" y="1096"/>
                  </a:cubicBezTo>
                  <a:cubicBezTo>
                    <a:pt x="965" y="1072"/>
                    <a:pt x="751" y="1000"/>
                    <a:pt x="596" y="881"/>
                  </a:cubicBezTo>
                  <a:cubicBezTo>
                    <a:pt x="429" y="762"/>
                    <a:pt x="322" y="619"/>
                    <a:pt x="251" y="476"/>
                  </a:cubicBezTo>
                  <a:cubicBezTo>
                    <a:pt x="96" y="215"/>
                    <a:pt x="96" y="0"/>
                    <a:pt x="72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18;p63">
              <a:extLst>
                <a:ext uri="{FF2B5EF4-FFF2-40B4-BE49-F238E27FC236}">
                  <a16:creationId xmlns:a16="http://schemas.microsoft.com/office/drawing/2014/main" id="{E35178DB-4D99-4C79-5764-780821205F4B}"/>
                </a:ext>
              </a:extLst>
            </p:cNvPr>
            <p:cNvSpPr/>
            <p:nvPr/>
          </p:nvSpPr>
          <p:spPr>
            <a:xfrm>
              <a:off x="3813250" y="3434375"/>
              <a:ext cx="506650" cy="417500"/>
            </a:xfrm>
            <a:custGeom>
              <a:avLst/>
              <a:gdLst/>
              <a:ahLst/>
              <a:cxnLst/>
              <a:rect l="l" t="t" r="r" b="b"/>
              <a:pathLst>
                <a:path w="20266" h="16700" extrusionOk="0">
                  <a:moveTo>
                    <a:pt x="11041" y="1"/>
                  </a:moveTo>
                  <a:cubicBezTo>
                    <a:pt x="10806" y="1"/>
                    <a:pt x="10571" y="10"/>
                    <a:pt x="10336" y="29"/>
                  </a:cubicBezTo>
                  <a:cubicBezTo>
                    <a:pt x="9109" y="124"/>
                    <a:pt x="7895" y="481"/>
                    <a:pt x="6835" y="1100"/>
                  </a:cubicBezTo>
                  <a:cubicBezTo>
                    <a:pt x="4394" y="2505"/>
                    <a:pt x="2739" y="5184"/>
                    <a:pt x="2608" y="7994"/>
                  </a:cubicBezTo>
                  <a:cubicBezTo>
                    <a:pt x="2525" y="7983"/>
                    <a:pt x="2440" y="7978"/>
                    <a:pt x="2356" y="7978"/>
                  </a:cubicBezTo>
                  <a:cubicBezTo>
                    <a:pt x="1518" y="7978"/>
                    <a:pt x="683" y="8501"/>
                    <a:pt x="358" y="9280"/>
                  </a:cubicBezTo>
                  <a:cubicBezTo>
                    <a:pt x="1" y="10125"/>
                    <a:pt x="275" y="11208"/>
                    <a:pt x="1013" y="11780"/>
                  </a:cubicBezTo>
                  <a:cubicBezTo>
                    <a:pt x="1382" y="12064"/>
                    <a:pt x="1852" y="12207"/>
                    <a:pt x="2324" y="12207"/>
                  </a:cubicBezTo>
                  <a:cubicBezTo>
                    <a:pt x="2781" y="12207"/>
                    <a:pt x="3240" y="12073"/>
                    <a:pt x="3609" y="11804"/>
                  </a:cubicBezTo>
                  <a:lnTo>
                    <a:pt x="3609" y="11804"/>
                  </a:lnTo>
                  <a:cubicBezTo>
                    <a:pt x="3394" y="12804"/>
                    <a:pt x="3966" y="13923"/>
                    <a:pt x="4906" y="14316"/>
                  </a:cubicBezTo>
                  <a:cubicBezTo>
                    <a:pt x="5178" y="14438"/>
                    <a:pt x="5473" y="14495"/>
                    <a:pt x="5770" y="14495"/>
                  </a:cubicBezTo>
                  <a:cubicBezTo>
                    <a:pt x="6491" y="14495"/>
                    <a:pt x="7223" y="14156"/>
                    <a:pt x="7645" y="13566"/>
                  </a:cubicBezTo>
                  <a:lnTo>
                    <a:pt x="7645" y="13566"/>
                  </a:lnTo>
                  <a:cubicBezTo>
                    <a:pt x="7597" y="14590"/>
                    <a:pt x="8371" y="15590"/>
                    <a:pt x="9371" y="15804"/>
                  </a:cubicBezTo>
                  <a:cubicBezTo>
                    <a:pt x="9515" y="15837"/>
                    <a:pt x="9662" y="15853"/>
                    <a:pt x="9809" y="15853"/>
                  </a:cubicBezTo>
                  <a:cubicBezTo>
                    <a:pt x="10673" y="15853"/>
                    <a:pt x="11548" y="15309"/>
                    <a:pt x="11883" y="14495"/>
                  </a:cubicBezTo>
                  <a:lnTo>
                    <a:pt x="11883" y="14495"/>
                  </a:lnTo>
                  <a:cubicBezTo>
                    <a:pt x="11788" y="15471"/>
                    <a:pt x="12526" y="16435"/>
                    <a:pt x="13479" y="16614"/>
                  </a:cubicBezTo>
                  <a:cubicBezTo>
                    <a:pt x="13588" y="16634"/>
                    <a:pt x="13698" y="16644"/>
                    <a:pt x="13808" y="16644"/>
                  </a:cubicBezTo>
                  <a:cubicBezTo>
                    <a:pt x="14658" y="16644"/>
                    <a:pt x="15499" y="16055"/>
                    <a:pt x="15741" y="15233"/>
                  </a:cubicBezTo>
                  <a:cubicBezTo>
                    <a:pt x="15948" y="16061"/>
                    <a:pt x="16777" y="16700"/>
                    <a:pt x="17638" y="16700"/>
                  </a:cubicBezTo>
                  <a:cubicBezTo>
                    <a:pt x="17668" y="16700"/>
                    <a:pt x="17699" y="16699"/>
                    <a:pt x="17729" y="16697"/>
                  </a:cubicBezTo>
                  <a:cubicBezTo>
                    <a:pt x="19134" y="16638"/>
                    <a:pt x="19884" y="15173"/>
                    <a:pt x="19349" y="13935"/>
                  </a:cubicBezTo>
                  <a:cubicBezTo>
                    <a:pt x="19146" y="13518"/>
                    <a:pt x="18789" y="13125"/>
                    <a:pt x="18337" y="12887"/>
                  </a:cubicBezTo>
                  <a:cubicBezTo>
                    <a:pt x="18253" y="12852"/>
                    <a:pt x="18146" y="12804"/>
                    <a:pt x="18039" y="12756"/>
                  </a:cubicBezTo>
                  <a:cubicBezTo>
                    <a:pt x="19468" y="10732"/>
                    <a:pt x="20265" y="7768"/>
                    <a:pt x="19289" y="5386"/>
                  </a:cubicBezTo>
                  <a:cubicBezTo>
                    <a:pt x="17949" y="2071"/>
                    <a:pt x="14569" y="1"/>
                    <a:pt x="11041" y="1"/>
                  </a:cubicBezTo>
                  <a:close/>
                </a:path>
              </a:pathLst>
            </a:custGeom>
            <a:solidFill>
              <a:srgbClr val="AED2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719;p63">
              <a:extLst>
                <a:ext uri="{FF2B5EF4-FFF2-40B4-BE49-F238E27FC236}">
                  <a16:creationId xmlns:a16="http://schemas.microsoft.com/office/drawing/2014/main" id="{D061F38A-C088-A014-337A-50DA39890540}"/>
                </a:ext>
              </a:extLst>
            </p:cNvPr>
            <p:cNvSpPr/>
            <p:nvPr/>
          </p:nvSpPr>
          <p:spPr>
            <a:xfrm>
              <a:off x="3950775" y="3377025"/>
              <a:ext cx="151825" cy="151825"/>
            </a:xfrm>
            <a:custGeom>
              <a:avLst/>
              <a:gdLst/>
              <a:ahLst/>
              <a:cxnLst/>
              <a:rect l="l" t="t" r="r" b="b"/>
              <a:pathLst>
                <a:path w="6073" h="6073" extrusionOk="0">
                  <a:moveTo>
                    <a:pt x="3037" y="1"/>
                  </a:moveTo>
                  <a:cubicBezTo>
                    <a:pt x="1358" y="1"/>
                    <a:pt x="1" y="1358"/>
                    <a:pt x="1" y="3037"/>
                  </a:cubicBezTo>
                  <a:cubicBezTo>
                    <a:pt x="1" y="4716"/>
                    <a:pt x="1358" y="6073"/>
                    <a:pt x="3037" y="6073"/>
                  </a:cubicBezTo>
                  <a:cubicBezTo>
                    <a:pt x="4704" y="6073"/>
                    <a:pt x="6073" y="4716"/>
                    <a:pt x="6073" y="3037"/>
                  </a:cubicBezTo>
                  <a:cubicBezTo>
                    <a:pt x="6073" y="1358"/>
                    <a:pt x="4704" y="1"/>
                    <a:pt x="3037" y="1"/>
                  </a:cubicBezTo>
                  <a:close/>
                </a:path>
              </a:pathLst>
            </a:custGeom>
            <a:solidFill>
              <a:srgbClr val="FF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720;p63">
              <a:extLst>
                <a:ext uri="{FF2B5EF4-FFF2-40B4-BE49-F238E27FC236}">
                  <a16:creationId xmlns:a16="http://schemas.microsoft.com/office/drawing/2014/main" id="{7D4A5042-9D5A-3A04-3EF2-537A727E7246}"/>
                </a:ext>
              </a:extLst>
            </p:cNvPr>
            <p:cNvSpPr/>
            <p:nvPr/>
          </p:nvSpPr>
          <p:spPr>
            <a:xfrm>
              <a:off x="4006750" y="3341300"/>
              <a:ext cx="22925" cy="78975"/>
            </a:xfrm>
            <a:custGeom>
              <a:avLst/>
              <a:gdLst/>
              <a:ahLst/>
              <a:cxnLst/>
              <a:rect l="l" t="t" r="r" b="b"/>
              <a:pathLst>
                <a:path w="917" h="3159" extrusionOk="0">
                  <a:moveTo>
                    <a:pt x="63" y="0"/>
                  </a:moveTo>
                  <a:cubicBezTo>
                    <a:pt x="62" y="0"/>
                    <a:pt x="61" y="1"/>
                    <a:pt x="60" y="1"/>
                  </a:cubicBezTo>
                  <a:cubicBezTo>
                    <a:pt x="0" y="37"/>
                    <a:pt x="464" y="644"/>
                    <a:pt x="619" y="1537"/>
                  </a:cubicBezTo>
                  <a:cubicBezTo>
                    <a:pt x="798" y="2430"/>
                    <a:pt x="572" y="3144"/>
                    <a:pt x="631" y="3156"/>
                  </a:cubicBezTo>
                  <a:cubicBezTo>
                    <a:pt x="632" y="3158"/>
                    <a:pt x="634" y="3158"/>
                    <a:pt x="636" y="3158"/>
                  </a:cubicBezTo>
                  <a:cubicBezTo>
                    <a:pt x="666" y="3158"/>
                    <a:pt x="754" y="2984"/>
                    <a:pt x="810" y="2704"/>
                  </a:cubicBezTo>
                  <a:cubicBezTo>
                    <a:pt x="881" y="2406"/>
                    <a:pt x="917" y="1966"/>
                    <a:pt x="822" y="1489"/>
                  </a:cubicBezTo>
                  <a:cubicBezTo>
                    <a:pt x="738" y="1037"/>
                    <a:pt x="560" y="632"/>
                    <a:pt x="393" y="382"/>
                  </a:cubicBezTo>
                  <a:cubicBezTo>
                    <a:pt x="233" y="131"/>
                    <a:pt x="95" y="0"/>
                    <a:pt x="63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721;p63">
              <a:extLst>
                <a:ext uri="{FF2B5EF4-FFF2-40B4-BE49-F238E27FC236}">
                  <a16:creationId xmlns:a16="http://schemas.microsoft.com/office/drawing/2014/main" id="{29FC20DE-881B-36D3-8172-88E39B9375F7}"/>
                </a:ext>
              </a:extLst>
            </p:cNvPr>
            <p:cNvSpPr/>
            <p:nvPr/>
          </p:nvSpPr>
          <p:spPr>
            <a:xfrm>
              <a:off x="3990375" y="3406700"/>
              <a:ext cx="67275" cy="14400"/>
            </a:xfrm>
            <a:custGeom>
              <a:avLst/>
              <a:gdLst/>
              <a:ahLst/>
              <a:cxnLst/>
              <a:rect l="l" t="t" r="r" b="b"/>
              <a:pathLst>
                <a:path w="2691" h="576" extrusionOk="0">
                  <a:moveTo>
                    <a:pt x="2658" y="0"/>
                  </a:moveTo>
                  <a:cubicBezTo>
                    <a:pt x="2623" y="0"/>
                    <a:pt x="2496" y="75"/>
                    <a:pt x="2286" y="159"/>
                  </a:cubicBezTo>
                  <a:cubicBezTo>
                    <a:pt x="2060" y="243"/>
                    <a:pt x="1715" y="350"/>
                    <a:pt x="1346" y="350"/>
                  </a:cubicBezTo>
                  <a:cubicBezTo>
                    <a:pt x="977" y="350"/>
                    <a:pt x="631" y="266"/>
                    <a:pt x="405" y="171"/>
                  </a:cubicBezTo>
                  <a:cubicBezTo>
                    <a:pt x="205" y="91"/>
                    <a:pt x="81" y="20"/>
                    <a:pt x="39" y="20"/>
                  </a:cubicBezTo>
                  <a:cubicBezTo>
                    <a:pt x="31" y="20"/>
                    <a:pt x="26" y="22"/>
                    <a:pt x="24" y="28"/>
                  </a:cubicBezTo>
                  <a:cubicBezTo>
                    <a:pt x="0" y="40"/>
                    <a:pt x="107" y="171"/>
                    <a:pt x="345" y="302"/>
                  </a:cubicBezTo>
                  <a:cubicBezTo>
                    <a:pt x="572" y="433"/>
                    <a:pt x="941" y="576"/>
                    <a:pt x="1358" y="576"/>
                  </a:cubicBezTo>
                  <a:cubicBezTo>
                    <a:pt x="1774" y="576"/>
                    <a:pt x="2131" y="433"/>
                    <a:pt x="2370" y="302"/>
                  </a:cubicBezTo>
                  <a:cubicBezTo>
                    <a:pt x="2584" y="159"/>
                    <a:pt x="2691" y="28"/>
                    <a:pt x="2667" y="4"/>
                  </a:cubicBezTo>
                  <a:cubicBezTo>
                    <a:pt x="2666" y="2"/>
                    <a:pt x="2663" y="0"/>
                    <a:pt x="2658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722;p63">
              <a:extLst>
                <a:ext uri="{FF2B5EF4-FFF2-40B4-BE49-F238E27FC236}">
                  <a16:creationId xmlns:a16="http://schemas.microsoft.com/office/drawing/2014/main" id="{8191AD50-1EE2-15B2-3408-FE833C26C88B}"/>
                </a:ext>
              </a:extLst>
            </p:cNvPr>
            <p:cNvSpPr/>
            <p:nvPr/>
          </p:nvSpPr>
          <p:spPr>
            <a:xfrm>
              <a:off x="4057350" y="3546700"/>
              <a:ext cx="17875" cy="46750"/>
            </a:xfrm>
            <a:custGeom>
              <a:avLst/>
              <a:gdLst/>
              <a:ahLst/>
              <a:cxnLst/>
              <a:rect l="l" t="t" r="r" b="b"/>
              <a:pathLst>
                <a:path w="715" h="1870" extrusionOk="0">
                  <a:moveTo>
                    <a:pt x="676" y="0"/>
                  </a:moveTo>
                  <a:cubicBezTo>
                    <a:pt x="614" y="0"/>
                    <a:pt x="438" y="400"/>
                    <a:pt x="274" y="893"/>
                  </a:cubicBezTo>
                  <a:cubicBezTo>
                    <a:pt x="95" y="1417"/>
                    <a:pt x="0" y="1846"/>
                    <a:pt x="60" y="1870"/>
                  </a:cubicBezTo>
                  <a:cubicBezTo>
                    <a:pt x="60" y="1870"/>
                    <a:pt x="61" y="1870"/>
                    <a:pt x="62" y="1870"/>
                  </a:cubicBezTo>
                  <a:cubicBezTo>
                    <a:pt x="124" y="1870"/>
                    <a:pt x="300" y="1470"/>
                    <a:pt x="464" y="977"/>
                  </a:cubicBezTo>
                  <a:cubicBezTo>
                    <a:pt x="631" y="465"/>
                    <a:pt x="714" y="36"/>
                    <a:pt x="679" y="0"/>
                  </a:cubicBezTo>
                  <a:cubicBezTo>
                    <a:pt x="678" y="0"/>
                    <a:pt x="677" y="0"/>
                    <a:pt x="676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723;p63">
              <a:extLst>
                <a:ext uri="{FF2B5EF4-FFF2-40B4-BE49-F238E27FC236}">
                  <a16:creationId xmlns:a16="http://schemas.microsoft.com/office/drawing/2014/main" id="{F81A5EB1-3F01-1759-CA4B-F772E7870AEA}"/>
                </a:ext>
              </a:extLst>
            </p:cNvPr>
            <p:cNvSpPr/>
            <p:nvPr/>
          </p:nvSpPr>
          <p:spPr>
            <a:xfrm>
              <a:off x="4204675" y="3585100"/>
              <a:ext cx="15800" cy="48850"/>
            </a:xfrm>
            <a:custGeom>
              <a:avLst/>
              <a:gdLst/>
              <a:ahLst/>
              <a:cxnLst/>
              <a:rect l="l" t="t" r="r" b="b"/>
              <a:pathLst>
                <a:path w="632" h="1954" extrusionOk="0">
                  <a:moveTo>
                    <a:pt x="582" y="0"/>
                  </a:moveTo>
                  <a:cubicBezTo>
                    <a:pt x="520" y="0"/>
                    <a:pt x="356" y="413"/>
                    <a:pt x="227" y="953"/>
                  </a:cubicBezTo>
                  <a:cubicBezTo>
                    <a:pt x="72" y="1489"/>
                    <a:pt x="1" y="1941"/>
                    <a:pt x="60" y="1953"/>
                  </a:cubicBezTo>
                  <a:cubicBezTo>
                    <a:pt x="61" y="1953"/>
                    <a:pt x="62" y="1953"/>
                    <a:pt x="63" y="1953"/>
                  </a:cubicBezTo>
                  <a:cubicBezTo>
                    <a:pt x="124" y="1953"/>
                    <a:pt x="288" y="1540"/>
                    <a:pt x="417" y="1000"/>
                  </a:cubicBezTo>
                  <a:cubicBezTo>
                    <a:pt x="572" y="465"/>
                    <a:pt x="632" y="12"/>
                    <a:pt x="584" y="0"/>
                  </a:cubicBezTo>
                  <a:cubicBezTo>
                    <a:pt x="583" y="0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724;p63">
              <a:extLst>
                <a:ext uri="{FF2B5EF4-FFF2-40B4-BE49-F238E27FC236}">
                  <a16:creationId xmlns:a16="http://schemas.microsoft.com/office/drawing/2014/main" id="{6B39B1FD-E752-D465-521D-18308227DA46}"/>
                </a:ext>
              </a:extLst>
            </p:cNvPr>
            <p:cNvSpPr/>
            <p:nvPr/>
          </p:nvSpPr>
          <p:spPr>
            <a:xfrm>
              <a:off x="4100500" y="3586275"/>
              <a:ext cx="73550" cy="43700"/>
            </a:xfrm>
            <a:custGeom>
              <a:avLst/>
              <a:gdLst/>
              <a:ahLst/>
              <a:cxnLst/>
              <a:rect l="l" t="t" r="r" b="b"/>
              <a:pathLst>
                <a:path w="2942" h="1748" extrusionOk="0">
                  <a:moveTo>
                    <a:pt x="143" y="1"/>
                  </a:moveTo>
                  <a:lnTo>
                    <a:pt x="143" y="1"/>
                  </a:lnTo>
                  <a:cubicBezTo>
                    <a:pt x="1" y="727"/>
                    <a:pt x="417" y="1453"/>
                    <a:pt x="1155" y="1680"/>
                  </a:cubicBezTo>
                  <a:cubicBezTo>
                    <a:pt x="1303" y="1726"/>
                    <a:pt x="1453" y="1748"/>
                    <a:pt x="1599" y="1748"/>
                  </a:cubicBezTo>
                  <a:cubicBezTo>
                    <a:pt x="2173" y="1748"/>
                    <a:pt x="2704" y="1413"/>
                    <a:pt x="2941" y="882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725;p63">
              <a:extLst>
                <a:ext uri="{FF2B5EF4-FFF2-40B4-BE49-F238E27FC236}">
                  <a16:creationId xmlns:a16="http://schemas.microsoft.com/office/drawing/2014/main" id="{678EF8EB-B5B0-3DF8-472E-7D7481185355}"/>
                </a:ext>
              </a:extLst>
            </p:cNvPr>
            <p:cNvSpPr/>
            <p:nvPr/>
          </p:nvSpPr>
          <p:spPr>
            <a:xfrm>
              <a:off x="4103475" y="3462350"/>
              <a:ext cx="66100" cy="20475"/>
            </a:xfrm>
            <a:custGeom>
              <a:avLst/>
              <a:gdLst/>
              <a:ahLst/>
              <a:cxnLst/>
              <a:rect l="l" t="t" r="r" b="b"/>
              <a:pathLst>
                <a:path w="2644" h="819" extrusionOk="0">
                  <a:moveTo>
                    <a:pt x="1750" y="0"/>
                  </a:moveTo>
                  <a:cubicBezTo>
                    <a:pt x="1602" y="0"/>
                    <a:pt x="1442" y="10"/>
                    <a:pt x="1275" y="29"/>
                  </a:cubicBezTo>
                  <a:cubicBezTo>
                    <a:pt x="560" y="100"/>
                    <a:pt x="1" y="350"/>
                    <a:pt x="24" y="553"/>
                  </a:cubicBezTo>
                  <a:cubicBezTo>
                    <a:pt x="43" y="718"/>
                    <a:pt x="400" y="819"/>
                    <a:pt x="894" y="819"/>
                  </a:cubicBezTo>
                  <a:cubicBezTo>
                    <a:pt x="1042" y="819"/>
                    <a:pt x="1202" y="810"/>
                    <a:pt x="1370" y="791"/>
                  </a:cubicBezTo>
                  <a:cubicBezTo>
                    <a:pt x="2084" y="707"/>
                    <a:pt x="2644" y="469"/>
                    <a:pt x="2620" y="267"/>
                  </a:cubicBezTo>
                  <a:cubicBezTo>
                    <a:pt x="2602" y="102"/>
                    <a:pt x="2245" y="0"/>
                    <a:pt x="1750" y="0"/>
                  </a:cubicBezTo>
                  <a:close/>
                </a:path>
              </a:pathLst>
            </a:custGeom>
            <a:solidFill>
              <a:srgbClr val="FF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726;p63">
              <a:extLst>
                <a:ext uri="{FF2B5EF4-FFF2-40B4-BE49-F238E27FC236}">
                  <a16:creationId xmlns:a16="http://schemas.microsoft.com/office/drawing/2014/main" id="{92FBE4F3-D02D-F7D8-E6D7-0D10607BFBC6}"/>
                </a:ext>
              </a:extLst>
            </p:cNvPr>
            <p:cNvSpPr/>
            <p:nvPr/>
          </p:nvSpPr>
          <p:spPr>
            <a:xfrm>
              <a:off x="4138600" y="3512875"/>
              <a:ext cx="63125" cy="34700"/>
            </a:xfrm>
            <a:custGeom>
              <a:avLst/>
              <a:gdLst/>
              <a:ahLst/>
              <a:cxnLst/>
              <a:rect l="l" t="t" r="r" b="b"/>
              <a:pathLst>
                <a:path w="2525" h="1388" extrusionOk="0">
                  <a:moveTo>
                    <a:pt x="333" y="0"/>
                  </a:moveTo>
                  <a:cubicBezTo>
                    <a:pt x="211" y="0"/>
                    <a:pt x="127" y="30"/>
                    <a:pt x="96" y="91"/>
                  </a:cubicBezTo>
                  <a:cubicBezTo>
                    <a:pt x="1" y="282"/>
                    <a:pt x="441" y="710"/>
                    <a:pt x="1084" y="1044"/>
                  </a:cubicBezTo>
                  <a:cubicBezTo>
                    <a:pt x="1513" y="1266"/>
                    <a:pt x="1920" y="1388"/>
                    <a:pt x="2176" y="1388"/>
                  </a:cubicBezTo>
                  <a:cubicBezTo>
                    <a:pt x="2304" y="1388"/>
                    <a:pt x="2394" y="1357"/>
                    <a:pt x="2429" y="1294"/>
                  </a:cubicBezTo>
                  <a:cubicBezTo>
                    <a:pt x="2525" y="1103"/>
                    <a:pt x="2084" y="687"/>
                    <a:pt x="1441" y="353"/>
                  </a:cubicBezTo>
                  <a:cubicBezTo>
                    <a:pt x="1006" y="128"/>
                    <a:pt x="588" y="0"/>
                    <a:pt x="333" y="0"/>
                  </a:cubicBezTo>
                  <a:close/>
                </a:path>
              </a:pathLst>
            </a:custGeom>
            <a:solidFill>
              <a:srgbClr val="FFE2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727;p63">
              <a:extLst>
                <a:ext uri="{FF2B5EF4-FFF2-40B4-BE49-F238E27FC236}">
                  <a16:creationId xmlns:a16="http://schemas.microsoft.com/office/drawing/2014/main" id="{4A7AEA90-0A97-48EE-30C1-E5096E65D604}"/>
                </a:ext>
              </a:extLst>
            </p:cNvPr>
            <p:cNvSpPr/>
            <p:nvPr/>
          </p:nvSpPr>
          <p:spPr>
            <a:xfrm>
              <a:off x="4229375" y="3522450"/>
              <a:ext cx="43500" cy="56650"/>
            </a:xfrm>
            <a:custGeom>
              <a:avLst/>
              <a:gdLst/>
              <a:ahLst/>
              <a:cxnLst/>
              <a:rect l="l" t="t" r="r" b="b"/>
              <a:pathLst>
                <a:path w="1740" h="2266" extrusionOk="0">
                  <a:moveTo>
                    <a:pt x="247" y="1"/>
                  </a:moveTo>
                  <a:cubicBezTo>
                    <a:pt x="221" y="1"/>
                    <a:pt x="199" y="6"/>
                    <a:pt x="180" y="18"/>
                  </a:cubicBezTo>
                  <a:cubicBezTo>
                    <a:pt x="1" y="137"/>
                    <a:pt x="156" y="720"/>
                    <a:pt x="537" y="1339"/>
                  </a:cubicBezTo>
                  <a:cubicBezTo>
                    <a:pt x="873" y="1886"/>
                    <a:pt x="1274" y="2265"/>
                    <a:pt x="1486" y="2265"/>
                  </a:cubicBezTo>
                  <a:cubicBezTo>
                    <a:pt x="1515" y="2265"/>
                    <a:pt x="1540" y="2258"/>
                    <a:pt x="1561" y="2244"/>
                  </a:cubicBezTo>
                  <a:cubicBezTo>
                    <a:pt x="1739" y="2137"/>
                    <a:pt x="1584" y="1542"/>
                    <a:pt x="1203" y="935"/>
                  </a:cubicBezTo>
                  <a:cubicBezTo>
                    <a:pt x="864" y="382"/>
                    <a:pt x="457" y="1"/>
                    <a:pt x="247" y="1"/>
                  </a:cubicBezTo>
                  <a:close/>
                </a:path>
              </a:pathLst>
            </a:custGeom>
            <a:solidFill>
              <a:srgbClr val="FF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728;p63">
              <a:extLst>
                <a:ext uri="{FF2B5EF4-FFF2-40B4-BE49-F238E27FC236}">
                  <a16:creationId xmlns:a16="http://schemas.microsoft.com/office/drawing/2014/main" id="{04A42A9F-6B41-8AAD-7F85-A7303F0E0B9D}"/>
                </a:ext>
              </a:extLst>
            </p:cNvPr>
            <p:cNvSpPr/>
            <p:nvPr/>
          </p:nvSpPr>
          <p:spPr>
            <a:xfrm>
              <a:off x="4195750" y="3484050"/>
              <a:ext cx="66100" cy="19650"/>
            </a:xfrm>
            <a:custGeom>
              <a:avLst/>
              <a:gdLst/>
              <a:ahLst/>
              <a:cxnLst/>
              <a:rect l="l" t="t" r="r" b="b"/>
              <a:pathLst>
                <a:path w="2644" h="786" extrusionOk="0">
                  <a:moveTo>
                    <a:pt x="1126" y="1"/>
                  </a:moveTo>
                  <a:cubicBezTo>
                    <a:pt x="503" y="1"/>
                    <a:pt x="23" y="135"/>
                    <a:pt x="12" y="328"/>
                  </a:cubicBezTo>
                  <a:cubicBezTo>
                    <a:pt x="1" y="542"/>
                    <a:pt x="584" y="744"/>
                    <a:pt x="1298" y="780"/>
                  </a:cubicBezTo>
                  <a:cubicBezTo>
                    <a:pt x="1373" y="784"/>
                    <a:pt x="1447" y="785"/>
                    <a:pt x="1518" y="785"/>
                  </a:cubicBezTo>
                  <a:cubicBezTo>
                    <a:pt x="2141" y="785"/>
                    <a:pt x="2621" y="651"/>
                    <a:pt x="2632" y="459"/>
                  </a:cubicBezTo>
                  <a:cubicBezTo>
                    <a:pt x="2644" y="244"/>
                    <a:pt x="2060" y="42"/>
                    <a:pt x="1346" y="6"/>
                  </a:cubicBezTo>
                  <a:cubicBezTo>
                    <a:pt x="1271" y="2"/>
                    <a:pt x="1197" y="1"/>
                    <a:pt x="1126" y="1"/>
                  </a:cubicBezTo>
                  <a:close/>
                </a:path>
              </a:pathLst>
            </a:custGeom>
            <a:solidFill>
              <a:srgbClr val="FFE2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" name="Google Shape;3627;p63">
            <a:extLst>
              <a:ext uri="{FF2B5EF4-FFF2-40B4-BE49-F238E27FC236}">
                <a16:creationId xmlns:a16="http://schemas.microsoft.com/office/drawing/2014/main" id="{C28CA18F-475D-26A3-73A2-7D1DD082EC59}"/>
              </a:ext>
            </a:extLst>
          </p:cNvPr>
          <p:cNvGrpSpPr/>
          <p:nvPr/>
        </p:nvGrpSpPr>
        <p:grpSpPr>
          <a:xfrm>
            <a:off x="4933540" y="4871175"/>
            <a:ext cx="613980" cy="894362"/>
            <a:chOff x="1880275" y="3368750"/>
            <a:chExt cx="660825" cy="962600"/>
          </a:xfrm>
        </p:grpSpPr>
        <p:sp>
          <p:nvSpPr>
            <p:cNvPr id="49" name="Google Shape;3628;p63">
              <a:extLst>
                <a:ext uri="{FF2B5EF4-FFF2-40B4-BE49-F238E27FC236}">
                  <a16:creationId xmlns:a16="http://schemas.microsoft.com/office/drawing/2014/main" id="{B21B6552-E640-A3B9-19FB-78E263E62065}"/>
                </a:ext>
              </a:extLst>
            </p:cNvPr>
            <p:cNvSpPr/>
            <p:nvPr/>
          </p:nvSpPr>
          <p:spPr>
            <a:xfrm>
              <a:off x="1880275" y="3368750"/>
              <a:ext cx="660825" cy="962600"/>
            </a:xfrm>
            <a:custGeom>
              <a:avLst/>
              <a:gdLst/>
              <a:ahLst/>
              <a:cxnLst/>
              <a:rect l="l" t="t" r="r" b="b"/>
              <a:pathLst>
                <a:path w="26433" h="38504" extrusionOk="0">
                  <a:moveTo>
                    <a:pt x="10641" y="1"/>
                  </a:moveTo>
                  <a:cubicBezTo>
                    <a:pt x="10477" y="1"/>
                    <a:pt x="10316" y="12"/>
                    <a:pt x="10157" y="34"/>
                  </a:cubicBezTo>
                  <a:lnTo>
                    <a:pt x="9907" y="34"/>
                  </a:lnTo>
                  <a:cubicBezTo>
                    <a:pt x="8240" y="34"/>
                    <a:pt x="6525" y="903"/>
                    <a:pt x="5299" y="2356"/>
                  </a:cubicBezTo>
                  <a:cubicBezTo>
                    <a:pt x="4156" y="3725"/>
                    <a:pt x="3549" y="5392"/>
                    <a:pt x="3073" y="6987"/>
                  </a:cubicBezTo>
                  <a:cubicBezTo>
                    <a:pt x="1965" y="10607"/>
                    <a:pt x="1310" y="14250"/>
                    <a:pt x="679" y="18001"/>
                  </a:cubicBezTo>
                  <a:cubicBezTo>
                    <a:pt x="406" y="19548"/>
                    <a:pt x="1" y="21906"/>
                    <a:pt x="1358" y="23704"/>
                  </a:cubicBezTo>
                  <a:cubicBezTo>
                    <a:pt x="2144" y="24763"/>
                    <a:pt x="3418" y="25454"/>
                    <a:pt x="5120" y="25775"/>
                  </a:cubicBezTo>
                  <a:cubicBezTo>
                    <a:pt x="5287" y="25871"/>
                    <a:pt x="5466" y="25966"/>
                    <a:pt x="5668" y="26037"/>
                  </a:cubicBezTo>
                  <a:cubicBezTo>
                    <a:pt x="5942" y="26156"/>
                    <a:pt x="6275" y="26252"/>
                    <a:pt x="6680" y="26335"/>
                  </a:cubicBezTo>
                  <a:cubicBezTo>
                    <a:pt x="6752" y="26347"/>
                    <a:pt x="6835" y="26371"/>
                    <a:pt x="6918" y="26395"/>
                  </a:cubicBezTo>
                  <a:cubicBezTo>
                    <a:pt x="7228" y="26454"/>
                    <a:pt x="7526" y="26514"/>
                    <a:pt x="7787" y="26561"/>
                  </a:cubicBezTo>
                  <a:cubicBezTo>
                    <a:pt x="7907" y="26573"/>
                    <a:pt x="8026" y="26597"/>
                    <a:pt x="8145" y="26621"/>
                  </a:cubicBezTo>
                  <a:cubicBezTo>
                    <a:pt x="8192" y="26633"/>
                    <a:pt x="8240" y="26633"/>
                    <a:pt x="8276" y="26645"/>
                  </a:cubicBezTo>
                  <a:cubicBezTo>
                    <a:pt x="9038" y="26799"/>
                    <a:pt x="9800" y="26918"/>
                    <a:pt x="10562" y="26990"/>
                  </a:cubicBezTo>
                  <a:lnTo>
                    <a:pt x="11931" y="34503"/>
                  </a:lnTo>
                  <a:cubicBezTo>
                    <a:pt x="12157" y="35777"/>
                    <a:pt x="12550" y="37158"/>
                    <a:pt x="13705" y="37896"/>
                  </a:cubicBezTo>
                  <a:cubicBezTo>
                    <a:pt x="13895" y="38027"/>
                    <a:pt x="14098" y="38134"/>
                    <a:pt x="14324" y="38206"/>
                  </a:cubicBezTo>
                  <a:cubicBezTo>
                    <a:pt x="14336" y="38206"/>
                    <a:pt x="14360" y="38229"/>
                    <a:pt x="14372" y="38229"/>
                  </a:cubicBezTo>
                  <a:lnTo>
                    <a:pt x="14431" y="38241"/>
                  </a:lnTo>
                  <a:cubicBezTo>
                    <a:pt x="14669" y="38313"/>
                    <a:pt x="15300" y="38503"/>
                    <a:pt x="16003" y="38503"/>
                  </a:cubicBezTo>
                  <a:cubicBezTo>
                    <a:pt x="16562" y="38503"/>
                    <a:pt x="17027" y="38396"/>
                    <a:pt x="17455" y="38158"/>
                  </a:cubicBezTo>
                  <a:cubicBezTo>
                    <a:pt x="18301" y="37801"/>
                    <a:pt x="18967" y="37074"/>
                    <a:pt x="19301" y="36170"/>
                  </a:cubicBezTo>
                  <a:cubicBezTo>
                    <a:pt x="19706" y="35038"/>
                    <a:pt x="19598" y="33884"/>
                    <a:pt x="19444" y="32883"/>
                  </a:cubicBezTo>
                  <a:cubicBezTo>
                    <a:pt x="19110" y="30633"/>
                    <a:pt x="18610" y="28371"/>
                    <a:pt x="18110" y="26192"/>
                  </a:cubicBezTo>
                  <a:cubicBezTo>
                    <a:pt x="18348" y="26109"/>
                    <a:pt x="18586" y="26025"/>
                    <a:pt x="18813" y="25930"/>
                  </a:cubicBezTo>
                  <a:cubicBezTo>
                    <a:pt x="19110" y="25823"/>
                    <a:pt x="19396" y="25692"/>
                    <a:pt x="19694" y="25573"/>
                  </a:cubicBezTo>
                  <a:cubicBezTo>
                    <a:pt x="19849" y="25513"/>
                    <a:pt x="19979" y="25442"/>
                    <a:pt x="20122" y="25383"/>
                  </a:cubicBezTo>
                  <a:cubicBezTo>
                    <a:pt x="20563" y="25180"/>
                    <a:pt x="20992" y="24954"/>
                    <a:pt x="21408" y="24716"/>
                  </a:cubicBezTo>
                  <a:cubicBezTo>
                    <a:pt x="21873" y="24442"/>
                    <a:pt x="22289" y="24192"/>
                    <a:pt x="22670" y="23930"/>
                  </a:cubicBezTo>
                  <a:cubicBezTo>
                    <a:pt x="23254" y="23525"/>
                    <a:pt x="23778" y="23097"/>
                    <a:pt x="24278" y="22596"/>
                  </a:cubicBezTo>
                  <a:cubicBezTo>
                    <a:pt x="24444" y="22454"/>
                    <a:pt x="24611" y="22275"/>
                    <a:pt x="24766" y="22108"/>
                  </a:cubicBezTo>
                  <a:cubicBezTo>
                    <a:pt x="25087" y="21787"/>
                    <a:pt x="25397" y="21430"/>
                    <a:pt x="25742" y="21025"/>
                  </a:cubicBezTo>
                  <a:cubicBezTo>
                    <a:pt x="25778" y="20965"/>
                    <a:pt x="25825" y="20918"/>
                    <a:pt x="25873" y="20858"/>
                  </a:cubicBezTo>
                  <a:cubicBezTo>
                    <a:pt x="25956" y="20739"/>
                    <a:pt x="26111" y="20549"/>
                    <a:pt x="26218" y="20310"/>
                  </a:cubicBezTo>
                  <a:cubicBezTo>
                    <a:pt x="26278" y="20179"/>
                    <a:pt x="26314" y="20037"/>
                    <a:pt x="26349" y="19894"/>
                  </a:cubicBezTo>
                  <a:cubicBezTo>
                    <a:pt x="26433" y="19501"/>
                    <a:pt x="26409" y="19108"/>
                    <a:pt x="26278" y="18703"/>
                  </a:cubicBezTo>
                  <a:cubicBezTo>
                    <a:pt x="26242" y="18632"/>
                    <a:pt x="26230" y="18548"/>
                    <a:pt x="26195" y="18489"/>
                  </a:cubicBezTo>
                  <a:cubicBezTo>
                    <a:pt x="26123" y="18298"/>
                    <a:pt x="26040" y="18132"/>
                    <a:pt x="25956" y="18001"/>
                  </a:cubicBezTo>
                  <a:cubicBezTo>
                    <a:pt x="25766" y="17655"/>
                    <a:pt x="25575" y="17298"/>
                    <a:pt x="25361" y="16965"/>
                  </a:cubicBezTo>
                  <a:lnTo>
                    <a:pt x="25302" y="16870"/>
                  </a:lnTo>
                  <a:cubicBezTo>
                    <a:pt x="25230" y="16751"/>
                    <a:pt x="25171" y="16631"/>
                    <a:pt x="25099" y="16512"/>
                  </a:cubicBezTo>
                  <a:lnTo>
                    <a:pt x="25040" y="16405"/>
                  </a:lnTo>
                  <a:cubicBezTo>
                    <a:pt x="24766" y="15965"/>
                    <a:pt x="24504" y="15500"/>
                    <a:pt x="24194" y="15012"/>
                  </a:cubicBezTo>
                  <a:cubicBezTo>
                    <a:pt x="22861" y="12857"/>
                    <a:pt x="21361" y="10595"/>
                    <a:pt x="19468" y="7892"/>
                  </a:cubicBezTo>
                  <a:cubicBezTo>
                    <a:pt x="18444" y="6452"/>
                    <a:pt x="17384" y="4999"/>
                    <a:pt x="16336" y="3570"/>
                  </a:cubicBezTo>
                  <a:cubicBezTo>
                    <a:pt x="15265" y="2118"/>
                    <a:pt x="14407" y="1403"/>
                    <a:pt x="12848" y="594"/>
                  </a:cubicBezTo>
                  <a:cubicBezTo>
                    <a:pt x="12103" y="207"/>
                    <a:pt x="11351" y="1"/>
                    <a:pt x="106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629;p63">
              <a:extLst>
                <a:ext uri="{FF2B5EF4-FFF2-40B4-BE49-F238E27FC236}">
                  <a16:creationId xmlns:a16="http://schemas.microsoft.com/office/drawing/2014/main" id="{465AB3E0-D19E-EE0E-ACD6-7743371667B4}"/>
                </a:ext>
              </a:extLst>
            </p:cNvPr>
            <p:cNvSpPr/>
            <p:nvPr/>
          </p:nvSpPr>
          <p:spPr>
            <a:xfrm>
              <a:off x="1915100" y="3401575"/>
              <a:ext cx="224475" cy="584200"/>
            </a:xfrm>
            <a:custGeom>
              <a:avLst/>
              <a:gdLst/>
              <a:ahLst/>
              <a:cxnLst/>
              <a:rect l="l" t="t" r="r" b="b"/>
              <a:pathLst>
                <a:path w="8979" h="23368" extrusionOk="0">
                  <a:moveTo>
                    <a:pt x="8515" y="1"/>
                  </a:moveTo>
                  <a:cubicBezTo>
                    <a:pt x="7129" y="1"/>
                    <a:pt x="5795" y="794"/>
                    <a:pt x="4894" y="1876"/>
                  </a:cubicBezTo>
                  <a:cubicBezTo>
                    <a:pt x="3894" y="3067"/>
                    <a:pt x="3346" y="4579"/>
                    <a:pt x="2906" y="6067"/>
                  </a:cubicBezTo>
                  <a:cubicBezTo>
                    <a:pt x="1834" y="9603"/>
                    <a:pt x="1156" y="13271"/>
                    <a:pt x="549" y="16914"/>
                  </a:cubicBezTo>
                  <a:cubicBezTo>
                    <a:pt x="298" y="18438"/>
                    <a:pt x="1" y="20295"/>
                    <a:pt x="1001" y="21629"/>
                  </a:cubicBezTo>
                  <a:cubicBezTo>
                    <a:pt x="2025" y="23010"/>
                    <a:pt x="4049" y="23308"/>
                    <a:pt x="5656" y="23367"/>
                  </a:cubicBezTo>
                  <a:lnTo>
                    <a:pt x="8978" y="31"/>
                  </a:lnTo>
                  <a:cubicBezTo>
                    <a:pt x="8824" y="11"/>
                    <a:pt x="8669" y="1"/>
                    <a:pt x="8515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630;p63">
              <a:extLst>
                <a:ext uri="{FF2B5EF4-FFF2-40B4-BE49-F238E27FC236}">
                  <a16:creationId xmlns:a16="http://schemas.microsoft.com/office/drawing/2014/main" id="{6330A607-FBEA-5FA3-79C3-AB01FB69FD56}"/>
                </a:ext>
              </a:extLst>
            </p:cNvPr>
            <p:cNvSpPr/>
            <p:nvPr/>
          </p:nvSpPr>
          <p:spPr>
            <a:xfrm>
              <a:off x="2164250" y="3908050"/>
              <a:ext cx="153025" cy="390775"/>
            </a:xfrm>
            <a:custGeom>
              <a:avLst/>
              <a:gdLst/>
              <a:ahLst/>
              <a:cxnLst/>
              <a:rect l="l" t="t" r="r" b="b"/>
              <a:pathLst>
                <a:path w="6121" h="15631" extrusionOk="0">
                  <a:moveTo>
                    <a:pt x="3501" y="1"/>
                  </a:moveTo>
                  <a:lnTo>
                    <a:pt x="0" y="2727"/>
                  </a:lnTo>
                  <a:cubicBezTo>
                    <a:pt x="619" y="6037"/>
                    <a:pt x="1215" y="9359"/>
                    <a:pt x="1822" y="12681"/>
                  </a:cubicBezTo>
                  <a:cubicBezTo>
                    <a:pt x="1965" y="13538"/>
                    <a:pt x="2251" y="14717"/>
                    <a:pt x="3025" y="15229"/>
                  </a:cubicBezTo>
                  <a:cubicBezTo>
                    <a:pt x="3156" y="15312"/>
                    <a:pt x="3298" y="15371"/>
                    <a:pt x="3429" y="15419"/>
                  </a:cubicBezTo>
                  <a:lnTo>
                    <a:pt x="3441" y="15419"/>
                  </a:lnTo>
                  <a:cubicBezTo>
                    <a:pt x="3453" y="15419"/>
                    <a:pt x="3453" y="15419"/>
                    <a:pt x="3477" y="15431"/>
                  </a:cubicBezTo>
                  <a:cubicBezTo>
                    <a:pt x="3612" y="15476"/>
                    <a:pt x="4126" y="15630"/>
                    <a:pt x="4652" y="15630"/>
                  </a:cubicBezTo>
                  <a:cubicBezTo>
                    <a:pt x="4960" y="15630"/>
                    <a:pt x="5271" y="15577"/>
                    <a:pt x="5513" y="15419"/>
                  </a:cubicBezTo>
                  <a:cubicBezTo>
                    <a:pt x="5751" y="15252"/>
                    <a:pt x="5703" y="14967"/>
                    <a:pt x="5537" y="14669"/>
                  </a:cubicBezTo>
                  <a:cubicBezTo>
                    <a:pt x="5644" y="14514"/>
                    <a:pt x="5751" y="14336"/>
                    <a:pt x="5823" y="14157"/>
                  </a:cubicBezTo>
                  <a:cubicBezTo>
                    <a:pt x="6120" y="13324"/>
                    <a:pt x="6013" y="12383"/>
                    <a:pt x="5882" y="11490"/>
                  </a:cubicBezTo>
                  <a:cubicBezTo>
                    <a:pt x="5322" y="7656"/>
                    <a:pt x="4251" y="3822"/>
                    <a:pt x="3501" y="1"/>
                  </a:cubicBezTo>
                  <a:close/>
                </a:path>
              </a:pathLst>
            </a:custGeom>
            <a:solidFill>
              <a:srgbClr val="FFC9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631;p63">
              <a:extLst>
                <a:ext uri="{FF2B5EF4-FFF2-40B4-BE49-F238E27FC236}">
                  <a16:creationId xmlns:a16="http://schemas.microsoft.com/office/drawing/2014/main" id="{E81B8E0D-62E8-F4C3-5655-8853DA450A7E}"/>
                </a:ext>
              </a:extLst>
            </p:cNvPr>
            <p:cNvSpPr/>
            <p:nvPr/>
          </p:nvSpPr>
          <p:spPr>
            <a:xfrm>
              <a:off x="1999650" y="3401150"/>
              <a:ext cx="510500" cy="612550"/>
            </a:xfrm>
            <a:custGeom>
              <a:avLst/>
              <a:gdLst/>
              <a:ahLst/>
              <a:cxnLst/>
              <a:rect l="l" t="t" r="r" b="b"/>
              <a:pathLst>
                <a:path w="20420" h="24502" extrusionOk="0">
                  <a:moveTo>
                    <a:pt x="5919" y="0"/>
                  </a:moveTo>
                  <a:cubicBezTo>
                    <a:pt x="3744" y="0"/>
                    <a:pt x="2696" y="2854"/>
                    <a:pt x="2227" y="4977"/>
                  </a:cubicBezTo>
                  <a:cubicBezTo>
                    <a:pt x="1429" y="8656"/>
                    <a:pt x="1048" y="12597"/>
                    <a:pt x="631" y="16336"/>
                  </a:cubicBezTo>
                  <a:cubicBezTo>
                    <a:pt x="619" y="16526"/>
                    <a:pt x="596" y="16717"/>
                    <a:pt x="572" y="16919"/>
                  </a:cubicBezTo>
                  <a:cubicBezTo>
                    <a:pt x="453" y="18086"/>
                    <a:pt x="417" y="19264"/>
                    <a:pt x="357" y="20443"/>
                  </a:cubicBezTo>
                  <a:cubicBezTo>
                    <a:pt x="310" y="21384"/>
                    <a:pt x="0" y="22479"/>
                    <a:pt x="750" y="23205"/>
                  </a:cubicBezTo>
                  <a:cubicBezTo>
                    <a:pt x="1346" y="23777"/>
                    <a:pt x="2977" y="23944"/>
                    <a:pt x="3751" y="24098"/>
                  </a:cubicBezTo>
                  <a:cubicBezTo>
                    <a:pt x="5090" y="24363"/>
                    <a:pt x="6412" y="24501"/>
                    <a:pt x="7713" y="24501"/>
                  </a:cubicBezTo>
                  <a:cubicBezTo>
                    <a:pt x="8286" y="24501"/>
                    <a:pt x="8854" y="24474"/>
                    <a:pt x="9418" y="24420"/>
                  </a:cubicBezTo>
                  <a:cubicBezTo>
                    <a:pt x="11692" y="24194"/>
                    <a:pt x="13895" y="23503"/>
                    <a:pt x="15990" y="22301"/>
                  </a:cubicBezTo>
                  <a:cubicBezTo>
                    <a:pt x="17693" y="21324"/>
                    <a:pt x="18717" y="20396"/>
                    <a:pt x="19979" y="18895"/>
                  </a:cubicBezTo>
                  <a:cubicBezTo>
                    <a:pt x="20134" y="18717"/>
                    <a:pt x="20277" y="18538"/>
                    <a:pt x="20336" y="18312"/>
                  </a:cubicBezTo>
                  <a:cubicBezTo>
                    <a:pt x="20419" y="17967"/>
                    <a:pt x="20253" y="17633"/>
                    <a:pt x="20074" y="17312"/>
                  </a:cubicBezTo>
                  <a:cubicBezTo>
                    <a:pt x="18157" y="13883"/>
                    <a:pt x="15931" y="10561"/>
                    <a:pt x="13669" y="7346"/>
                  </a:cubicBezTo>
                  <a:cubicBezTo>
                    <a:pt x="12645" y="5906"/>
                    <a:pt x="11621" y="4453"/>
                    <a:pt x="10549" y="3048"/>
                  </a:cubicBezTo>
                  <a:cubicBezTo>
                    <a:pt x="9597" y="1762"/>
                    <a:pt x="8906" y="1167"/>
                    <a:pt x="7501" y="441"/>
                  </a:cubicBezTo>
                  <a:cubicBezTo>
                    <a:pt x="6917" y="135"/>
                    <a:pt x="6392" y="0"/>
                    <a:pt x="5919" y="0"/>
                  </a:cubicBezTo>
                  <a:close/>
                </a:path>
              </a:pathLst>
            </a:custGeom>
            <a:solidFill>
              <a:srgbClr val="FF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632;p63">
              <a:extLst>
                <a:ext uri="{FF2B5EF4-FFF2-40B4-BE49-F238E27FC236}">
                  <a16:creationId xmlns:a16="http://schemas.microsoft.com/office/drawing/2014/main" id="{53A8949B-B478-7369-4ACD-DB570F899852}"/>
                </a:ext>
              </a:extLst>
            </p:cNvPr>
            <p:cNvSpPr/>
            <p:nvPr/>
          </p:nvSpPr>
          <p:spPr>
            <a:xfrm>
              <a:off x="1999050" y="3760425"/>
              <a:ext cx="510500" cy="253250"/>
            </a:xfrm>
            <a:custGeom>
              <a:avLst/>
              <a:gdLst/>
              <a:ahLst/>
              <a:cxnLst/>
              <a:rect l="l" t="t" r="r" b="b"/>
              <a:pathLst>
                <a:path w="20420" h="10130" extrusionOk="0">
                  <a:moveTo>
                    <a:pt x="18360" y="0"/>
                  </a:moveTo>
                  <a:cubicBezTo>
                    <a:pt x="16514" y="1726"/>
                    <a:pt x="14312" y="3048"/>
                    <a:pt x="11907" y="3810"/>
                  </a:cubicBezTo>
                  <a:cubicBezTo>
                    <a:pt x="10269" y="4328"/>
                    <a:pt x="8550" y="4583"/>
                    <a:pt x="6829" y="4583"/>
                  </a:cubicBezTo>
                  <a:cubicBezTo>
                    <a:pt x="4672" y="4583"/>
                    <a:pt x="2513" y="4182"/>
                    <a:pt x="512" y="3393"/>
                  </a:cubicBezTo>
                  <a:cubicBezTo>
                    <a:pt x="453" y="4274"/>
                    <a:pt x="405" y="5167"/>
                    <a:pt x="358" y="6060"/>
                  </a:cubicBezTo>
                  <a:cubicBezTo>
                    <a:pt x="322" y="6989"/>
                    <a:pt x="0" y="8096"/>
                    <a:pt x="762" y="8823"/>
                  </a:cubicBezTo>
                  <a:cubicBezTo>
                    <a:pt x="1358" y="9394"/>
                    <a:pt x="2977" y="9549"/>
                    <a:pt x="3751" y="9716"/>
                  </a:cubicBezTo>
                  <a:cubicBezTo>
                    <a:pt x="5102" y="9989"/>
                    <a:pt x="6430" y="10130"/>
                    <a:pt x="7736" y="10130"/>
                  </a:cubicBezTo>
                  <a:cubicBezTo>
                    <a:pt x="8305" y="10130"/>
                    <a:pt x="8870" y="10103"/>
                    <a:pt x="9430" y="10049"/>
                  </a:cubicBezTo>
                  <a:cubicBezTo>
                    <a:pt x="11704" y="9823"/>
                    <a:pt x="13907" y="9132"/>
                    <a:pt x="16002" y="7930"/>
                  </a:cubicBezTo>
                  <a:cubicBezTo>
                    <a:pt x="17705" y="6953"/>
                    <a:pt x="18729" y="6025"/>
                    <a:pt x="19991" y="4524"/>
                  </a:cubicBezTo>
                  <a:cubicBezTo>
                    <a:pt x="20158" y="4346"/>
                    <a:pt x="20301" y="4155"/>
                    <a:pt x="20348" y="3929"/>
                  </a:cubicBezTo>
                  <a:cubicBezTo>
                    <a:pt x="20420" y="3584"/>
                    <a:pt x="20265" y="3239"/>
                    <a:pt x="20086" y="2929"/>
                  </a:cubicBezTo>
                  <a:cubicBezTo>
                    <a:pt x="19527" y="1953"/>
                    <a:pt x="18955" y="964"/>
                    <a:pt x="18360" y="0"/>
                  </a:cubicBezTo>
                  <a:close/>
                </a:path>
              </a:pathLst>
            </a:custGeom>
            <a:solidFill>
              <a:srgbClr val="FFE2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633;p63">
              <a:extLst>
                <a:ext uri="{FF2B5EF4-FFF2-40B4-BE49-F238E27FC236}">
                  <a16:creationId xmlns:a16="http://schemas.microsoft.com/office/drawing/2014/main" id="{A5DD6ADD-2B90-5420-9827-8532C368AB4D}"/>
                </a:ext>
              </a:extLst>
            </p:cNvPr>
            <p:cNvSpPr/>
            <p:nvPr/>
          </p:nvSpPr>
          <p:spPr>
            <a:xfrm>
              <a:off x="2187475" y="3908350"/>
              <a:ext cx="153000" cy="388325"/>
            </a:xfrm>
            <a:custGeom>
              <a:avLst/>
              <a:gdLst/>
              <a:ahLst/>
              <a:cxnLst/>
              <a:rect l="l" t="t" r="r" b="b"/>
              <a:pathLst>
                <a:path w="6120" h="15533" extrusionOk="0">
                  <a:moveTo>
                    <a:pt x="3500" y="0"/>
                  </a:moveTo>
                  <a:lnTo>
                    <a:pt x="0" y="2727"/>
                  </a:lnTo>
                  <a:cubicBezTo>
                    <a:pt x="607" y="6049"/>
                    <a:pt x="1203" y="9371"/>
                    <a:pt x="1810" y="12681"/>
                  </a:cubicBezTo>
                  <a:cubicBezTo>
                    <a:pt x="1965" y="13550"/>
                    <a:pt x="2250" y="14728"/>
                    <a:pt x="3024" y="15228"/>
                  </a:cubicBezTo>
                  <a:cubicBezTo>
                    <a:pt x="3345" y="15438"/>
                    <a:pt x="3680" y="15533"/>
                    <a:pt x="4003" y="15533"/>
                  </a:cubicBezTo>
                  <a:cubicBezTo>
                    <a:pt x="4782" y="15533"/>
                    <a:pt x="5495" y="14982"/>
                    <a:pt x="5798" y="14157"/>
                  </a:cubicBezTo>
                  <a:cubicBezTo>
                    <a:pt x="6120" y="13312"/>
                    <a:pt x="6013" y="12371"/>
                    <a:pt x="5882" y="11490"/>
                  </a:cubicBezTo>
                  <a:cubicBezTo>
                    <a:pt x="5310" y="7656"/>
                    <a:pt x="4239" y="3834"/>
                    <a:pt x="3500" y="0"/>
                  </a:cubicBezTo>
                  <a:close/>
                </a:path>
              </a:pathLst>
            </a:custGeom>
            <a:solidFill>
              <a:srgbClr val="FFE2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634;p63">
              <a:extLst>
                <a:ext uri="{FF2B5EF4-FFF2-40B4-BE49-F238E27FC236}">
                  <a16:creationId xmlns:a16="http://schemas.microsoft.com/office/drawing/2014/main" id="{880BCAB7-0304-0900-F079-B6BDD4C10332}"/>
                </a:ext>
              </a:extLst>
            </p:cNvPr>
            <p:cNvSpPr/>
            <p:nvPr/>
          </p:nvSpPr>
          <p:spPr>
            <a:xfrm>
              <a:off x="1999650" y="3786900"/>
              <a:ext cx="509900" cy="226775"/>
            </a:xfrm>
            <a:custGeom>
              <a:avLst/>
              <a:gdLst/>
              <a:ahLst/>
              <a:cxnLst/>
              <a:rect l="l" t="t" r="r" b="b"/>
              <a:pathLst>
                <a:path w="20396" h="9071" extrusionOk="0">
                  <a:moveTo>
                    <a:pt x="18967" y="1"/>
                  </a:moveTo>
                  <a:cubicBezTo>
                    <a:pt x="17026" y="2001"/>
                    <a:pt x="14585" y="3549"/>
                    <a:pt x="11906" y="4418"/>
                  </a:cubicBezTo>
                  <a:cubicBezTo>
                    <a:pt x="10267" y="4940"/>
                    <a:pt x="8550" y="5197"/>
                    <a:pt x="6832" y="5197"/>
                  </a:cubicBezTo>
                  <a:cubicBezTo>
                    <a:pt x="4633" y="5197"/>
                    <a:pt x="2432" y="4776"/>
                    <a:pt x="393" y="3954"/>
                  </a:cubicBezTo>
                  <a:cubicBezTo>
                    <a:pt x="381" y="4299"/>
                    <a:pt x="369" y="4656"/>
                    <a:pt x="357" y="5001"/>
                  </a:cubicBezTo>
                  <a:cubicBezTo>
                    <a:pt x="310" y="5930"/>
                    <a:pt x="0" y="7037"/>
                    <a:pt x="750" y="7764"/>
                  </a:cubicBezTo>
                  <a:cubicBezTo>
                    <a:pt x="1346" y="8335"/>
                    <a:pt x="2977" y="8490"/>
                    <a:pt x="3751" y="8657"/>
                  </a:cubicBezTo>
                  <a:cubicBezTo>
                    <a:pt x="5094" y="8930"/>
                    <a:pt x="6419" y="9071"/>
                    <a:pt x="7724" y="9071"/>
                  </a:cubicBezTo>
                  <a:cubicBezTo>
                    <a:pt x="8293" y="9071"/>
                    <a:pt x="8858" y="9044"/>
                    <a:pt x="9418" y="8990"/>
                  </a:cubicBezTo>
                  <a:cubicBezTo>
                    <a:pt x="11692" y="8764"/>
                    <a:pt x="13895" y="8073"/>
                    <a:pt x="15990" y="6871"/>
                  </a:cubicBezTo>
                  <a:cubicBezTo>
                    <a:pt x="17693" y="5894"/>
                    <a:pt x="18717" y="4966"/>
                    <a:pt x="19979" y="3465"/>
                  </a:cubicBezTo>
                  <a:cubicBezTo>
                    <a:pt x="20134" y="3287"/>
                    <a:pt x="20277" y="3096"/>
                    <a:pt x="20324" y="2870"/>
                  </a:cubicBezTo>
                  <a:cubicBezTo>
                    <a:pt x="20396" y="2525"/>
                    <a:pt x="20241" y="2180"/>
                    <a:pt x="20062" y="1870"/>
                  </a:cubicBezTo>
                  <a:cubicBezTo>
                    <a:pt x="19705" y="1239"/>
                    <a:pt x="19348" y="620"/>
                    <a:pt x="18967" y="1"/>
                  </a:cubicBezTo>
                  <a:close/>
                </a:path>
              </a:pathLst>
            </a:custGeom>
            <a:solidFill>
              <a:srgbClr val="AED2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635;p63">
              <a:extLst>
                <a:ext uri="{FF2B5EF4-FFF2-40B4-BE49-F238E27FC236}">
                  <a16:creationId xmlns:a16="http://schemas.microsoft.com/office/drawing/2014/main" id="{095AB732-6292-8A83-4391-016089E90F86}"/>
                </a:ext>
              </a:extLst>
            </p:cNvPr>
            <p:cNvSpPr/>
            <p:nvPr/>
          </p:nvSpPr>
          <p:spPr>
            <a:xfrm>
              <a:off x="2336300" y="3684800"/>
              <a:ext cx="45850" cy="75600"/>
            </a:xfrm>
            <a:custGeom>
              <a:avLst/>
              <a:gdLst/>
              <a:ahLst/>
              <a:cxnLst/>
              <a:rect l="l" t="t" r="r" b="b"/>
              <a:pathLst>
                <a:path w="1834" h="3024" extrusionOk="0">
                  <a:moveTo>
                    <a:pt x="536" y="1"/>
                  </a:moveTo>
                  <a:cubicBezTo>
                    <a:pt x="524" y="37"/>
                    <a:pt x="500" y="48"/>
                    <a:pt x="488" y="72"/>
                  </a:cubicBezTo>
                  <a:cubicBezTo>
                    <a:pt x="286" y="489"/>
                    <a:pt x="167" y="941"/>
                    <a:pt x="84" y="1382"/>
                  </a:cubicBezTo>
                  <a:cubicBezTo>
                    <a:pt x="0" y="1918"/>
                    <a:pt x="72" y="2727"/>
                    <a:pt x="643" y="2966"/>
                  </a:cubicBezTo>
                  <a:cubicBezTo>
                    <a:pt x="679" y="2977"/>
                    <a:pt x="738" y="3013"/>
                    <a:pt x="798" y="3013"/>
                  </a:cubicBezTo>
                  <a:cubicBezTo>
                    <a:pt x="841" y="3020"/>
                    <a:pt x="884" y="3024"/>
                    <a:pt x="926" y="3024"/>
                  </a:cubicBezTo>
                  <a:cubicBezTo>
                    <a:pt x="1033" y="3024"/>
                    <a:pt x="1136" y="2998"/>
                    <a:pt x="1238" y="2930"/>
                  </a:cubicBezTo>
                  <a:cubicBezTo>
                    <a:pt x="1274" y="2906"/>
                    <a:pt x="1322" y="2870"/>
                    <a:pt x="1369" y="2835"/>
                  </a:cubicBezTo>
                  <a:cubicBezTo>
                    <a:pt x="1834" y="2442"/>
                    <a:pt x="1631" y="1656"/>
                    <a:pt x="1393" y="1180"/>
                  </a:cubicBezTo>
                  <a:cubicBezTo>
                    <a:pt x="1191" y="775"/>
                    <a:pt x="917" y="394"/>
                    <a:pt x="607" y="60"/>
                  </a:cubicBezTo>
                  <a:cubicBezTo>
                    <a:pt x="595" y="48"/>
                    <a:pt x="560" y="13"/>
                    <a:pt x="536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636;p63">
              <a:extLst>
                <a:ext uri="{FF2B5EF4-FFF2-40B4-BE49-F238E27FC236}">
                  <a16:creationId xmlns:a16="http://schemas.microsoft.com/office/drawing/2014/main" id="{A4A9F9E7-4686-32C6-B48C-BD00F329A297}"/>
                </a:ext>
              </a:extLst>
            </p:cNvPr>
            <p:cNvSpPr/>
            <p:nvPr/>
          </p:nvSpPr>
          <p:spPr>
            <a:xfrm>
              <a:off x="2216050" y="3631525"/>
              <a:ext cx="45250" cy="75600"/>
            </a:xfrm>
            <a:custGeom>
              <a:avLst/>
              <a:gdLst/>
              <a:ahLst/>
              <a:cxnLst/>
              <a:rect l="l" t="t" r="r" b="b"/>
              <a:pathLst>
                <a:path w="1810" h="3024" extrusionOk="0">
                  <a:moveTo>
                    <a:pt x="536" y="1"/>
                  </a:moveTo>
                  <a:cubicBezTo>
                    <a:pt x="524" y="36"/>
                    <a:pt x="512" y="48"/>
                    <a:pt x="488" y="84"/>
                  </a:cubicBezTo>
                  <a:cubicBezTo>
                    <a:pt x="286" y="501"/>
                    <a:pt x="167" y="941"/>
                    <a:pt x="95" y="1394"/>
                  </a:cubicBezTo>
                  <a:cubicBezTo>
                    <a:pt x="0" y="1929"/>
                    <a:pt x="71" y="2727"/>
                    <a:pt x="643" y="2965"/>
                  </a:cubicBezTo>
                  <a:cubicBezTo>
                    <a:pt x="691" y="2977"/>
                    <a:pt x="750" y="3013"/>
                    <a:pt x="810" y="3013"/>
                  </a:cubicBezTo>
                  <a:cubicBezTo>
                    <a:pt x="851" y="3020"/>
                    <a:pt x="894" y="3024"/>
                    <a:pt x="937" y="3024"/>
                  </a:cubicBezTo>
                  <a:cubicBezTo>
                    <a:pt x="1041" y="3024"/>
                    <a:pt x="1145" y="3001"/>
                    <a:pt x="1238" y="2941"/>
                  </a:cubicBezTo>
                  <a:cubicBezTo>
                    <a:pt x="1286" y="2906"/>
                    <a:pt x="1322" y="2882"/>
                    <a:pt x="1369" y="2834"/>
                  </a:cubicBezTo>
                  <a:cubicBezTo>
                    <a:pt x="1810" y="2441"/>
                    <a:pt x="1643" y="1656"/>
                    <a:pt x="1405" y="1179"/>
                  </a:cubicBezTo>
                  <a:cubicBezTo>
                    <a:pt x="1191" y="775"/>
                    <a:pt x="917" y="394"/>
                    <a:pt x="607" y="60"/>
                  </a:cubicBezTo>
                  <a:cubicBezTo>
                    <a:pt x="595" y="48"/>
                    <a:pt x="572" y="24"/>
                    <a:pt x="536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637;p63">
              <a:extLst>
                <a:ext uri="{FF2B5EF4-FFF2-40B4-BE49-F238E27FC236}">
                  <a16:creationId xmlns:a16="http://schemas.microsoft.com/office/drawing/2014/main" id="{B8DBE086-370D-C266-7ABA-1460766320B7}"/>
                </a:ext>
              </a:extLst>
            </p:cNvPr>
            <p:cNvSpPr/>
            <p:nvPr/>
          </p:nvSpPr>
          <p:spPr>
            <a:xfrm>
              <a:off x="2084775" y="3544325"/>
              <a:ext cx="45850" cy="75425"/>
            </a:xfrm>
            <a:custGeom>
              <a:avLst/>
              <a:gdLst/>
              <a:ahLst/>
              <a:cxnLst/>
              <a:rect l="l" t="t" r="r" b="b"/>
              <a:pathLst>
                <a:path w="1834" h="3017" extrusionOk="0">
                  <a:moveTo>
                    <a:pt x="536" y="0"/>
                  </a:moveTo>
                  <a:cubicBezTo>
                    <a:pt x="512" y="24"/>
                    <a:pt x="500" y="36"/>
                    <a:pt x="489" y="72"/>
                  </a:cubicBezTo>
                  <a:cubicBezTo>
                    <a:pt x="286" y="488"/>
                    <a:pt x="167" y="929"/>
                    <a:pt x="84" y="1381"/>
                  </a:cubicBezTo>
                  <a:cubicBezTo>
                    <a:pt x="0" y="1917"/>
                    <a:pt x="72" y="2715"/>
                    <a:pt x="643" y="2953"/>
                  </a:cubicBezTo>
                  <a:cubicBezTo>
                    <a:pt x="679" y="2977"/>
                    <a:pt x="739" y="3000"/>
                    <a:pt x="798" y="3000"/>
                  </a:cubicBezTo>
                  <a:cubicBezTo>
                    <a:pt x="845" y="3011"/>
                    <a:pt x="890" y="3017"/>
                    <a:pt x="935" y="3017"/>
                  </a:cubicBezTo>
                  <a:cubicBezTo>
                    <a:pt x="1039" y="3017"/>
                    <a:pt x="1139" y="2987"/>
                    <a:pt x="1239" y="2929"/>
                  </a:cubicBezTo>
                  <a:cubicBezTo>
                    <a:pt x="1274" y="2893"/>
                    <a:pt x="1322" y="2870"/>
                    <a:pt x="1370" y="2822"/>
                  </a:cubicBezTo>
                  <a:cubicBezTo>
                    <a:pt x="1834" y="2441"/>
                    <a:pt x="1655" y="1643"/>
                    <a:pt x="1393" y="1167"/>
                  </a:cubicBezTo>
                  <a:cubicBezTo>
                    <a:pt x="1191" y="774"/>
                    <a:pt x="917" y="381"/>
                    <a:pt x="608" y="60"/>
                  </a:cubicBezTo>
                  <a:cubicBezTo>
                    <a:pt x="596" y="36"/>
                    <a:pt x="560" y="12"/>
                    <a:pt x="536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638;p63">
              <a:extLst>
                <a:ext uri="{FF2B5EF4-FFF2-40B4-BE49-F238E27FC236}">
                  <a16:creationId xmlns:a16="http://schemas.microsoft.com/office/drawing/2014/main" id="{C716E6E2-A790-8B0B-80C1-99EC71882750}"/>
                </a:ext>
              </a:extLst>
            </p:cNvPr>
            <p:cNvSpPr/>
            <p:nvPr/>
          </p:nvSpPr>
          <p:spPr>
            <a:xfrm>
              <a:off x="2204425" y="3471700"/>
              <a:ext cx="45875" cy="75475"/>
            </a:xfrm>
            <a:custGeom>
              <a:avLst/>
              <a:gdLst/>
              <a:ahLst/>
              <a:cxnLst/>
              <a:rect l="l" t="t" r="r" b="b"/>
              <a:pathLst>
                <a:path w="1835" h="3019" extrusionOk="0">
                  <a:moveTo>
                    <a:pt x="536" y="0"/>
                  </a:moveTo>
                  <a:cubicBezTo>
                    <a:pt x="525" y="24"/>
                    <a:pt x="513" y="48"/>
                    <a:pt x="501" y="71"/>
                  </a:cubicBezTo>
                  <a:cubicBezTo>
                    <a:pt x="286" y="488"/>
                    <a:pt x="167" y="941"/>
                    <a:pt x="96" y="1381"/>
                  </a:cubicBezTo>
                  <a:cubicBezTo>
                    <a:pt x="1" y="1917"/>
                    <a:pt x="84" y="2727"/>
                    <a:pt x="644" y="2965"/>
                  </a:cubicBezTo>
                  <a:cubicBezTo>
                    <a:pt x="691" y="2977"/>
                    <a:pt x="751" y="3000"/>
                    <a:pt x="810" y="3000"/>
                  </a:cubicBezTo>
                  <a:cubicBezTo>
                    <a:pt x="858" y="3012"/>
                    <a:pt x="907" y="3019"/>
                    <a:pt x="956" y="3019"/>
                  </a:cubicBezTo>
                  <a:cubicBezTo>
                    <a:pt x="1054" y="3019"/>
                    <a:pt x="1152" y="2992"/>
                    <a:pt x="1239" y="2929"/>
                  </a:cubicBezTo>
                  <a:cubicBezTo>
                    <a:pt x="1287" y="2893"/>
                    <a:pt x="1334" y="2869"/>
                    <a:pt x="1370" y="2822"/>
                  </a:cubicBezTo>
                  <a:cubicBezTo>
                    <a:pt x="1834" y="2441"/>
                    <a:pt x="1656" y="1655"/>
                    <a:pt x="1406" y="1179"/>
                  </a:cubicBezTo>
                  <a:cubicBezTo>
                    <a:pt x="1191" y="774"/>
                    <a:pt x="929" y="381"/>
                    <a:pt x="620" y="60"/>
                  </a:cubicBezTo>
                  <a:cubicBezTo>
                    <a:pt x="596" y="48"/>
                    <a:pt x="572" y="12"/>
                    <a:pt x="536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639;p63">
              <a:extLst>
                <a:ext uri="{FF2B5EF4-FFF2-40B4-BE49-F238E27FC236}">
                  <a16:creationId xmlns:a16="http://schemas.microsoft.com/office/drawing/2014/main" id="{80BFA90D-0B39-895A-5BCB-6DA556C39AF7}"/>
                </a:ext>
              </a:extLst>
            </p:cNvPr>
            <p:cNvSpPr/>
            <p:nvPr/>
          </p:nvSpPr>
          <p:spPr>
            <a:xfrm>
              <a:off x="2074950" y="3686600"/>
              <a:ext cx="45875" cy="75600"/>
            </a:xfrm>
            <a:custGeom>
              <a:avLst/>
              <a:gdLst/>
              <a:ahLst/>
              <a:cxnLst/>
              <a:rect l="l" t="t" r="r" b="b"/>
              <a:pathLst>
                <a:path w="1835" h="3024" extrusionOk="0">
                  <a:moveTo>
                    <a:pt x="536" y="0"/>
                  </a:moveTo>
                  <a:cubicBezTo>
                    <a:pt x="524" y="36"/>
                    <a:pt x="512" y="48"/>
                    <a:pt x="501" y="84"/>
                  </a:cubicBezTo>
                  <a:cubicBezTo>
                    <a:pt x="286" y="500"/>
                    <a:pt x="167" y="941"/>
                    <a:pt x="96" y="1393"/>
                  </a:cubicBezTo>
                  <a:cubicBezTo>
                    <a:pt x="0" y="1929"/>
                    <a:pt x="84" y="2727"/>
                    <a:pt x="643" y="2965"/>
                  </a:cubicBezTo>
                  <a:cubicBezTo>
                    <a:pt x="691" y="2977"/>
                    <a:pt x="751" y="3013"/>
                    <a:pt x="810" y="3013"/>
                  </a:cubicBezTo>
                  <a:cubicBezTo>
                    <a:pt x="852" y="3020"/>
                    <a:pt x="894" y="3023"/>
                    <a:pt x="937" y="3023"/>
                  </a:cubicBezTo>
                  <a:cubicBezTo>
                    <a:pt x="1041" y="3023"/>
                    <a:pt x="1146" y="3000"/>
                    <a:pt x="1239" y="2941"/>
                  </a:cubicBezTo>
                  <a:cubicBezTo>
                    <a:pt x="1286" y="2905"/>
                    <a:pt x="1334" y="2882"/>
                    <a:pt x="1370" y="2834"/>
                  </a:cubicBezTo>
                  <a:cubicBezTo>
                    <a:pt x="1834" y="2465"/>
                    <a:pt x="1655" y="1667"/>
                    <a:pt x="1405" y="1179"/>
                  </a:cubicBezTo>
                  <a:cubicBezTo>
                    <a:pt x="1191" y="774"/>
                    <a:pt x="929" y="393"/>
                    <a:pt x="620" y="60"/>
                  </a:cubicBezTo>
                  <a:cubicBezTo>
                    <a:pt x="596" y="48"/>
                    <a:pt x="572" y="24"/>
                    <a:pt x="536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640;p63">
              <a:extLst>
                <a:ext uri="{FF2B5EF4-FFF2-40B4-BE49-F238E27FC236}">
                  <a16:creationId xmlns:a16="http://schemas.microsoft.com/office/drawing/2014/main" id="{EC48246D-E108-0ED9-F2E1-44BC708A8264}"/>
                </a:ext>
              </a:extLst>
            </p:cNvPr>
            <p:cNvSpPr/>
            <p:nvPr/>
          </p:nvSpPr>
          <p:spPr>
            <a:xfrm>
              <a:off x="2198175" y="3761000"/>
              <a:ext cx="45875" cy="75600"/>
            </a:xfrm>
            <a:custGeom>
              <a:avLst/>
              <a:gdLst/>
              <a:ahLst/>
              <a:cxnLst/>
              <a:rect l="l" t="t" r="r" b="b"/>
              <a:pathLst>
                <a:path w="1835" h="3024" extrusionOk="0">
                  <a:moveTo>
                    <a:pt x="536" y="1"/>
                  </a:moveTo>
                  <a:cubicBezTo>
                    <a:pt x="525" y="37"/>
                    <a:pt x="513" y="48"/>
                    <a:pt x="489" y="84"/>
                  </a:cubicBezTo>
                  <a:cubicBezTo>
                    <a:pt x="286" y="501"/>
                    <a:pt x="167" y="941"/>
                    <a:pt x="96" y="1394"/>
                  </a:cubicBezTo>
                  <a:cubicBezTo>
                    <a:pt x="1" y="1930"/>
                    <a:pt x="72" y="2727"/>
                    <a:pt x="644" y="2966"/>
                  </a:cubicBezTo>
                  <a:cubicBezTo>
                    <a:pt x="691" y="2977"/>
                    <a:pt x="751" y="3013"/>
                    <a:pt x="810" y="3013"/>
                  </a:cubicBezTo>
                  <a:cubicBezTo>
                    <a:pt x="852" y="3020"/>
                    <a:pt x="894" y="3024"/>
                    <a:pt x="937" y="3024"/>
                  </a:cubicBezTo>
                  <a:cubicBezTo>
                    <a:pt x="1041" y="3024"/>
                    <a:pt x="1146" y="3001"/>
                    <a:pt x="1239" y="2942"/>
                  </a:cubicBezTo>
                  <a:cubicBezTo>
                    <a:pt x="1287" y="2906"/>
                    <a:pt x="1322" y="2882"/>
                    <a:pt x="1370" y="2835"/>
                  </a:cubicBezTo>
                  <a:cubicBezTo>
                    <a:pt x="1834" y="2442"/>
                    <a:pt x="1656" y="1656"/>
                    <a:pt x="1406" y="1180"/>
                  </a:cubicBezTo>
                  <a:cubicBezTo>
                    <a:pt x="1191" y="775"/>
                    <a:pt x="929" y="394"/>
                    <a:pt x="608" y="60"/>
                  </a:cubicBezTo>
                  <a:cubicBezTo>
                    <a:pt x="596" y="48"/>
                    <a:pt x="572" y="25"/>
                    <a:pt x="536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" name="Google Shape;3889;p63">
            <a:extLst>
              <a:ext uri="{FF2B5EF4-FFF2-40B4-BE49-F238E27FC236}">
                <a16:creationId xmlns:a16="http://schemas.microsoft.com/office/drawing/2014/main" id="{62F3C16E-B9BE-041F-92CF-E5769289D673}"/>
              </a:ext>
            </a:extLst>
          </p:cNvPr>
          <p:cNvGrpSpPr/>
          <p:nvPr/>
        </p:nvGrpSpPr>
        <p:grpSpPr>
          <a:xfrm>
            <a:off x="1704471" y="2484818"/>
            <a:ext cx="558684" cy="1090624"/>
            <a:chOff x="4485675" y="1666225"/>
            <a:chExt cx="614675" cy="1199925"/>
          </a:xfrm>
        </p:grpSpPr>
        <p:sp>
          <p:nvSpPr>
            <p:cNvPr id="87" name="Google Shape;3890;p63">
              <a:extLst>
                <a:ext uri="{FF2B5EF4-FFF2-40B4-BE49-F238E27FC236}">
                  <a16:creationId xmlns:a16="http://schemas.microsoft.com/office/drawing/2014/main" id="{BACD1529-7423-45AC-26D3-2BF718AA88D1}"/>
                </a:ext>
              </a:extLst>
            </p:cNvPr>
            <p:cNvSpPr/>
            <p:nvPr/>
          </p:nvSpPr>
          <p:spPr>
            <a:xfrm>
              <a:off x="4485675" y="1666225"/>
              <a:ext cx="614675" cy="1199925"/>
            </a:xfrm>
            <a:custGeom>
              <a:avLst/>
              <a:gdLst/>
              <a:ahLst/>
              <a:cxnLst/>
              <a:rect l="l" t="t" r="r" b="b"/>
              <a:pathLst>
                <a:path w="24587" h="47997" extrusionOk="0">
                  <a:moveTo>
                    <a:pt x="19538" y="0"/>
                  </a:moveTo>
                  <a:cubicBezTo>
                    <a:pt x="19444" y="0"/>
                    <a:pt x="19348" y="6"/>
                    <a:pt x="19253" y="20"/>
                  </a:cubicBezTo>
                  <a:cubicBezTo>
                    <a:pt x="19110" y="32"/>
                    <a:pt x="18955" y="79"/>
                    <a:pt x="18824" y="127"/>
                  </a:cubicBezTo>
                  <a:lnTo>
                    <a:pt x="9823" y="3484"/>
                  </a:lnTo>
                  <a:cubicBezTo>
                    <a:pt x="8942" y="3818"/>
                    <a:pt x="8406" y="4699"/>
                    <a:pt x="8513" y="5627"/>
                  </a:cubicBezTo>
                  <a:lnTo>
                    <a:pt x="8799" y="8080"/>
                  </a:lnTo>
                  <a:lnTo>
                    <a:pt x="8525" y="8175"/>
                  </a:lnTo>
                  <a:cubicBezTo>
                    <a:pt x="3608" y="9795"/>
                    <a:pt x="441" y="14379"/>
                    <a:pt x="941" y="19177"/>
                  </a:cubicBezTo>
                  <a:cubicBezTo>
                    <a:pt x="345" y="19665"/>
                    <a:pt x="0" y="20451"/>
                    <a:pt x="119" y="21284"/>
                  </a:cubicBezTo>
                  <a:cubicBezTo>
                    <a:pt x="250" y="22284"/>
                    <a:pt x="1012" y="23046"/>
                    <a:pt x="1953" y="23249"/>
                  </a:cubicBezTo>
                  <a:lnTo>
                    <a:pt x="7215" y="45025"/>
                  </a:lnTo>
                  <a:cubicBezTo>
                    <a:pt x="7370" y="45609"/>
                    <a:pt x="7632" y="46156"/>
                    <a:pt x="8025" y="46621"/>
                  </a:cubicBezTo>
                  <a:cubicBezTo>
                    <a:pt x="8573" y="47275"/>
                    <a:pt x="9347" y="47740"/>
                    <a:pt x="10192" y="47918"/>
                  </a:cubicBezTo>
                  <a:cubicBezTo>
                    <a:pt x="10359" y="47942"/>
                    <a:pt x="10537" y="47978"/>
                    <a:pt x="10704" y="47990"/>
                  </a:cubicBezTo>
                  <a:cubicBezTo>
                    <a:pt x="10799" y="47994"/>
                    <a:pt x="10892" y="47996"/>
                    <a:pt x="10983" y="47996"/>
                  </a:cubicBezTo>
                  <a:cubicBezTo>
                    <a:pt x="11166" y="47996"/>
                    <a:pt x="11343" y="47986"/>
                    <a:pt x="11525" y="47954"/>
                  </a:cubicBezTo>
                  <a:lnTo>
                    <a:pt x="20705" y="46692"/>
                  </a:lnTo>
                  <a:cubicBezTo>
                    <a:pt x="20943" y="46656"/>
                    <a:pt x="21181" y="46609"/>
                    <a:pt x="21420" y="46525"/>
                  </a:cubicBezTo>
                  <a:cubicBezTo>
                    <a:pt x="21860" y="46382"/>
                    <a:pt x="22277" y="46144"/>
                    <a:pt x="22658" y="45847"/>
                  </a:cubicBezTo>
                  <a:cubicBezTo>
                    <a:pt x="23015" y="45549"/>
                    <a:pt x="23313" y="45192"/>
                    <a:pt x="23551" y="44787"/>
                  </a:cubicBezTo>
                  <a:cubicBezTo>
                    <a:pt x="23908" y="44156"/>
                    <a:pt x="24075" y="43442"/>
                    <a:pt x="24051" y="42727"/>
                  </a:cubicBezTo>
                  <a:lnTo>
                    <a:pt x="23217" y="20344"/>
                  </a:lnTo>
                  <a:cubicBezTo>
                    <a:pt x="24063" y="19903"/>
                    <a:pt x="24587" y="18962"/>
                    <a:pt x="24456" y="17962"/>
                  </a:cubicBezTo>
                  <a:cubicBezTo>
                    <a:pt x="24337" y="17093"/>
                    <a:pt x="23801" y="16426"/>
                    <a:pt x="23098" y="16105"/>
                  </a:cubicBezTo>
                  <a:cubicBezTo>
                    <a:pt x="22265" y="11319"/>
                    <a:pt x="18038" y="7806"/>
                    <a:pt x="12847" y="7580"/>
                  </a:cubicBezTo>
                  <a:lnTo>
                    <a:pt x="12740" y="6735"/>
                  </a:lnTo>
                  <a:lnTo>
                    <a:pt x="20253" y="3937"/>
                  </a:lnTo>
                  <a:cubicBezTo>
                    <a:pt x="21312" y="3544"/>
                    <a:pt x="21836" y="2377"/>
                    <a:pt x="21443" y="1317"/>
                  </a:cubicBezTo>
                  <a:cubicBezTo>
                    <a:pt x="21133" y="514"/>
                    <a:pt x="20379" y="0"/>
                    <a:pt x="19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3891;p63">
              <a:extLst>
                <a:ext uri="{FF2B5EF4-FFF2-40B4-BE49-F238E27FC236}">
                  <a16:creationId xmlns:a16="http://schemas.microsoft.com/office/drawing/2014/main" id="{A5C564C4-B7FE-EA63-06E9-319EFEDECDC7}"/>
                </a:ext>
              </a:extLst>
            </p:cNvPr>
            <p:cNvSpPr/>
            <p:nvPr/>
          </p:nvSpPr>
          <p:spPr>
            <a:xfrm>
              <a:off x="4557100" y="2134025"/>
              <a:ext cx="500100" cy="698700"/>
            </a:xfrm>
            <a:custGeom>
              <a:avLst/>
              <a:gdLst/>
              <a:ahLst/>
              <a:cxnLst/>
              <a:rect l="l" t="t" r="r" b="b"/>
              <a:pathLst>
                <a:path w="20004" h="27948" extrusionOk="0">
                  <a:moveTo>
                    <a:pt x="19063" y="0"/>
                  </a:moveTo>
                  <a:lnTo>
                    <a:pt x="10597" y="810"/>
                  </a:lnTo>
                  <a:lnTo>
                    <a:pt x="10585" y="703"/>
                  </a:lnTo>
                  <a:lnTo>
                    <a:pt x="9454" y="905"/>
                  </a:lnTo>
                  <a:lnTo>
                    <a:pt x="8311" y="1012"/>
                  </a:lnTo>
                  <a:lnTo>
                    <a:pt x="8323" y="1120"/>
                  </a:lnTo>
                  <a:lnTo>
                    <a:pt x="1" y="2644"/>
                  </a:lnTo>
                  <a:lnTo>
                    <a:pt x="5656" y="25968"/>
                  </a:lnTo>
                  <a:cubicBezTo>
                    <a:pt x="5936" y="27143"/>
                    <a:pt x="6978" y="27947"/>
                    <a:pt x="8154" y="27947"/>
                  </a:cubicBezTo>
                  <a:cubicBezTo>
                    <a:pt x="8277" y="27947"/>
                    <a:pt x="8401" y="27939"/>
                    <a:pt x="8526" y="27921"/>
                  </a:cubicBezTo>
                  <a:lnTo>
                    <a:pt x="11978" y="27444"/>
                  </a:lnTo>
                  <a:lnTo>
                    <a:pt x="14276" y="27135"/>
                  </a:lnTo>
                  <a:lnTo>
                    <a:pt x="17729" y="26658"/>
                  </a:lnTo>
                  <a:cubicBezTo>
                    <a:pt x="19039" y="26480"/>
                    <a:pt x="20003" y="25325"/>
                    <a:pt x="19956" y="23991"/>
                  </a:cubicBezTo>
                  <a:lnTo>
                    <a:pt x="19063" y="0"/>
                  </a:lnTo>
                  <a:close/>
                </a:path>
              </a:pathLst>
            </a:custGeom>
            <a:solidFill>
              <a:srgbClr val="AED2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3892;p63">
              <a:extLst>
                <a:ext uri="{FF2B5EF4-FFF2-40B4-BE49-F238E27FC236}">
                  <a16:creationId xmlns:a16="http://schemas.microsoft.com/office/drawing/2014/main" id="{9C9F9A6E-99BE-75B5-16D8-9F370941BA7D}"/>
                </a:ext>
              </a:extLst>
            </p:cNvPr>
            <p:cNvSpPr/>
            <p:nvPr/>
          </p:nvSpPr>
          <p:spPr>
            <a:xfrm>
              <a:off x="4729450" y="1697850"/>
              <a:ext cx="266125" cy="806250"/>
            </a:xfrm>
            <a:custGeom>
              <a:avLst/>
              <a:gdLst/>
              <a:ahLst/>
              <a:cxnLst/>
              <a:rect l="l" t="t" r="r" b="b"/>
              <a:pathLst>
                <a:path w="10645" h="32250" extrusionOk="0">
                  <a:moveTo>
                    <a:pt x="9792" y="0"/>
                  </a:moveTo>
                  <a:cubicBezTo>
                    <a:pt x="9703" y="0"/>
                    <a:pt x="9613" y="17"/>
                    <a:pt x="9525" y="52"/>
                  </a:cubicBezTo>
                  <a:lnTo>
                    <a:pt x="524" y="3410"/>
                  </a:lnTo>
                  <a:cubicBezTo>
                    <a:pt x="203" y="3529"/>
                    <a:pt x="0" y="3862"/>
                    <a:pt x="48" y="4208"/>
                  </a:cubicBezTo>
                  <a:lnTo>
                    <a:pt x="3239" y="31592"/>
                  </a:lnTo>
                  <a:cubicBezTo>
                    <a:pt x="3284" y="31963"/>
                    <a:pt x="3616" y="32250"/>
                    <a:pt x="4005" y="32250"/>
                  </a:cubicBezTo>
                  <a:cubicBezTo>
                    <a:pt x="4027" y="32250"/>
                    <a:pt x="4050" y="32249"/>
                    <a:pt x="4072" y="32247"/>
                  </a:cubicBezTo>
                  <a:lnTo>
                    <a:pt x="4084" y="32247"/>
                  </a:lnTo>
                  <a:cubicBezTo>
                    <a:pt x="4489" y="32199"/>
                    <a:pt x="4775" y="31830"/>
                    <a:pt x="4715" y="31425"/>
                  </a:cubicBezTo>
                  <a:lnTo>
                    <a:pt x="1596" y="4624"/>
                  </a:lnTo>
                  <a:lnTo>
                    <a:pt x="10049" y="1469"/>
                  </a:lnTo>
                  <a:cubicBezTo>
                    <a:pt x="10430" y="1314"/>
                    <a:pt x="10645" y="886"/>
                    <a:pt x="10490" y="493"/>
                  </a:cubicBezTo>
                  <a:cubicBezTo>
                    <a:pt x="10380" y="190"/>
                    <a:pt x="10092" y="0"/>
                    <a:pt x="9792" y="0"/>
                  </a:cubicBezTo>
                  <a:close/>
                </a:path>
              </a:pathLst>
            </a:custGeom>
            <a:solidFill>
              <a:srgbClr val="FFC9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3893;p63">
              <a:extLst>
                <a:ext uri="{FF2B5EF4-FFF2-40B4-BE49-F238E27FC236}">
                  <a16:creationId xmlns:a16="http://schemas.microsoft.com/office/drawing/2014/main" id="{7A798C11-0740-FF01-105E-14ED181FC637}"/>
                </a:ext>
              </a:extLst>
            </p:cNvPr>
            <p:cNvSpPr/>
            <p:nvPr/>
          </p:nvSpPr>
          <p:spPr>
            <a:xfrm>
              <a:off x="4527050" y="1887850"/>
              <a:ext cx="507825" cy="295300"/>
            </a:xfrm>
            <a:custGeom>
              <a:avLst/>
              <a:gdLst/>
              <a:ahLst/>
              <a:cxnLst/>
              <a:rect l="l" t="t" r="r" b="b"/>
              <a:pathLst>
                <a:path w="20313" h="11812" extrusionOk="0">
                  <a:moveTo>
                    <a:pt x="10775" y="1"/>
                  </a:moveTo>
                  <a:cubicBezTo>
                    <a:pt x="10490" y="561"/>
                    <a:pt x="9954" y="1013"/>
                    <a:pt x="9120" y="1132"/>
                  </a:cubicBezTo>
                  <a:cubicBezTo>
                    <a:pt x="9008" y="1146"/>
                    <a:pt x="8900" y="1152"/>
                    <a:pt x="8794" y="1152"/>
                  </a:cubicBezTo>
                  <a:cubicBezTo>
                    <a:pt x="8159" y="1152"/>
                    <a:pt x="7642" y="915"/>
                    <a:pt x="7275" y="537"/>
                  </a:cubicBezTo>
                  <a:cubicBezTo>
                    <a:pt x="2881" y="1977"/>
                    <a:pt x="0" y="6097"/>
                    <a:pt x="607" y="10478"/>
                  </a:cubicBezTo>
                  <a:cubicBezTo>
                    <a:pt x="667" y="10931"/>
                    <a:pt x="774" y="11383"/>
                    <a:pt x="905" y="11812"/>
                  </a:cubicBezTo>
                  <a:lnTo>
                    <a:pt x="20300" y="9133"/>
                  </a:lnTo>
                  <a:cubicBezTo>
                    <a:pt x="20312" y="8669"/>
                    <a:pt x="20288" y="8228"/>
                    <a:pt x="20217" y="7752"/>
                  </a:cubicBezTo>
                  <a:cubicBezTo>
                    <a:pt x="19598" y="3275"/>
                    <a:pt x="15538" y="37"/>
                    <a:pt x="10775" y="1"/>
                  </a:cubicBezTo>
                  <a:close/>
                </a:path>
              </a:pathLst>
            </a:custGeom>
            <a:solidFill>
              <a:srgbClr val="FFE2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3894;p63">
              <a:extLst>
                <a:ext uri="{FF2B5EF4-FFF2-40B4-BE49-F238E27FC236}">
                  <a16:creationId xmlns:a16="http://schemas.microsoft.com/office/drawing/2014/main" id="{2A197C4E-1BD9-E64C-DE2D-65A23740A565}"/>
                </a:ext>
              </a:extLst>
            </p:cNvPr>
            <p:cNvSpPr/>
            <p:nvPr/>
          </p:nvSpPr>
          <p:spPr>
            <a:xfrm>
              <a:off x="4622300" y="2259250"/>
              <a:ext cx="394400" cy="506225"/>
            </a:xfrm>
            <a:custGeom>
              <a:avLst/>
              <a:gdLst/>
              <a:ahLst/>
              <a:cxnLst/>
              <a:rect l="l" t="t" r="r" b="b"/>
              <a:pathLst>
                <a:path w="15776" h="20249" extrusionOk="0">
                  <a:moveTo>
                    <a:pt x="13735" y="0"/>
                  </a:moveTo>
                  <a:cubicBezTo>
                    <a:pt x="13495" y="0"/>
                    <a:pt x="13251" y="32"/>
                    <a:pt x="13002" y="99"/>
                  </a:cubicBezTo>
                  <a:cubicBezTo>
                    <a:pt x="11299" y="564"/>
                    <a:pt x="10061" y="2004"/>
                    <a:pt x="8335" y="2433"/>
                  </a:cubicBezTo>
                  <a:cubicBezTo>
                    <a:pt x="7932" y="2534"/>
                    <a:pt x="7515" y="2587"/>
                    <a:pt x="7097" y="2587"/>
                  </a:cubicBezTo>
                  <a:cubicBezTo>
                    <a:pt x="6577" y="2587"/>
                    <a:pt x="6056" y="2504"/>
                    <a:pt x="5560" y="2326"/>
                  </a:cubicBezTo>
                  <a:cubicBezTo>
                    <a:pt x="4572" y="1992"/>
                    <a:pt x="3620" y="1242"/>
                    <a:pt x="2560" y="1135"/>
                  </a:cubicBezTo>
                  <a:cubicBezTo>
                    <a:pt x="2418" y="1122"/>
                    <a:pt x="2276" y="1115"/>
                    <a:pt x="2134" y="1115"/>
                  </a:cubicBezTo>
                  <a:cubicBezTo>
                    <a:pt x="1386" y="1115"/>
                    <a:pt x="651" y="1300"/>
                    <a:pt x="0" y="1671"/>
                  </a:cubicBezTo>
                  <a:lnTo>
                    <a:pt x="3572" y="16970"/>
                  </a:lnTo>
                  <a:cubicBezTo>
                    <a:pt x="4049" y="18910"/>
                    <a:pt x="5779" y="20249"/>
                    <a:pt x="7738" y="20249"/>
                  </a:cubicBezTo>
                  <a:cubicBezTo>
                    <a:pt x="7931" y="20249"/>
                    <a:pt x="8126" y="20236"/>
                    <a:pt x="8323" y="20209"/>
                  </a:cubicBezTo>
                  <a:lnTo>
                    <a:pt x="12014" y="19697"/>
                  </a:lnTo>
                  <a:cubicBezTo>
                    <a:pt x="14181" y="19399"/>
                    <a:pt x="15776" y="17494"/>
                    <a:pt x="15705" y="15303"/>
                  </a:cubicBezTo>
                  <a:lnTo>
                    <a:pt x="15014" y="290"/>
                  </a:lnTo>
                  <a:cubicBezTo>
                    <a:pt x="14599" y="105"/>
                    <a:pt x="14174" y="0"/>
                    <a:pt x="13735" y="0"/>
                  </a:cubicBezTo>
                  <a:close/>
                </a:path>
              </a:pathLst>
            </a:custGeom>
            <a:solidFill>
              <a:srgbClr val="FF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3895;p63">
              <a:extLst>
                <a:ext uri="{FF2B5EF4-FFF2-40B4-BE49-F238E27FC236}">
                  <a16:creationId xmlns:a16="http://schemas.microsoft.com/office/drawing/2014/main" id="{12146126-8834-D005-C819-C248AFF1480E}"/>
                </a:ext>
              </a:extLst>
            </p:cNvPr>
            <p:cNvSpPr/>
            <p:nvPr/>
          </p:nvSpPr>
          <p:spPr>
            <a:xfrm>
              <a:off x="4691350" y="2421550"/>
              <a:ext cx="151825" cy="158450"/>
            </a:xfrm>
            <a:custGeom>
              <a:avLst/>
              <a:gdLst/>
              <a:ahLst/>
              <a:cxnLst/>
              <a:rect l="l" t="t" r="r" b="b"/>
              <a:pathLst>
                <a:path w="6073" h="6338" extrusionOk="0">
                  <a:moveTo>
                    <a:pt x="4381" y="232"/>
                  </a:moveTo>
                  <a:cubicBezTo>
                    <a:pt x="4418" y="232"/>
                    <a:pt x="4454" y="235"/>
                    <a:pt x="4489" y="239"/>
                  </a:cubicBezTo>
                  <a:lnTo>
                    <a:pt x="3715" y="1370"/>
                  </a:lnTo>
                  <a:cubicBezTo>
                    <a:pt x="3624" y="1337"/>
                    <a:pt x="3528" y="1319"/>
                    <a:pt x="3432" y="1319"/>
                  </a:cubicBezTo>
                  <a:cubicBezTo>
                    <a:pt x="3352" y="1319"/>
                    <a:pt x="3272" y="1331"/>
                    <a:pt x="3191" y="1358"/>
                  </a:cubicBezTo>
                  <a:lnTo>
                    <a:pt x="1298" y="1989"/>
                  </a:lnTo>
                  <a:lnTo>
                    <a:pt x="1239" y="1822"/>
                  </a:lnTo>
                  <a:cubicBezTo>
                    <a:pt x="1191" y="1692"/>
                    <a:pt x="1203" y="1549"/>
                    <a:pt x="1251" y="1430"/>
                  </a:cubicBezTo>
                  <a:lnTo>
                    <a:pt x="1417" y="1203"/>
                  </a:lnTo>
                  <a:cubicBezTo>
                    <a:pt x="1477" y="1168"/>
                    <a:pt x="1536" y="1120"/>
                    <a:pt x="1608" y="1108"/>
                  </a:cubicBezTo>
                  <a:lnTo>
                    <a:pt x="4191" y="263"/>
                  </a:lnTo>
                  <a:cubicBezTo>
                    <a:pt x="4252" y="240"/>
                    <a:pt x="4317" y="232"/>
                    <a:pt x="4381" y="232"/>
                  </a:cubicBezTo>
                  <a:close/>
                  <a:moveTo>
                    <a:pt x="1001" y="1787"/>
                  </a:moveTo>
                  <a:cubicBezTo>
                    <a:pt x="1001" y="1822"/>
                    <a:pt x="1012" y="1846"/>
                    <a:pt x="1012" y="1882"/>
                  </a:cubicBezTo>
                  <a:lnTo>
                    <a:pt x="1072" y="2049"/>
                  </a:lnTo>
                  <a:lnTo>
                    <a:pt x="739" y="2168"/>
                  </a:lnTo>
                  <a:lnTo>
                    <a:pt x="1001" y="1787"/>
                  </a:lnTo>
                  <a:close/>
                  <a:moveTo>
                    <a:pt x="4703" y="310"/>
                  </a:moveTo>
                  <a:cubicBezTo>
                    <a:pt x="4787" y="406"/>
                    <a:pt x="4858" y="501"/>
                    <a:pt x="4882" y="620"/>
                  </a:cubicBezTo>
                  <a:lnTo>
                    <a:pt x="5739" y="3192"/>
                  </a:lnTo>
                  <a:cubicBezTo>
                    <a:pt x="5763" y="3275"/>
                    <a:pt x="5763" y="3382"/>
                    <a:pt x="5751" y="3477"/>
                  </a:cubicBezTo>
                  <a:lnTo>
                    <a:pt x="5513" y="3823"/>
                  </a:lnTo>
                  <a:cubicBezTo>
                    <a:pt x="5465" y="3858"/>
                    <a:pt x="5418" y="3882"/>
                    <a:pt x="5382" y="3906"/>
                  </a:cubicBezTo>
                  <a:lnTo>
                    <a:pt x="4906" y="4049"/>
                  </a:lnTo>
                  <a:lnTo>
                    <a:pt x="4191" y="1846"/>
                  </a:lnTo>
                  <a:cubicBezTo>
                    <a:pt x="4120" y="1680"/>
                    <a:pt x="4037" y="1561"/>
                    <a:pt x="3918" y="1465"/>
                  </a:cubicBezTo>
                  <a:lnTo>
                    <a:pt x="4703" y="310"/>
                  </a:lnTo>
                  <a:close/>
                  <a:moveTo>
                    <a:pt x="5287" y="4168"/>
                  </a:moveTo>
                  <a:lnTo>
                    <a:pt x="5049" y="4525"/>
                  </a:lnTo>
                  <a:cubicBezTo>
                    <a:pt x="5049" y="4501"/>
                    <a:pt x="5037" y="4466"/>
                    <a:pt x="5013" y="4442"/>
                  </a:cubicBezTo>
                  <a:lnTo>
                    <a:pt x="4977" y="4275"/>
                  </a:lnTo>
                  <a:lnTo>
                    <a:pt x="5287" y="4168"/>
                  </a:lnTo>
                  <a:close/>
                  <a:moveTo>
                    <a:pt x="3435" y="1540"/>
                  </a:moveTo>
                  <a:cubicBezTo>
                    <a:pt x="3668" y="1540"/>
                    <a:pt x="3880" y="1694"/>
                    <a:pt x="3965" y="1930"/>
                  </a:cubicBezTo>
                  <a:lnTo>
                    <a:pt x="4680" y="4132"/>
                  </a:lnTo>
                  <a:lnTo>
                    <a:pt x="2786" y="4751"/>
                  </a:lnTo>
                  <a:cubicBezTo>
                    <a:pt x="2727" y="4774"/>
                    <a:pt x="2667" y="4784"/>
                    <a:pt x="2607" y="4784"/>
                  </a:cubicBezTo>
                  <a:cubicBezTo>
                    <a:pt x="2377" y="4784"/>
                    <a:pt x="2160" y="4630"/>
                    <a:pt x="2084" y="4394"/>
                  </a:cubicBezTo>
                  <a:lnTo>
                    <a:pt x="1358" y="2192"/>
                  </a:lnTo>
                  <a:lnTo>
                    <a:pt x="3251" y="1572"/>
                  </a:lnTo>
                  <a:cubicBezTo>
                    <a:pt x="3312" y="1550"/>
                    <a:pt x="3374" y="1540"/>
                    <a:pt x="3435" y="1540"/>
                  </a:cubicBezTo>
                  <a:close/>
                  <a:moveTo>
                    <a:pt x="1155" y="2287"/>
                  </a:moveTo>
                  <a:lnTo>
                    <a:pt x="1870" y="4489"/>
                  </a:lnTo>
                  <a:cubicBezTo>
                    <a:pt x="1929" y="4668"/>
                    <a:pt x="2048" y="4811"/>
                    <a:pt x="2191" y="4906"/>
                  </a:cubicBezTo>
                  <a:lnTo>
                    <a:pt x="1358" y="6013"/>
                  </a:lnTo>
                  <a:cubicBezTo>
                    <a:pt x="1274" y="5930"/>
                    <a:pt x="1191" y="5835"/>
                    <a:pt x="1167" y="5716"/>
                  </a:cubicBezTo>
                  <a:lnTo>
                    <a:pt x="322" y="3144"/>
                  </a:lnTo>
                  <a:cubicBezTo>
                    <a:pt x="274" y="3001"/>
                    <a:pt x="286" y="2846"/>
                    <a:pt x="346" y="2727"/>
                  </a:cubicBezTo>
                  <a:lnTo>
                    <a:pt x="453" y="2584"/>
                  </a:lnTo>
                  <a:cubicBezTo>
                    <a:pt x="512" y="2525"/>
                    <a:pt x="584" y="2454"/>
                    <a:pt x="679" y="2430"/>
                  </a:cubicBezTo>
                  <a:lnTo>
                    <a:pt x="1155" y="2287"/>
                  </a:lnTo>
                  <a:close/>
                  <a:moveTo>
                    <a:pt x="4763" y="4347"/>
                  </a:moveTo>
                  <a:lnTo>
                    <a:pt x="4822" y="4513"/>
                  </a:lnTo>
                  <a:cubicBezTo>
                    <a:pt x="4930" y="4811"/>
                    <a:pt x="4763" y="5121"/>
                    <a:pt x="4465" y="5228"/>
                  </a:cubicBezTo>
                  <a:lnTo>
                    <a:pt x="1870" y="6073"/>
                  </a:lnTo>
                  <a:cubicBezTo>
                    <a:pt x="1809" y="6096"/>
                    <a:pt x="1744" y="6104"/>
                    <a:pt x="1683" y="6104"/>
                  </a:cubicBezTo>
                  <a:cubicBezTo>
                    <a:pt x="1648" y="6104"/>
                    <a:pt x="1614" y="6101"/>
                    <a:pt x="1584" y="6097"/>
                  </a:cubicBezTo>
                  <a:lnTo>
                    <a:pt x="2417" y="4990"/>
                  </a:lnTo>
                  <a:cubicBezTo>
                    <a:pt x="2485" y="5012"/>
                    <a:pt x="2555" y="5024"/>
                    <a:pt x="2626" y="5024"/>
                  </a:cubicBezTo>
                  <a:cubicBezTo>
                    <a:pt x="2706" y="5024"/>
                    <a:pt x="2788" y="5009"/>
                    <a:pt x="2870" y="4978"/>
                  </a:cubicBezTo>
                  <a:lnTo>
                    <a:pt x="4763" y="4347"/>
                  </a:lnTo>
                  <a:close/>
                  <a:moveTo>
                    <a:pt x="4342" y="1"/>
                  </a:moveTo>
                  <a:cubicBezTo>
                    <a:pt x="4265" y="1"/>
                    <a:pt x="4186" y="12"/>
                    <a:pt x="4108" y="37"/>
                  </a:cubicBezTo>
                  <a:lnTo>
                    <a:pt x="1536" y="882"/>
                  </a:lnTo>
                  <a:cubicBezTo>
                    <a:pt x="1310" y="953"/>
                    <a:pt x="1155" y="1120"/>
                    <a:pt x="1060" y="1334"/>
                  </a:cubicBezTo>
                  <a:lnTo>
                    <a:pt x="286" y="2418"/>
                  </a:lnTo>
                  <a:cubicBezTo>
                    <a:pt x="96" y="2620"/>
                    <a:pt x="0" y="2918"/>
                    <a:pt x="108" y="3216"/>
                  </a:cubicBezTo>
                  <a:lnTo>
                    <a:pt x="953" y="5799"/>
                  </a:lnTo>
                  <a:cubicBezTo>
                    <a:pt x="1068" y="6133"/>
                    <a:pt x="1374" y="6338"/>
                    <a:pt x="1706" y="6338"/>
                  </a:cubicBezTo>
                  <a:cubicBezTo>
                    <a:pt x="1787" y="6338"/>
                    <a:pt x="1871" y="6325"/>
                    <a:pt x="1953" y="6299"/>
                  </a:cubicBezTo>
                  <a:lnTo>
                    <a:pt x="4525" y="5454"/>
                  </a:lnTo>
                  <a:cubicBezTo>
                    <a:pt x="4715" y="5394"/>
                    <a:pt x="4870" y="5263"/>
                    <a:pt x="4977" y="5097"/>
                  </a:cubicBezTo>
                  <a:lnTo>
                    <a:pt x="5692" y="4013"/>
                  </a:lnTo>
                  <a:cubicBezTo>
                    <a:pt x="5954" y="3811"/>
                    <a:pt x="6073" y="3454"/>
                    <a:pt x="5954" y="3132"/>
                  </a:cubicBezTo>
                  <a:lnTo>
                    <a:pt x="5108" y="560"/>
                  </a:lnTo>
                  <a:cubicBezTo>
                    <a:pt x="5002" y="221"/>
                    <a:pt x="4682" y="1"/>
                    <a:pt x="43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3896;p63">
              <a:extLst>
                <a:ext uri="{FF2B5EF4-FFF2-40B4-BE49-F238E27FC236}">
                  <a16:creationId xmlns:a16="http://schemas.microsoft.com/office/drawing/2014/main" id="{BFC74EC9-C744-A62E-9E85-F7FFD252E94C}"/>
                </a:ext>
              </a:extLst>
            </p:cNvPr>
            <p:cNvSpPr/>
            <p:nvPr/>
          </p:nvSpPr>
          <p:spPr>
            <a:xfrm>
              <a:off x="4849700" y="2363200"/>
              <a:ext cx="142000" cy="135800"/>
            </a:xfrm>
            <a:custGeom>
              <a:avLst/>
              <a:gdLst/>
              <a:ahLst/>
              <a:cxnLst/>
              <a:rect l="l" t="t" r="r" b="b"/>
              <a:pathLst>
                <a:path w="5680" h="5432" extrusionOk="0">
                  <a:moveTo>
                    <a:pt x="4418" y="847"/>
                  </a:moveTo>
                  <a:lnTo>
                    <a:pt x="4775" y="1132"/>
                  </a:lnTo>
                  <a:lnTo>
                    <a:pt x="4775" y="1132"/>
                  </a:lnTo>
                  <a:lnTo>
                    <a:pt x="4418" y="1120"/>
                  </a:lnTo>
                  <a:lnTo>
                    <a:pt x="4418" y="942"/>
                  </a:lnTo>
                  <a:cubicBezTo>
                    <a:pt x="4430" y="906"/>
                    <a:pt x="4430" y="882"/>
                    <a:pt x="4418" y="847"/>
                  </a:cubicBezTo>
                  <a:close/>
                  <a:moveTo>
                    <a:pt x="953" y="216"/>
                  </a:moveTo>
                  <a:lnTo>
                    <a:pt x="3656" y="346"/>
                  </a:lnTo>
                  <a:cubicBezTo>
                    <a:pt x="3727" y="346"/>
                    <a:pt x="3811" y="358"/>
                    <a:pt x="3870" y="394"/>
                  </a:cubicBezTo>
                  <a:lnTo>
                    <a:pt x="4072" y="549"/>
                  </a:lnTo>
                  <a:cubicBezTo>
                    <a:pt x="4144" y="656"/>
                    <a:pt x="4192" y="775"/>
                    <a:pt x="4192" y="930"/>
                  </a:cubicBezTo>
                  <a:lnTo>
                    <a:pt x="4192" y="1108"/>
                  </a:lnTo>
                  <a:lnTo>
                    <a:pt x="2215" y="1013"/>
                  </a:lnTo>
                  <a:cubicBezTo>
                    <a:pt x="2199" y="1012"/>
                    <a:pt x="2183" y="1012"/>
                    <a:pt x="2167" y="1012"/>
                  </a:cubicBezTo>
                  <a:cubicBezTo>
                    <a:pt x="1997" y="1012"/>
                    <a:pt x="1845" y="1070"/>
                    <a:pt x="1703" y="1168"/>
                  </a:cubicBezTo>
                  <a:lnTo>
                    <a:pt x="655" y="287"/>
                  </a:lnTo>
                  <a:cubicBezTo>
                    <a:pt x="739" y="239"/>
                    <a:pt x="846" y="216"/>
                    <a:pt x="953" y="216"/>
                  </a:cubicBezTo>
                  <a:close/>
                  <a:moveTo>
                    <a:pt x="465" y="454"/>
                  </a:moveTo>
                  <a:lnTo>
                    <a:pt x="1548" y="1347"/>
                  </a:lnTo>
                  <a:cubicBezTo>
                    <a:pt x="1453" y="1466"/>
                    <a:pt x="1394" y="1620"/>
                    <a:pt x="1382" y="1787"/>
                  </a:cubicBezTo>
                  <a:lnTo>
                    <a:pt x="1275" y="4097"/>
                  </a:lnTo>
                  <a:lnTo>
                    <a:pt x="763" y="4085"/>
                  </a:lnTo>
                  <a:cubicBezTo>
                    <a:pt x="703" y="4085"/>
                    <a:pt x="667" y="4061"/>
                    <a:pt x="620" y="4049"/>
                  </a:cubicBezTo>
                  <a:lnTo>
                    <a:pt x="286" y="3764"/>
                  </a:lnTo>
                  <a:cubicBezTo>
                    <a:pt x="251" y="3680"/>
                    <a:pt x="227" y="3585"/>
                    <a:pt x="227" y="3490"/>
                  </a:cubicBezTo>
                  <a:lnTo>
                    <a:pt x="346" y="775"/>
                  </a:lnTo>
                  <a:cubicBezTo>
                    <a:pt x="370" y="656"/>
                    <a:pt x="417" y="537"/>
                    <a:pt x="465" y="454"/>
                  </a:cubicBezTo>
                  <a:close/>
                  <a:moveTo>
                    <a:pt x="2182" y="1251"/>
                  </a:moveTo>
                  <a:cubicBezTo>
                    <a:pt x="2189" y="1251"/>
                    <a:pt x="2196" y="1251"/>
                    <a:pt x="2203" y="1251"/>
                  </a:cubicBezTo>
                  <a:lnTo>
                    <a:pt x="4180" y="1347"/>
                  </a:lnTo>
                  <a:lnTo>
                    <a:pt x="4072" y="3645"/>
                  </a:lnTo>
                  <a:cubicBezTo>
                    <a:pt x="4072" y="3951"/>
                    <a:pt x="3834" y="4182"/>
                    <a:pt x="3533" y="4182"/>
                  </a:cubicBezTo>
                  <a:cubicBezTo>
                    <a:pt x="3519" y="4182"/>
                    <a:pt x="3504" y="4181"/>
                    <a:pt x="3489" y="4180"/>
                  </a:cubicBezTo>
                  <a:lnTo>
                    <a:pt x="1513" y="4097"/>
                  </a:lnTo>
                  <a:lnTo>
                    <a:pt x="1620" y="1787"/>
                  </a:lnTo>
                  <a:cubicBezTo>
                    <a:pt x="1631" y="1485"/>
                    <a:pt x="1893" y="1251"/>
                    <a:pt x="2182" y="1251"/>
                  </a:cubicBezTo>
                  <a:close/>
                  <a:moveTo>
                    <a:pt x="929" y="4299"/>
                  </a:moveTo>
                  <a:lnTo>
                    <a:pt x="1263" y="4323"/>
                  </a:lnTo>
                  <a:lnTo>
                    <a:pt x="1263" y="4502"/>
                  </a:lnTo>
                  <a:lnTo>
                    <a:pt x="1263" y="4585"/>
                  </a:lnTo>
                  <a:lnTo>
                    <a:pt x="929" y="4299"/>
                  </a:lnTo>
                  <a:close/>
                  <a:moveTo>
                    <a:pt x="4418" y="1347"/>
                  </a:moveTo>
                  <a:lnTo>
                    <a:pt x="4918" y="1359"/>
                  </a:lnTo>
                  <a:cubicBezTo>
                    <a:pt x="5013" y="1359"/>
                    <a:pt x="5096" y="1382"/>
                    <a:pt x="5180" y="1430"/>
                  </a:cubicBezTo>
                  <a:lnTo>
                    <a:pt x="5323" y="1549"/>
                  </a:lnTo>
                  <a:cubicBezTo>
                    <a:pt x="5418" y="1656"/>
                    <a:pt x="5477" y="1787"/>
                    <a:pt x="5454" y="1942"/>
                  </a:cubicBezTo>
                  <a:lnTo>
                    <a:pt x="5335" y="4645"/>
                  </a:lnTo>
                  <a:cubicBezTo>
                    <a:pt x="5323" y="4799"/>
                    <a:pt x="5275" y="4895"/>
                    <a:pt x="5204" y="4990"/>
                  </a:cubicBezTo>
                  <a:lnTo>
                    <a:pt x="4108" y="4145"/>
                  </a:lnTo>
                  <a:cubicBezTo>
                    <a:pt x="4227" y="4002"/>
                    <a:pt x="4299" y="3847"/>
                    <a:pt x="4311" y="3645"/>
                  </a:cubicBezTo>
                  <a:lnTo>
                    <a:pt x="4418" y="1347"/>
                  </a:lnTo>
                  <a:close/>
                  <a:moveTo>
                    <a:pt x="3930" y="4299"/>
                  </a:moveTo>
                  <a:lnTo>
                    <a:pt x="5025" y="5157"/>
                  </a:lnTo>
                  <a:cubicBezTo>
                    <a:pt x="4953" y="5188"/>
                    <a:pt x="4872" y="5218"/>
                    <a:pt x="4782" y="5218"/>
                  </a:cubicBezTo>
                  <a:cubicBezTo>
                    <a:pt x="4768" y="5218"/>
                    <a:pt x="4754" y="5218"/>
                    <a:pt x="4739" y="5216"/>
                  </a:cubicBezTo>
                  <a:lnTo>
                    <a:pt x="2037" y="5097"/>
                  </a:lnTo>
                  <a:cubicBezTo>
                    <a:pt x="1727" y="5073"/>
                    <a:pt x="1477" y="4811"/>
                    <a:pt x="1501" y="4514"/>
                  </a:cubicBezTo>
                  <a:lnTo>
                    <a:pt x="1501" y="4335"/>
                  </a:lnTo>
                  <a:lnTo>
                    <a:pt x="3477" y="4418"/>
                  </a:lnTo>
                  <a:cubicBezTo>
                    <a:pt x="3644" y="4418"/>
                    <a:pt x="3787" y="4395"/>
                    <a:pt x="3930" y="4299"/>
                  </a:cubicBezTo>
                  <a:close/>
                  <a:moveTo>
                    <a:pt x="942" y="1"/>
                  </a:moveTo>
                  <a:cubicBezTo>
                    <a:pt x="500" y="1"/>
                    <a:pt x="143" y="342"/>
                    <a:pt x="132" y="763"/>
                  </a:cubicBezTo>
                  <a:lnTo>
                    <a:pt x="12" y="3466"/>
                  </a:lnTo>
                  <a:cubicBezTo>
                    <a:pt x="1" y="3811"/>
                    <a:pt x="203" y="4121"/>
                    <a:pt x="513" y="4240"/>
                  </a:cubicBezTo>
                  <a:lnTo>
                    <a:pt x="1501" y="5085"/>
                  </a:lnTo>
                  <a:cubicBezTo>
                    <a:pt x="1632" y="5228"/>
                    <a:pt x="1810" y="5311"/>
                    <a:pt x="2025" y="5311"/>
                  </a:cubicBezTo>
                  <a:lnTo>
                    <a:pt x="4727" y="5430"/>
                  </a:lnTo>
                  <a:cubicBezTo>
                    <a:pt x="4741" y="5431"/>
                    <a:pt x="4755" y="5432"/>
                    <a:pt x="4769" y="5432"/>
                  </a:cubicBezTo>
                  <a:cubicBezTo>
                    <a:pt x="5180" y="5432"/>
                    <a:pt x="5537" y="5095"/>
                    <a:pt x="5549" y="4668"/>
                  </a:cubicBezTo>
                  <a:lnTo>
                    <a:pt x="5668" y="1966"/>
                  </a:lnTo>
                  <a:cubicBezTo>
                    <a:pt x="5680" y="1668"/>
                    <a:pt x="5513" y="1382"/>
                    <a:pt x="5275" y="1251"/>
                  </a:cubicBezTo>
                  <a:lnTo>
                    <a:pt x="4251" y="418"/>
                  </a:lnTo>
                  <a:cubicBezTo>
                    <a:pt x="4120" y="251"/>
                    <a:pt x="3906" y="132"/>
                    <a:pt x="3668" y="120"/>
                  </a:cubicBezTo>
                  <a:lnTo>
                    <a:pt x="965" y="1"/>
                  </a:lnTo>
                  <a:cubicBezTo>
                    <a:pt x="957" y="1"/>
                    <a:pt x="950" y="1"/>
                    <a:pt x="9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3897;p63">
              <a:extLst>
                <a:ext uri="{FF2B5EF4-FFF2-40B4-BE49-F238E27FC236}">
                  <a16:creationId xmlns:a16="http://schemas.microsoft.com/office/drawing/2014/main" id="{F87A149A-760C-79A6-86F8-71BD2042BBA4}"/>
                </a:ext>
              </a:extLst>
            </p:cNvPr>
            <p:cNvSpPr/>
            <p:nvPr/>
          </p:nvSpPr>
          <p:spPr>
            <a:xfrm>
              <a:off x="4805350" y="2575725"/>
              <a:ext cx="142000" cy="135775"/>
            </a:xfrm>
            <a:custGeom>
              <a:avLst/>
              <a:gdLst/>
              <a:ahLst/>
              <a:cxnLst/>
              <a:rect l="l" t="t" r="r" b="b"/>
              <a:pathLst>
                <a:path w="5680" h="5431" extrusionOk="0">
                  <a:moveTo>
                    <a:pt x="4418" y="835"/>
                  </a:moveTo>
                  <a:lnTo>
                    <a:pt x="4775" y="1120"/>
                  </a:lnTo>
                  <a:lnTo>
                    <a:pt x="4775" y="1120"/>
                  </a:lnTo>
                  <a:lnTo>
                    <a:pt x="4418" y="1097"/>
                  </a:lnTo>
                  <a:lnTo>
                    <a:pt x="4418" y="918"/>
                  </a:lnTo>
                  <a:lnTo>
                    <a:pt x="4418" y="835"/>
                  </a:lnTo>
                  <a:close/>
                  <a:moveTo>
                    <a:pt x="953" y="204"/>
                  </a:moveTo>
                  <a:lnTo>
                    <a:pt x="3656" y="347"/>
                  </a:lnTo>
                  <a:cubicBezTo>
                    <a:pt x="3727" y="347"/>
                    <a:pt x="3811" y="358"/>
                    <a:pt x="3870" y="382"/>
                  </a:cubicBezTo>
                  <a:lnTo>
                    <a:pt x="4072" y="549"/>
                  </a:lnTo>
                  <a:cubicBezTo>
                    <a:pt x="4156" y="656"/>
                    <a:pt x="4192" y="775"/>
                    <a:pt x="4192" y="918"/>
                  </a:cubicBezTo>
                  <a:lnTo>
                    <a:pt x="4192" y="1097"/>
                  </a:lnTo>
                  <a:lnTo>
                    <a:pt x="2215" y="1013"/>
                  </a:lnTo>
                  <a:cubicBezTo>
                    <a:pt x="2199" y="1012"/>
                    <a:pt x="2183" y="1012"/>
                    <a:pt x="2167" y="1012"/>
                  </a:cubicBezTo>
                  <a:cubicBezTo>
                    <a:pt x="1996" y="1012"/>
                    <a:pt x="1846" y="1069"/>
                    <a:pt x="1715" y="1156"/>
                  </a:cubicBezTo>
                  <a:lnTo>
                    <a:pt x="655" y="287"/>
                  </a:lnTo>
                  <a:cubicBezTo>
                    <a:pt x="739" y="239"/>
                    <a:pt x="846" y="204"/>
                    <a:pt x="953" y="204"/>
                  </a:cubicBezTo>
                  <a:close/>
                  <a:moveTo>
                    <a:pt x="477" y="442"/>
                  </a:moveTo>
                  <a:lnTo>
                    <a:pt x="1548" y="1335"/>
                  </a:lnTo>
                  <a:cubicBezTo>
                    <a:pt x="1453" y="1454"/>
                    <a:pt x="1394" y="1621"/>
                    <a:pt x="1382" y="1787"/>
                  </a:cubicBezTo>
                  <a:lnTo>
                    <a:pt x="1274" y="4097"/>
                  </a:lnTo>
                  <a:lnTo>
                    <a:pt x="774" y="4073"/>
                  </a:lnTo>
                  <a:cubicBezTo>
                    <a:pt x="715" y="4073"/>
                    <a:pt x="667" y="4061"/>
                    <a:pt x="620" y="4049"/>
                  </a:cubicBezTo>
                  <a:lnTo>
                    <a:pt x="298" y="3764"/>
                  </a:lnTo>
                  <a:cubicBezTo>
                    <a:pt x="251" y="3680"/>
                    <a:pt x="239" y="3585"/>
                    <a:pt x="239" y="3478"/>
                  </a:cubicBezTo>
                  <a:lnTo>
                    <a:pt x="358" y="775"/>
                  </a:lnTo>
                  <a:cubicBezTo>
                    <a:pt x="358" y="644"/>
                    <a:pt x="405" y="537"/>
                    <a:pt x="477" y="442"/>
                  </a:cubicBezTo>
                  <a:close/>
                  <a:moveTo>
                    <a:pt x="2182" y="1251"/>
                  </a:moveTo>
                  <a:cubicBezTo>
                    <a:pt x="2189" y="1251"/>
                    <a:pt x="2196" y="1251"/>
                    <a:pt x="2203" y="1251"/>
                  </a:cubicBezTo>
                  <a:lnTo>
                    <a:pt x="4180" y="1335"/>
                  </a:lnTo>
                  <a:lnTo>
                    <a:pt x="4072" y="3645"/>
                  </a:lnTo>
                  <a:cubicBezTo>
                    <a:pt x="4061" y="3935"/>
                    <a:pt x="3822" y="4181"/>
                    <a:pt x="3522" y="4181"/>
                  </a:cubicBezTo>
                  <a:cubicBezTo>
                    <a:pt x="3515" y="4181"/>
                    <a:pt x="3508" y="4181"/>
                    <a:pt x="3501" y="4180"/>
                  </a:cubicBezTo>
                  <a:lnTo>
                    <a:pt x="1513" y="4097"/>
                  </a:lnTo>
                  <a:lnTo>
                    <a:pt x="1620" y="1787"/>
                  </a:lnTo>
                  <a:cubicBezTo>
                    <a:pt x="1631" y="1485"/>
                    <a:pt x="1893" y="1251"/>
                    <a:pt x="2182" y="1251"/>
                  </a:cubicBezTo>
                  <a:close/>
                  <a:moveTo>
                    <a:pt x="941" y="4299"/>
                  </a:moveTo>
                  <a:lnTo>
                    <a:pt x="1263" y="4311"/>
                  </a:lnTo>
                  <a:lnTo>
                    <a:pt x="1263" y="4490"/>
                  </a:lnTo>
                  <a:lnTo>
                    <a:pt x="1263" y="4585"/>
                  </a:lnTo>
                  <a:lnTo>
                    <a:pt x="941" y="4299"/>
                  </a:lnTo>
                  <a:close/>
                  <a:moveTo>
                    <a:pt x="4418" y="1335"/>
                  </a:moveTo>
                  <a:lnTo>
                    <a:pt x="4930" y="1359"/>
                  </a:lnTo>
                  <a:cubicBezTo>
                    <a:pt x="5013" y="1359"/>
                    <a:pt x="5108" y="1382"/>
                    <a:pt x="5180" y="1430"/>
                  </a:cubicBezTo>
                  <a:lnTo>
                    <a:pt x="5323" y="1549"/>
                  </a:lnTo>
                  <a:cubicBezTo>
                    <a:pt x="5418" y="1656"/>
                    <a:pt x="5477" y="1787"/>
                    <a:pt x="5465" y="1930"/>
                  </a:cubicBezTo>
                  <a:lnTo>
                    <a:pt x="5346" y="4645"/>
                  </a:lnTo>
                  <a:cubicBezTo>
                    <a:pt x="5323" y="4776"/>
                    <a:pt x="5287" y="4895"/>
                    <a:pt x="5204" y="4990"/>
                  </a:cubicBezTo>
                  <a:lnTo>
                    <a:pt x="4108" y="4133"/>
                  </a:lnTo>
                  <a:cubicBezTo>
                    <a:pt x="4227" y="4002"/>
                    <a:pt x="4299" y="3835"/>
                    <a:pt x="4311" y="3645"/>
                  </a:cubicBezTo>
                  <a:lnTo>
                    <a:pt x="4418" y="1335"/>
                  </a:lnTo>
                  <a:close/>
                  <a:moveTo>
                    <a:pt x="3930" y="4299"/>
                  </a:moveTo>
                  <a:lnTo>
                    <a:pt x="5025" y="5145"/>
                  </a:lnTo>
                  <a:cubicBezTo>
                    <a:pt x="4960" y="5182"/>
                    <a:pt x="4888" y="5212"/>
                    <a:pt x="4814" y="5212"/>
                  </a:cubicBezTo>
                  <a:cubicBezTo>
                    <a:pt x="4793" y="5212"/>
                    <a:pt x="4772" y="5210"/>
                    <a:pt x="4751" y="5204"/>
                  </a:cubicBezTo>
                  <a:lnTo>
                    <a:pt x="2036" y="5085"/>
                  </a:lnTo>
                  <a:cubicBezTo>
                    <a:pt x="1727" y="5073"/>
                    <a:pt x="1489" y="4811"/>
                    <a:pt x="1501" y="4514"/>
                  </a:cubicBezTo>
                  <a:lnTo>
                    <a:pt x="1501" y="4335"/>
                  </a:lnTo>
                  <a:lnTo>
                    <a:pt x="3477" y="4418"/>
                  </a:lnTo>
                  <a:cubicBezTo>
                    <a:pt x="3644" y="4418"/>
                    <a:pt x="3799" y="4395"/>
                    <a:pt x="3930" y="4299"/>
                  </a:cubicBezTo>
                  <a:close/>
                  <a:moveTo>
                    <a:pt x="941" y="1"/>
                  </a:moveTo>
                  <a:cubicBezTo>
                    <a:pt x="511" y="1"/>
                    <a:pt x="143" y="319"/>
                    <a:pt x="131" y="763"/>
                  </a:cubicBezTo>
                  <a:lnTo>
                    <a:pt x="12" y="3466"/>
                  </a:lnTo>
                  <a:cubicBezTo>
                    <a:pt x="1" y="3811"/>
                    <a:pt x="203" y="4121"/>
                    <a:pt x="524" y="4240"/>
                  </a:cubicBezTo>
                  <a:lnTo>
                    <a:pt x="1501" y="5085"/>
                  </a:lnTo>
                  <a:cubicBezTo>
                    <a:pt x="1632" y="5216"/>
                    <a:pt x="1810" y="5311"/>
                    <a:pt x="2025" y="5311"/>
                  </a:cubicBezTo>
                  <a:lnTo>
                    <a:pt x="4727" y="5431"/>
                  </a:lnTo>
                  <a:cubicBezTo>
                    <a:pt x="4735" y="5431"/>
                    <a:pt x="4743" y="5431"/>
                    <a:pt x="4750" y="5431"/>
                  </a:cubicBezTo>
                  <a:cubicBezTo>
                    <a:pt x="5181" y="5431"/>
                    <a:pt x="5537" y="5101"/>
                    <a:pt x="5549" y="4669"/>
                  </a:cubicBezTo>
                  <a:lnTo>
                    <a:pt x="5668" y="1966"/>
                  </a:lnTo>
                  <a:cubicBezTo>
                    <a:pt x="5680" y="1668"/>
                    <a:pt x="5525" y="1382"/>
                    <a:pt x="5287" y="1251"/>
                  </a:cubicBezTo>
                  <a:lnTo>
                    <a:pt x="4251" y="418"/>
                  </a:lnTo>
                  <a:cubicBezTo>
                    <a:pt x="4120" y="251"/>
                    <a:pt x="3918" y="132"/>
                    <a:pt x="3680" y="120"/>
                  </a:cubicBezTo>
                  <a:lnTo>
                    <a:pt x="965" y="1"/>
                  </a:lnTo>
                  <a:cubicBezTo>
                    <a:pt x="957" y="1"/>
                    <a:pt x="949" y="1"/>
                    <a:pt x="9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3898;p63">
              <a:extLst>
                <a:ext uri="{FF2B5EF4-FFF2-40B4-BE49-F238E27FC236}">
                  <a16:creationId xmlns:a16="http://schemas.microsoft.com/office/drawing/2014/main" id="{BEDBBB3E-D92A-244B-C8B7-6831AC16BB83}"/>
                </a:ext>
              </a:extLst>
            </p:cNvPr>
            <p:cNvSpPr/>
            <p:nvPr/>
          </p:nvSpPr>
          <p:spPr>
            <a:xfrm>
              <a:off x="4687775" y="2262900"/>
              <a:ext cx="16100" cy="78925"/>
            </a:xfrm>
            <a:custGeom>
              <a:avLst/>
              <a:gdLst/>
              <a:ahLst/>
              <a:cxnLst/>
              <a:rect l="l" t="t" r="r" b="b"/>
              <a:pathLst>
                <a:path w="644" h="3157" extrusionOk="0">
                  <a:moveTo>
                    <a:pt x="112" y="0"/>
                  </a:moveTo>
                  <a:cubicBezTo>
                    <a:pt x="111" y="0"/>
                    <a:pt x="109" y="0"/>
                    <a:pt x="108" y="1"/>
                  </a:cubicBezTo>
                  <a:cubicBezTo>
                    <a:pt x="1" y="13"/>
                    <a:pt x="1" y="727"/>
                    <a:pt x="120" y="1608"/>
                  </a:cubicBezTo>
                  <a:cubicBezTo>
                    <a:pt x="238" y="2458"/>
                    <a:pt x="414" y="3156"/>
                    <a:pt x="533" y="3156"/>
                  </a:cubicBezTo>
                  <a:cubicBezTo>
                    <a:pt x="534" y="3156"/>
                    <a:pt x="535" y="3156"/>
                    <a:pt x="536" y="3156"/>
                  </a:cubicBezTo>
                  <a:cubicBezTo>
                    <a:pt x="643" y="3132"/>
                    <a:pt x="643" y="2418"/>
                    <a:pt x="524" y="1549"/>
                  </a:cubicBezTo>
                  <a:cubicBezTo>
                    <a:pt x="407" y="694"/>
                    <a:pt x="210" y="0"/>
                    <a:pt x="112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3899;p63">
              <a:extLst>
                <a:ext uri="{FF2B5EF4-FFF2-40B4-BE49-F238E27FC236}">
                  <a16:creationId xmlns:a16="http://schemas.microsoft.com/office/drawing/2014/main" id="{A3FC3147-F831-5664-70DD-C9F251194974}"/>
                </a:ext>
              </a:extLst>
            </p:cNvPr>
            <p:cNvSpPr/>
            <p:nvPr/>
          </p:nvSpPr>
          <p:spPr>
            <a:xfrm>
              <a:off x="4919950" y="2230750"/>
              <a:ext cx="16100" cy="78925"/>
            </a:xfrm>
            <a:custGeom>
              <a:avLst/>
              <a:gdLst/>
              <a:ahLst/>
              <a:cxnLst/>
              <a:rect l="l" t="t" r="r" b="b"/>
              <a:pathLst>
                <a:path w="644" h="3157" extrusionOk="0">
                  <a:moveTo>
                    <a:pt x="110" y="1"/>
                  </a:moveTo>
                  <a:cubicBezTo>
                    <a:pt x="109" y="1"/>
                    <a:pt x="108" y="1"/>
                    <a:pt x="108" y="1"/>
                  </a:cubicBezTo>
                  <a:cubicBezTo>
                    <a:pt x="0" y="13"/>
                    <a:pt x="0" y="727"/>
                    <a:pt x="119" y="1608"/>
                  </a:cubicBezTo>
                  <a:cubicBezTo>
                    <a:pt x="238" y="2470"/>
                    <a:pt x="426" y="3156"/>
                    <a:pt x="533" y="3156"/>
                  </a:cubicBezTo>
                  <a:cubicBezTo>
                    <a:pt x="534" y="3156"/>
                    <a:pt x="535" y="3156"/>
                    <a:pt x="536" y="3156"/>
                  </a:cubicBezTo>
                  <a:cubicBezTo>
                    <a:pt x="643" y="3144"/>
                    <a:pt x="643" y="2430"/>
                    <a:pt x="524" y="1549"/>
                  </a:cubicBezTo>
                  <a:cubicBezTo>
                    <a:pt x="406" y="699"/>
                    <a:pt x="206" y="1"/>
                    <a:pt x="110" y="1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3900;p63">
              <a:extLst>
                <a:ext uri="{FF2B5EF4-FFF2-40B4-BE49-F238E27FC236}">
                  <a16:creationId xmlns:a16="http://schemas.microsoft.com/office/drawing/2014/main" id="{416BD90E-78CA-F1B0-0374-6B257E636FF8}"/>
                </a:ext>
              </a:extLst>
            </p:cNvPr>
            <p:cNvSpPr/>
            <p:nvPr/>
          </p:nvSpPr>
          <p:spPr>
            <a:xfrm>
              <a:off x="4741650" y="2277800"/>
              <a:ext cx="142600" cy="85475"/>
            </a:xfrm>
            <a:custGeom>
              <a:avLst/>
              <a:gdLst/>
              <a:ahLst/>
              <a:cxnLst/>
              <a:rect l="l" t="t" r="r" b="b"/>
              <a:pathLst>
                <a:path w="5704" h="3419" extrusionOk="0">
                  <a:moveTo>
                    <a:pt x="5430" y="0"/>
                  </a:moveTo>
                  <a:lnTo>
                    <a:pt x="1" y="750"/>
                  </a:lnTo>
                  <a:cubicBezTo>
                    <a:pt x="1" y="845"/>
                    <a:pt x="12" y="953"/>
                    <a:pt x="36" y="1036"/>
                  </a:cubicBezTo>
                  <a:cubicBezTo>
                    <a:pt x="222" y="2413"/>
                    <a:pt x="1400" y="3418"/>
                    <a:pt x="2771" y="3418"/>
                  </a:cubicBezTo>
                  <a:cubicBezTo>
                    <a:pt x="2894" y="3418"/>
                    <a:pt x="3018" y="3410"/>
                    <a:pt x="3144" y="3393"/>
                  </a:cubicBezTo>
                  <a:cubicBezTo>
                    <a:pt x="4644" y="3179"/>
                    <a:pt x="5704" y="1798"/>
                    <a:pt x="5489" y="274"/>
                  </a:cubicBezTo>
                  <a:cubicBezTo>
                    <a:pt x="5477" y="179"/>
                    <a:pt x="5466" y="83"/>
                    <a:pt x="5430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3901;p63">
              <a:extLst>
                <a:ext uri="{FF2B5EF4-FFF2-40B4-BE49-F238E27FC236}">
                  <a16:creationId xmlns:a16="http://schemas.microsoft.com/office/drawing/2014/main" id="{D4A19580-7B10-D425-93DD-54D807C42EA4}"/>
                </a:ext>
              </a:extLst>
            </p:cNvPr>
            <p:cNvSpPr/>
            <p:nvPr/>
          </p:nvSpPr>
          <p:spPr>
            <a:xfrm>
              <a:off x="4768150" y="2309150"/>
              <a:ext cx="97350" cy="54050"/>
            </a:xfrm>
            <a:custGeom>
              <a:avLst/>
              <a:gdLst/>
              <a:ahLst/>
              <a:cxnLst/>
              <a:rect l="l" t="t" r="r" b="b"/>
              <a:pathLst>
                <a:path w="3894" h="2162" extrusionOk="0">
                  <a:moveTo>
                    <a:pt x="2063" y="0"/>
                  </a:moveTo>
                  <a:cubicBezTo>
                    <a:pt x="1968" y="0"/>
                    <a:pt x="1871" y="7"/>
                    <a:pt x="1774" y="20"/>
                  </a:cubicBezTo>
                  <a:cubicBezTo>
                    <a:pt x="893" y="139"/>
                    <a:pt x="226" y="782"/>
                    <a:pt x="0" y="1580"/>
                  </a:cubicBezTo>
                  <a:cubicBezTo>
                    <a:pt x="472" y="1951"/>
                    <a:pt x="1079" y="2162"/>
                    <a:pt x="1714" y="2162"/>
                  </a:cubicBezTo>
                  <a:cubicBezTo>
                    <a:pt x="1833" y="2162"/>
                    <a:pt x="1952" y="2154"/>
                    <a:pt x="2072" y="2139"/>
                  </a:cubicBezTo>
                  <a:cubicBezTo>
                    <a:pt x="2822" y="2032"/>
                    <a:pt x="3477" y="1616"/>
                    <a:pt x="3894" y="1044"/>
                  </a:cubicBezTo>
                  <a:cubicBezTo>
                    <a:pt x="3513" y="409"/>
                    <a:pt x="2822" y="0"/>
                    <a:pt x="2063" y="0"/>
                  </a:cubicBezTo>
                  <a:close/>
                </a:path>
              </a:pathLst>
            </a:custGeom>
            <a:solidFill>
              <a:srgbClr val="FF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3902;p63">
              <a:extLst>
                <a:ext uri="{FF2B5EF4-FFF2-40B4-BE49-F238E27FC236}">
                  <a16:creationId xmlns:a16="http://schemas.microsoft.com/office/drawing/2014/main" id="{414DEC20-C7FD-FACC-156D-CB3794FBAF6E}"/>
                </a:ext>
              </a:extLst>
            </p:cNvPr>
            <p:cNvSpPr/>
            <p:nvPr/>
          </p:nvSpPr>
          <p:spPr>
            <a:xfrm>
              <a:off x="4518700" y="2095950"/>
              <a:ext cx="548600" cy="120175"/>
            </a:xfrm>
            <a:custGeom>
              <a:avLst/>
              <a:gdLst/>
              <a:ahLst/>
              <a:cxnLst/>
              <a:rect l="l" t="t" r="r" b="b"/>
              <a:pathLst>
                <a:path w="21944" h="4807" extrusionOk="0">
                  <a:moveTo>
                    <a:pt x="20832" y="0"/>
                  </a:moveTo>
                  <a:cubicBezTo>
                    <a:pt x="20782" y="0"/>
                    <a:pt x="20732" y="4"/>
                    <a:pt x="20682" y="11"/>
                  </a:cubicBezTo>
                  <a:lnTo>
                    <a:pt x="977" y="2726"/>
                  </a:lnTo>
                  <a:cubicBezTo>
                    <a:pt x="394" y="2809"/>
                    <a:pt x="1" y="3345"/>
                    <a:pt x="84" y="3905"/>
                  </a:cubicBezTo>
                  <a:cubicBezTo>
                    <a:pt x="150" y="4441"/>
                    <a:pt x="608" y="4806"/>
                    <a:pt x="1116" y="4806"/>
                  </a:cubicBezTo>
                  <a:cubicBezTo>
                    <a:pt x="1161" y="4806"/>
                    <a:pt x="1206" y="4803"/>
                    <a:pt x="1251" y="4798"/>
                  </a:cubicBezTo>
                  <a:lnTo>
                    <a:pt x="20980" y="2071"/>
                  </a:lnTo>
                  <a:cubicBezTo>
                    <a:pt x="21539" y="2000"/>
                    <a:pt x="21944" y="1464"/>
                    <a:pt x="21849" y="904"/>
                  </a:cubicBezTo>
                  <a:cubicBezTo>
                    <a:pt x="21784" y="373"/>
                    <a:pt x="21334" y="0"/>
                    <a:pt x="20832" y="0"/>
                  </a:cubicBezTo>
                  <a:close/>
                </a:path>
              </a:pathLst>
            </a:custGeom>
            <a:solidFill>
              <a:srgbClr val="5F1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3652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902;p32">
            <a:extLst>
              <a:ext uri="{FF2B5EF4-FFF2-40B4-BE49-F238E27FC236}">
                <a16:creationId xmlns:a16="http://schemas.microsoft.com/office/drawing/2014/main" id="{B4D8EA45-9A0A-3E27-3B4C-38D26FD07D0A}"/>
              </a:ext>
            </a:extLst>
          </p:cNvPr>
          <p:cNvSpPr txBox="1">
            <a:spLocks/>
          </p:cNvSpPr>
          <p:nvPr/>
        </p:nvSpPr>
        <p:spPr>
          <a:xfrm>
            <a:off x="2597812" y="4269699"/>
            <a:ext cx="7309113" cy="146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just"/>
            <a:r>
              <a:rPr lang="en-US" sz="4800">
                <a:solidFill>
                  <a:srgbClr val="0070C0"/>
                </a:solidFill>
                <a:latin typeface="+mj-lt"/>
              </a:rPr>
              <a:t>Kể chuyện </a:t>
            </a:r>
            <a:r>
              <a:rPr lang="en-US" sz="4800" i="1">
                <a:solidFill>
                  <a:srgbClr val="0070C0"/>
                </a:solidFill>
                <a:latin typeface="+mj-lt"/>
              </a:rPr>
              <a:t>Chó đốm con và mặt trời </a:t>
            </a:r>
            <a:r>
              <a:rPr lang="en-US" sz="4800">
                <a:solidFill>
                  <a:srgbClr val="0070C0"/>
                </a:solidFill>
                <a:latin typeface="+mj-lt"/>
              </a:rPr>
              <a:t>cho người thân nghe. Hỏi thêm người thân về hiện tượng mặt trời mọc và lặn.</a:t>
            </a:r>
            <a:endParaRPr lang="en-US" sz="660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C63AB0-EF6C-A364-8307-4DBEB1BCC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36724" y="838200"/>
            <a:ext cx="1165674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474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902;p32">
            <a:extLst>
              <a:ext uri="{FF2B5EF4-FFF2-40B4-BE49-F238E27FC236}">
                <a16:creationId xmlns:a16="http://schemas.microsoft.com/office/drawing/2014/main" id="{02376A27-C14A-D5DD-BD30-73F6B3EEC6BD}"/>
              </a:ext>
            </a:extLst>
          </p:cNvPr>
          <p:cNvSpPr txBox="1">
            <a:spLocks/>
          </p:cNvSpPr>
          <p:nvPr/>
        </p:nvSpPr>
        <p:spPr>
          <a:xfrm>
            <a:off x="1841424" y="2502157"/>
            <a:ext cx="6040589" cy="146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just"/>
            <a:r>
              <a:rPr lang="en-US" sz="8800" b="1">
                <a:solidFill>
                  <a:srgbClr val="0070C0"/>
                </a:solidFill>
                <a:latin typeface="+mj-lt"/>
              </a:rPr>
              <a:t>DẶN DÒ</a:t>
            </a:r>
            <a:endParaRPr lang="en-US" sz="13800" b="1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1687351"/>
      </p:ext>
    </p:extLst>
  </p:cSld>
  <p:clrMapOvr>
    <a:masterClrMapping/>
  </p:clrMapOvr>
</p:sld>
</file>

<file path=ppt/theme/theme1.xml><?xml version="1.0" encoding="utf-8"?>
<a:theme xmlns:a="http://schemas.openxmlformats.org/drawingml/2006/main" name="Children's Day by Slidesgo">
  <a:themeElements>
    <a:clrScheme name="Simple Light">
      <a:dk1>
        <a:srgbClr val="413E3E"/>
      </a:dk1>
      <a:lt1>
        <a:srgbClr val="F7F2DD"/>
      </a:lt1>
      <a:dk2>
        <a:srgbClr val="FFFFFF"/>
      </a:dk2>
      <a:lt2>
        <a:srgbClr val="E63813"/>
      </a:lt2>
      <a:accent1>
        <a:srgbClr val="ED8C18"/>
      </a:accent1>
      <a:accent2>
        <a:srgbClr val="FAB919"/>
      </a:accent2>
      <a:accent3>
        <a:srgbClr val="F8CEBB"/>
      </a:accent3>
      <a:accent4>
        <a:srgbClr val="CAB8C5"/>
      </a:accent4>
      <a:accent5>
        <a:srgbClr val="85C5A7"/>
      </a:accent5>
      <a:accent6>
        <a:srgbClr val="4ABAC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303</Words>
  <Application>Microsoft Office PowerPoint</Application>
  <PresentationFormat>Custom</PresentationFormat>
  <Paragraphs>52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Nunito</vt:lpstr>
      <vt:lpstr>Amatic SC</vt:lpstr>
      <vt:lpstr>Arial</vt:lpstr>
      <vt:lpstr>Children's Day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DAS CRIANÇAS</dc:title>
  <dc:creator>PC</dc:creator>
  <cp:lastModifiedBy>Administrator</cp:lastModifiedBy>
  <cp:revision>67</cp:revision>
  <dcterms:modified xsi:type="dcterms:W3CDTF">2025-10-03T06:55:03Z</dcterms:modified>
</cp:coreProperties>
</file>