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0"/>
  </p:notesMasterIdLst>
  <p:sldIdLst>
    <p:sldId id="256" r:id="rId2"/>
    <p:sldId id="352" r:id="rId3"/>
    <p:sldId id="257" r:id="rId4"/>
    <p:sldId id="346" r:id="rId5"/>
    <p:sldId id="347" r:id="rId6"/>
    <p:sldId id="348" r:id="rId7"/>
    <p:sldId id="349" r:id="rId8"/>
    <p:sldId id="350" r:id="rId9"/>
  </p:sldIdLst>
  <p:sldSz cx="12161838" cy="6858000"/>
  <p:notesSz cx="6858000" cy="9144000"/>
  <p:embeddedFontLst>
    <p:embeddedFont>
      <p:font typeface="Amatic SC" panose="00000500000000000000" pitchFamily="2" charset="-79"/>
      <p:regular r:id="rId11"/>
      <p:bold r:id="rId12"/>
    </p:embeddedFont>
    <p:embeddedFont>
      <p:font typeface="Nunito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E7F3ED"/>
    <a:srgbClr val="FCD575"/>
    <a:srgbClr val="F7F2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27F3F9-ACBF-4F47-B394-D9184F375754}">
  <a:tblStyle styleId="{ED27F3F9-ACBF-4F47-B394-D9184F3757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9" autoAdjust="0"/>
    <p:restoredTop sz="87477" autoAdjust="0"/>
  </p:normalViewPr>
  <p:slideViewPr>
    <p:cSldViewPr snapToGrid="0">
      <p:cViewPr varScale="1">
        <p:scale>
          <a:sx n="75" d="100"/>
          <a:sy n="75" d="100"/>
        </p:scale>
        <p:origin x="96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84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" name="Google Shape;2682;ge9cbdaa8c9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3" name="Google Shape;2683;ge9cbdaa8c9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mời HS cảm nhận về nội dung</a:t>
            </a:r>
          </a:p>
        </p:txBody>
      </p:sp>
    </p:spTree>
    <p:extLst>
      <p:ext uri="{BB962C8B-B14F-4D97-AF65-F5344CB8AC3E}">
        <p14:creationId xmlns:p14="http://schemas.microsoft.com/office/powerpoint/2010/main" val="908961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còn lại theo dõi vào sách</a:t>
            </a:r>
          </a:p>
        </p:txBody>
      </p:sp>
    </p:spTree>
    <p:extLst>
      <p:ext uri="{BB962C8B-B14F-4D97-AF65-F5344CB8AC3E}">
        <p14:creationId xmlns:p14="http://schemas.microsoft.com/office/powerpoint/2010/main" val="2627823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" name="Google Shape;2682;ge9cbdaa8c9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3" name="Google Shape;2683;ge9cbdaa8c9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Chú ý đây là thơ 4 chữ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Trong vở chúng ta không chia 2 cột như trên màn hình mà viết thàng 1 cột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Viết hoa các chữ đầu dòng thơ, tên tác giả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Chú ý các dấu cuối dòng thơ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Chú ý tên bài thơ và tên tác giả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10328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" name="Google Shape;2682;ge9cbdaa8c9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3" name="Google Shape;2683;ge9cbdaa8c9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GV linh động thay đổi từ khó tuỳ vào từng vùng miền nhé!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Nếu có thười gian, GV cho HS luyện vài từ khó vào bảng con ạ (mà em nghĩ là luyện bảng con thì k kịp viết chính tả)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47342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HD trình bày trên bảng lớp rõ ràng vì đây là bài cta đầu lớp 3 nên một số HS sẽ chưa hiểu cách trình bày</a:t>
            </a:r>
          </a:p>
        </p:txBody>
      </p:sp>
    </p:spTree>
    <p:extLst>
      <p:ext uri="{BB962C8B-B14F-4D97-AF65-F5344CB8AC3E}">
        <p14:creationId xmlns:p14="http://schemas.microsoft.com/office/powerpoint/2010/main" val="356211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65" name="Google Shape;65;p2"/>
          <p:cNvGrpSpPr/>
          <p:nvPr/>
        </p:nvGrpSpPr>
        <p:grpSpPr>
          <a:xfrm>
            <a:off x="10476007" y="2958676"/>
            <a:ext cx="3175919" cy="3520261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9523433" y="3795778"/>
            <a:ext cx="2384304" cy="2318351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428474" y="3651798"/>
            <a:ext cx="1749664" cy="2655631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839160" y="4876667"/>
            <a:ext cx="6483521" cy="57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94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3116273" y="1132733"/>
            <a:ext cx="5929295" cy="374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97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/>
          <p:nvPr/>
        </p:nvSpPr>
        <p:spPr>
          <a:xfrm rot="-1800227">
            <a:off x="9603555" y="6591707"/>
            <a:ext cx="148912" cy="52676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3" name="Google Shape;233;p4"/>
          <p:cNvSpPr/>
          <p:nvPr/>
        </p:nvSpPr>
        <p:spPr>
          <a:xfrm rot="-5400000" flipH="1">
            <a:off x="7197175" y="6588001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34" name="Google Shape;234;p4"/>
          <p:cNvSpPr/>
          <p:nvPr/>
        </p:nvSpPr>
        <p:spPr>
          <a:xfrm rot="5400000">
            <a:off x="8063302" y="6552257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5" name="Google Shape;235;p4"/>
          <p:cNvSpPr/>
          <p:nvPr/>
        </p:nvSpPr>
        <p:spPr>
          <a:xfrm rot="10800000">
            <a:off x="9604073" y="6381929"/>
            <a:ext cx="147883" cy="51433"/>
          </a:xfrm>
          <a:custGeom>
            <a:avLst/>
            <a:gdLst/>
            <a:ahLst/>
            <a:cxnLst/>
            <a:rect l="l" t="t" r="r" b="b"/>
            <a:pathLst>
              <a:path w="10319" h="3580" extrusionOk="0">
                <a:moveTo>
                  <a:pt x="1528" y="0"/>
                </a:moveTo>
                <a:lnTo>
                  <a:pt x="8252" y="0"/>
                </a:lnTo>
                <a:lnTo>
                  <a:pt x="10319" y="3580"/>
                </a:lnTo>
                <a:lnTo>
                  <a:pt x="0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236" name="Google Shape;236;p4"/>
          <p:cNvSpPr/>
          <p:nvPr/>
        </p:nvSpPr>
        <p:spPr>
          <a:xfrm rot="-4499594">
            <a:off x="9048580" y="6588004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237" name="Google Shape;237;p4"/>
          <p:cNvGrpSpPr/>
          <p:nvPr/>
        </p:nvGrpSpPr>
        <p:grpSpPr>
          <a:xfrm>
            <a:off x="81224" y="91391"/>
            <a:ext cx="12006652" cy="6721505"/>
            <a:chOff x="61069" y="68542"/>
            <a:chExt cx="9027322" cy="5041129"/>
          </a:xfrm>
        </p:grpSpPr>
        <p:sp>
          <p:nvSpPr>
            <p:cNvPr id="238" name="Google Shape;238;p4"/>
            <p:cNvSpPr/>
            <p:nvPr/>
          </p:nvSpPr>
          <p:spPr>
            <a:xfrm rot="2700000">
              <a:off x="3197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9" name="Google Shape;239;p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0" name="Google Shape;240;p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1" name="Google Shape;241;p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2" name="Google Shape;242;p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3" name="Google Shape;243;p4"/>
            <p:cNvSpPr/>
            <p:nvPr/>
          </p:nvSpPr>
          <p:spPr>
            <a:xfrm rot="-2700000">
              <a:off x="515840" y="3884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4" name="Google Shape;244;p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5" name="Google Shape;245;p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6" name="Google Shape;246;p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" name="Google Shape;247;p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" name="Google Shape;248;p4"/>
            <p:cNvSpPr/>
            <p:nvPr/>
          </p:nvSpPr>
          <p:spPr>
            <a:xfrm rot="8100000" flipH="1">
              <a:off x="4509194" y="15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" name="Google Shape;249;p4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0" name="Google Shape;250;p4"/>
            <p:cNvSpPr/>
            <p:nvPr/>
          </p:nvSpPr>
          <p:spPr>
            <a:xfrm rot="-5400000">
              <a:off x="3039403" y="1427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" name="Google Shape;251;p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2" name="Google Shape;252;p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3" name="Google Shape;253;p4"/>
            <p:cNvSpPr/>
            <p:nvPr/>
          </p:nvSpPr>
          <p:spPr>
            <a:xfrm rot="-5400000">
              <a:off x="1690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" name="Google Shape;254;p4"/>
            <p:cNvSpPr/>
            <p:nvPr/>
          </p:nvSpPr>
          <p:spPr>
            <a:xfrm rot="2700000">
              <a:off x="58641" y="25419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" name="Google Shape;255;p4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" name="Google Shape;256;p4"/>
            <p:cNvSpPr/>
            <p:nvPr/>
          </p:nvSpPr>
          <p:spPr>
            <a:xfrm rot="8999773">
              <a:off x="3716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" name="Google Shape;257;p4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" name="Google Shape;258;p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9" name="Google Shape;259;p4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0" name="Google Shape;260;p4"/>
            <p:cNvSpPr/>
            <p:nvPr/>
          </p:nvSpPr>
          <p:spPr>
            <a:xfrm rot="8100000" flipH="1">
              <a:off x="7273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1" name="Google Shape;261;p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2" name="Google Shape;262;p4"/>
            <p:cNvSpPr/>
            <p:nvPr/>
          </p:nvSpPr>
          <p:spPr>
            <a:xfrm rot="-10594826" flipH="1">
              <a:off x="89022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3" name="Google Shape;263;p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4" name="Google Shape;264;p4"/>
            <p:cNvSpPr/>
            <p:nvPr/>
          </p:nvSpPr>
          <p:spPr>
            <a:xfrm>
              <a:off x="8976589" y="13692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5" name="Google Shape;265;p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6" name="Google Shape;266;p4"/>
            <p:cNvSpPr/>
            <p:nvPr/>
          </p:nvSpPr>
          <p:spPr>
            <a:xfrm rot="2700000">
              <a:off x="3348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7" name="Google Shape;267;p4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8" name="Google Shape;268;p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9" name="Google Shape;269;p4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0" name="Google Shape;270;p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1" name="Google Shape;271;p4"/>
            <p:cNvSpPr/>
            <p:nvPr/>
          </p:nvSpPr>
          <p:spPr>
            <a:xfrm>
              <a:off x="8946314" y="21592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2" name="Google Shape;272;p4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3" name="Google Shape;273;p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4" name="Google Shape;274;p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75" name="Google Shape;275;p4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6" name="Google Shape;276;p4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7" name="Google Shape;277;p4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8" name="Google Shape;278;p4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9" name="Google Shape;279;p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0" name="Google Shape;280;p4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1" name="Google Shape;281;p4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2" name="Google Shape;282;p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3" name="Google Shape;283;p4"/>
            <p:cNvSpPr/>
            <p:nvPr/>
          </p:nvSpPr>
          <p:spPr>
            <a:xfrm rot="8999773">
              <a:off x="78184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4" name="Google Shape;284;p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5" name="Google Shape;285;p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6" name="Google Shape;286;p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87" name="Google Shape;287;p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8" name="Google Shape;288;p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89" name="Google Shape;289;p4"/>
          <p:cNvSpPr/>
          <p:nvPr/>
        </p:nvSpPr>
        <p:spPr>
          <a:xfrm>
            <a:off x="414173" y="413467"/>
            <a:ext cx="11333492" cy="60312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90" name="Google Shape;290;p4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 sz="1596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5100550" cy="8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7"/>
          <p:cNvGrpSpPr/>
          <p:nvPr/>
        </p:nvGrpSpPr>
        <p:grpSpPr>
          <a:xfrm>
            <a:off x="162675" y="147201"/>
            <a:ext cx="11925202" cy="6665697"/>
            <a:chOff x="122308" y="110399"/>
            <a:chExt cx="8966083" cy="4999273"/>
          </a:xfrm>
        </p:grpSpPr>
        <p:grpSp>
          <p:nvGrpSpPr>
            <p:cNvPr id="413" name="Google Shape;413;p7"/>
            <p:cNvGrpSpPr/>
            <p:nvPr/>
          </p:nvGrpSpPr>
          <p:grpSpPr>
            <a:xfrm>
              <a:off x="122308" y="110399"/>
              <a:ext cx="8966083" cy="4999273"/>
              <a:chOff x="122308" y="110399"/>
              <a:chExt cx="8966083" cy="4999273"/>
            </a:xfrm>
          </p:grpSpPr>
          <p:grpSp>
            <p:nvGrpSpPr>
              <p:cNvPr id="414" name="Google Shape;414;p7"/>
              <p:cNvGrpSpPr/>
              <p:nvPr/>
            </p:nvGrpSpPr>
            <p:grpSpPr>
              <a:xfrm rot="10800000">
                <a:off x="6573247" y="988275"/>
                <a:ext cx="1752359" cy="2359987"/>
                <a:chOff x="8524342" y="1674075"/>
                <a:chExt cx="1752359" cy="2359987"/>
              </a:xfrm>
            </p:grpSpPr>
            <p:sp>
              <p:nvSpPr>
                <p:cNvPr id="415" name="Google Shape;415;p7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6" name="Google Shape;416;p7"/>
                <p:cNvSpPr/>
                <p:nvPr/>
              </p:nvSpPr>
              <p:spPr>
                <a:xfrm>
                  <a:off x="10165514" y="3683200"/>
                  <a:ext cx="111187" cy="3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17" name="Google Shape;417;p7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418" name="Google Shape;418;p7"/>
                <p:cNvSpPr/>
                <p:nvPr/>
              </p:nvSpPr>
              <p:spPr>
                <a:xfrm rot="-5400000">
                  <a:off x="9564028" y="20324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9" name="Google Shape;419;p7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420" name="Google Shape;420;p7"/>
              <p:cNvGrpSpPr/>
              <p:nvPr/>
            </p:nvGrpSpPr>
            <p:grpSpPr>
              <a:xfrm>
                <a:off x="122308" y="110399"/>
                <a:ext cx="8966083" cy="4999273"/>
                <a:chOff x="122308" y="110399"/>
                <a:chExt cx="8966083" cy="4999273"/>
              </a:xfrm>
            </p:grpSpPr>
            <p:grpSp>
              <p:nvGrpSpPr>
                <p:cNvPr id="421" name="Google Shape;421;p7"/>
                <p:cNvGrpSpPr/>
                <p:nvPr/>
              </p:nvGrpSpPr>
              <p:grpSpPr>
                <a:xfrm>
                  <a:off x="122308" y="110399"/>
                  <a:ext cx="8966083" cy="4999273"/>
                  <a:chOff x="122308" y="110399"/>
                  <a:chExt cx="8966083" cy="4999273"/>
                </a:xfrm>
              </p:grpSpPr>
              <p:sp>
                <p:nvSpPr>
                  <p:cNvPr id="422" name="Google Shape;422;p7"/>
                  <p:cNvSpPr/>
                  <p:nvPr/>
                </p:nvSpPr>
                <p:spPr>
                  <a:xfrm rot="2700000">
                    <a:off x="365766" y="2974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3" name="Google Shape;423;p7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24" name="Google Shape;424;p7"/>
                  <p:cNvSpPr/>
                  <p:nvPr/>
                </p:nvSpPr>
                <p:spPr>
                  <a:xfrm rot="6300406">
                    <a:off x="6543825" y="479970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5" name="Google Shape;425;p7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6" name="Google Shape;426;p7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27" name="Google Shape;427;p7"/>
                  <p:cNvSpPr/>
                  <p:nvPr/>
                </p:nvSpPr>
                <p:spPr>
                  <a:xfrm rot="-2700000">
                    <a:off x="8419665" y="3775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8" name="Google Shape;428;p7"/>
                  <p:cNvSpPr/>
                  <p:nvPr/>
                </p:nvSpPr>
                <p:spPr>
                  <a:xfrm>
                    <a:off x="5710514" y="88862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9" name="Google Shape;429;p7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0" name="Google Shape;430;p7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1" name="Google Shape;431;p7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2" name="Google Shape;432;p7"/>
                  <p:cNvSpPr/>
                  <p:nvPr/>
                </p:nvSpPr>
                <p:spPr>
                  <a:xfrm rot="8100000" flipH="1">
                    <a:off x="8023319" y="40790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3" name="Google Shape;433;p7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4" name="Google Shape;434;p7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35" name="Google Shape;435;p7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6" name="Google Shape;436;p7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7" name="Google Shape;437;p7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8" name="Google Shape;438;p7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9" name="Google Shape;439;p7"/>
                  <p:cNvSpPr/>
                  <p:nvPr/>
                </p:nvSpPr>
                <p:spPr>
                  <a:xfrm rot="8999773">
                    <a:off x="258672" y="1263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0" name="Google Shape;440;p7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1" name="Google Shape;441;p7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2" name="Google Shape;442;p7"/>
                  <p:cNvSpPr/>
                  <p:nvPr/>
                </p:nvSpPr>
                <p:spPr>
                  <a:xfrm rot="8999773">
                    <a:off x="5622622" y="17702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3" name="Google Shape;443;p7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4" name="Google Shape;444;p7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5" name="Google Shape;445;p7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46" name="Google Shape;446;p7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7" name="Google Shape;447;p7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8" name="Google Shape;448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9" name="Google Shape;449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50" name="Google Shape;450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1" name="Google Shape;451;p7"/>
                  <p:cNvSpPr/>
                  <p:nvPr/>
                </p:nvSpPr>
                <p:spPr>
                  <a:xfrm rot="6300406">
                    <a:off x="665657" y="4775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2" name="Google Shape;452;p7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3" name="Google Shape;453;p7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4" name="Google Shape;454;p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5" name="Google Shape;455;p7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6" name="Google Shape;456;p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57" name="Google Shape;457;p7"/>
                  <p:cNvSpPr/>
                  <p:nvPr/>
                </p:nvSpPr>
                <p:spPr>
                  <a:xfrm rot="-5400000">
                    <a:off x="6897028" y="16514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8" name="Google Shape;458;p7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9" name="Google Shape;459;p7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0" name="Google Shape;460;p7"/>
                  <p:cNvSpPr/>
                  <p:nvPr/>
                </p:nvSpPr>
                <p:spPr>
                  <a:xfrm rot="5400000" flipH="1">
                    <a:off x="6545060" y="71905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1" name="Google Shape;461;p7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62" name="Google Shape;462;p7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3" name="Google Shape;463;p7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64" name="Google Shape;464;p7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5" name="Google Shape;465;p7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6" name="Google Shape;466;p7"/>
                  <p:cNvSpPr/>
                  <p:nvPr/>
                </p:nvSpPr>
                <p:spPr>
                  <a:xfrm rot="2700000">
                    <a:off x="7392164" y="4875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7" name="Google Shape;467;p7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8" name="Google Shape;468;p7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9" name="Google Shape;469;p7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0" name="Google Shape;470;p7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1" name="Google Shape;471;p7"/>
                  <p:cNvSpPr/>
                  <p:nvPr/>
                </p:nvSpPr>
                <p:spPr>
                  <a:xfrm rot="-5400000">
                    <a:off x="7044653" y="38809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2" name="Google Shape;472;p7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473" name="Google Shape;473;p7"/>
                <p:cNvGrpSpPr/>
                <p:nvPr/>
              </p:nvGrpSpPr>
              <p:grpSpPr>
                <a:xfrm rot="10800000">
                  <a:off x="828058" y="1376836"/>
                  <a:ext cx="5359928" cy="2151381"/>
                  <a:chOff x="-4757605" y="2608221"/>
                  <a:chExt cx="5359928" cy="2151381"/>
                </a:xfrm>
              </p:grpSpPr>
              <p:sp>
                <p:nvSpPr>
                  <p:cNvPr id="474" name="Google Shape;474;p7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5" name="Google Shape;475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6" name="Google Shape;476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7" name="Google Shape;477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8" name="Google Shape;478;p7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79" name="Google Shape;479;p7"/>
                  <p:cNvSpPr/>
                  <p:nvPr/>
                </p:nvSpPr>
                <p:spPr>
                  <a:xfrm rot="8999773">
                    <a:off x="-4755228" y="39712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480" name="Google Shape;480;p7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481" name="Google Shape;481;p7"/>
          <p:cNvSpPr/>
          <p:nvPr/>
        </p:nvSpPr>
        <p:spPr>
          <a:xfrm>
            <a:off x="965971" y="720000"/>
            <a:ext cx="6330301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482" name="Google Shape;482;p7"/>
          <p:cNvGrpSpPr/>
          <p:nvPr/>
        </p:nvGrpSpPr>
        <p:grpSpPr>
          <a:xfrm>
            <a:off x="8807860" y="960925"/>
            <a:ext cx="1843734" cy="3435465"/>
            <a:chOff x="6622012" y="795963"/>
            <a:chExt cx="1304687" cy="2425262"/>
          </a:xfrm>
        </p:grpSpPr>
        <p:sp>
          <p:nvSpPr>
            <p:cNvPr id="483" name="Google Shape;483;p7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4" name="Google Shape;484;p7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5" name="Google Shape;485;p7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6" name="Google Shape;486;p7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7" name="Google Shape;487;p7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8" name="Google Shape;488;p7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489" name="Google Shape;489;p7"/>
          <p:cNvGrpSpPr/>
          <p:nvPr/>
        </p:nvGrpSpPr>
        <p:grpSpPr>
          <a:xfrm>
            <a:off x="6639095" y="3482387"/>
            <a:ext cx="2347920" cy="2655604"/>
            <a:chOff x="1917725" y="3910125"/>
            <a:chExt cx="1279950" cy="1444100"/>
          </a:xfrm>
        </p:grpSpPr>
        <p:sp>
          <p:nvSpPr>
            <p:cNvPr id="490" name="Google Shape;490;p7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528" name="Google Shape;528;p7"/>
          <p:cNvSpPr/>
          <p:nvPr/>
        </p:nvSpPr>
        <p:spPr>
          <a:xfrm>
            <a:off x="11204215" y="2119592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29" name="Google Shape;529;p7"/>
          <p:cNvSpPr/>
          <p:nvPr/>
        </p:nvSpPr>
        <p:spPr>
          <a:xfrm>
            <a:off x="8742087" y="5721665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/>
          </p:nvPr>
        </p:nvSpPr>
        <p:spPr>
          <a:xfrm>
            <a:off x="1623142" y="1302784"/>
            <a:ext cx="501596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body" idx="1"/>
          </p:nvPr>
        </p:nvSpPr>
        <p:spPr>
          <a:xfrm>
            <a:off x="1623142" y="2119584"/>
            <a:ext cx="5015960" cy="3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8076" lvl="0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862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10"/>
          <p:cNvSpPr/>
          <p:nvPr/>
        </p:nvSpPr>
        <p:spPr>
          <a:xfrm>
            <a:off x="226506" y="921901"/>
            <a:ext cx="6340052" cy="2798109"/>
          </a:xfrm>
          <a:custGeom>
            <a:avLst/>
            <a:gdLst/>
            <a:ahLst/>
            <a:cxnLst/>
            <a:rect l="l" t="t" r="r" b="b"/>
            <a:pathLst>
              <a:path w="194109" h="85937" extrusionOk="0">
                <a:moveTo>
                  <a:pt x="9511" y="44211"/>
                </a:moveTo>
                <a:cubicBezTo>
                  <a:pt x="12538" y="42065"/>
                  <a:pt x="18362" y="46051"/>
                  <a:pt x="18707" y="47660"/>
                </a:cubicBezTo>
                <a:cubicBezTo>
                  <a:pt x="19052" y="49269"/>
                  <a:pt x="14530" y="56128"/>
                  <a:pt x="11580" y="53867"/>
                </a:cubicBezTo>
                <a:cubicBezTo>
                  <a:pt x="8630" y="51606"/>
                  <a:pt x="62" y="41183"/>
                  <a:pt x="1005" y="34095"/>
                </a:cubicBezTo>
                <a:cubicBezTo>
                  <a:pt x="1948" y="27007"/>
                  <a:pt x="4010" y="15889"/>
                  <a:pt x="17236" y="11341"/>
                </a:cubicBezTo>
                <a:cubicBezTo>
                  <a:pt x="30462" y="6793"/>
                  <a:pt x="58881" y="8695"/>
                  <a:pt x="80360" y="6806"/>
                </a:cubicBezTo>
                <a:cubicBezTo>
                  <a:pt x="101840" y="4917"/>
                  <a:pt x="128842" y="100"/>
                  <a:pt x="146113" y="5"/>
                </a:cubicBezTo>
                <a:cubicBezTo>
                  <a:pt x="163384" y="-89"/>
                  <a:pt x="176009" y="1232"/>
                  <a:pt x="183987" y="6239"/>
                </a:cubicBezTo>
                <a:cubicBezTo>
                  <a:pt x="191965" y="11246"/>
                  <a:pt x="194770" y="23451"/>
                  <a:pt x="193981" y="30045"/>
                </a:cubicBezTo>
                <a:cubicBezTo>
                  <a:pt x="193192" y="36639"/>
                  <a:pt x="181357" y="40058"/>
                  <a:pt x="179253" y="45801"/>
                </a:cubicBezTo>
                <a:cubicBezTo>
                  <a:pt x="177149" y="51544"/>
                  <a:pt x="187231" y="58289"/>
                  <a:pt x="181357" y="64505"/>
                </a:cubicBezTo>
                <a:cubicBezTo>
                  <a:pt x="175483" y="70721"/>
                  <a:pt x="169853" y="79926"/>
                  <a:pt x="144009" y="83096"/>
                </a:cubicBezTo>
                <a:cubicBezTo>
                  <a:pt x="118165" y="86266"/>
                  <a:pt x="50205" y="87285"/>
                  <a:pt x="26294" y="83525"/>
                </a:cubicBezTo>
                <a:cubicBezTo>
                  <a:pt x="2383" y="79765"/>
                  <a:pt x="3342" y="67086"/>
                  <a:pt x="545" y="60534"/>
                </a:cubicBezTo>
                <a:cubicBezTo>
                  <a:pt x="-2252" y="53982"/>
                  <a:pt x="6484" y="46357"/>
                  <a:pt x="9511" y="4421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759" name="Google Shape;759;p10"/>
          <p:cNvGrpSpPr/>
          <p:nvPr/>
        </p:nvGrpSpPr>
        <p:grpSpPr>
          <a:xfrm>
            <a:off x="828946" y="291934"/>
            <a:ext cx="10934448" cy="4702300"/>
            <a:chOff x="623250" y="218950"/>
            <a:chExt cx="8221175" cy="3526725"/>
          </a:xfrm>
        </p:grpSpPr>
        <p:sp>
          <p:nvSpPr>
            <p:cNvPr id="760" name="Google Shape;760;p10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1" name="Google Shape;761;p10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2" name="Google Shape;762;p10"/>
            <p:cNvSpPr/>
            <p:nvPr/>
          </p:nvSpPr>
          <p:spPr>
            <a:xfrm>
              <a:off x="623250" y="35617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63" name="Google Shape;763;p10"/>
          <p:cNvGrpSpPr/>
          <p:nvPr/>
        </p:nvGrpSpPr>
        <p:grpSpPr>
          <a:xfrm>
            <a:off x="-278310" y="720015"/>
            <a:ext cx="12440138" cy="3295391"/>
            <a:chOff x="-209251" y="540010"/>
            <a:chExt cx="9353243" cy="2471543"/>
          </a:xfrm>
        </p:grpSpPr>
        <p:sp>
          <p:nvSpPr>
            <p:cNvPr id="764" name="Google Shape;764;p10"/>
            <p:cNvSpPr/>
            <p:nvPr/>
          </p:nvSpPr>
          <p:spPr>
            <a:xfrm>
              <a:off x="-209251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5" name="Google Shape;765;p10"/>
            <p:cNvSpPr/>
            <p:nvPr/>
          </p:nvSpPr>
          <p:spPr>
            <a:xfrm>
              <a:off x="8214749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6" name="Google Shape;766;p10"/>
            <p:cNvSpPr/>
            <p:nvPr/>
          </p:nvSpPr>
          <p:spPr>
            <a:xfrm>
              <a:off x="1496625" y="269930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7" name="Google Shape;767;p10"/>
            <p:cNvSpPr/>
            <p:nvPr/>
          </p:nvSpPr>
          <p:spPr>
            <a:xfrm>
              <a:off x="7225074" y="1224835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</p:grpSp>
      <p:sp>
        <p:nvSpPr>
          <p:cNvPr id="768" name="Google Shape;768;p10"/>
          <p:cNvSpPr txBox="1">
            <a:spLocks noGrp="1"/>
          </p:cNvSpPr>
          <p:nvPr>
            <p:ph type="title"/>
          </p:nvPr>
        </p:nvSpPr>
        <p:spPr>
          <a:xfrm>
            <a:off x="957625" y="1286100"/>
            <a:ext cx="5044290" cy="21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 sz="665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69" name="Google Shape;769;p10"/>
          <p:cNvGrpSpPr/>
          <p:nvPr/>
        </p:nvGrpSpPr>
        <p:grpSpPr>
          <a:xfrm>
            <a:off x="380109" y="5452000"/>
            <a:ext cx="1155036" cy="686000"/>
            <a:chOff x="2575700" y="1885000"/>
            <a:chExt cx="868425" cy="514500"/>
          </a:xfrm>
        </p:grpSpPr>
        <p:sp>
          <p:nvSpPr>
            <p:cNvPr id="770" name="Google Shape;770;p10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1" name="Google Shape;771;p10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2" name="Google Shape;772;p10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3" name="Google Shape;773;p10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0_1_1_1_1">
    <p:bg>
      <p:bgPr>
        <a:solidFill>
          <a:schemeClr val="lt1"/>
        </a:solidFill>
        <a:effectLst/>
      </p:bgPr>
    </p:bg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28"/>
          <p:cNvSpPr/>
          <p:nvPr/>
        </p:nvSpPr>
        <p:spPr>
          <a:xfrm>
            <a:off x="1715779" y="1655800"/>
            <a:ext cx="4143723" cy="3546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1800" name="Google Shape;1800;p28"/>
          <p:cNvSpPr txBox="1">
            <a:spLocks noGrp="1"/>
          </p:cNvSpPr>
          <p:nvPr>
            <p:ph type="title"/>
          </p:nvPr>
        </p:nvSpPr>
        <p:spPr>
          <a:xfrm>
            <a:off x="1907869" y="1995600"/>
            <a:ext cx="3759476" cy="28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5985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bg>
      <p:bgPr>
        <a:solidFill>
          <a:schemeClr val="lt1"/>
        </a:solidFill>
        <a:effectLst/>
      </p:bgPr>
    </p:bg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7" name="Google Shape;2357;p38"/>
          <p:cNvGrpSpPr/>
          <p:nvPr/>
        </p:nvGrpSpPr>
        <p:grpSpPr>
          <a:xfrm>
            <a:off x="162674" y="105369"/>
            <a:ext cx="11831407" cy="6609251"/>
            <a:chOff x="122308" y="79026"/>
            <a:chExt cx="8895562" cy="4956938"/>
          </a:xfrm>
        </p:grpSpPr>
        <p:grpSp>
          <p:nvGrpSpPr>
            <p:cNvPr id="2358" name="Google Shape;2358;p38"/>
            <p:cNvGrpSpPr/>
            <p:nvPr/>
          </p:nvGrpSpPr>
          <p:grpSpPr>
            <a:xfrm>
              <a:off x="122308" y="79026"/>
              <a:ext cx="8895562" cy="4956938"/>
              <a:chOff x="122308" y="79026"/>
              <a:chExt cx="8895562" cy="4956938"/>
            </a:xfrm>
          </p:grpSpPr>
          <p:grpSp>
            <p:nvGrpSpPr>
              <p:cNvPr id="2359" name="Google Shape;2359;p38"/>
              <p:cNvGrpSpPr/>
              <p:nvPr/>
            </p:nvGrpSpPr>
            <p:grpSpPr>
              <a:xfrm flipH="1">
                <a:off x="122308" y="79026"/>
                <a:ext cx="8895562" cy="4956938"/>
                <a:chOff x="135794" y="79026"/>
                <a:chExt cx="8895562" cy="4956938"/>
              </a:xfrm>
            </p:grpSpPr>
            <p:grpSp>
              <p:nvGrpSpPr>
                <p:cNvPr id="2360" name="Google Shape;2360;p38"/>
                <p:cNvGrpSpPr/>
                <p:nvPr/>
              </p:nvGrpSpPr>
              <p:grpSpPr>
                <a:xfrm>
                  <a:off x="135794" y="104949"/>
                  <a:ext cx="8895562" cy="4931014"/>
                  <a:chOff x="135794" y="104949"/>
                  <a:chExt cx="8895562" cy="4931014"/>
                </a:xfrm>
              </p:grpSpPr>
              <p:grpSp>
                <p:nvGrpSpPr>
                  <p:cNvPr id="2361" name="Google Shape;2361;p38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2362" name="Google Shape;2362;p38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63" name="Google Shape;2363;p3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64" name="Google Shape;2364;p3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65" name="Google Shape;2365;p38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2366" name="Google Shape;2366;p38"/>
                  <p:cNvGrpSpPr/>
                  <p:nvPr/>
                </p:nvGrpSpPr>
                <p:grpSpPr>
                  <a:xfrm>
                    <a:off x="135794" y="104949"/>
                    <a:ext cx="8895562" cy="4931014"/>
                    <a:chOff x="135794" y="104949"/>
                    <a:chExt cx="8895562" cy="4931014"/>
                  </a:xfrm>
                </p:grpSpPr>
                <p:grpSp>
                  <p:nvGrpSpPr>
                    <p:cNvPr id="2367" name="Google Shape;2367;p38"/>
                    <p:cNvGrpSpPr/>
                    <p:nvPr/>
                  </p:nvGrpSpPr>
                  <p:grpSpPr>
                    <a:xfrm>
                      <a:off x="135794" y="104949"/>
                      <a:ext cx="8895562" cy="4931014"/>
                      <a:chOff x="135794" y="104949"/>
                      <a:chExt cx="8895562" cy="4931014"/>
                    </a:xfrm>
                  </p:grpSpPr>
                  <p:sp>
                    <p:nvSpPr>
                      <p:cNvPr id="2368" name="Google Shape;2368;p38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69" name="Google Shape;2369;p38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0" name="Google Shape;2370;p38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1" name="Google Shape;2371;p38"/>
                      <p:cNvSpPr/>
                      <p:nvPr/>
                    </p:nvSpPr>
                    <p:spPr>
                      <a:xfrm>
                        <a:off x="7085889" y="18074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2" name="Google Shape;2372;p38"/>
                      <p:cNvSpPr/>
                      <p:nvPr/>
                    </p:nvSpPr>
                    <p:spPr>
                      <a:xfrm rot="2700000">
                        <a:off x="7121389" y="2480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3" name="Google Shape;2373;p38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4" name="Google Shape;2374;p38"/>
                      <p:cNvSpPr/>
                      <p:nvPr/>
                    </p:nvSpPr>
                    <p:spPr>
                      <a:xfrm rot="8100000" flipH="1">
                        <a:off x="1232594" y="9218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5" name="Google Shape;2375;p38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6" name="Google Shape;2376;p38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7" name="Google Shape;2377;p38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8" name="Google Shape;2378;p38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9" name="Google Shape;2379;p38"/>
                      <p:cNvSpPr/>
                      <p:nvPr/>
                    </p:nvSpPr>
                    <p:spPr>
                      <a:xfrm rot="8999773">
                        <a:off x="143059" y="2694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0" name="Google Shape;2380;p38"/>
                      <p:cNvSpPr/>
                      <p:nvPr/>
                    </p:nvSpPr>
                    <p:spPr>
                      <a:xfrm rot="8999773">
                        <a:off x="6994222" y="9320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1" name="Google Shape;2381;p38"/>
                      <p:cNvSpPr/>
                      <p:nvPr/>
                    </p:nvSpPr>
                    <p:spPr>
                      <a:xfrm rot="8100000" flipH="1">
                        <a:off x="7273844" y="1387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2" name="Google Shape;2382;p38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3" name="Google Shape;2383;p38"/>
                      <p:cNvSpPr/>
                      <p:nvPr/>
                    </p:nvSpPr>
                    <p:spPr>
                      <a:xfrm rot="-10594826" flipH="1">
                        <a:off x="2044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4" name="Google Shape;2384;p38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5" name="Google Shape;2385;p38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6" name="Google Shape;2386;p38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7" name="Google Shape;2387;p38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8" name="Google Shape;2388;p38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9" name="Google Shape;2389;p38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0" name="Google Shape;2390;p38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1" name="Google Shape;2391;p38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2" name="Google Shape;2392;p38"/>
                      <p:cNvSpPr/>
                      <p:nvPr/>
                    </p:nvSpPr>
                    <p:spPr>
                      <a:xfrm rot="8100000" flipH="1">
                        <a:off x="8674069" y="36322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3" name="Google Shape;2393;p38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4" name="Google Shape;2394;p38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5" name="Google Shape;2395;p38"/>
                      <p:cNvSpPr/>
                      <p:nvPr/>
                    </p:nvSpPr>
                    <p:spPr>
                      <a:xfrm>
                        <a:off x="2166939" y="3330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6" name="Google Shape;2396;p38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7" name="Google Shape;2397;p38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8" name="Google Shape;2398;p38"/>
                      <p:cNvSpPr/>
                      <p:nvPr/>
                    </p:nvSpPr>
                    <p:spPr>
                      <a:xfrm rot="8100000" flipH="1">
                        <a:off x="1941869" y="14531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9" name="Google Shape;2399;p38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0" name="Google Shape;2400;p38"/>
                      <p:cNvSpPr/>
                      <p:nvPr/>
                    </p:nvSpPr>
                    <p:spPr>
                      <a:xfrm rot="8999773">
                        <a:off x="7742272" y="46740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1" name="Google Shape;2401;p38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2" name="Google Shape;2402;p38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3" name="Google Shape;2403;p38"/>
                      <p:cNvSpPr/>
                      <p:nvPr/>
                    </p:nvSpPr>
                    <p:spPr>
                      <a:xfrm rot="-5400000">
                        <a:off x="8340053" y="4033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2404" name="Google Shape;2404;p38"/>
                    <p:cNvSpPr/>
                    <p:nvPr/>
                  </p:nvSpPr>
                  <p:spPr>
                    <a:xfrm rot="-4499594">
                      <a:off x="8096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2405" name="Google Shape;2405;p38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6" name="Google Shape;2406;p38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07" name="Google Shape;2407;p38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2408" name="Google Shape;2408;p38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9" name="Google Shape;2409;p38"/>
                <p:cNvSpPr/>
                <p:nvPr/>
              </p:nvSpPr>
              <p:spPr>
                <a:xfrm rot="6300406">
                  <a:off x="7996995" y="1147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0" name="Google Shape;2410;p38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2411" name="Google Shape;2411;p38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2" name="Google Shape;2412;p38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2413" name="Google Shape;2413;p38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sp>
          <p:nvSpPr>
            <p:cNvPr id="2414" name="Google Shape;2414;p38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15" name="Google Shape;2415;p38"/>
          <p:cNvSpPr/>
          <p:nvPr/>
        </p:nvSpPr>
        <p:spPr>
          <a:xfrm>
            <a:off x="957625" y="397367"/>
            <a:ext cx="10246588" cy="606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416" name="Google Shape;2416;p38"/>
          <p:cNvGrpSpPr/>
          <p:nvPr/>
        </p:nvGrpSpPr>
        <p:grpSpPr>
          <a:xfrm rot="1799965" flipH="1">
            <a:off x="8959320" y="3592578"/>
            <a:ext cx="2384304" cy="2318351"/>
            <a:chOff x="6997200" y="3219600"/>
            <a:chExt cx="1426800" cy="1383900"/>
          </a:xfrm>
        </p:grpSpPr>
        <p:sp>
          <p:nvSpPr>
            <p:cNvPr id="2417" name="Google Shape;2417;p3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0" name="Google Shape;2430;p3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1" name="Google Shape;2431;p3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2452" name="Google Shape;2452;p38"/>
          <p:cNvGrpSpPr/>
          <p:nvPr/>
        </p:nvGrpSpPr>
        <p:grpSpPr>
          <a:xfrm>
            <a:off x="9370960" y="380469"/>
            <a:ext cx="2100425" cy="3636633"/>
            <a:chOff x="7045650" y="285350"/>
            <a:chExt cx="1579225" cy="2727475"/>
          </a:xfrm>
        </p:grpSpPr>
        <p:grpSp>
          <p:nvGrpSpPr>
            <p:cNvPr id="2453" name="Google Shape;2453;p38"/>
            <p:cNvGrpSpPr/>
            <p:nvPr/>
          </p:nvGrpSpPr>
          <p:grpSpPr>
            <a:xfrm flipH="1">
              <a:off x="8185275" y="2099425"/>
              <a:ext cx="439600" cy="913400"/>
              <a:chOff x="7212850" y="2109375"/>
              <a:chExt cx="439600" cy="913400"/>
            </a:xfrm>
          </p:grpSpPr>
          <p:sp>
            <p:nvSpPr>
              <p:cNvPr id="2454" name="Google Shape;245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58" name="Google Shape;2458;p38"/>
            <p:cNvGrpSpPr/>
            <p:nvPr/>
          </p:nvGrpSpPr>
          <p:grpSpPr>
            <a:xfrm flipH="1">
              <a:off x="7045650" y="1449350"/>
              <a:ext cx="439600" cy="913400"/>
              <a:chOff x="7212850" y="2109375"/>
              <a:chExt cx="439600" cy="913400"/>
            </a:xfrm>
          </p:grpSpPr>
          <p:sp>
            <p:nvSpPr>
              <p:cNvPr id="2459" name="Google Shape;2459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63" name="Google Shape;2463;p38"/>
            <p:cNvGrpSpPr/>
            <p:nvPr/>
          </p:nvGrpSpPr>
          <p:grpSpPr>
            <a:xfrm flipH="1">
              <a:off x="8157625" y="285350"/>
              <a:ext cx="439600" cy="913400"/>
              <a:chOff x="7212850" y="2109375"/>
              <a:chExt cx="439600" cy="913400"/>
            </a:xfrm>
          </p:grpSpPr>
          <p:sp>
            <p:nvSpPr>
              <p:cNvPr id="2464" name="Google Shape;246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</p:grpSp>
      <p:grpSp>
        <p:nvGrpSpPr>
          <p:cNvPr id="2468" name="Google Shape;2468;p38"/>
          <p:cNvGrpSpPr/>
          <p:nvPr/>
        </p:nvGrpSpPr>
        <p:grpSpPr>
          <a:xfrm>
            <a:off x="1271349" y="1024801"/>
            <a:ext cx="1016546" cy="1006067"/>
            <a:chOff x="955876" y="768600"/>
            <a:chExt cx="764300" cy="754550"/>
          </a:xfrm>
        </p:grpSpPr>
        <p:sp>
          <p:nvSpPr>
            <p:cNvPr id="2469" name="Google Shape;2469;p38"/>
            <p:cNvSpPr/>
            <p:nvPr/>
          </p:nvSpPr>
          <p:spPr>
            <a:xfrm flipH="1">
              <a:off x="1526676" y="7701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0" name="Google Shape;2470;p38"/>
            <p:cNvSpPr/>
            <p:nvPr/>
          </p:nvSpPr>
          <p:spPr>
            <a:xfrm flipH="1">
              <a:off x="955876" y="7686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1" name="Google Shape;2471;p38"/>
            <p:cNvSpPr/>
            <p:nvPr/>
          </p:nvSpPr>
          <p:spPr>
            <a:xfrm flipH="1">
              <a:off x="1333176" y="13392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72" name="Google Shape;2472;p38"/>
          <p:cNvSpPr/>
          <p:nvPr/>
        </p:nvSpPr>
        <p:spPr>
          <a:xfrm rot="8823568">
            <a:off x="2249308" y="5510811"/>
            <a:ext cx="2708409" cy="2473629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473" name="Google Shape;2473;p38"/>
          <p:cNvSpPr/>
          <p:nvPr/>
        </p:nvSpPr>
        <p:spPr>
          <a:xfrm rot="-8552197" flipH="1">
            <a:off x="7186078" y="5510745"/>
            <a:ext cx="2708535" cy="2473744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10246588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6" r:id="rId4"/>
    <p:sldLayoutId id="2147483674" r:id="rId5"/>
    <p:sldLayoutId id="214748368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grpSp>
        <p:nvGrpSpPr>
          <p:cNvPr id="2676" name="Google Shape;2676;p43"/>
          <p:cNvGrpSpPr/>
          <p:nvPr/>
        </p:nvGrpSpPr>
        <p:grpSpPr>
          <a:xfrm>
            <a:off x="1880337" y="2798129"/>
            <a:ext cx="8187884" cy="3799213"/>
            <a:chOff x="1413750" y="2097423"/>
            <a:chExt cx="6156143" cy="2856476"/>
          </a:xfrm>
        </p:grpSpPr>
        <p:sp>
          <p:nvSpPr>
            <p:cNvPr id="2677" name="Google Shape;2677;p43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8" name="Google Shape;2678;p43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9" name="Google Shape;2679;p43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80" name="Google Shape;2680;p43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1999788" y="1712026"/>
            <a:ext cx="8507318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5839" b="1">
                <a:latin typeface="+mj-lt"/>
              </a:rPr>
              <a:t>Nghe – viết:</a:t>
            </a:r>
            <a:br>
              <a:rPr lang="en-US" sz="7137" b="1">
                <a:latin typeface="+mj-lt"/>
              </a:rPr>
            </a:br>
            <a:r>
              <a:rPr lang="en-US" sz="7785" b="1">
                <a:solidFill>
                  <a:srgbClr val="0070C0"/>
                </a:solidFill>
                <a:latin typeface="+mj-lt"/>
              </a:rPr>
              <a:t>Mặt trời nhỏ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grpSp>
        <p:nvGrpSpPr>
          <p:cNvPr id="2676" name="Google Shape;2676;p43"/>
          <p:cNvGrpSpPr/>
          <p:nvPr/>
        </p:nvGrpSpPr>
        <p:grpSpPr>
          <a:xfrm>
            <a:off x="1880337" y="2798129"/>
            <a:ext cx="8187884" cy="3799213"/>
            <a:chOff x="1413750" y="2097423"/>
            <a:chExt cx="6156143" cy="2856476"/>
          </a:xfrm>
        </p:grpSpPr>
        <p:sp>
          <p:nvSpPr>
            <p:cNvPr id="2677" name="Google Shape;2677;p43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8" name="Google Shape;2678;p43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9" name="Google Shape;2679;p43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80" name="Google Shape;2680;p43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-426002" y="1206713"/>
            <a:ext cx="8507318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758" b="1">
                <a:latin typeface="+mj-lt"/>
              </a:rPr>
              <a:t>1. </a:t>
            </a:r>
          </a:p>
          <a:p>
            <a:pPr algn="ctr"/>
            <a:r>
              <a:rPr lang="en-US" sz="4758" b="1">
                <a:latin typeface="+mj-lt"/>
              </a:rPr>
              <a:t>Nghe – viết:</a:t>
            </a:r>
            <a:endParaRPr lang="en-US" sz="6488" b="1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215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0" name="Google Shape;2690;p44"/>
          <p:cNvGrpSpPr/>
          <p:nvPr/>
        </p:nvGrpSpPr>
        <p:grpSpPr>
          <a:xfrm>
            <a:off x="0" y="-330850"/>
            <a:ext cx="11724132" cy="830612"/>
            <a:chOff x="-1" y="-255132"/>
            <a:chExt cx="8814906" cy="624504"/>
          </a:xfrm>
        </p:grpSpPr>
        <p:sp>
          <p:nvSpPr>
            <p:cNvPr id="2691" name="Google Shape;2691;p44"/>
            <p:cNvSpPr/>
            <p:nvPr/>
          </p:nvSpPr>
          <p:spPr>
            <a:xfrm>
              <a:off x="6640200" y="-25513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2" name="Google Shape;2692;p44"/>
            <p:cNvSpPr/>
            <p:nvPr/>
          </p:nvSpPr>
          <p:spPr>
            <a:xfrm>
              <a:off x="-1" y="-215977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3" name="Google Shape;2693;p44"/>
            <p:cNvSpPr/>
            <p:nvPr/>
          </p:nvSpPr>
          <p:spPr>
            <a:xfrm>
              <a:off x="7885662" y="5712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F6831A3-2B51-787C-C101-F52C2E6DF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85992"/>
              </p:ext>
            </p:extLst>
          </p:nvPr>
        </p:nvGraphicFramePr>
        <p:xfrm>
          <a:off x="754953" y="1114596"/>
          <a:ext cx="10537888" cy="5819604"/>
        </p:xfrm>
        <a:graphic>
          <a:graphicData uri="http://schemas.openxmlformats.org/drawingml/2006/table">
            <a:tbl>
              <a:tblPr/>
              <a:tblGrid>
                <a:gridCol w="5965887">
                  <a:extLst>
                    <a:ext uri="{9D8B030D-6E8A-4147-A177-3AD203B41FA5}">
                      <a16:colId xmlns:a16="http://schemas.microsoft.com/office/drawing/2014/main" val="3491413103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val="3926612890"/>
                    </a:ext>
                  </a:extLst>
                </a:gridCol>
              </a:tblGrid>
              <a:tr h="2744810">
                <a:tc>
                  <a:txBody>
                    <a:bodyPr/>
                    <a:lstStyle/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Chào mặt trời nhỏ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Thắp lửa trên cây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Má đỏ hây hây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Đung đưa trong nắng.</a:t>
                      </a:r>
                      <a:endParaRPr lang="vi-VN" sz="39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Gọi ong ủ mật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Rủ ve chơi đàn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Tu hú kêu vang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Mùa hè rực rỡ.</a:t>
                      </a:r>
                      <a:endParaRPr lang="vi-VN" sz="39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157111"/>
                  </a:ext>
                </a:extLst>
              </a:tr>
              <a:tr h="3069212">
                <a:tc>
                  <a:txBody>
                    <a:bodyPr/>
                    <a:lstStyle/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Quả tròn cùi trắng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Hạt bé màu nâu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Áo đỏ mặt bầu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Rủ nhau gà gật.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Mặt trời hớn hở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Đếm bạn cùng chơi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Bối rối phì cười</a:t>
                      </a:r>
                    </a:p>
                    <a:p>
                      <a:pPr fontAlgn="t"/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“Ôi sao yêu thế!”.</a:t>
                      </a:r>
                      <a:endParaRPr lang="vi-VN" sz="3900" b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r" fontAlgn="t"/>
                      <a:r>
                        <a:rPr lang="vi-VN" sz="3900" b="0">
                          <a:solidFill>
                            <a:srgbClr val="0070C0"/>
                          </a:solidFill>
                          <a:effectLst/>
                        </a:rPr>
                        <a:t>  (</a:t>
                      </a:r>
                      <a:r>
                        <a:rPr lang="en-US" sz="3900" b="0">
                          <a:solidFill>
                            <a:srgbClr val="0070C0"/>
                          </a:solidFill>
                          <a:effectLst/>
                        </a:rPr>
                        <a:t>My Linh</a:t>
                      </a:r>
                      <a:r>
                        <a:rPr lang="vi-VN" sz="3900" b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662948"/>
                  </a:ext>
                </a:extLst>
              </a:tr>
            </a:tbl>
          </a:graphicData>
        </a:graphic>
      </p:graphicFrame>
      <p:sp>
        <p:nvSpPr>
          <p:cNvPr id="23" name="Google Shape;7902;p32">
            <a:extLst>
              <a:ext uri="{FF2B5EF4-FFF2-40B4-BE49-F238E27FC236}">
                <a16:creationId xmlns:a16="http://schemas.microsoft.com/office/drawing/2014/main" id="{AD5F4C64-121F-63CB-0B57-20853E4BA60F}"/>
              </a:ext>
            </a:extLst>
          </p:cNvPr>
          <p:cNvSpPr txBox="1">
            <a:spLocks/>
          </p:cNvSpPr>
          <p:nvPr/>
        </p:nvSpPr>
        <p:spPr>
          <a:xfrm>
            <a:off x="1827260" y="-494114"/>
            <a:ext cx="8507318" cy="1610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758" b="1">
                <a:solidFill>
                  <a:srgbClr val="0070C0"/>
                </a:solidFill>
                <a:latin typeface="+mj-lt"/>
              </a:rPr>
              <a:t>Mặt trời nhỏ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B699EE-B664-0805-5D97-C6AC2AA9C92E}"/>
              </a:ext>
            </a:extLst>
          </p:cNvPr>
          <p:cNvSpPr txBox="1"/>
          <p:nvPr/>
        </p:nvSpPr>
        <p:spPr>
          <a:xfrm>
            <a:off x="1038599" y="986536"/>
            <a:ext cx="6154681" cy="4884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93">
                <a:solidFill>
                  <a:srgbClr val="00B050"/>
                </a:solidFill>
              </a:rPr>
              <a:t>	Bài thơ viết về một loại quả trong mùa hè với cách tả rất ngộ nghĩnh – quả vải. Bài thơ còn cho chúng ta thấy những đặc điểm đặc trưng của mùa hè như mặt trời thắp lửa, ve chơi đàn, tu hú kêu.</a:t>
            </a:r>
          </a:p>
        </p:txBody>
      </p:sp>
    </p:spTree>
    <p:extLst>
      <p:ext uri="{BB962C8B-B14F-4D97-AF65-F5344CB8AC3E}">
        <p14:creationId xmlns:p14="http://schemas.microsoft.com/office/powerpoint/2010/main" val="51849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B699EE-B664-0805-5D97-C6AC2AA9C92E}"/>
              </a:ext>
            </a:extLst>
          </p:cNvPr>
          <p:cNvSpPr txBox="1"/>
          <p:nvPr/>
        </p:nvSpPr>
        <p:spPr>
          <a:xfrm>
            <a:off x="1401945" y="1712017"/>
            <a:ext cx="5607775" cy="99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839">
                <a:solidFill>
                  <a:srgbClr val="0070C0"/>
                </a:solidFill>
              </a:rPr>
              <a:t>Lắng nghe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0A0D75F-BA6C-5291-1955-231C77E92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562" y="2710413"/>
            <a:ext cx="6448276" cy="430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25BA5F-0E96-E770-21F8-6C119864E32D}"/>
              </a:ext>
            </a:extLst>
          </p:cNvPr>
          <p:cNvSpPr txBox="1"/>
          <p:nvPr/>
        </p:nvSpPr>
        <p:spPr>
          <a:xfrm>
            <a:off x="1506154" y="6238217"/>
            <a:ext cx="5607775" cy="89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30">
                <a:solidFill>
                  <a:srgbClr val="002060"/>
                </a:solidFill>
              </a:rPr>
              <a:t>GV đọc mẫu</a:t>
            </a:r>
          </a:p>
          <a:p>
            <a:pPr algn="just"/>
            <a:r>
              <a:rPr lang="en-US" sz="1730">
                <a:solidFill>
                  <a:srgbClr val="002060"/>
                </a:solidFill>
              </a:rPr>
              <a:t>4 học sinh đọc nối tiếp 4 khổ</a:t>
            </a:r>
          </a:p>
          <a:p>
            <a:pPr algn="just"/>
            <a:r>
              <a:rPr lang="en-US" sz="1730">
                <a:solidFill>
                  <a:srgbClr val="002060"/>
                </a:solidFill>
              </a:rPr>
              <a:t>HS dưới lớp theo dõi vào sách.</a:t>
            </a:r>
          </a:p>
        </p:txBody>
      </p:sp>
    </p:spTree>
    <p:extLst>
      <p:ext uri="{BB962C8B-B14F-4D97-AF65-F5344CB8AC3E}">
        <p14:creationId xmlns:p14="http://schemas.microsoft.com/office/powerpoint/2010/main" val="228668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0" name="Google Shape;2690;p44"/>
          <p:cNvGrpSpPr/>
          <p:nvPr/>
        </p:nvGrpSpPr>
        <p:grpSpPr>
          <a:xfrm>
            <a:off x="0" y="-330850"/>
            <a:ext cx="11724132" cy="830612"/>
            <a:chOff x="-1" y="-255132"/>
            <a:chExt cx="8814906" cy="624504"/>
          </a:xfrm>
        </p:grpSpPr>
        <p:sp>
          <p:nvSpPr>
            <p:cNvPr id="2691" name="Google Shape;2691;p44"/>
            <p:cNvSpPr/>
            <p:nvPr/>
          </p:nvSpPr>
          <p:spPr>
            <a:xfrm>
              <a:off x="6640200" y="-25513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2" name="Google Shape;2692;p44"/>
            <p:cNvSpPr/>
            <p:nvPr/>
          </p:nvSpPr>
          <p:spPr>
            <a:xfrm>
              <a:off x="-1" y="-215977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3" name="Google Shape;2693;p44"/>
            <p:cNvSpPr/>
            <p:nvPr/>
          </p:nvSpPr>
          <p:spPr>
            <a:xfrm>
              <a:off x="7885662" y="5712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8" name="Google Shape;7902;p32">
            <a:extLst>
              <a:ext uri="{FF2B5EF4-FFF2-40B4-BE49-F238E27FC236}">
                <a16:creationId xmlns:a16="http://schemas.microsoft.com/office/drawing/2014/main" id="{7E00408A-8D92-6103-01CA-285C83E4EC31}"/>
              </a:ext>
            </a:extLst>
          </p:cNvPr>
          <p:cNvSpPr txBox="1">
            <a:spLocks/>
          </p:cNvSpPr>
          <p:nvPr/>
        </p:nvSpPr>
        <p:spPr>
          <a:xfrm>
            <a:off x="1300412" y="-280006"/>
            <a:ext cx="9301119" cy="1000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3460" b="1">
                <a:solidFill>
                  <a:srgbClr val="FF0000"/>
                </a:solidFill>
                <a:latin typeface="+mj-lt"/>
              </a:rPr>
              <a:t>Em cần lưu ý gì về hình thức trình bày?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0115B2-67FD-859F-36E5-0EC317493F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842684"/>
              </p:ext>
            </p:extLst>
          </p:nvPr>
        </p:nvGraphicFramePr>
        <p:xfrm>
          <a:off x="1186244" y="1355875"/>
          <a:ext cx="10537888" cy="5814022"/>
        </p:xfrm>
        <a:graphic>
          <a:graphicData uri="http://schemas.openxmlformats.org/drawingml/2006/table">
            <a:tbl>
              <a:tblPr/>
              <a:tblGrid>
                <a:gridCol w="5965887">
                  <a:extLst>
                    <a:ext uri="{9D8B030D-6E8A-4147-A177-3AD203B41FA5}">
                      <a16:colId xmlns:a16="http://schemas.microsoft.com/office/drawing/2014/main" val="3491413103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val="3926612890"/>
                    </a:ext>
                  </a:extLst>
                </a:gridCol>
              </a:tblGrid>
              <a:tr h="2744810"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Chào mặt trời nhỏ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Thắp lửa trên cây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Má đỏ hây hây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Đung đưa trong nắng.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Gọi ong ủ mật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Rủ ve chơi đàn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Tu hú kêu vang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Mùa hè rực rỡ.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157111"/>
                  </a:ext>
                </a:extLst>
              </a:tr>
              <a:tr h="3069212"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Quả tròn cùi trắng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Hạt bé màu nâu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Áo đỏ mặt bầu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Rủ nhau gà gật.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Mặt trời hớn hở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Đếm bạn cùng chơi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Bối rối phì cười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“Ôi sao yêu thế!”.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r" fontAlgn="t"/>
                      <a:r>
                        <a:rPr lang="vi-VN" sz="3600" b="0">
                          <a:solidFill>
                            <a:srgbClr val="0070C0"/>
                          </a:solidFill>
                          <a:effectLst/>
                        </a:rPr>
                        <a:t>  (</a:t>
                      </a:r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My Linh</a:t>
                      </a:r>
                      <a:r>
                        <a:rPr lang="vi-VN" sz="3600" b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662948"/>
                  </a:ext>
                </a:extLst>
              </a:tr>
            </a:tbl>
          </a:graphicData>
        </a:graphic>
      </p:graphicFrame>
      <p:sp>
        <p:nvSpPr>
          <p:cNvPr id="5" name="Google Shape;7902;p32">
            <a:extLst>
              <a:ext uri="{FF2B5EF4-FFF2-40B4-BE49-F238E27FC236}">
                <a16:creationId xmlns:a16="http://schemas.microsoft.com/office/drawing/2014/main" id="{134468AC-3079-2BAF-A74F-55699CD14FE8}"/>
              </a:ext>
            </a:extLst>
          </p:cNvPr>
          <p:cNvSpPr txBox="1">
            <a:spLocks/>
          </p:cNvSpPr>
          <p:nvPr/>
        </p:nvSpPr>
        <p:spPr>
          <a:xfrm>
            <a:off x="1560307" y="-123197"/>
            <a:ext cx="8507318" cy="1610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400" b="1">
                <a:solidFill>
                  <a:srgbClr val="0070C0"/>
                </a:solidFill>
                <a:latin typeface="+mj-lt"/>
              </a:rPr>
              <a:t>Mặt trời nhỏ</a:t>
            </a:r>
          </a:p>
        </p:txBody>
      </p:sp>
    </p:spTree>
    <p:extLst>
      <p:ext uri="{BB962C8B-B14F-4D97-AF65-F5344CB8AC3E}">
        <p14:creationId xmlns:p14="http://schemas.microsoft.com/office/powerpoint/2010/main" val="46285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B06C3F-76A0-3FB1-935F-D1A01FCAA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045652"/>
              </p:ext>
            </p:extLst>
          </p:nvPr>
        </p:nvGraphicFramePr>
        <p:xfrm>
          <a:off x="1186244" y="1371115"/>
          <a:ext cx="10537888" cy="5814022"/>
        </p:xfrm>
        <a:graphic>
          <a:graphicData uri="http://schemas.openxmlformats.org/drawingml/2006/table">
            <a:tbl>
              <a:tblPr/>
              <a:tblGrid>
                <a:gridCol w="5965887">
                  <a:extLst>
                    <a:ext uri="{9D8B030D-6E8A-4147-A177-3AD203B41FA5}">
                      <a16:colId xmlns:a16="http://schemas.microsoft.com/office/drawing/2014/main" val="3491413103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val="3926612890"/>
                    </a:ext>
                  </a:extLst>
                </a:gridCol>
              </a:tblGrid>
              <a:tr h="2744810"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Chào mặt trời nhỏ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Thắp lửa trên cây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Má đỏ hây hây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Đung đưa trong nắng.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Gọi ong ủ mật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Rủ ve chơi đàn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Tu hú kêu vang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Mùa hè rực rỡ.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157111"/>
                  </a:ext>
                </a:extLst>
              </a:tr>
              <a:tr h="3069212"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Quả tròn cùi trắng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Hạt bé màu nâu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Áo đỏ mặt bầu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Rủ nhau gà gật.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Mặt trời hớn hở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Đếm bạn cùng chơi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Bối rối phì cười</a:t>
                      </a:r>
                    </a:p>
                    <a:p>
                      <a:pPr fontAlgn="t"/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“Ôi sao yêu thế!”.</a:t>
                      </a:r>
                      <a:endParaRPr lang="vi-VN" sz="3600" b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r" fontAlgn="t"/>
                      <a:r>
                        <a:rPr lang="vi-VN" sz="3600" b="0">
                          <a:solidFill>
                            <a:srgbClr val="0070C0"/>
                          </a:solidFill>
                          <a:effectLst/>
                        </a:rPr>
                        <a:t>  (</a:t>
                      </a:r>
                      <a:r>
                        <a:rPr lang="en-US" sz="3600" b="0">
                          <a:solidFill>
                            <a:srgbClr val="0070C0"/>
                          </a:solidFill>
                          <a:effectLst/>
                        </a:rPr>
                        <a:t>My Linh</a:t>
                      </a:r>
                      <a:r>
                        <a:rPr lang="vi-VN" sz="3600" b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</a:txBody>
                  <a:tcPr marL="51497" marR="51497" marT="51497" marB="5149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662948"/>
                  </a:ext>
                </a:extLst>
              </a:tr>
            </a:tbl>
          </a:graphicData>
        </a:graphic>
      </p:graphicFrame>
      <p:sp>
        <p:nvSpPr>
          <p:cNvPr id="6" name="Google Shape;7902;p32">
            <a:extLst>
              <a:ext uri="{FF2B5EF4-FFF2-40B4-BE49-F238E27FC236}">
                <a16:creationId xmlns:a16="http://schemas.microsoft.com/office/drawing/2014/main" id="{5A348A96-27C0-42D5-5994-1E3FF990B0CB}"/>
              </a:ext>
            </a:extLst>
          </p:cNvPr>
          <p:cNvSpPr txBox="1">
            <a:spLocks/>
          </p:cNvSpPr>
          <p:nvPr/>
        </p:nvSpPr>
        <p:spPr>
          <a:xfrm>
            <a:off x="1560307" y="-107957"/>
            <a:ext cx="8507318" cy="1610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400" b="1">
                <a:solidFill>
                  <a:srgbClr val="0070C0"/>
                </a:solidFill>
                <a:latin typeface="+mj-lt"/>
              </a:rPr>
              <a:t>Mặt trời nhỏ</a:t>
            </a:r>
          </a:p>
        </p:txBody>
      </p:sp>
      <p:grpSp>
        <p:nvGrpSpPr>
          <p:cNvPr id="2690" name="Google Shape;2690;p44"/>
          <p:cNvGrpSpPr/>
          <p:nvPr/>
        </p:nvGrpSpPr>
        <p:grpSpPr>
          <a:xfrm>
            <a:off x="0" y="-330850"/>
            <a:ext cx="12081431" cy="551577"/>
            <a:chOff x="-1" y="-255132"/>
            <a:chExt cx="9083545" cy="414708"/>
          </a:xfrm>
        </p:grpSpPr>
        <p:sp>
          <p:nvSpPr>
            <p:cNvPr id="2691" name="Google Shape;2691;p44"/>
            <p:cNvSpPr/>
            <p:nvPr/>
          </p:nvSpPr>
          <p:spPr>
            <a:xfrm>
              <a:off x="6640200" y="-25513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2" name="Google Shape;2692;p44"/>
            <p:cNvSpPr/>
            <p:nvPr/>
          </p:nvSpPr>
          <p:spPr>
            <a:xfrm>
              <a:off x="-1" y="-215977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93" name="Google Shape;2693;p44"/>
            <p:cNvSpPr/>
            <p:nvPr/>
          </p:nvSpPr>
          <p:spPr>
            <a:xfrm>
              <a:off x="8154301" y="-15267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8" name="Google Shape;7902;p32">
            <a:extLst>
              <a:ext uri="{FF2B5EF4-FFF2-40B4-BE49-F238E27FC236}">
                <a16:creationId xmlns:a16="http://schemas.microsoft.com/office/drawing/2014/main" id="{7E00408A-8D92-6103-01CA-285C83E4EC31}"/>
              </a:ext>
            </a:extLst>
          </p:cNvPr>
          <p:cNvSpPr txBox="1">
            <a:spLocks/>
          </p:cNvSpPr>
          <p:nvPr/>
        </p:nvSpPr>
        <p:spPr>
          <a:xfrm>
            <a:off x="99864" y="-178797"/>
            <a:ext cx="12000578" cy="1000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3460" b="1">
                <a:solidFill>
                  <a:srgbClr val="FF0000"/>
                </a:solidFill>
                <a:latin typeface="+mj-lt"/>
              </a:rPr>
              <a:t>Em cần lưu ý những từ ngữ nào dễ nhầm lẫn khi viết?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1B2082B-C180-B3BA-3993-5360343F507D}"/>
              </a:ext>
            </a:extLst>
          </p:cNvPr>
          <p:cNvCxnSpPr>
            <a:cxnSpLocks/>
          </p:cNvCxnSpPr>
          <p:nvPr/>
        </p:nvCxnSpPr>
        <p:spPr>
          <a:xfrm>
            <a:off x="2517380" y="1919755"/>
            <a:ext cx="14597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585810-D329-2634-A3E8-07F9C9FEABAF}"/>
              </a:ext>
            </a:extLst>
          </p:cNvPr>
          <p:cNvCxnSpPr>
            <a:cxnSpLocks/>
          </p:cNvCxnSpPr>
          <p:nvPr/>
        </p:nvCxnSpPr>
        <p:spPr>
          <a:xfrm>
            <a:off x="3440840" y="3582386"/>
            <a:ext cx="206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6038AB8-0D43-C75A-D18D-EAAE9D1917E0}"/>
              </a:ext>
            </a:extLst>
          </p:cNvPr>
          <p:cNvCxnSpPr/>
          <p:nvPr/>
        </p:nvCxnSpPr>
        <p:spPr>
          <a:xfrm>
            <a:off x="3863265" y="4684002"/>
            <a:ext cx="9952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B4D6E8-67A7-6552-D707-4017D978186B}"/>
              </a:ext>
            </a:extLst>
          </p:cNvPr>
          <p:cNvCxnSpPr>
            <a:cxnSpLocks/>
          </p:cNvCxnSpPr>
          <p:nvPr/>
        </p:nvCxnSpPr>
        <p:spPr>
          <a:xfrm>
            <a:off x="3153512" y="6373535"/>
            <a:ext cx="12356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8300B40-E1F5-9264-D9F3-56991CD5C5A3}"/>
              </a:ext>
            </a:extLst>
          </p:cNvPr>
          <p:cNvCxnSpPr/>
          <p:nvPr/>
        </p:nvCxnSpPr>
        <p:spPr>
          <a:xfrm>
            <a:off x="9497414" y="2453139"/>
            <a:ext cx="82248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1207FAE-9DA9-5114-8C65-B9CBC2DFBDF4}"/>
              </a:ext>
            </a:extLst>
          </p:cNvPr>
          <p:cNvCxnSpPr/>
          <p:nvPr/>
        </p:nvCxnSpPr>
        <p:spPr>
          <a:xfrm>
            <a:off x="9410569" y="3032259"/>
            <a:ext cx="9047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10B7C1-266C-E1A3-BADD-9C898E29C177}"/>
              </a:ext>
            </a:extLst>
          </p:cNvPr>
          <p:cNvCxnSpPr/>
          <p:nvPr/>
        </p:nvCxnSpPr>
        <p:spPr>
          <a:xfrm>
            <a:off x="8852249" y="3582386"/>
            <a:ext cx="12042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77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B699EE-B664-0805-5D97-C6AC2AA9C92E}"/>
              </a:ext>
            </a:extLst>
          </p:cNvPr>
          <p:cNvSpPr txBox="1"/>
          <p:nvPr/>
        </p:nvSpPr>
        <p:spPr>
          <a:xfrm>
            <a:off x="1349907" y="1712017"/>
            <a:ext cx="5607775" cy="99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839">
                <a:solidFill>
                  <a:srgbClr val="0070C0"/>
                </a:solidFill>
              </a:rPr>
              <a:t>Nghe – viết</a:t>
            </a:r>
          </a:p>
        </p:txBody>
      </p:sp>
      <p:pic>
        <p:nvPicPr>
          <p:cNvPr id="5124" name="Picture 4" descr="Oxford Discover 1 - Final test | English - Quizizz">
            <a:extLst>
              <a:ext uri="{FF2B5EF4-FFF2-40B4-BE49-F238E27FC236}">
                <a16:creationId xmlns:a16="http://schemas.microsoft.com/office/drawing/2014/main" id="{76B93051-752E-E121-550A-B937B32D7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590" y="1805185"/>
            <a:ext cx="5485859" cy="533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42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482</Words>
  <Application>Microsoft Office PowerPoint</Application>
  <PresentationFormat>Custom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Amatic SC</vt:lpstr>
      <vt:lpstr>Arial</vt:lpstr>
      <vt:lpstr>Nunito</vt:lpstr>
      <vt:lpstr>Children's Day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DAS CRIANÇAS</dc:title>
  <dc:creator>PC</dc:creator>
  <cp:lastModifiedBy>Administrator</cp:lastModifiedBy>
  <cp:revision>60</cp:revision>
  <dcterms:modified xsi:type="dcterms:W3CDTF">2025-10-03T07:09:19Z</dcterms:modified>
</cp:coreProperties>
</file>