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6"/>
  </p:notesMasterIdLst>
  <p:sldIdLst>
    <p:sldId id="318" r:id="rId2"/>
    <p:sldId id="348" r:id="rId3"/>
    <p:sldId id="349" r:id="rId4"/>
    <p:sldId id="350" r:id="rId5"/>
    <p:sldId id="352" r:id="rId6"/>
    <p:sldId id="353" r:id="rId7"/>
    <p:sldId id="312" r:id="rId8"/>
    <p:sldId id="376" r:id="rId9"/>
    <p:sldId id="316" r:id="rId10"/>
    <p:sldId id="319" r:id="rId11"/>
    <p:sldId id="329" r:id="rId12"/>
    <p:sldId id="330" r:id="rId13"/>
    <p:sldId id="379" r:id="rId14"/>
    <p:sldId id="328" r:id="rId15"/>
  </p:sldIdLst>
  <p:sldSz cx="9144000" cy="5143500" type="screen16x9"/>
  <p:notesSz cx="6858000" cy="9144000"/>
  <p:embeddedFontLst>
    <p:embeddedFont>
      <p:font typeface="Karla" pitchFamily="2" charset="0"/>
      <p:regular r:id="rId17"/>
      <p:bold r:id="rId18"/>
      <p:italic r:id="rId19"/>
      <p:boldItalic r:id="rId20"/>
    </p:embeddedFont>
    <p:embeddedFont>
      <p:font typeface="Maven Pro" panose="020B0604020202020204" charset="0"/>
      <p:regular r:id="rId21"/>
      <p:bold r:id="rId22"/>
    </p:embeddedFont>
    <p:embeddedFont>
      <p:font typeface="Montserrat" panose="00000500000000000000" pitchFamily="2" charset="0"/>
      <p:regular r:id="rId23"/>
    </p:embeddedFont>
    <p:embeddedFont>
      <p:font typeface="Nunito" pitchFamily="2" charset="0"/>
      <p:regular r:id="rId24"/>
      <p:bold r:id="rId25"/>
      <p:italic r:id="rId26"/>
      <p:boldItalic r:id="rId27"/>
    </p:embeddedFont>
    <p:embeddedFont>
      <p:font typeface="Sigmar One"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96">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E6FF"/>
    <a:srgbClr val="A7ECFF"/>
    <a:srgbClr val="DBF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61C0E0-73D3-416D-9272-36C8C5ADF3D1}">
  <a:tblStyle styleId="{FB61C0E0-73D3-416D-9272-36C8C5ADF3D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77" autoAdjust="0"/>
  </p:normalViewPr>
  <p:slideViewPr>
    <p:cSldViewPr snapToGrid="0">
      <p:cViewPr varScale="1">
        <p:scale>
          <a:sx n="100" d="100"/>
          <a:sy n="100" d="100"/>
        </p:scale>
        <p:origin x="946" y="58"/>
      </p:cViewPr>
      <p:guideLst>
        <p:guide orient="horz" pos="2596"/>
        <p:guide pos="2880"/>
      </p:guideLst>
    </p:cSldViewPr>
  </p:slideViewPr>
  <p:notesTextViewPr>
    <p:cViewPr>
      <p:scale>
        <a:sx n="1" d="1"/>
        <a:sy n="1" d="1"/>
      </p:scale>
      <p:origin x="0" y="0"/>
    </p:cViewPr>
  </p:notesTextViewPr>
  <p:sorterViewPr>
    <p:cViewPr>
      <p:scale>
        <a:sx n="170" d="100"/>
        <a:sy n="170" d="100"/>
      </p:scale>
      <p:origin x="0" y="-206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555154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1769405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nên cho hs khai thác trong sách, hạn chế nhìn màn hình nhiều dễ hại mắt và dẫn đến HS thụ động khi khai thác văn bản trong SGK</a:t>
            </a:r>
          </a:p>
        </p:txBody>
      </p:sp>
    </p:spTree>
    <p:extLst>
      <p:ext uri="{BB962C8B-B14F-4D97-AF65-F5344CB8AC3E}">
        <p14:creationId xmlns:p14="http://schemas.microsoft.com/office/powerpoint/2010/main" val="3424524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Phần này GV tổ chức khoảng nửa tiết</a:t>
            </a:r>
          </a:p>
        </p:txBody>
      </p:sp>
    </p:spTree>
    <p:extLst>
      <p:ext uri="{BB962C8B-B14F-4D97-AF65-F5344CB8AC3E}">
        <p14:creationId xmlns:p14="http://schemas.microsoft.com/office/powerpoint/2010/main" val="49232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Phần này GV tổ chức khoảng nửa tiết</a:t>
            </a:r>
          </a:p>
        </p:txBody>
      </p:sp>
    </p:spTree>
    <p:extLst>
      <p:ext uri="{BB962C8B-B14F-4D97-AF65-F5344CB8AC3E}">
        <p14:creationId xmlns:p14="http://schemas.microsoft.com/office/powerpoint/2010/main" val="3011297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5"/>
        <p:cNvGrpSpPr/>
        <p:nvPr/>
      </p:nvGrpSpPr>
      <p:grpSpPr>
        <a:xfrm>
          <a:off x="0" y="0"/>
          <a:ext cx="0" cy="0"/>
          <a:chOff x="0" y="0"/>
          <a:chExt cx="0" cy="0"/>
        </a:xfrm>
      </p:grpSpPr>
      <p:sp>
        <p:nvSpPr>
          <p:cNvPr id="8146" name="Google Shape;8146;g99bc3d0d5b_0_5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7" name="Google Shape;8147;g99bc3d0d5b_0_5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49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giới thiệu văn bản</a:t>
            </a:r>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nên cho hs khai thác trong sách, hạn chế nhìn màn hình nhiều dễ hại mắt và dẫn đến HS thụ động khi khai thác văn bản trong SGK</a:t>
            </a:r>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837988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linh động thay đổi từ khó đọc theo vùng miền nhé!</a:t>
            </a:r>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4291760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linh động thay đổi từ khó đọc theo vùng miền nhé!</a:t>
            </a:r>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1416404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158750" indent="0">
              <a:buNone/>
            </a:pPr>
            <a:endParaRPr lang="en-US"/>
          </a:p>
        </p:txBody>
      </p:sp>
    </p:spTree>
    <p:extLst>
      <p:ext uri="{BB962C8B-B14F-4D97-AF65-F5344CB8AC3E}">
        <p14:creationId xmlns:p14="http://schemas.microsoft.com/office/powerpoint/2010/main" val="2377566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Chia phần thì chính xác hơn là chia đoạn ạ</a:t>
            </a:r>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168421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giới thiệu văn bản</a:t>
            </a:r>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extLst>
      <p:ext uri="{BB962C8B-B14F-4D97-AF65-F5344CB8AC3E}">
        <p14:creationId xmlns:p14="http://schemas.microsoft.com/office/powerpoint/2010/main" val="296609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nhận xét phần đọc của cả lớp</a:t>
            </a:r>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152387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5"/>
        <p:cNvGrpSpPr/>
        <p:nvPr/>
      </p:nvGrpSpPr>
      <p:grpSpPr>
        <a:xfrm>
          <a:off x="0" y="0"/>
          <a:ext cx="0" cy="0"/>
          <a:chOff x="0" y="0"/>
          <a:chExt cx="0" cy="0"/>
        </a:xfrm>
      </p:grpSpPr>
      <p:sp>
        <p:nvSpPr>
          <p:cNvPr id="456" name="Google Shape;456;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457" name="Google Shape;457;p6"/>
          <p:cNvSpPr/>
          <p:nvPr/>
        </p:nvSpPr>
        <p:spPr>
          <a:xfrm>
            <a:off x="7978318" y="236548"/>
            <a:ext cx="1066263" cy="461704"/>
          </a:xfrm>
          <a:custGeom>
            <a:avLst/>
            <a:gdLst/>
            <a:ahLst/>
            <a:cxnLst/>
            <a:rect l="l" t="t" r="r" b="b"/>
            <a:pathLst>
              <a:path w="16025" h="6939" extrusionOk="0">
                <a:moveTo>
                  <a:pt x="5791" y="1"/>
                </a:moveTo>
                <a:cubicBezTo>
                  <a:pt x="5734" y="1"/>
                  <a:pt x="5676" y="7"/>
                  <a:pt x="5620" y="13"/>
                </a:cubicBezTo>
                <a:cubicBezTo>
                  <a:pt x="5335" y="58"/>
                  <a:pt x="5091" y="212"/>
                  <a:pt x="4904" y="422"/>
                </a:cubicBezTo>
                <a:cubicBezTo>
                  <a:pt x="4831" y="507"/>
                  <a:pt x="4836" y="638"/>
                  <a:pt x="4921" y="711"/>
                </a:cubicBezTo>
                <a:cubicBezTo>
                  <a:pt x="4960" y="745"/>
                  <a:pt x="5008" y="761"/>
                  <a:pt x="5056" y="761"/>
                </a:cubicBezTo>
                <a:cubicBezTo>
                  <a:pt x="5113" y="761"/>
                  <a:pt x="5169" y="738"/>
                  <a:pt x="5206" y="695"/>
                </a:cubicBezTo>
                <a:cubicBezTo>
                  <a:pt x="5240" y="661"/>
                  <a:pt x="5267" y="627"/>
                  <a:pt x="5301" y="598"/>
                </a:cubicBezTo>
                <a:cubicBezTo>
                  <a:pt x="5348" y="558"/>
                  <a:pt x="5398" y="519"/>
                  <a:pt x="5455" y="490"/>
                </a:cubicBezTo>
                <a:cubicBezTo>
                  <a:pt x="5513" y="462"/>
                  <a:pt x="5569" y="444"/>
                  <a:pt x="5626" y="428"/>
                </a:cubicBezTo>
                <a:cubicBezTo>
                  <a:pt x="5689" y="417"/>
                  <a:pt x="5757" y="417"/>
                  <a:pt x="5825" y="417"/>
                </a:cubicBezTo>
                <a:cubicBezTo>
                  <a:pt x="5909" y="422"/>
                  <a:pt x="5995" y="438"/>
                  <a:pt x="6074" y="467"/>
                </a:cubicBezTo>
                <a:cubicBezTo>
                  <a:pt x="6188" y="507"/>
                  <a:pt x="6297" y="564"/>
                  <a:pt x="6405" y="627"/>
                </a:cubicBezTo>
                <a:cubicBezTo>
                  <a:pt x="6529" y="717"/>
                  <a:pt x="6643" y="819"/>
                  <a:pt x="6745" y="933"/>
                </a:cubicBezTo>
                <a:cubicBezTo>
                  <a:pt x="6835" y="1036"/>
                  <a:pt x="6916" y="1149"/>
                  <a:pt x="6979" y="1274"/>
                </a:cubicBezTo>
                <a:cubicBezTo>
                  <a:pt x="6995" y="1309"/>
                  <a:pt x="7006" y="1337"/>
                  <a:pt x="7024" y="1371"/>
                </a:cubicBezTo>
                <a:cubicBezTo>
                  <a:pt x="7061" y="1473"/>
                  <a:pt x="7151" y="1528"/>
                  <a:pt x="7244" y="1528"/>
                </a:cubicBezTo>
                <a:cubicBezTo>
                  <a:pt x="7307" y="1528"/>
                  <a:pt x="7371" y="1503"/>
                  <a:pt x="7422" y="1450"/>
                </a:cubicBezTo>
                <a:cubicBezTo>
                  <a:pt x="7501" y="1364"/>
                  <a:pt x="7580" y="1280"/>
                  <a:pt x="7666" y="1201"/>
                </a:cubicBezTo>
                <a:cubicBezTo>
                  <a:pt x="7785" y="1098"/>
                  <a:pt x="7910" y="1013"/>
                  <a:pt x="8052" y="939"/>
                </a:cubicBezTo>
                <a:cubicBezTo>
                  <a:pt x="8177" y="882"/>
                  <a:pt x="8301" y="837"/>
                  <a:pt x="8438" y="803"/>
                </a:cubicBezTo>
                <a:cubicBezTo>
                  <a:pt x="8549" y="780"/>
                  <a:pt x="8663" y="772"/>
                  <a:pt x="8777" y="772"/>
                </a:cubicBezTo>
                <a:cubicBezTo>
                  <a:pt x="8810" y="772"/>
                  <a:pt x="8843" y="773"/>
                  <a:pt x="8876" y="774"/>
                </a:cubicBezTo>
                <a:cubicBezTo>
                  <a:pt x="9080" y="792"/>
                  <a:pt x="9279" y="837"/>
                  <a:pt x="9473" y="899"/>
                </a:cubicBezTo>
                <a:cubicBezTo>
                  <a:pt x="9487" y="901"/>
                  <a:pt x="9501" y="903"/>
                  <a:pt x="9516" y="903"/>
                </a:cubicBezTo>
                <a:cubicBezTo>
                  <a:pt x="9541" y="903"/>
                  <a:pt x="9568" y="899"/>
                  <a:pt x="9597" y="887"/>
                </a:cubicBezTo>
                <a:cubicBezTo>
                  <a:pt x="9654" y="871"/>
                  <a:pt x="9699" y="826"/>
                  <a:pt x="9728" y="774"/>
                </a:cubicBezTo>
                <a:cubicBezTo>
                  <a:pt x="9757" y="711"/>
                  <a:pt x="9762" y="648"/>
                  <a:pt x="9740" y="587"/>
                </a:cubicBezTo>
                <a:cubicBezTo>
                  <a:pt x="9723" y="535"/>
                  <a:pt x="9678" y="473"/>
                  <a:pt x="9620" y="456"/>
                </a:cubicBezTo>
                <a:cubicBezTo>
                  <a:pt x="9399" y="376"/>
                  <a:pt x="9177" y="314"/>
                  <a:pt x="8938" y="297"/>
                </a:cubicBezTo>
                <a:cubicBezTo>
                  <a:pt x="8882" y="294"/>
                  <a:pt x="8823" y="293"/>
                  <a:pt x="8765" y="293"/>
                </a:cubicBezTo>
                <a:cubicBezTo>
                  <a:pt x="8707" y="293"/>
                  <a:pt x="8649" y="294"/>
                  <a:pt x="8592" y="297"/>
                </a:cubicBezTo>
                <a:cubicBezTo>
                  <a:pt x="8467" y="308"/>
                  <a:pt x="8348" y="331"/>
                  <a:pt x="8228" y="359"/>
                </a:cubicBezTo>
                <a:cubicBezTo>
                  <a:pt x="8007" y="417"/>
                  <a:pt x="7797" y="519"/>
                  <a:pt x="7609" y="643"/>
                </a:cubicBezTo>
                <a:cubicBezTo>
                  <a:pt x="7512" y="706"/>
                  <a:pt x="7415" y="785"/>
                  <a:pt x="7330" y="865"/>
                </a:cubicBezTo>
                <a:cubicBezTo>
                  <a:pt x="7320" y="876"/>
                  <a:pt x="7302" y="887"/>
                  <a:pt x="7291" y="899"/>
                </a:cubicBezTo>
                <a:cubicBezTo>
                  <a:pt x="7291" y="894"/>
                  <a:pt x="7285" y="887"/>
                  <a:pt x="7279" y="882"/>
                </a:cubicBezTo>
                <a:cubicBezTo>
                  <a:pt x="7205" y="774"/>
                  <a:pt x="7115" y="672"/>
                  <a:pt x="7024" y="580"/>
                </a:cubicBezTo>
                <a:cubicBezTo>
                  <a:pt x="6835" y="388"/>
                  <a:pt x="6609" y="228"/>
                  <a:pt x="6365" y="126"/>
                </a:cubicBezTo>
                <a:cubicBezTo>
                  <a:pt x="6182" y="47"/>
                  <a:pt x="5983" y="1"/>
                  <a:pt x="5791" y="1"/>
                </a:cubicBezTo>
                <a:close/>
                <a:moveTo>
                  <a:pt x="7381" y="2496"/>
                </a:moveTo>
                <a:cubicBezTo>
                  <a:pt x="7302" y="2496"/>
                  <a:pt x="7228" y="2507"/>
                  <a:pt x="7155" y="2518"/>
                </a:cubicBezTo>
                <a:cubicBezTo>
                  <a:pt x="7092" y="2530"/>
                  <a:pt x="7047" y="2547"/>
                  <a:pt x="7006" y="2592"/>
                </a:cubicBezTo>
                <a:cubicBezTo>
                  <a:pt x="6966" y="2638"/>
                  <a:pt x="6945" y="2701"/>
                  <a:pt x="6950" y="2757"/>
                </a:cubicBezTo>
                <a:cubicBezTo>
                  <a:pt x="6955" y="2814"/>
                  <a:pt x="6984" y="2865"/>
                  <a:pt x="7024" y="2905"/>
                </a:cubicBezTo>
                <a:cubicBezTo>
                  <a:pt x="7057" y="2934"/>
                  <a:pt x="7111" y="2958"/>
                  <a:pt x="7162" y="2958"/>
                </a:cubicBezTo>
                <a:cubicBezTo>
                  <a:pt x="7171" y="2958"/>
                  <a:pt x="7180" y="2958"/>
                  <a:pt x="7189" y="2956"/>
                </a:cubicBezTo>
                <a:cubicBezTo>
                  <a:pt x="7248" y="2947"/>
                  <a:pt x="7306" y="2938"/>
                  <a:pt x="7365" y="2938"/>
                </a:cubicBezTo>
                <a:cubicBezTo>
                  <a:pt x="7380" y="2938"/>
                  <a:pt x="7395" y="2938"/>
                  <a:pt x="7410" y="2940"/>
                </a:cubicBezTo>
                <a:cubicBezTo>
                  <a:pt x="7472" y="2945"/>
                  <a:pt x="7535" y="2956"/>
                  <a:pt x="7592" y="2974"/>
                </a:cubicBezTo>
                <a:cubicBezTo>
                  <a:pt x="7661" y="2995"/>
                  <a:pt x="7729" y="3030"/>
                  <a:pt x="7790" y="3069"/>
                </a:cubicBezTo>
                <a:cubicBezTo>
                  <a:pt x="7865" y="3126"/>
                  <a:pt x="7939" y="3189"/>
                  <a:pt x="8001" y="3257"/>
                </a:cubicBezTo>
                <a:cubicBezTo>
                  <a:pt x="8097" y="3376"/>
                  <a:pt x="8177" y="3496"/>
                  <a:pt x="8246" y="3632"/>
                </a:cubicBezTo>
                <a:cubicBezTo>
                  <a:pt x="8325" y="3797"/>
                  <a:pt x="8387" y="3979"/>
                  <a:pt x="8432" y="4160"/>
                </a:cubicBezTo>
                <a:cubicBezTo>
                  <a:pt x="8438" y="4183"/>
                  <a:pt x="8438" y="4206"/>
                  <a:pt x="8445" y="4228"/>
                </a:cubicBezTo>
                <a:cubicBezTo>
                  <a:pt x="8461" y="4354"/>
                  <a:pt x="8540" y="4456"/>
                  <a:pt x="8666" y="4479"/>
                </a:cubicBezTo>
                <a:cubicBezTo>
                  <a:pt x="8685" y="4483"/>
                  <a:pt x="8704" y="4485"/>
                  <a:pt x="8723" y="4485"/>
                </a:cubicBezTo>
                <a:cubicBezTo>
                  <a:pt x="8753" y="4485"/>
                  <a:pt x="8782" y="4481"/>
                  <a:pt x="8813" y="4474"/>
                </a:cubicBezTo>
                <a:lnTo>
                  <a:pt x="8876" y="4440"/>
                </a:lnTo>
                <a:cubicBezTo>
                  <a:pt x="8915" y="4411"/>
                  <a:pt x="8949" y="4377"/>
                  <a:pt x="8967" y="4331"/>
                </a:cubicBezTo>
                <a:cubicBezTo>
                  <a:pt x="8990" y="4296"/>
                  <a:pt x="9012" y="4262"/>
                  <a:pt x="9035" y="4228"/>
                </a:cubicBezTo>
                <a:cubicBezTo>
                  <a:pt x="9161" y="4047"/>
                  <a:pt x="9308" y="3887"/>
                  <a:pt x="9473" y="3740"/>
                </a:cubicBezTo>
                <a:cubicBezTo>
                  <a:pt x="9631" y="3598"/>
                  <a:pt x="9814" y="3473"/>
                  <a:pt x="10001" y="3376"/>
                </a:cubicBezTo>
                <a:cubicBezTo>
                  <a:pt x="10143" y="3308"/>
                  <a:pt x="10286" y="3252"/>
                  <a:pt x="10438" y="3218"/>
                </a:cubicBezTo>
                <a:cubicBezTo>
                  <a:pt x="10541" y="3195"/>
                  <a:pt x="10649" y="3189"/>
                  <a:pt x="10751" y="3189"/>
                </a:cubicBezTo>
                <a:cubicBezTo>
                  <a:pt x="10837" y="3200"/>
                  <a:pt x="10921" y="3218"/>
                  <a:pt x="11002" y="3240"/>
                </a:cubicBezTo>
                <a:cubicBezTo>
                  <a:pt x="11120" y="3286"/>
                  <a:pt x="11228" y="3349"/>
                  <a:pt x="11336" y="3417"/>
                </a:cubicBezTo>
                <a:cubicBezTo>
                  <a:pt x="11364" y="3430"/>
                  <a:pt x="11397" y="3440"/>
                  <a:pt x="11429" y="3440"/>
                </a:cubicBezTo>
                <a:cubicBezTo>
                  <a:pt x="11436" y="3440"/>
                  <a:pt x="11443" y="3440"/>
                  <a:pt x="11450" y="3439"/>
                </a:cubicBezTo>
                <a:cubicBezTo>
                  <a:pt x="11506" y="3433"/>
                  <a:pt x="11558" y="3410"/>
                  <a:pt x="11598" y="3365"/>
                </a:cubicBezTo>
                <a:cubicBezTo>
                  <a:pt x="11626" y="3336"/>
                  <a:pt x="11643" y="3302"/>
                  <a:pt x="11650" y="3263"/>
                </a:cubicBezTo>
                <a:cubicBezTo>
                  <a:pt x="11660" y="3212"/>
                  <a:pt x="11650" y="3137"/>
                  <a:pt x="11615" y="3098"/>
                </a:cubicBezTo>
                <a:cubicBezTo>
                  <a:pt x="11564" y="3035"/>
                  <a:pt x="11513" y="2979"/>
                  <a:pt x="11450" y="2927"/>
                </a:cubicBezTo>
                <a:cubicBezTo>
                  <a:pt x="11382" y="2877"/>
                  <a:pt x="11302" y="2830"/>
                  <a:pt x="11228" y="2791"/>
                </a:cubicBezTo>
                <a:cubicBezTo>
                  <a:pt x="11092" y="2723"/>
                  <a:pt x="10944" y="2683"/>
                  <a:pt x="10797" y="2667"/>
                </a:cubicBezTo>
                <a:cubicBezTo>
                  <a:pt x="10734" y="2659"/>
                  <a:pt x="10671" y="2655"/>
                  <a:pt x="10609" y="2655"/>
                </a:cubicBezTo>
                <a:cubicBezTo>
                  <a:pt x="10352" y="2655"/>
                  <a:pt x="10097" y="2719"/>
                  <a:pt x="9859" y="2820"/>
                </a:cubicBezTo>
                <a:cubicBezTo>
                  <a:pt x="9712" y="2882"/>
                  <a:pt x="9563" y="2961"/>
                  <a:pt x="9433" y="3053"/>
                </a:cubicBezTo>
                <a:cubicBezTo>
                  <a:pt x="9285" y="3150"/>
                  <a:pt x="9148" y="3263"/>
                  <a:pt x="9024" y="3376"/>
                </a:cubicBezTo>
                <a:cubicBezTo>
                  <a:pt x="8944" y="3451"/>
                  <a:pt x="8870" y="3525"/>
                  <a:pt x="8802" y="3604"/>
                </a:cubicBezTo>
                <a:lnTo>
                  <a:pt x="8752" y="3501"/>
                </a:lnTo>
                <a:cubicBezTo>
                  <a:pt x="8649" y="3297"/>
                  <a:pt x="8513" y="3115"/>
                  <a:pt x="8359" y="2950"/>
                </a:cubicBezTo>
                <a:cubicBezTo>
                  <a:pt x="8211" y="2796"/>
                  <a:pt x="8029" y="2667"/>
                  <a:pt x="7831" y="2586"/>
                </a:cubicBezTo>
                <a:cubicBezTo>
                  <a:pt x="7682" y="2530"/>
                  <a:pt x="7535" y="2496"/>
                  <a:pt x="7381" y="2496"/>
                </a:cubicBezTo>
                <a:close/>
                <a:moveTo>
                  <a:pt x="716" y="3677"/>
                </a:moveTo>
                <a:cubicBezTo>
                  <a:pt x="546" y="3677"/>
                  <a:pt x="375" y="3711"/>
                  <a:pt x="216" y="3774"/>
                </a:cubicBezTo>
                <a:cubicBezTo>
                  <a:pt x="79" y="3826"/>
                  <a:pt x="0" y="3973"/>
                  <a:pt x="51" y="4115"/>
                </a:cubicBezTo>
                <a:cubicBezTo>
                  <a:pt x="88" y="4219"/>
                  <a:pt x="194" y="4290"/>
                  <a:pt x="305" y="4290"/>
                </a:cubicBezTo>
                <a:cubicBezTo>
                  <a:pt x="334" y="4290"/>
                  <a:pt x="363" y="4285"/>
                  <a:pt x="392" y="4275"/>
                </a:cubicBezTo>
                <a:cubicBezTo>
                  <a:pt x="444" y="4257"/>
                  <a:pt x="494" y="4241"/>
                  <a:pt x="551" y="4223"/>
                </a:cubicBezTo>
                <a:cubicBezTo>
                  <a:pt x="614" y="4217"/>
                  <a:pt x="677" y="4212"/>
                  <a:pt x="739" y="4212"/>
                </a:cubicBezTo>
                <a:cubicBezTo>
                  <a:pt x="790" y="4217"/>
                  <a:pt x="842" y="4228"/>
                  <a:pt x="892" y="4241"/>
                </a:cubicBezTo>
                <a:cubicBezTo>
                  <a:pt x="960" y="4262"/>
                  <a:pt x="1023" y="4296"/>
                  <a:pt x="1080" y="4331"/>
                </a:cubicBezTo>
                <a:cubicBezTo>
                  <a:pt x="1160" y="4388"/>
                  <a:pt x="1228" y="4451"/>
                  <a:pt x="1290" y="4519"/>
                </a:cubicBezTo>
                <a:cubicBezTo>
                  <a:pt x="1380" y="4632"/>
                  <a:pt x="1466" y="4757"/>
                  <a:pt x="1535" y="4888"/>
                </a:cubicBezTo>
                <a:cubicBezTo>
                  <a:pt x="1563" y="4944"/>
                  <a:pt x="1585" y="5007"/>
                  <a:pt x="1614" y="5070"/>
                </a:cubicBezTo>
                <a:cubicBezTo>
                  <a:pt x="1648" y="5167"/>
                  <a:pt x="1728" y="5240"/>
                  <a:pt x="1836" y="5258"/>
                </a:cubicBezTo>
                <a:cubicBezTo>
                  <a:pt x="1854" y="5262"/>
                  <a:pt x="1873" y="5264"/>
                  <a:pt x="1893" y="5264"/>
                </a:cubicBezTo>
                <a:cubicBezTo>
                  <a:pt x="1973" y="5264"/>
                  <a:pt x="2064" y="5230"/>
                  <a:pt x="2114" y="5167"/>
                </a:cubicBezTo>
                <a:cubicBezTo>
                  <a:pt x="2199" y="5047"/>
                  <a:pt x="2290" y="4933"/>
                  <a:pt x="2398" y="4826"/>
                </a:cubicBezTo>
                <a:cubicBezTo>
                  <a:pt x="2489" y="4752"/>
                  <a:pt x="2586" y="4684"/>
                  <a:pt x="2694" y="4627"/>
                </a:cubicBezTo>
                <a:cubicBezTo>
                  <a:pt x="2796" y="4582"/>
                  <a:pt x="2904" y="4542"/>
                  <a:pt x="3017" y="4513"/>
                </a:cubicBezTo>
                <a:cubicBezTo>
                  <a:pt x="3092" y="4503"/>
                  <a:pt x="3170" y="4494"/>
                  <a:pt x="3246" y="4494"/>
                </a:cubicBezTo>
                <a:cubicBezTo>
                  <a:pt x="3263" y="4494"/>
                  <a:pt x="3280" y="4495"/>
                  <a:pt x="3297" y="4496"/>
                </a:cubicBezTo>
                <a:cubicBezTo>
                  <a:pt x="3387" y="4501"/>
                  <a:pt x="3478" y="4519"/>
                  <a:pt x="3562" y="4547"/>
                </a:cubicBezTo>
                <a:cubicBezTo>
                  <a:pt x="3654" y="4582"/>
                  <a:pt x="3745" y="4627"/>
                  <a:pt x="3830" y="4678"/>
                </a:cubicBezTo>
                <a:cubicBezTo>
                  <a:pt x="3865" y="4699"/>
                  <a:pt x="3906" y="4708"/>
                  <a:pt x="3946" y="4708"/>
                </a:cubicBezTo>
                <a:cubicBezTo>
                  <a:pt x="4028" y="4708"/>
                  <a:pt x="4112" y="4670"/>
                  <a:pt x="4165" y="4610"/>
                </a:cubicBezTo>
                <a:cubicBezTo>
                  <a:pt x="4262" y="4501"/>
                  <a:pt x="4257" y="4314"/>
                  <a:pt x="4137" y="4217"/>
                </a:cubicBezTo>
                <a:cubicBezTo>
                  <a:pt x="3950" y="4058"/>
                  <a:pt x="3722" y="3950"/>
                  <a:pt x="3478" y="3911"/>
                </a:cubicBezTo>
                <a:cubicBezTo>
                  <a:pt x="3394" y="3895"/>
                  <a:pt x="3311" y="3888"/>
                  <a:pt x="3227" y="3888"/>
                </a:cubicBezTo>
                <a:cubicBezTo>
                  <a:pt x="3067" y="3888"/>
                  <a:pt x="2908" y="3913"/>
                  <a:pt x="2751" y="3950"/>
                </a:cubicBezTo>
                <a:cubicBezTo>
                  <a:pt x="2649" y="3979"/>
                  <a:pt x="2546" y="4024"/>
                  <a:pt x="2450" y="4070"/>
                </a:cubicBezTo>
                <a:cubicBezTo>
                  <a:pt x="2335" y="4126"/>
                  <a:pt x="2233" y="4183"/>
                  <a:pt x="2131" y="4257"/>
                </a:cubicBezTo>
                <a:cubicBezTo>
                  <a:pt x="2057" y="4314"/>
                  <a:pt x="1989" y="4371"/>
                  <a:pt x="1926" y="4433"/>
                </a:cubicBezTo>
                <a:cubicBezTo>
                  <a:pt x="1904" y="4406"/>
                  <a:pt x="1886" y="4377"/>
                  <a:pt x="1865" y="4348"/>
                </a:cubicBezTo>
                <a:cubicBezTo>
                  <a:pt x="1745" y="4183"/>
                  <a:pt x="1603" y="4031"/>
                  <a:pt x="1432" y="3911"/>
                </a:cubicBezTo>
                <a:cubicBezTo>
                  <a:pt x="1267" y="3797"/>
                  <a:pt x="1086" y="3717"/>
                  <a:pt x="887" y="3690"/>
                </a:cubicBezTo>
                <a:cubicBezTo>
                  <a:pt x="829" y="3683"/>
                  <a:pt x="774" y="3677"/>
                  <a:pt x="716" y="3677"/>
                </a:cubicBezTo>
                <a:close/>
                <a:moveTo>
                  <a:pt x="12387" y="4734"/>
                </a:moveTo>
                <a:cubicBezTo>
                  <a:pt x="12285" y="4734"/>
                  <a:pt x="12188" y="4747"/>
                  <a:pt x="12086" y="4768"/>
                </a:cubicBezTo>
                <a:cubicBezTo>
                  <a:pt x="12035" y="4781"/>
                  <a:pt x="11990" y="4831"/>
                  <a:pt x="11967" y="4876"/>
                </a:cubicBezTo>
                <a:cubicBezTo>
                  <a:pt x="11939" y="4928"/>
                  <a:pt x="11939" y="4991"/>
                  <a:pt x="11956" y="5041"/>
                </a:cubicBezTo>
                <a:cubicBezTo>
                  <a:pt x="11973" y="5093"/>
                  <a:pt x="12012" y="5138"/>
                  <a:pt x="12064" y="5161"/>
                </a:cubicBezTo>
                <a:cubicBezTo>
                  <a:pt x="12095" y="5178"/>
                  <a:pt x="12124" y="5185"/>
                  <a:pt x="12153" y="5185"/>
                </a:cubicBezTo>
                <a:cubicBezTo>
                  <a:pt x="12172" y="5185"/>
                  <a:pt x="12191" y="5182"/>
                  <a:pt x="12211" y="5177"/>
                </a:cubicBezTo>
                <a:lnTo>
                  <a:pt x="12200" y="5177"/>
                </a:lnTo>
                <a:cubicBezTo>
                  <a:pt x="12269" y="5167"/>
                  <a:pt x="12337" y="5161"/>
                  <a:pt x="12405" y="5161"/>
                </a:cubicBezTo>
                <a:cubicBezTo>
                  <a:pt x="12461" y="5167"/>
                  <a:pt x="12518" y="5177"/>
                  <a:pt x="12570" y="5195"/>
                </a:cubicBezTo>
                <a:cubicBezTo>
                  <a:pt x="12626" y="5217"/>
                  <a:pt x="12683" y="5246"/>
                  <a:pt x="12734" y="5274"/>
                </a:cubicBezTo>
                <a:cubicBezTo>
                  <a:pt x="12796" y="5319"/>
                  <a:pt x="12854" y="5377"/>
                  <a:pt x="12904" y="5428"/>
                </a:cubicBezTo>
                <a:cubicBezTo>
                  <a:pt x="12990" y="5531"/>
                  <a:pt x="13058" y="5638"/>
                  <a:pt x="13121" y="5757"/>
                </a:cubicBezTo>
                <a:cubicBezTo>
                  <a:pt x="13211" y="5940"/>
                  <a:pt x="13279" y="6138"/>
                  <a:pt x="13326" y="6337"/>
                </a:cubicBezTo>
                <a:cubicBezTo>
                  <a:pt x="13347" y="6457"/>
                  <a:pt x="13365" y="6581"/>
                  <a:pt x="13365" y="6701"/>
                </a:cubicBezTo>
                <a:cubicBezTo>
                  <a:pt x="13365" y="6792"/>
                  <a:pt x="13433" y="6871"/>
                  <a:pt x="13507" y="6911"/>
                </a:cubicBezTo>
                <a:cubicBezTo>
                  <a:pt x="13543" y="6929"/>
                  <a:pt x="13583" y="6938"/>
                  <a:pt x="13623" y="6938"/>
                </a:cubicBezTo>
                <a:cubicBezTo>
                  <a:pt x="13694" y="6938"/>
                  <a:pt x="13764" y="6909"/>
                  <a:pt x="13808" y="6854"/>
                </a:cubicBezTo>
                <a:cubicBezTo>
                  <a:pt x="13859" y="6798"/>
                  <a:pt x="13905" y="6740"/>
                  <a:pt x="13950" y="6683"/>
                </a:cubicBezTo>
                <a:cubicBezTo>
                  <a:pt x="13995" y="6633"/>
                  <a:pt x="14047" y="6581"/>
                  <a:pt x="14097" y="6536"/>
                </a:cubicBezTo>
                <a:cubicBezTo>
                  <a:pt x="14200" y="6451"/>
                  <a:pt x="14314" y="6371"/>
                  <a:pt x="14433" y="6308"/>
                </a:cubicBezTo>
                <a:cubicBezTo>
                  <a:pt x="14535" y="6258"/>
                  <a:pt x="14643" y="6223"/>
                  <a:pt x="14757" y="6195"/>
                </a:cubicBezTo>
                <a:cubicBezTo>
                  <a:pt x="14852" y="6181"/>
                  <a:pt x="14947" y="6170"/>
                  <a:pt x="15042" y="6170"/>
                </a:cubicBezTo>
                <a:cubicBezTo>
                  <a:pt x="15061" y="6170"/>
                  <a:pt x="15080" y="6171"/>
                  <a:pt x="15098" y="6172"/>
                </a:cubicBezTo>
                <a:cubicBezTo>
                  <a:pt x="15229" y="6184"/>
                  <a:pt x="15359" y="6206"/>
                  <a:pt x="15490" y="6247"/>
                </a:cubicBezTo>
                <a:cubicBezTo>
                  <a:pt x="15536" y="6263"/>
                  <a:pt x="15581" y="6281"/>
                  <a:pt x="15626" y="6297"/>
                </a:cubicBezTo>
                <a:cubicBezTo>
                  <a:pt x="15666" y="6315"/>
                  <a:pt x="15706" y="6326"/>
                  <a:pt x="15747" y="6326"/>
                </a:cubicBezTo>
                <a:cubicBezTo>
                  <a:pt x="15771" y="6326"/>
                  <a:pt x="15795" y="6323"/>
                  <a:pt x="15820" y="6315"/>
                </a:cubicBezTo>
                <a:cubicBezTo>
                  <a:pt x="15883" y="6292"/>
                  <a:pt x="15933" y="6247"/>
                  <a:pt x="15962" y="6184"/>
                </a:cubicBezTo>
                <a:cubicBezTo>
                  <a:pt x="16024" y="6064"/>
                  <a:pt x="15967" y="5911"/>
                  <a:pt x="15849" y="5848"/>
                </a:cubicBezTo>
                <a:cubicBezTo>
                  <a:pt x="15644" y="5746"/>
                  <a:pt x="15416" y="5673"/>
                  <a:pt x="15183" y="5655"/>
                </a:cubicBezTo>
                <a:cubicBezTo>
                  <a:pt x="15124" y="5649"/>
                  <a:pt x="15066" y="5647"/>
                  <a:pt x="15009" y="5647"/>
                </a:cubicBezTo>
                <a:cubicBezTo>
                  <a:pt x="14838" y="5647"/>
                  <a:pt x="14671" y="5671"/>
                  <a:pt x="14501" y="5718"/>
                </a:cubicBezTo>
                <a:cubicBezTo>
                  <a:pt x="14291" y="5775"/>
                  <a:pt x="14087" y="5883"/>
                  <a:pt x="13916" y="6013"/>
                </a:cubicBezTo>
                <a:cubicBezTo>
                  <a:pt x="13859" y="6053"/>
                  <a:pt x="13808" y="6093"/>
                  <a:pt x="13763" y="6132"/>
                </a:cubicBezTo>
                <a:cubicBezTo>
                  <a:pt x="13751" y="6087"/>
                  <a:pt x="13735" y="6042"/>
                  <a:pt x="13717" y="5990"/>
                </a:cubicBezTo>
                <a:cubicBezTo>
                  <a:pt x="13638" y="5757"/>
                  <a:pt x="13530" y="5518"/>
                  <a:pt x="13381" y="5314"/>
                </a:cubicBezTo>
                <a:cubicBezTo>
                  <a:pt x="13245" y="5122"/>
                  <a:pt x="13069" y="4951"/>
                  <a:pt x="12854" y="4842"/>
                </a:cubicBezTo>
                <a:cubicBezTo>
                  <a:pt x="12751" y="4792"/>
                  <a:pt x="12631" y="4757"/>
                  <a:pt x="12518" y="4740"/>
                </a:cubicBezTo>
                <a:cubicBezTo>
                  <a:pt x="12473" y="4734"/>
                  <a:pt x="12434" y="4734"/>
                  <a:pt x="12387" y="4734"/>
                </a:cubicBezTo>
                <a:close/>
              </a:path>
            </a:pathLst>
          </a:custGeom>
          <a:solidFill>
            <a:srgbClr val="16161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 name="Google Shape;458;p6"/>
          <p:cNvGrpSpPr/>
          <p:nvPr/>
        </p:nvGrpSpPr>
        <p:grpSpPr>
          <a:xfrm>
            <a:off x="-553000" y="4694833"/>
            <a:ext cx="11761053" cy="1346163"/>
            <a:chOff x="0" y="4694675"/>
            <a:chExt cx="10045313" cy="1149780"/>
          </a:xfrm>
        </p:grpSpPr>
        <p:sp>
          <p:nvSpPr>
            <p:cNvPr id="459" name="Google Shape;459;p6"/>
            <p:cNvSpPr/>
            <p:nvPr/>
          </p:nvSpPr>
          <p:spPr>
            <a:xfrm>
              <a:off x="186" y="4703455"/>
              <a:ext cx="10045127" cy="1141000"/>
            </a:xfrm>
            <a:custGeom>
              <a:avLst/>
              <a:gdLst/>
              <a:ahLst/>
              <a:cxnLst/>
              <a:rect l="l" t="t" r="r" b="b"/>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accent1"/>
            </a:solidFill>
            <a:ln w="9525" cap="flat" cmpd="sng">
              <a:solidFill>
                <a:schemeClr val="accent1"/>
              </a:solidFill>
              <a:prstDash val="solid"/>
              <a:round/>
              <a:headEnd type="none" w="med" len="med"/>
              <a:tailEnd type="none" w="med" len="med"/>
            </a:ln>
          </p:spPr>
        </p:sp>
        <p:sp>
          <p:nvSpPr>
            <p:cNvPr id="460" name="Google Shape;460;p6"/>
            <p:cNvSpPr/>
            <p:nvPr/>
          </p:nvSpPr>
          <p:spPr>
            <a:xfrm>
              <a:off x="0" y="4694675"/>
              <a:ext cx="9189647" cy="303050"/>
            </a:xfrm>
            <a:custGeom>
              <a:avLst/>
              <a:gdLst/>
              <a:ahLst/>
              <a:cxnLst/>
              <a:rect l="l" t="t" r="r" b="b"/>
              <a:pathLst>
                <a:path w="162937" h="12122" extrusionOk="0">
                  <a:moveTo>
                    <a:pt x="162937" y="7244"/>
                  </a:moveTo>
                  <a:cubicBezTo>
                    <a:pt x="150830" y="6049"/>
                    <a:pt x="115983" y="-522"/>
                    <a:pt x="90295" y="75"/>
                  </a:cubicBezTo>
                  <a:cubicBezTo>
                    <a:pt x="64607" y="672"/>
                    <a:pt x="23547" y="8837"/>
                    <a:pt x="8811" y="10828"/>
                  </a:cubicBezTo>
                  <a:cubicBezTo>
                    <a:pt x="-5924" y="12819"/>
                    <a:pt x="3037" y="11824"/>
                    <a:pt x="1882" y="12023"/>
                  </a:cubicBezTo>
                </a:path>
              </a:pathLst>
            </a:custGeom>
            <a:noFill/>
            <a:ln w="9525" cap="flat" cmpd="sng">
              <a:solidFill>
                <a:schemeClr val="dk1"/>
              </a:solidFill>
              <a:prstDash val="solid"/>
              <a:round/>
              <a:headEnd type="none" w="med" len="med"/>
              <a:tailEnd type="none" w="med" len="med"/>
            </a:ln>
          </p:spPr>
        </p:sp>
        <p:sp>
          <p:nvSpPr>
            <p:cNvPr id="461" name="Google Shape;461;p6"/>
            <p:cNvSpPr/>
            <p:nvPr/>
          </p:nvSpPr>
          <p:spPr>
            <a:xfrm>
              <a:off x="2208870" y="5054651"/>
              <a:ext cx="56155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462" name="Google Shape;462;p6"/>
            <p:cNvSpPr/>
            <p:nvPr/>
          </p:nvSpPr>
          <p:spPr>
            <a:xfrm rot="10800000">
              <a:off x="882681" y="5220200"/>
              <a:ext cx="80049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463" name="Google Shape;463;p6"/>
            <p:cNvSpPr/>
            <p:nvPr/>
          </p:nvSpPr>
          <p:spPr>
            <a:xfrm rot="10800000" flipH="1">
              <a:off x="2517875" y="499772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464" name="Google Shape;464;p6"/>
            <p:cNvSpPr/>
            <p:nvPr/>
          </p:nvSpPr>
          <p:spPr>
            <a:xfrm>
              <a:off x="1075050" y="5370425"/>
              <a:ext cx="283295" cy="16550"/>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465" name="Google Shape;465;p6"/>
            <p:cNvSpPr/>
            <p:nvPr/>
          </p:nvSpPr>
          <p:spPr>
            <a:xfrm rot="10800000">
              <a:off x="6958106" y="5233699"/>
              <a:ext cx="56155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466" name="Google Shape;466;p6"/>
            <p:cNvSpPr/>
            <p:nvPr/>
          </p:nvSpPr>
          <p:spPr>
            <a:xfrm>
              <a:off x="8045356" y="5068150"/>
              <a:ext cx="80049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467" name="Google Shape;467;p6"/>
            <p:cNvSpPr/>
            <p:nvPr/>
          </p:nvSpPr>
          <p:spPr>
            <a:xfrm flipH="1">
              <a:off x="7038126" y="533607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468" name="Google Shape;468;p6"/>
            <p:cNvSpPr/>
            <p:nvPr/>
          </p:nvSpPr>
          <p:spPr>
            <a:xfrm rot="10800000">
              <a:off x="8370182" y="4967850"/>
              <a:ext cx="283295" cy="16550"/>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469" name="Google Shape;469;p6"/>
            <p:cNvSpPr/>
            <p:nvPr/>
          </p:nvSpPr>
          <p:spPr>
            <a:xfrm flipH="1">
              <a:off x="4296101" y="507737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470" name="Google Shape;470;p6"/>
            <p:cNvSpPr/>
            <p:nvPr/>
          </p:nvSpPr>
          <p:spPr>
            <a:xfrm flipH="1">
              <a:off x="5500577" y="4901375"/>
              <a:ext cx="352373"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3599"/>
        <p:cNvGrpSpPr/>
        <p:nvPr/>
      </p:nvGrpSpPr>
      <p:grpSpPr>
        <a:xfrm>
          <a:off x="0" y="0"/>
          <a:ext cx="0" cy="0"/>
          <a:chOff x="0" y="0"/>
          <a:chExt cx="0" cy="0"/>
        </a:xfrm>
      </p:grpSpPr>
      <p:sp>
        <p:nvSpPr>
          <p:cNvPr id="3600" name="Google Shape;3600;p14"/>
          <p:cNvSpPr/>
          <p:nvPr/>
        </p:nvSpPr>
        <p:spPr>
          <a:xfrm flipH="1">
            <a:off x="730188" y="4685854"/>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3601" name="Google Shape;3601;p14"/>
          <p:cNvSpPr txBox="1">
            <a:spLocks noGrp="1"/>
          </p:cNvSpPr>
          <p:nvPr>
            <p:ph type="title"/>
          </p:nvPr>
        </p:nvSpPr>
        <p:spPr>
          <a:xfrm>
            <a:off x="927975" y="521625"/>
            <a:ext cx="57234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602" name="Google Shape;3602;p14"/>
          <p:cNvGrpSpPr/>
          <p:nvPr/>
        </p:nvGrpSpPr>
        <p:grpSpPr>
          <a:xfrm>
            <a:off x="122967" y="586966"/>
            <a:ext cx="161913" cy="145916"/>
            <a:chOff x="7737341" y="1046941"/>
            <a:chExt cx="161913" cy="145916"/>
          </a:xfrm>
        </p:grpSpPr>
        <p:sp>
          <p:nvSpPr>
            <p:cNvPr id="3603" name="Google Shape;3603;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04" name="Google Shape;3604;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05" name="Google Shape;3605;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3606" name="Google Shape;3606;p14"/>
          <p:cNvSpPr/>
          <p:nvPr/>
        </p:nvSpPr>
        <p:spPr>
          <a:xfrm flipH="1">
            <a:off x="-254044" y="4684526"/>
            <a:ext cx="4225580"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3607" name="Google Shape;3607;p14"/>
          <p:cNvSpPr/>
          <p:nvPr/>
        </p:nvSpPr>
        <p:spPr>
          <a:xfrm>
            <a:off x="6870410" y="-31000"/>
            <a:ext cx="2533901" cy="39567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3608" name="Google Shape;3608;p14"/>
          <p:cNvGrpSpPr/>
          <p:nvPr/>
        </p:nvGrpSpPr>
        <p:grpSpPr>
          <a:xfrm rot="-3170136">
            <a:off x="181607" y="-532400"/>
            <a:ext cx="433156" cy="1122937"/>
            <a:chOff x="1823086" y="-208516"/>
            <a:chExt cx="433159" cy="1122944"/>
          </a:xfrm>
        </p:grpSpPr>
        <p:sp>
          <p:nvSpPr>
            <p:cNvPr id="3609" name="Google Shape;3609;p1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0" name="Google Shape;3610;p1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1" name="Google Shape;3611;p1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2" name="Google Shape;3612;p1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3" name="Google Shape;3613;p1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4" name="Google Shape;3614;p1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5" name="Google Shape;3615;p1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6" name="Google Shape;3616;p1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17" name="Google Shape;3617;p14"/>
          <p:cNvGrpSpPr/>
          <p:nvPr/>
        </p:nvGrpSpPr>
        <p:grpSpPr>
          <a:xfrm rot="-3170136">
            <a:off x="186667" y="-310142"/>
            <a:ext cx="438469" cy="1186724"/>
            <a:chOff x="904476" y="-243594"/>
            <a:chExt cx="438472" cy="1186732"/>
          </a:xfrm>
        </p:grpSpPr>
        <p:sp>
          <p:nvSpPr>
            <p:cNvPr id="3618" name="Google Shape;3618;p1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9" name="Google Shape;3619;p1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0" name="Google Shape;3620;p1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1" name="Google Shape;3621;p1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2" name="Google Shape;3622;p1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3" name="Google Shape;3623;p1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4" name="Google Shape;3624;p1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5" name="Google Shape;3625;p1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6" name="Google Shape;3626;p1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7" name="Google Shape;3627;p1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8" name="Google Shape;3628;p1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9" name="Google Shape;3629;p1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0" name="Google Shape;3630;p1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1" name="Google Shape;3631;p1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2" name="Google Shape;3632;p1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3" name="Google Shape;3633;p1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4" name="Google Shape;3634;p1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5" name="Google Shape;3635;p1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6" name="Google Shape;3636;p1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7" name="Google Shape;3637;p1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8" name="Google Shape;3638;p1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9" name="Google Shape;3639;p1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0" name="Google Shape;3640;p1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1" name="Google Shape;3641;p1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2" name="Google Shape;3642;p1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3" name="Google Shape;3643;p1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4" name="Google Shape;3644;p1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45" name="Google Shape;3645;p14"/>
          <p:cNvGrpSpPr/>
          <p:nvPr/>
        </p:nvGrpSpPr>
        <p:grpSpPr>
          <a:xfrm rot="-2429099" flipH="1">
            <a:off x="-434499" y="4085223"/>
            <a:ext cx="1157436" cy="740599"/>
            <a:chOff x="7750342" y="3926048"/>
            <a:chExt cx="1406709" cy="900099"/>
          </a:xfrm>
        </p:grpSpPr>
        <p:sp>
          <p:nvSpPr>
            <p:cNvPr id="3646" name="Google Shape;3646;p14"/>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7" name="Google Shape;3647;p14"/>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8" name="Google Shape;3648;p14"/>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9" name="Google Shape;3649;p14"/>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0" name="Google Shape;3650;p14"/>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1" name="Google Shape;3651;p14"/>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2" name="Google Shape;3652;p14"/>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3" name="Google Shape;3653;p14"/>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54" name="Google Shape;3654;p14"/>
          <p:cNvGrpSpPr/>
          <p:nvPr/>
        </p:nvGrpSpPr>
        <p:grpSpPr>
          <a:xfrm rot="5400000">
            <a:off x="430889" y="4458292"/>
            <a:ext cx="360400" cy="976219"/>
            <a:chOff x="7607455" y="4238363"/>
            <a:chExt cx="438017" cy="1186459"/>
          </a:xfrm>
        </p:grpSpPr>
        <p:sp>
          <p:nvSpPr>
            <p:cNvPr id="3655" name="Google Shape;3655;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6" name="Google Shape;3656;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7" name="Google Shape;3657;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8" name="Google Shape;3658;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9" name="Google Shape;3659;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0" name="Google Shape;3660;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1" name="Google Shape;3661;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2" name="Google Shape;3662;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3" name="Google Shape;3663;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4" name="Google Shape;3664;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5" name="Google Shape;3665;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6" name="Google Shape;3666;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7" name="Google Shape;3667;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8" name="Google Shape;3668;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9" name="Google Shape;3669;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0" name="Google Shape;3670;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1" name="Google Shape;3671;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2" name="Google Shape;3672;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3" name="Google Shape;3673;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4" name="Google Shape;3674;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5" name="Google Shape;3675;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6" name="Google Shape;3676;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7" name="Google Shape;3677;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8" name="Google Shape;3678;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79" name="Google Shape;3679;p14"/>
          <p:cNvGrpSpPr/>
          <p:nvPr/>
        </p:nvGrpSpPr>
        <p:grpSpPr>
          <a:xfrm rot="-5400000" flipH="1">
            <a:off x="-206276" y="4544135"/>
            <a:ext cx="933472" cy="547264"/>
            <a:chOff x="8365864" y="2993835"/>
            <a:chExt cx="933472" cy="547264"/>
          </a:xfrm>
        </p:grpSpPr>
        <p:sp>
          <p:nvSpPr>
            <p:cNvPr id="3680" name="Google Shape;3680;p14"/>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1" name="Google Shape;3681;p14"/>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2" name="Google Shape;3682;p14"/>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3" name="Google Shape;3683;p14"/>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4" name="Google Shape;3684;p14"/>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5" name="Google Shape;3685;p14"/>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6" name="Google Shape;3686;p14"/>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87" name="Google Shape;3687;p14"/>
          <p:cNvGrpSpPr/>
          <p:nvPr/>
        </p:nvGrpSpPr>
        <p:grpSpPr>
          <a:xfrm>
            <a:off x="8354557" y="450816"/>
            <a:ext cx="875251" cy="663424"/>
            <a:chOff x="8118223" y="2202382"/>
            <a:chExt cx="1151949" cy="873156"/>
          </a:xfrm>
        </p:grpSpPr>
        <p:sp>
          <p:nvSpPr>
            <p:cNvPr id="3688" name="Google Shape;3688;p14"/>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9" name="Google Shape;3689;p14"/>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0" name="Google Shape;3690;p14"/>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1" name="Google Shape;3691;p14"/>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2" name="Google Shape;3692;p14"/>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3" name="Google Shape;3693;p14"/>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4" name="Google Shape;3694;p14"/>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5" name="Google Shape;3695;p14"/>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6" name="Google Shape;3696;p14"/>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7" name="Google Shape;3697;p14"/>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8" name="Google Shape;3698;p14"/>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9" name="Google Shape;3699;p14"/>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0" name="Google Shape;3700;p14"/>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1" name="Google Shape;3701;p14"/>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2" name="Google Shape;3702;p14"/>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3" name="Google Shape;3703;p14"/>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4" name="Google Shape;3704;p14"/>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5" name="Google Shape;3705;p14"/>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6" name="Google Shape;3706;p14"/>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7" name="Google Shape;3707;p14"/>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708" name="Google Shape;3708;p14"/>
          <p:cNvGrpSpPr/>
          <p:nvPr/>
        </p:nvGrpSpPr>
        <p:grpSpPr>
          <a:xfrm flipH="1">
            <a:off x="8309642" y="4285623"/>
            <a:ext cx="849824" cy="827269"/>
            <a:chOff x="-181020" y="4253777"/>
            <a:chExt cx="1117161" cy="1087511"/>
          </a:xfrm>
        </p:grpSpPr>
        <p:sp>
          <p:nvSpPr>
            <p:cNvPr id="3709" name="Google Shape;3709;p14"/>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0" name="Google Shape;3710;p14"/>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1" name="Google Shape;3711;p14"/>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2" name="Google Shape;3712;p14"/>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3" name="Google Shape;3713;p14"/>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4" name="Google Shape;3714;p14"/>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5" name="Google Shape;3715;p14"/>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6" name="Google Shape;3716;p14"/>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7" name="Google Shape;3717;p14"/>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8" name="Google Shape;3718;p14"/>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9" name="Google Shape;3719;p14"/>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0" name="Google Shape;3720;p14"/>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1" name="Google Shape;3721;p14"/>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2" name="Google Shape;3722;p14"/>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723" name="Google Shape;3723;p14"/>
          <p:cNvGrpSpPr/>
          <p:nvPr/>
        </p:nvGrpSpPr>
        <p:grpSpPr>
          <a:xfrm>
            <a:off x="8163199" y="-30991"/>
            <a:ext cx="848507" cy="870171"/>
            <a:chOff x="7973149" y="-201092"/>
            <a:chExt cx="1116750" cy="1145263"/>
          </a:xfrm>
        </p:grpSpPr>
        <p:sp>
          <p:nvSpPr>
            <p:cNvPr id="3724" name="Google Shape;3724;p1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5" name="Google Shape;3725;p1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6" name="Google Shape;3726;p1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7" name="Google Shape;3727;p1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8" name="Google Shape;3728;p1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9" name="Google Shape;3729;p1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0" name="Google Shape;3730;p1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1" name="Google Shape;3731;p1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2" name="Google Shape;3732;p1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3" name="Google Shape;3733;p1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4" name="Google Shape;3734;p1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5" name="Google Shape;3735;p1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6" name="Google Shape;3736;p1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7" name="Google Shape;3737;p1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8" name="Google Shape;3738;p1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9" name="Google Shape;3739;p1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0" name="Google Shape;3740;p1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1" name="Google Shape;3741;p1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2" name="Google Shape;3742;p1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3" name="Google Shape;3743;p1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4" name="Google Shape;3744;p1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5" name="Google Shape;3745;p1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6" name="Google Shape;3746;p1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7" name="Google Shape;3747;p1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8" name="Google Shape;3748;p1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9" name="Google Shape;3749;p1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0" name="Google Shape;3750;p1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1" name="Google Shape;3751;p1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2" name="Google Shape;3752;p1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3" name="Google Shape;3753;p1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4" name="Google Shape;3754;p1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5" name="Google Shape;3755;p1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6" name="Google Shape;3756;p1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7" name="Google Shape;3757;p1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8" name="Google Shape;3758;p1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9" name="Google Shape;3759;p1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0" name="Google Shape;3760;p1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1" name="Google Shape;3761;p1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2" name="Google Shape;3762;p1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3" name="Google Shape;3763;p1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4" name="Google Shape;3764;p1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5" name="Google Shape;3765;p1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6" name="Google Shape;3766;p1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7" name="Google Shape;3767;p1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8" name="Google Shape;3768;p1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9" name="Google Shape;3769;p1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0" name="Google Shape;3770;p1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1" name="Google Shape;3771;p1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2" name="Google Shape;3772;p1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3" name="Google Shape;3773;p1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4" name="Google Shape;3774;p1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5" name="Google Shape;3775;p1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6" name="Google Shape;3776;p1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7" name="Google Shape;3777;p1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8" name="Google Shape;3778;p1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9" name="Google Shape;3779;p1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0" name="Google Shape;3780;p1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1" name="Google Shape;3781;p1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2" name="Google Shape;3782;p1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3" name="Google Shape;3783;p1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4" name="Google Shape;3784;p1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785" name="Google Shape;3785;p14"/>
          <p:cNvGrpSpPr/>
          <p:nvPr/>
        </p:nvGrpSpPr>
        <p:grpSpPr>
          <a:xfrm rot="-5400000" flipH="1">
            <a:off x="8456957" y="4495134"/>
            <a:ext cx="333199" cy="902539"/>
            <a:chOff x="7607455" y="4238363"/>
            <a:chExt cx="438017" cy="1186459"/>
          </a:xfrm>
        </p:grpSpPr>
        <p:sp>
          <p:nvSpPr>
            <p:cNvPr id="3786" name="Google Shape;3786;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7" name="Google Shape;3787;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8" name="Google Shape;3788;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9" name="Google Shape;3789;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0" name="Google Shape;3790;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1" name="Google Shape;3791;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2" name="Google Shape;3792;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3" name="Google Shape;3793;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4" name="Google Shape;3794;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5" name="Google Shape;3795;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6" name="Google Shape;3796;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7" name="Google Shape;3797;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8" name="Google Shape;3798;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9" name="Google Shape;3799;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0" name="Google Shape;3800;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1" name="Google Shape;3801;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2" name="Google Shape;3802;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3" name="Google Shape;3803;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4" name="Google Shape;3804;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5" name="Google Shape;3805;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6" name="Google Shape;3806;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7" name="Google Shape;3807;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8" name="Google Shape;3808;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9" name="Google Shape;3809;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810" name="Google Shape;3810;p14"/>
          <p:cNvGrpSpPr/>
          <p:nvPr/>
        </p:nvGrpSpPr>
        <p:grpSpPr>
          <a:xfrm rot="-5400000">
            <a:off x="8009288" y="319096"/>
            <a:ext cx="161913" cy="145916"/>
            <a:chOff x="7737341" y="1046941"/>
            <a:chExt cx="161913" cy="145916"/>
          </a:xfrm>
        </p:grpSpPr>
        <p:sp>
          <p:nvSpPr>
            <p:cNvPr id="3811" name="Google Shape;3811;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2" name="Google Shape;3812;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3" name="Google Shape;3813;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814" name="Google Shape;3814;p14"/>
          <p:cNvGrpSpPr/>
          <p:nvPr/>
        </p:nvGrpSpPr>
        <p:grpSpPr>
          <a:xfrm>
            <a:off x="8711217" y="4427217"/>
            <a:ext cx="161913" cy="145916"/>
            <a:chOff x="7737341" y="1046941"/>
            <a:chExt cx="161913" cy="145916"/>
          </a:xfrm>
        </p:grpSpPr>
        <p:sp>
          <p:nvSpPr>
            <p:cNvPr id="3815" name="Google Shape;3815;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6" name="Google Shape;3816;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7" name="Google Shape;3817;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818" name="Google Shape;3818;p14"/>
          <p:cNvGrpSpPr/>
          <p:nvPr/>
        </p:nvGrpSpPr>
        <p:grpSpPr>
          <a:xfrm>
            <a:off x="8147743" y="4496917"/>
            <a:ext cx="161913" cy="145916"/>
            <a:chOff x="7737341" y="1046941"/>
            <a:chExt cx="161913" cy="145916"/>
          </a:xfrm>
        </p:grpSpPr>
        <p:sp>
          <p:nvSpPr>
            <p:cNvPr id="3819" name="Google Shape;3819;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20" name="Google Shape;3820;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21" name="Google Shape;3821;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Tree>
    <p:extLst>
      <p:ext uri="{BB962C8B-B14F-4D97-AF65-F5344CB8AC3E}">
        <p14:creationId xmlns:p14="http://schemas.microsoft.com/office/powerpoint/2010/main" val="363972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1611"/>
        <p:cNvGrpSpPr/>
        <p:nvPr/>
      </p:nvGrpSpPr>
      <p:grpSpPr>
        <a:xfrm>
          <a:off x="0" y="0"/>
          <a:ext cx="0" cy="0"/>
          <a:chOff x="0" y="0"/>
          <a:chExt cx="0" cy="0"/>
        </a:xfrm>
      </p:grpSpPr>
      <p:sp>
        <p:nvSpPr>
          <p:cNvPr id="1612" name="Google Shape;1612;p7"/>
          <p:cNvSpPr/>
          <p:nvPr/>
        </p:nvSpPr>
        <p:spPr>
          <a:xfrm>
            <a:off x="5254450" y="4574301"/>
            <a:ext cx="3947285" cy="616031"/>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1613" name="Google Shape;1613;p7"/>
          <p:cNvSpPr txBox="1">
            <a:spLocks noGrp="1"/>
          </p:cNvSpPr>
          <p:nvPr>
            <p:ph type="title"/>
          </p:nvPr>
        </p:nvSpPr>
        <p:spPr>
          <a:xfrm>
            <a:off x="4909626" y="1715425"/>
            <a:ext cx="2808000" cy="545400"/>
          </a:xfrm>
          <a:prstGeom prst="rect">
            <a:avLst/>
          </a:prstGeom>
        </p:spPr>
        <p:txBody>
          <a:bodyPr spcFirstLastPara="1" wrap="square" lIns="91425" tIns="91425" rIns="91425" bIns="91425" anchor="t" anchorCtr="0">
            <a:noAutofit/>
          </a:bodyPr>
          <a:lstStyle>
            <a:lvl1pPr lvl="0" algn="r">
              <a:spcBef>
                <a:spcPts val="0"/>
              </a:spcBef>
              <a:spcAft>
                <a:spcPts val="0"/>
              </a:spcAft>
              <a:buSzPts val="2400"/>
              <a:buNone/>
              <a:defRPr/>
            </a:lvl1pPr>
            <a:lvl2pPr lvl="1">
              <a:spcBef>
                <a:spcPts val="0"/>
              </a:spcBef>
              <a:spcAft>
                <a:spcPts val="0"/>
              </a:spcAft>
              <a:buSzPts val="2400"/>
              <a:buNone/>
              <a:defRPr sz="2394"/>
            </a:lvl2pPr>
            <a:lvl3pPr lvl="2">
              <a:spcBef>
                <a:spcPts val="0"/>
              </a:spcBef>
              <a:spcAft>
                <a:spcPts val="0"/>
              </a:spcAft>
              <a:buSzPts val="2400"/>
              <a:buNone/>
              <a:defRPr sz="2394"/>
            </a:lvl3pPr>
            <a:lvl4pPr lvl="3">
              <a:spcBef>
                <a:spcPts val="0"/>
              </a:spcBef>
              <a:spcAft>
                <a:spcPts val="0"/>
              </a:spcAft>
              <a:buSzPts val="2400"/>
              <a:buNone/>
              <a:defRPr sz="2394"/>
            </a:lvl4pPr>
            <a:lvl5pPr lvl="4">
              <a:spcBef>
                <a:spcPts val="0"/>
              </a:spcBef>
              <a:spcAft>
                <a:spcPts val="0"/>
              </a:spcAft>
              <a:buSzPts val="2400"/>
              <a:buNone/>
              <a:defRPr sz="2394"/>
            </a:lvl5pPr>
            <a:lvl6pPr lvl="5">
              <a:spcBef>
                <a:spcPts val="0"/>
              </a:spcBef>
              <a:spcAft>
                <a:spcPts val="0"/>
              </a:spcAft>
              <a:buSzPts val="2400"/>
              <a:buNone/>
              <a:defRPr sz="2394"/>
            </a:lvl6pPr>
            <a:lvl7pPr lvl="6">
              <a:spcBef>
                <a:spcPts val="0"/>
              </a:spcBef>
              <a:spcAft>
                <a:spcPts val="0"/>
              </a:spcAft>
              <a:buSzPts val="2400"/>
              <a:buNone/>
              <a:defRPr sz="2394"/>
            </a:lvl7pPr>
            <a:lvl8pPr lvl="7">
              <a:spcBef>
                <a:spcPts val="0"/>
              </a:spcBef>
              <a:spcAft>
                <a:spcPts val="0"/>
              </a:spcAft>
              <a:buSzPts val="2400"/>
              <a:buNone/>
              <a:defRPr sz="2394"/>
            </a:lvl8pPr>
            <a:lvl9pPr lvl="8">
              <a:spcBef>
                <a:spcPts val="0"/>
              </a:spcBef>
              <a:spcAft>
                <a:spcPts val="0"/>
              </a:spcAft>
              <a:buSzPts val="2400"/>
              <a:buNone/>
              <a:defRPr sz="2394"/>
            </a:lvl9pPr>
          </a:lstStyle>
          <a:p>
            <a:endParaRPr/>
          </a:p>
        </p:txBody>
      </p:sp>
      <p:sp>
        <p:nvSpPr>
          <p:cNvPr id="1614" name="Google Shape;1614;p7"/>
          <p:cNvSpPr txBox="1">
            <a:spLocks noGrp="1"/>
          </p:cNvSpPr>
          <p:nvPr>
            <p:ph type="body" idx="1"/>
          </p:nvPr>
        </p:nvSpPr>
        <p:spPr>
          <a:xfrm>
            <a:off x="4733526" y="2260825"/>
            <a:ext cx="2984100" cy="1246800"/>
          </a:xfrm>
          <a:prstGeom prst="rect">
            <a:avLst/>
          </a:prstGeom>
        </p:spPr>
        <p:txBody>
          <a:bodyPr spcFirstLastPara="1" wrap="square" lIns="91425" tIns="91425" rIns="91425" bIns="91425" anchor="t" anchorCtr="0">
            <a:noAutofit/>
          </a:bodyPr>
          <a:lstStyle>
            <a:lvl1pPr marL="456057" lvl="0" indent="-304038" algn="r">
              <a:spcBef>
                <a:spcPts val="0"/>
              </a:spcBef>
              <a:spcAft>
                <a:spcPts val="0"/>
              </a:spcAft>
              <a:buSzPts val="1200"/>
              <a:buChar char="●"/>
              <a:defRPr>
                <a:latin typeface="Nunito"/>
                <a:ea typeface="Nunito"/>
                <a:cs typeface="Nunito"/>
                <a:sym typeface="Nunito"/>
              </a:defRPr>
            </a:lvl1pPr>
            <a:lvl2pPr marL="912114" lvl="1" indent="-304038">
              <a:spcBef>
                <a:spcPts val="0"/>
              </a:spcBef>
              <a:spcAft>
                <a:spcPts val="0"/>
              </a:spcAft>
              <a:buSzPts val="1200"/>
              <a:buChar char="○"/>
              <a:defRPr sz="1197"/>
            </a:lvl2pPr>
            <a:lvl3pPr marL="1368171" lvl="2" indent="-304038">
              <a:spcBef>
                <a:spcPts val="0"/>
              </a:spcBef>
              <a:spcAft>
                <a:spcPts val="0"/>
              </a:spcAft>
              <a:buSzPts val="1200"/>
              <a:buChar char="■"/>
              <a:defRPr sz="1197"/>
            </a:lvl3pPr>
            <a:lvl4pPr marL="1824228" lvl="3" indent="-304038">
              <a:spcBef>
                <a:spcPts val="0"/>
              </a:spcBef>
              <a:spcAft>
                <a:spcPts val="0"/>
              </a:spcAft>
              <a:buSzPts val="1200"/>
              <a:buChar char="●"/>
              <a:defRPr sz="1197"/>
            </a:lvl4pPr>
            <a:lvl5pPr marL="2280285" lvl="4" indent="-304038">
              <a:spcBef>
                <a:spcPts val="0"/>
              </a:spcBef>
              <a:spcAft>
                <a:spcPts val="0"/>
              </a:spcAft>
              <a:buSzPts val="1200"/>
              <a:buChar char="○"/>
              <a:defRPr sz="1197"/>
            </a:lvl5pPr>
            <a:lvl6pPr marL="2736342" lvl="5" indent="-304038">
              <a:spcBef>
                <a:spcPts val="0"/>
              </a:spcBef>
              <a:spcAft>
                <a:spcPts val="0"/>
              </a:spcAft>
              <a:buSzPts val="1200"/>
              <a:buChar char="■"/>
              <a:defRPr sz="1197"/>
            </a:lvl6pPr>
            <a:lvl7pPr marL="3192399" lvl="6" indent="-304038">
              <a:spcBef>
                <a:spcPts val="0"/>
              </a:spcBef>
              <a:spcAft>
                <a:spcPts val="0"/>
              </a:spcAft>
              <a:buSzPts val="1200"/>
              <a:buChar char="●"/>
              <a:defRPr sz="1197"/>
            </a:lvl7pPr>
            <a:lvl8pPr marL="3648456" lvl="7" indent="-304038">
              <a:spcBef>
                <a:spcPts val="0"/>
              </a:spcBef>
              <a:spcAft>
                <a:spcPts val="0"/>
              </a:spcAft>
              <a:buSzPts val="1200"/>
              <a:buChar char="○"/>
              <a:defRPr sz="1197"/>
            </a:lvl8pPr>
            <a:lvl9pPr marL="4104513" lvl="8" indent="-304038">
              <a:spcBef>
                <a:spcPts val="0"/>
              </a:spcBef>
              <a:spcAft>
                <a:spcPts val="0"/>
              </a:spcAft>
              <a:buSzPts val="1200"/>
              <a:buChar char="■"/>
              <a:defRPr sz="1197"/>
            </a:lvl9pPr>
          </a:lstStyle>
          <a:p>
            <a:endParaRPr/>
          </a:p>
        </p:txBody>
      </p:sp>
      <p:sp>
        <p:nvSpPr>
          <p:cNvPr id="1615" name="Google Shape;1615;p7"/>
          <p:cNvSpPr/>
          <p:nvPr/>
        </p:nvSpPr>
        <p:spPr>
          <a:xfrm flipH="1">
            <a:off x="-202477" y="-89482"/>
            <a:ext cx="3377637" cy="527437"/>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1616" name="Google Shape;1616;p7"/>
          <p:cNvGrpSpPr/>
          <p:nvPr/>
        </p:nvGrpSpPr>
        <p:grpSpPr>
          <a:xfrm flipH="1">
            <a:off x="8020142" y="-169146"/>
            <a:ext cx="1074149" cy="686771"/>
            <a:chOff x="-206267" y="355694"/>
            <a:chExt cx="1406323" cy="899150"/>
          </a:xfrm>
        </p:grpSpPr>
        <p:sp>
          <p:nvSpPr>
            <p:cNvPr id="1617" name="Google Shape;1617;p7"/>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18" name="Google Shape;1618;p7"/>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19" name="Google Shape;1619;p7"/>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20" name="Google Shape;1620;p7"/>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21" name="Google Shape;1621;p7"/>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22" name="Google Shape;1622;p7"/>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23" name="Google Shape;1623;p7"/>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24" name="Google Shape;1624;p7"/>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625" name="Google Shape;1625;p7"/>
          <p:cNvGrpSpPr/>
          <p:nvPr/>
        </p:nvGrpSpPr>
        <p:grpSpPr>
          <a:xfrm>
            <a:off x="7912721" y="3872133"/>
            <a:ext cx="1289014" cy="1411882"/>
            <a:chOff x="2318158" y="4088320"/>
            <a:chExt cx="1256104" cy="1375835"/>
          </a:xfrm>
        </p:grpSpPr>
        <p:sp>
          <p:nvSpPr>
            <p:cNvPr id="1626" name="Google Shape;1626;p7"/>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27" name="Google Shape;1627;p7"/>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28" name="Google Shape;1628;p7"/>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29" name="Google Shape;1629;p7"/>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30" name="Google Shape;1630;p7"/>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31" name="Google Shape;1631;p7"/>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32" name="Google Shape;1632;p7"/>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33" name="Google Shape;1633;p7"/>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34" name="Google Shape;1634;p7"/>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35" name="Google Shape;1635;p7"/>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36" name="Google Shape;1636;p7"/>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37" name="Google Shape;1637;p7"/>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38" name="Google Shape;1638;p7"/>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39" name="Google Shape;1639;p7"/>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40" name="Google Shape;1640;p7"/>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41" name="Google Shape;1641;p7"/>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42" name="Google Shape;1642;p7"/>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43" name="Google Shape;1643;p7"/>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44" name="Google Shape;1644;p7"/>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45" name="Google Shape;1645;p7"/>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46" name="Google Shape;1646;p7"/>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47" name="Google Shape;1647;p7"/>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48" name="Google Shape;1648;p7"/>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49" name="Google Shape;1649;p7"/>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50" name="Google Shape;1650;p7"/>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51" name="Google Shape;1651;p7"/>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52" name="Google Shape;1652;p7"/>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53" name="Google Shape;1653;p7"/>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54" name="Google Shape;1654;p7"/>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55" name="Google Shape;1655;p7"/>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56" name="Google Shape;1656;p7"/>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57" name="Google Shape;1657;p7"/>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58" name="Google Shape;1658;p7"/>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59" name="Google Shape;1659;p7"/>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60" name="Google Shape;1660;p7"/>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61" name="Google Shape;1661;p7"/>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62" name="Google Shape;1662;p7"/>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63" name="Google Shape;1663;p7"/>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64" name="Google Shape;1664;p7"/>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65" name="Google Shape;1665;p7"/>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66" name="Google Shape;1666;p7"/>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67" name="Google Shape;1667;p7"/>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68" name="Google Shape;1668;p7"/>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69" name="Google Shape;1669;p7"/>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70" name="Google Shape;1670;p7"/>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71" name="Google Shape;1671;p7"/>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72" name="Google Shape;1672;p7"/>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73" name="Google Shape;1673;p7"/>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74" name="Google Shape;1674;p7"/>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75" name="Google Shape;1675;p7"/>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676" name="Google Shape;1676;p7"/>
          <p:cNvGrpSpPr/>
          <p:nvPr/>
        </p:nvGrpSpPr>
        <p:grpSpPr>
          <a:xfrm flipH="1">
            <a:off x="-202416" y="4635448"/>
            <a:ext cx="872891" cy="391711"/>
            <a:chOff x="8502760" y="3542528"/>
            <a:chExt cx="711519" cy="319269"/>
          </a:xfrm>
        </p:grpSpPr>
        <p:sp>
          <p:nvSpPr>
            <p:cNvPr id="1677" name="Google Shape;1677;p7"/>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78" name="Google Shape;1678;p7"/>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79" name="Google Shape;1679;p7"/>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80" name="Google Shape;1680;p7"/>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81" name="Google Shape;1681;p7"/>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82" name="Google Shape;1682;p7"/>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83" name="Google Shape;1683;p7"/>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84" name="Google Shape;1684;p7"/>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85" name="Google Shape;1685;p7"/>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686" name="Google Shape;1686;p7"/>
          <p:cNvGrpSpPr/>
          <p:nvPr/>
        </p:nvGrpSpPr>
        <p:grpSpPr>
          <a:xfrm flipH="1">
            <a:off x="-139511" y="-76388"/>
            <a:ext cx="809979" cy="830659"/>
            <a:chOff x="7973149" y="-201092"/>
            <a:chExt cx="1116750" cy="1145263"/>
          </a:xfrm>
        </p:grpSpPr>
        <p:sp>
          <p:nvSpPr>
            <p:cNvPr id="1687" name="Google Shape;1687;p7"/>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88" name="Google Shape;1688;p7"/>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89" name="Google Shape;1689;p7"/>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90" name="Google Shape;1690;p7"/>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91" name="Google Shape;1691;p7"/>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92" name="Google Shape;1692;p7"/>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93" name="Google Shape;1693;p7"/>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94" name="Google Shape;1694;p7"/>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95" name="Google Shape;1695;p7"/>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96" name="Google Shape;1696;p7"/>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97" name="Google Shape;1697;p7"/>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98" name="Google Shape;1698;p7"/>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99" name="Google Shape;1699;p7"/>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00" name="Google Shape;1700;p7"/>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01" name="Google Shape;1701;p7"/>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02" name="Google Shape;1702;p7"/>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03" name="Google Shape;1703;p7"/>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04" name="Google Shape;1704;p7"/>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05" name="Google Shape;1705;p7"/>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06" name="Google Shape;1706;p7"/>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07" name="Google Shape;1707;p7"/>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08" name="Google Shape;1708;p7"/>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09" name="Google Shape;1709;p7"/>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10" name="Google Shape;1710;p7"/>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11" name="Google Shape;1711;p7"/>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12" name="Google Shape;1712;p7"/>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13" name="Google Shape;1713;p7"/>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14" name="Google Shape;1714;p7"/>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15" name="Google Shape;1715;p7"/>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16" name="Google Shape;1716;p7"/>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17" name="Google Shape;1717;p7"/>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18" name="Google Shape;1718;p7"/>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19" name="Google Shape;1719;p7"/>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20" name="Google Shape;1720;p7"/>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21" name="Google Shape;1721;p7"/>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22" name="Google Shape;1722;p7"/>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23" name="Google Shape;1723;p7"/>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24" name="Google Shape;1724;p7"/>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25" name="Google Shape;1725;p7"/>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26" name="Google Shape;1726;p7"/>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27" name="Google Shape;1727;p7"/>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28" name="Google Shape;1728;p7"/>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29" name="Google Shape;1729;p7"/>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30" name="Google Shape;1730;p7"/>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31" name="Google Shape;1731;p7"/>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32" name="Google Shape;1732;p7"/>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33" name="Google Shape;1733;p7"/>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34" name="Google Shape;1734;p7"/>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35" name="Google Shape;1735;p7"/>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36" name="Google Shape;1736;p7"/>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37" name="Google Shape;1737;p7"/>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38" name="Google Shape;1738;p7"/>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39" name="Google Shape;1739;p7"/>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0" name="Google Shape;1740;p7"/>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1" name="Google Shape;1741;p7"/>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2" name="Google Shape;1742;p7"/>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3" name="Google Shape;1743;p7"/>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4" name="Google Shape;1744;p7"/>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5" name="Google Shape;1745;p7"/>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6" name="Google Shape;1746;p7"/>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7" name="Google Shape;1747;p7"/>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748" name="Google Shape;1748;p7"/>
          <p:cNvGrpSpPr/>
          <p:nvPr/>
        </p:nvGrpSpPr>
        <p:grpSpPr>
          <a:xfrm rot="5400000" flipH="1">
            <a:off x="1322568" y="12631"/>
            <a:ext cx="117436" cy="105833"/>
            <a:chOff x="7737341" y="1046941"/>
            <a:chExt cx="161913" cy="145916"/>
          </a:xfrm>
        </p:grpSpPr>
        <p:sp>
          <p:nvSpPr>
            <p:cNvPr id="1749" name="Google Shape;1749;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50" name="Google Shape;1750;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51" name="Google Shape;1751;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1752" name="Google Shape;1752;p7"/>
          <p:cNvSpPr txBox="1">
            <a:spLocks noGrp="1"/>
          </p:cNvSpPr>
          <p:nvPr>
            <p:ph type="subTitle" idx="2"/>
          </p:nvPr>
        </p:nvSpPr>
        <p:spPr>
          <a:xfrm>
            <a:off x="1842860" y="3507624"/>
            <a:ext cx="2027100" cy="4185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spcBef>
                <a:spcPts val="0"/>
              </a:spcBef>
              <a:spcAft>
                <a:spcPts val="0"/>
              </a:spcAft>
              <a:buSzPts val="1600"/>
              <a:buNone/>
              <a:defRPr>
                <a:latin typeface="Maven Pro"/>
                <a:ea typeface="Maven Pro"/>
                <a:cs typeface="Maven Pro"/>
                <a:sym typeface="Maven Pro"/>
              </a:defRPr>
            </a:lvl2pPr>
            <a:lvl3pPr lvl="2">
              <a:spcBef>
                <a:spcPts val="0"/>
              </a:spcBef>
              <a:spcAft>
                <a:spcPts val="0"/>
              </a:spcAft>
              <a:buSzPts val="1600"/>
              <a:buNone/>
              <a:defRPr>
                <a:latin typeface="Maven Pro"/>
                <a:ea typeface="Maven Pro"/>
                <a:cs typeface="Maven Pro"/>
                <a:sym typeface="Maven Pro"/>
              </a:defRPr>
            </a:lvl3pPr>
            <a:lvl4pPr lvl="3">
              <a:spcBef>
                <a:spcPts val="0"/>
              </a:spcBef>
              <a:spcAft>
                <a:spcPts val="0"/>
              </a:spcAft>
              <a:buSzPts val="1600"/>
              <a:buNone/>
              <a:defRPr>
                <a:latin typeface="Maven Pro"/>
                <a:ea typeface="Maven Pro"/>
                <a:cs typeface="Maven Pro"/>
                <a:sym typeface="Maven Pro"/>
              </a:defRPr>
            </a:lvl4pPr>
            <a:lvl5pPr lvl="4">
              <a:spcBef>
                <a:spcPts val="0"/>
              </a:spcBef>
              <a:spcAft>
                <a:spcPts val="0"/>
              </a:spcAft>
              <a:buSzPts val="1600"/>
              <a:buNone/>
              <a:defRPr>
                <a:latin typeface="Maven Pro"/>
                <a:ea typeface="Maven Pro"/>
                <a:cs typeface="Maven Pro"/>
                <a:sym typeface="Maven Pro"/>
              </a:defRPr>
            </a:lvl5pPr>
            <a:lvl6pPr lvl="5">
              <a:spcBef>
                <a:spcPts val="0"/>
              </a:spcBef>
              <a:spcAft>
                <a:spcPts val="0"/>
              </a:spcAft>
              <a:buSzPts val="1600"/>
              <a:buNone/>
              <a:defRPr>
                <a:latin typeface="Maven Pro"/>
                <a:ea typeface="Maven Pro"/>
                <a:cs typeface="Maven Pro"/>
                <a:sym typeface="Maven Pro"/>
              </a:defRPr>
            </a:lvl6pPr>
            <a:lvl7pPr lvl="6">
              <a:spcBef>
                <a:spcPts val="0"/>
              </a:spcBef>
              <a:spcAft>
                <a:spcPts val="0"/>
              </a:spcAft>
              <a:buSzPts val="1600"/>
              <a:buNone/>
              <a:defRPr>
                <a:latin typeface="Maven Pro"/>
                <a:ea typeface="Maven Pro"/>
                <a:cs typeface="Maven Pro"/>
                <a:sym typeface="Maven Pro"/>
              </a:defRPr>
            </a:lvl7pPr>
            <a:lvl8pPr lvl="7">
              <a:spcBef>
                <a:spcPts val="0"/>
              </a:spcBef>
              <a:spcAft>
                <a:spcPts val="0"/>
              </a:spcAft>
              <a:buSzPts val="1600"/>
              <a:buNone/>
              <a:defRPr>
                <a:latin typeface="Maven Pro"/>
                <a:ea typeface="Maven Pro"/>
                <a:cs typeface="Maven Pro"/>
                <a:sym typeface="Maven Pro"/>
              </a:defRPr>
            </a:lvl8pPr>
            <a:lvl9pPr lvl="8">
              <a:spcBef>
                <a:spcPts val="0"/>
              </a:spcBef>
              <a:spcAft>
                <a:spcPts val="0"/>
              </a:spcAft>
              <a:buSzPts val="1600"/>
              <a:buNone/>
              <a:defRPr>
                <a:latin typeface="Maven Pro"/>
                <a:ea typeface="Maven Pro"/>
                <a:cs typeface="Maven Pro"/>
                <a:sym typeface="Maven Pro"/>
              </a:defRPr>
            </a:lvl9pPr>
          </a:lstStyle>
          <a:p>
            <a:endParaRPr/>
          </a:p>
        </p:txBody>
      </p:sp>
      <p:grpSp>
        <p:nvGrpSpPr>
          <p:cNvPr id="1753" name="Google Shape;1753;p7"/>
          <p:cNvGrpSpPr/>
          <p:nvPr/>
        </p:nvGrpSpPr>
        <p:grpSpPr>
          <a:xfrm>
            <a:off x="171264" y="-169132"/>
            <a:ext cx="687043" cy="689217"/>
            <a:chOff x="-566600" y="186057"/>
            <a:chExt cx="1240151" cy="1244074"/>
          </a:xfrm>
        </p:grpSpPr>
        <p:sp>
          <p:nvSpPr>
            <p:cNvPr id="1754" name="Google Shape;1754;p7"/>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55" name="Google Shape;1755;p7"/>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56" name="Google Shape;1756;p7"/>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57" name="Google Shape;1757;p7"/>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58" name="Google Shape;1758;p7"/>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59" name="Google Shape;1759;p7"/>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60" name="Google Shape;1760;p7"/>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61" name="Google Shape;1761;p7"/>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62" name="Google Shape;1762;p7"/>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63" name="Google Shape;1763;p7"/>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64" name="Google Shape;1764;p7"/>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65" name="Google Shape;1765;p7"/>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66" name="Google Shape;1766;p7"/>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67" name="Google Shape;1767;p7"/>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68" name="Google Shape;1768;p7"/>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69" name="Google Shape;1769;p7"/>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70" name="Google Shape;1770;p7"/>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71" name="Google Shape;1771;p7"/>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72" name="Google Shape;1772;p7"/>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73" name="Google Shape;1773;p7"/>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74" name="Google Shape;1774;p7"/>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75" name="Google Shape;1775;p7"/>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76" name="Google Shape;1776;p7"/>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77" name="Google Shape;1777;p7"/>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78" name="Google Shape;1778;p7"/>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79" name="Google Shape;1779;p7"/>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0" name="Google Shape;1780;p7"/>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781" name="Google Shape;1781;p7"/>
          <p:cNvGrpSpPr/>
          <p:nvPr/>
        </p:nvGrpSpPr>
        <p:grpSpPr>
          <a:xfrm>
            <a:off x="614708" y="-195733"/>
            <a:ext cx="499188" cy="482707"/>
            <a:chOff x="-168381" y="-168706"/>
            <a:chExt cx="901061" cy="871312"/>
          </a:xfrm>
        </p:grpSpPr>
        <p:sp>
          <p:nvSpPr>
            <p:cNvPr id="1782" name="Google Shape;1782;p7"/>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3" name="Google Shape;1783;p7"/>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4" name="Google Shape;1784;p7"/>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5" name="Google Shape;1785;p7"/>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6" name="Google Shape;1786;p7"/>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7" name="Google Shape;1787;p7"/>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8" name="Google Shape;1788;p7"/>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9" name="Google Shape;1789;p7"/>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90" name="Google Shape;1790;p7"/>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91" name="Google Shape;1791;p7"/>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92" name="Google Shape;1792;p7"/>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93" name="Google Shape;1793;p7"/>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94" name="Google Shape;1794;p7"/>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95" name="Google Shape;1795;p7"/>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96" name="Google Shape;1796;p7"/>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97" name="Google Shape;1797;p7"/>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98" name="Google Shape;1798;p7"/>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99" name="Google Shape;1799;p7"/>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00" name="Google Shape;1800;p7"/>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801" name="Google Shape;1801;p7"/>
          <p:cNvGrpSpPr/>
          <p:nvPr/>
        </p:nvGrpSpPr>
        <p:grpSpPr>
          <a:xfrm flipH="1">
            <a:off x="1542043" y="-177619"/>
            <a:ext cx="397610" cy="555774"/>
            <a:chOff x="1897495" y="-461400"/>
            <a:chExt cx="815443" cy="1139815"/>
          </a:xfrm>
        </p:grpSpPr>
        <p:sp>
          <p:nvSpPr>
            <p:cNvPr id="1802" name="Google Shape;1802;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03" name="Google Shape;1803;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04" name="Google Shape;1804;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05" name="Google Shape;1805;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06" name="Google Shape;1806;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07" name="Google Shape;1807;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08" name="Google Shape;1808;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09" name="Google Shape;1809;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10" name="Google Shape;1810;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11" name="Google Shape;1811;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12" name="Google Shape;1812;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13" name="Google Shape;1813;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14" name="Google Shape;1814;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15" name="Google Shape;1815;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16" name="Google Shape;1816;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17" name="Google Shape;1817;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18" name="Google Shape;1818;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19" name="Google Shape;1819;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0" name="Google Shape;1820;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1" name="Google Shape;1821;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2" name="Google Shape;1822;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3" name="Google Shape;1823;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824" name="Google Shape;1824;p7"/>
          <p:cNvGrpSpPr/>
          <p:nvPr/>
        </p:nvGrpSpPr>
        <p:grpSpPr>
          <a:xfrm flipH="1">
            <a:off x="8606297" y="-67632"/>
            <a:ext cx="519193" cy="813144"/>
            <a:chOff x="1897495" y="-461400"/>
            <a:chExt cx="815443" cy="1139815"/>
          </a:xfrm>
        </p:grpSpPr>
        <p:sp>
          <p:nvSpPr>
            <p:cNvPr id="1825" name="Google Shape;1825;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6" name="Google Shape;1826;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7" name="Google Shape;1827;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8" name="Google Shape;1828;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9" name="Google Shape;1829;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0" name="Google Shape;1830;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1" name="Google Shape;1831;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2" name="Google Shape;1832;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3" name="Google Shape;1833;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4" name="Google Shape;1834;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5" name="Google Shape;1835;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6" name="Google Shape;1836;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7" name="Google Shape;1837;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8" name="Google Shape;1838;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9" name="Google Shape;1839;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0" name="Google Shape;1840;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1" name="Google Shape;1841;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2" name="Google Shape;1842;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3" name="Google Shape;1843;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4" name="Google Shape;1844;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5" name="Google Shape;1845;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6" name="Google Shape;1846;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847" name="Google Shape;1847;p7"/>
          <p:cNvGrpSpPr/>
          <p:nvPr/>
        </p:nvGrpSpPr>
        <p:grpSpPr>
          <a:xfrm flipH="1">
            <a:off x="8349458" y="883610"/>
            <a:ext cx="880479" cy="667378"/>
            <a:chOff x="-320607" y="2105391"/>
            <a:chExt cx="1152762" cy="873760"/>
          </a:xfrm>
        </p:grpSpPr>
        <p:sp>
          <p:nvSpPr>
            <p:cNvPr id="1848" name="Google Shape;1848;p7"/>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9" name="Google Shape;1849;p7"/>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0" name="Google Shape;1850;p7"/>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1" name="Google Shape;1851;p7"/>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2" name="Google Shape;1852;p7"/>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3" name="Google Shape;1853;p7"/>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4" name="Google Shape;1854;p7"/>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5" name="Google Shape;1855;p7"/>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6" name="Google Shape;1856;p7"/>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7" name="Google Shape;1857;p7"/>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8" name="Google Shape;1858;p7"/>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9" name="Google Shape;1859;p7"/>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0" name="Google Shape;1860;p7"/>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1" name="Google Shape;1861;p7"/>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2" name="Google Shape;1862;p7"/>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3" name="Google Shape;1863;p7"/>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4" name="Google Shape;1864;p7"/>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5" name="Google Shape;1865;p7"/>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6" name="Google Shape;1866;p7"/>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867" name="Google Shape;1867;p7"/>
          <p:cNvGrpSpPr/>
          <p:nvPr/>
        </p:nvGrpSpPr>
        <p:grpSpPr>
          <a:xfrm rot="5400000" flipH="1">
            <a:off x="8807180" y="847056"/>
            <a:ext cx="117436" cy="105833"/>
            <a:chOff x="7737341" y="1046941"/>
            <a:chExt cx="161913" cy="145916"/>
          </a:xfrm>
        </p:grpSpPr>
        <p:sp>
          <p:nvSpPr>
            <p:cNvPr id="1868" name="Google Shape;1868;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9" name="Google Shape;1869;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70" name="Google Shape;1870;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Tree>
    <p:extLst>
      <p:ext uri="{BB962C8B-B14F-4D97-AF65-F5344CB8AC3E}">
        <p14:creationId xmlns:p14="http://schemas.microsoft.com/office/powerpoint/2010/main" val="913979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5188"/>
        <p:cNvGrpSpPr/>
        <p:nvPr/>
      </p:nvGrpSpPr>
      <p:grpSpPr>
        <a:xfrm>
          <a:off x="0" y="0"/>
          <a:ext cx="0" cy="0"/>
          <a:chOff x="0" y="0"/>
          <a:chExt cx="0" cy="0"/>
        </a:xfrm>
      </p:grpSpPr>
      <p:sp>
        <p:nvSpPr>
          <p:cNvPr id="5189" name="Google Shape;5189;p19"/>
          <p:cNvSpPr txBox="1">
            <a:spLocks noGrp="1"/>
          </p:cNvSpPr>
          <p:nvPr>
            <p:ph type="subTitle" idx="1"/>
          </p:nvPr>
        </p:nvSpPr>
        <p:spPr>
          <a:xfrm>
            <a:off x="1261200" y="1926575"/>
            <a:ext cx="6621600" cy="812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Nunito"/>
                <a:ea typeface="Nunito"/>
                <a:cs typeface="Nunito"/>
                <a:sym typeface="Nunito"/>
              </a:defRPr>
            </a:lvl1pPr>
            <a:lvl2pPr lvl="1" algn="ctr" rtl="0">
              <a:lnSpc>
                <a:spcPct val="100000"/>
              </a:lnSpc>
              <a:spcBef>
                <a:spcPts val="0"/>
              </a:spcBef>
              <a:spcAft>
                <a:spcPts val="0"/>
              </a:spcAft>
              <a:buNone/>
              <a:defRPr>
                <a:latin typeface="Nunito"/>
                <a:ea typeface="Nunito"/>
                <a:cs typeface="Nunito"/>
                <a:sym typeface="Nunito"/>
              </a:defRPr>
            </a:lvl2pPr>
            <a:lvl3pPr lvl="2" algn="ctr" rtl="0">
              <a:lnSpc>
                <a:spcPct val="100000"/>
              </a:lnSpc>
              <a:spcBef>
                <a:spcPts val="0"/>
              </a:spcBef>
              <a:spcAft>
                <a:spcPts val="0"/>
              </a:spcAft>
              <a:buNone/>
              <a:defRPr>
                <a:latin typeface="Nunito"/>
                <a:ea typeface="Nunito"/>
                <a:cs typeface="Nunito"/>
                <a:sym typeface="Nunito"/>
              </a:defRPr>
            </a:lvl3pPr>
            <a:lvl4pPr lvl="3" algn="ctr" rtl="0">
              <a:lnSpc>
                <a:spcPct val="100000"/>
              </a:lnSpc>
              <a:spcBef>
                <a:spcPts val="0"/>
              </a:spcBef>
              <a:spcAft>
                <a:spcPts val="0"/>
              </a:spcAft>
              <a:buNone/>
              <a:defRPr>
                <a:latin typeface="Nunito"/>
                <a:ea typeface="Nunito"/>
                <a:cs typeface="Nunito"/>
                <a:sym typeface="Nunito"/>
              </a:defRPr>
            </a:lvl4pPr>
            <a:lvl5pPr lvl="4" algn="ctr" rtl="0">
              <a:lnSpc>
                <a:spcPct val="100000"/>
              </a:lnSpc>
              <a:spcBef>
                <a:spcPts val="0"/>
              </a:spcBef>
              <a:spcAft>
                <a:spcPts val="0"/>
              </a:spcAft>
              <a:buNone/>
              <a:defRPr>
                <a:latin typeface="Nunito"/>
                <a:ea typeface="Nunito"/>
                <a:cs typeface="Nunito"/>
                <a:sym typeface="Nunito"/>
              </a:defRPr>
            </a:lvl5pPr>
            <a:lvl6pPr lvl="5" algn="ctr" rtl="0">
              <a:lnSpc>
                <a:spcPct val="100000"/>
              </a:lnSpc>
              <a:spcBef>
                <a:spcPts val="0"/>
              </a:spcBef>
              <a:spcAft>
                <a:spcPts val="0"/>
              </a:spcAft>
              <a:buNone/>
              <a:defRPr>
                <a:latin typeface="Nunito"/>
                <a:ea typeface="Nunito"/>
                <a:cs typeface="Nunito"/>
                <a:sym typeface="Nunito"/>
              </a:defRPr>
            </a:lvl6pPr>
            <a:lvl7pPr lvl="6" algn="ctr" rtl="0">
              <a:lnSpc>
                <a:spcPct val="100000"/>
              </a:lnSpc>
              <a:spcBef>
                <a:spcPts val="0"/>
              </a:spcBef>
              <a:spcAft>
                <a:spcPts val="0"/>
              </a:spcAft>
              <a:buNone/>
              <a:defRPr>
                <a:latin typeface="Nunito"/>
                <a:ea typeface="Nunito"/>
                <a:cs typeface="Nunito"/>
                <a:sym typeface="Nunito"/>
              </a:defRPr>
            </a:lvl7pPr>
            <a:lvl8pPr lvl="7" algn="ctr" rtl="0">
              <a:lnSpc>
                <a:spcPct val="100000"/>
              </a:lnSpc>
              <a:spcBef>
                <a:spcPts val="0"/>
              </a:spcBef>
              <a:spcAft>
                <a:spcPts val="0"/>
              </a:spcAft>
              <a:buNone/>
              <a:defRPr>
                <a:latin typeface="Nunito"/>
                <a:ea typeface="Nunito"/>
                <a:cs typeface="Nunito"/>
                <a:sym typeface="Nunito"/>
              </a:defRPr>
            </a:lvl8pPr>
            <a:lvl9pPr lvl="8" algn="ctr" rtl="0">
              <a:lnSpc>
                <a:spcPct val="100000"/>
              </a:lnSpc>
              <a:spcBef>
                <a:spcPts val="0"/>
              </a:spcBef>
              <a:spcAft>
                <a:spcPts val="0"/>
              </a:spcAft>
              <a:buNone/>
              <a:defRPr>
                <a:latin typeface="Nunito"/>
                <a:ea typeface="Nunito"/>
                <a:cs typeface="Nunito"/>
                <a:sym typeface="Nunito"/>
              </a:defRPr>
            </a:lvl9pPr>
          </a:lstStyle>
          <a:p>
            <a:endParaRPr/>
          </a:p>
        </p:txBody>
      </p:sp>
      <p:sp>
        <p:nvSpPr>
          <p:cNvPr id="5190" name="Google Shape;5190;p19"/>
          <p:cNvSpPr txBox="1">
            <a:spLocks noGrp="1"/>
          </p:cNvSpPr>
          <p:nvPr>
            <p:ph type="subTitle" idx="2"/>
          </p:nvPr>
        </p:nvSpPr>
        <p:spPr>
          <a:xfrm>
            <a:off x="3014200" y="2718625"/>
            <a:ext cx="3242700" cy="49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394">
                <a:solidFill>
                  <a:schemeClr val="dk1"/>
                </a:solidFill>
              </a:defRPr>
            </a:lvl1pPr>
            <a:lvl2pPr lvl="1" algn="ctr" rtl="0">
              <a:lnSpc>
                <a:spcPct val="100000"/>
              </a:lnSpc>
              <a:spcBef>
                <a:spcPts val="0"/>
              </a:spcBef>
              <a:spcAft>
                <a:spcPts val="0"/>
              </a:spcAft>
              <a:buNone/>
              <a:defRPr sz="2394">
                <a:solidFill>
                  <a:schemeClr val="dk1"/>
                </a:solidFill>
              </a:defRPr>
            </a:lvl2pPr>
            <a:lvl3pPr lvl="2" algn="ctr" rtl="0">
              <a:lnSpc>
                <a:spcPct val="100000"/>
              </a:lnSpc>
              <a:spcBef>
                <a:spcPts val="0"/>
              </a:spcBef>
              <a:spcAft>
                <a:spcPts val="0"/>
              </a:spcAft>
              <a:buNone/>
              <a:defRPr sz="2394">
                <a:solidFill>
                  <a:schemeClr val="dk1"/>
                </a:solidFill>
              </a:defRPr>
            </a:lvl3pPr>
            <a:lvl4pPr lvl="3" algn="ctr" rtl="0">
              <a:lnSpc>
                <a:spcPct val="100000"/>
              </a:lnSpc>
              <a:spcBef>
                <a:spcPts val="0"/>
              </a:spcBef>
              <a:spcAft>
                <a:spcPts val="0"/>
              </a:spcAft>
              <a:buNone/>
              <a:defRPr sz="2394">
                <a:solidFill>
                  <a:schemeClr val="dk1"/>
                </a:solidFill>
              </a:defRPr>
            </a:lvl4pPr>
            <a:lvl5pPr lvl="4" algn="ctr" rtl="0">
              <a:lnSpc>
                <a:spcPct val="100000"/>
              </a:lnSpc>
              <a:spcBef>
                <a:spcPts val="0"/>
              </a:spcBef>
              <a:spcAft>
                <a:spcPts val="0"/>
              </a:spcAft>
              <a:buNone/>
              <a:defRPr sz="2394">
                <a:solidFill>
                  <a:schemeClr val="dk1"/>
                </a:solidFill>
              </a:defRPr>
            </a:lvl5pPr>
            <a:lvl6pPr lvl="5" algn="ctr" rtl="0">
              <a:lnSpc>
                <a:spcPct val="100000"/>
              </a:lnSpc>
              <a:spcBef>
                <a:spcPts val="0"/>
              </a:spcBef>
              <a:spcAft>
                <a:spcPts val="0"/>
              </a:spcAft>
              <a:buNone/>
              <a:defRPr sz="2394">
                <a:solidFill>
                  <a:schemeClr val="dk1"/>
                </a:solidFill>
              </a:defRPr>
            </a:lvl6pPr>
            <a:lvl7pPr lvl="6" algn="ctr" rtl="0">
              <a:lnSpc>
                <a:spcPct val="100000"/>
              </a:lnSpc>
              <a:spcBef>
                <a:spcPts val="0"/>
              </a:spcBef>
              <a:spcAft>
                <a:spcPts val="0"/>
              </a:spcAft>
              <a:buNone/>
              <a:defRPr sz="2394">
                <a:solidFill>
                  <a:schemeClr val="dk1"/>
                </a:solidFill>
              </a:defRPr>
            </a:lvl7pPr>
            <a:lvl8pPr lvl="7" algn="ctr" rtl="0">
              <a:lnSpc>
                <a:spcPct val="100000"/>
              </a:lnSpc>
              <a:spcBef>
                <a:spcPts val="0"/>
              </a:spcBef>
              <a:spcAft>
                <a:spcPts val="0"/>
              </a:spcAft>
              <a:buNone/>
              <a:defRPr sz="2394">
                <a:solidFill>
                  <a:schemeClr val="dk1"/>
                </a:solidFill>
              </a:defRPr>
            </a:lvl8pPr>
            <a:lvl9pPr lvl="8" algn="ctr" rtl="0">
              <a:lnSpc>
                <a:spcPct val="100000"/>
              </a:lnSpc>
              <a:spcBef>
                <a:spcPts val="0"/>
              </a:spcBef>
              <a:spcAft>
                <a:spcPts val="0"/>
              </a:spcAft>
              <a:buNone/>
              <a:defRPr sz="2394">
                <a:solidFill>
                  <a:schemeClr val="dk1"/>
                </a:solidFill>
              </a:defRPr>
            </a:lvl9pPr>
          </a:lstStyle>
          <a:p>
            <a:endParaRPr/>
          </a:p>
        </p:txBody>
      </p:sp>
      <p:grpSp>
        <p:nvGrpSpPr>
          <p:cNvPr id="5191" name="Google Shape;5191;p19"/>
          <p:cNvGrpSpPr/>
          <p:nvPr/>
        </p:nvGrpSpPr>
        <p:grpSpPr>
          <a:xfrm rot="10800000" flipH="1">
            <a:off x="8878679" y="4192408"/>
            <a:ext cx="161913" cy="145916"/>
            <a:chOff x="7737341" y="1046941"/>
            <a:chExt cx="161913" cy="145916"/>
          </a:xfrm>
        </p:grpSpPr>
        <p:sp>
          <p:nvSpPr>
            <p:cNvPr id="5192" name="Google Shape;5192;p19"/>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3" name="Google Shape;5193;p19"/>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4" name="Google Shape;5194;p19"/>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195" name="Google Shape;5195;p19"/>
          <p:cNvGrpSpPr/>
          <p:nvPr/>
        </p:nvGrpSpPr>
        <p:grpSpPr>
          <a:xfrm rot="10800000" flipH="1">
            <a:off x="133082" y="4154336"/>
            <a:ext cx="155469" cy="141087"/>
            <a:chOff x="737385" y="1492952"/>
            <a:chExt cx="161913" cy="146935"/>
          </a:xfrm>
        </p:grpSpPr>
        <p:sp>
          <p:nvSpPr>
            <p:cNvPr id="5196" name="Google Shape;5196;p19"/>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7" name="Google Shape;5197;p19"/>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8" name="Google Shape;5198;p19"/>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5199" name="Google Shape;5199;p19"/>
          <p:cNvSpPr/>
          <p:nvPr/>
        </p:nvSpPr>
        <p:spPr>
          <a:xfrm rot="10800000" flipH="1">
            <a:off x="-220837" y="-39388"/>
            <a:ext cx="4086310" cy="637730"/>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200" name="Google Shape;5200;p19"/>
          <p:cNvSpPr/>
          <p:nvPr/>
        </p:nvSpPr>
        <p:spPr>
          <a:xfrm rot="10800000" flipH="1">
            <a:off x="4522213" y="4474942"/>
            <a:ext cx="4656952" cy="727225"/>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5201" name="Google Shape;5201;p19"/>
          <p:cNvGrpSpPr/>
          <p:nvPr/>
        </p:nvGrpSpPr>
        <p:grpSpPr>
          <a:xfrm rot="10800000" flipH="1">
            <a:off x="1631641" y="4295293"/>
            <a:ext cx="415920" cy="1078251"/>
            <a:chOff x="1823086" y="-208516"/>
            <a:chExt cx="433159" cy="1122944"/>
          </a:xfrm>
        </p:grpSpPr>
        <p:sp>
          <p:nvSpPr>
            <p:cNvPr id="5202" name="Google Shape;5202;p19"/>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3" name="Google Shape;5203;p19"/>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4" name="Google Shape;5204;p19"/>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5" name="Google Shape;5205;p19"/>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6" name="Google Shape;5206;p19"/>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7" name="Google Shape;5207;p19"/>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8" name="Google Shape;5208;p19"/>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9" name="Google Shape;5209;p19"/>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10" name="Google Shape;5210;p19"/>
          <p:cNvGrpSpPr/>
          <p:nvPr/>
        </p:nvGrpSpPr>
        <p:grpSpPr>
          <a:xfrm rot="10800000" flipH="1">
            <a:off x="-316944" y="3968424"/>
            <a:ext cx="1350351" cy="863364"/>
            <a:chOff x="-206267" y="355694"/>
            <a:chExt cx="1406323" cy="899150"/>
          </a:xfrm>
        </p:grpSpPr>
        <p:sp>
          <p:nvSpPr>
            <p:cNvPr id="5211" name="Google Shape;5211;p19"/>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2" name="Google Shape;5212;p19"/>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3" name="Google Shape;5213;p19"/>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4" name="Google Shape;5214;p19"/>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5" name="Google Shape;5215;p19"/>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6" name="Google Shape;5216;p19"/>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7" name="Google Shape;5217;p19"/>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8" name="Google Shape;5218;p19"/>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19" name="Google Shape;5219;p19"/>
          <p:cNvGrpSpPr/>
          <p:nvPr/>
        </p:nvGrpSpPr>
        <p:grpSpPr>
          <a:xfrm rot="10800000" flipH="1">
            <a:off x="-168256" y="4443172"/>
            <a:ext cx="865199" cy="836633"/>
            <a:chOff x="-168381" y="-168706"/>
            <a:chExt cx="901061" cy="871312"/>
          </a:xfrm>
        </p:grpSpPr>
        <p:sp>
          <p:nvSpPr>
            <p:cNvPr id="5220" name="Google Shape;5220;p19"/>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1" name="Google Shape;5221;p19"/>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2" name="Google Shape;5222;p19"/>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3" name="Google Shape;5223;p19"/>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4" name="Google Shape;5224;p19"/>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5" name="Google Shape;5225;p19"/>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6" name="Google Shape;5226;p19"/>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7" name="Google Shape;5227;p19"/>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8" name="Google Shape;5228;p19"/>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9" name="Google Shape;5229;p19"/>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0" name="Google Shape;5230;p19"/>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1" name="Google Shape;5231;p19"/>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2" name="Google Shape;5232;p19"/>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3" name="Google Shape;5233;p19"/>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4" name="Google Shape;5234;p19"/>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5" name="Google Shape;5235;p19"/>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6" name="Google Shape;5236;p19"/>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7" name="Google Shape;5237;p19"/>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8" name="Google Shape;5238;p19"/>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39" name="Google Shape;5239;p19"/>
          <p:cNvGrpSpPr/>
          <p:nvPr/>
        </p:nvGrpSpPr>
        <p:grpSpPr>
          <a:xfrm rot="10800000" flipH="1">
            <a:off x="749593" y="4267725"/>
            <a:ext cx="421021" cy="1139500"/>
            <a:chOff x="904476" y="-243594"/>
            <a:chExt cx="438472" cy="1186732"/>
          </a:xfrm>
        </p:grpSpPr>
        <p:sp>
          <p:nvSpPr>
            <p:cNvPr id="5240" name="Google Shape;5240;p19"/>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1" name="Google Shape;5241;p19"/>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2" name="Google Shape;5242;p19"/>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3" name="Google Shape;5243;p19"/>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4" name="Google Shape;5244;p19"/>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5" name="Google Shape;5245;p19"/>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6" name="Google Shape;5246;p19"/>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7" name="Google Shape;5247;p19"/>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8" name="Google Shape;5248;p19"/>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9" name="Google Shape;5249;p19"/>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0" name="Google Shape;5250;p19"/>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1" name="Google Shape;5251;p19"/>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2" name="Google Shape;5252;p19"/>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3" name="Google Shape;5253;p19"/>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4" name="Google Shape;5254;p19"/>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5" name="Google Shape;5255;p19"/>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6" name="Google Shape;5256;p19"/>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7" name="Google Shape;5257;p19"/>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8" name="Google Shape;5258;p19"/>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9" name="Google Shape;5259;p19"/>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0" name="Google Shape;5260;p19"/>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1" name="Google Shape;5261;p19"/>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2" name="Google Shape;5262;p19"/>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3" name="Google Shape;5263;p19"/>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4" name="Google Shape;5264;p19"/>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5" name="Google Shape;5265;p19"/>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6" name="Google Shape;5266;p19"/>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67" name="Google Shape;5267;p19"/>
          <p:cNvGrpSpPr/>
          <p:nvPr/>
        </p:nvGrpSpPr>
        <p:grpSpPr>
          <a:xfrm rot="10800000" flipH="1">
            <a:off x="1279005" y="4496713"/>
            <a:ext cx="634382" cy="1090454"/>
            <a:chOff x="1455834" y="-430995"/>
            <a:chExt cx="660677" cy="1135653"/>
          </a:xfrm>
        </p:grpSpPr>
        <p:sp>
          <p:nvSpPr>
            <p:cNvPr id="5268" name="Google Shape;5268;p19"/>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9" name="Google Shape;5269;p19"/>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0" name="Google Shape;5270;p19"/>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1" name="Google Shape;5271;p19"/>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2" name="Google Shape;5272;p19"/>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3" name="Google Shape;5273;p19"/>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4" name="Google Shape;5274;p19"/>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5" name="Google Shape;5275;p19"/>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6" name="Google Shape;5276;p19"/>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7" name="Google Shape;5277;p19"/>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8" name="Google Shape;5278;p19"/>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9" name="Google Shape;5279;p19"/>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0" name="Google Shape;5280;p19"/>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1" name="Google Shape;5281;p19"/>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2" name="Google Shape;5282;p19"/>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3" name="Google Shape;5283;p19"/>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4" name="Google Shape;5284;p19"/>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5" name="Google Shape;5285;p19"/>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6" name="Google Shape;5286;p19"/>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7" name="Google Shape;5287;p19"/>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88" name="Google Shape;5288;p19"/>
          <p:cNvGrpSpPr/>
          <p:nvPr/>
        </p:nvGrpSpPr>
        <p:grpSpPr>
          <a:xfrm rot="10800000" flipH="1">
            <a:off x="1703089" y="4521913"/>
            <a:ext cx="782989" cy="1094450"/>
            <a:chOff x="1897495" y="-461400"/>
            <a:chExt cx="815443" cy="1139815"/>
          </a:xfrm>
        </p:grpSpPr>
        <p:sp>
          <p:nvSpPr>
            <p:cNvPr id="5289" name="Google Shape;5289;p19"/>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0" name="Google Shape;5290;p19"/>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1" name="Google Shape;5291;p19"/>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2" name="Google Shape;5292;p19"/>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3" name="Google Shape;5293;p19"/>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4" name="Google Shape;5294;p19"/>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5" name="Google Shape;5295;p19"/>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6" name="Google Shape;5296;p19"/>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7" name="Google Shape;5297;p19"/>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8" name="Google Shape;5298;p19"/>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9" name="Google Shape;5299;p19"/>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0" name="Google Shape;5300;p19"/>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1" name="Google Shape;5301;p19"/>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2" name="Google Shape;5302;p19"/>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3" name="Google Shape;5303;p19"/>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4" name="Google Shape;5304;p19"/>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5" name="Google Shape;5305;p19"/>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6" name="Google Shape;5306;p19"/>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7" name="Google Shape;5307;p19"/>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8" name="Google Shape;5308;p19"/>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9" name="Google Shape;5309;p19"/>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0" name="Google Shape;5310;p19"/>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11" name="Google Shape;5311;p19"/>
          <p:cNvGrpSpPr/>
          <p:nvPr/>
        </p:nvGrpSpPr>
        <p:grpSpPr>
          <a:xfrm>
            <a:off x="501598" y="2941623"/>
            <a:ext cx="419136" cy="546878"/>
            <a:chOff x="1304140" y="978228"/>
            <a:chExt cx="436509" cy="569545"/>
          </a:xfrm>
        </p:grpSpPr>
        <p:sp>
          <p:nvSpPr>
            <p:cNvPr id="5312" name="Google Shape;5312;p19"/>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3" name="Google Shape;5313;p19"/>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4" name="Google Shape;5314;p19"/>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5" name="Google Shape;5315;p19"/>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6" name="Google Shape;5316;p19"/>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7" name="Google Shape;5317;p19"/>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8" name="Google Shape;5318;p19"/>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9" name="Google Shape;5319;p19"/>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0" name="Google Shape;5320;p19"/>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1" name="Google Shape;5321;p19"/>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2" name="Google Shape;5322;p19"/>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3" name="Google Shape;5323;p19"/>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4" name="Google Shape;5324;p19"/>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5" name="Google Shape;5325;p19"/>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6" name="Google Shape;5326;p19"/>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7" name="Google Shape;5327;p19"/>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8" name="Google Shape;5328;p19"/>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9" name="Google Shape;5329;p19"/>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0" name="Google Shape;5330;p19"/>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1" name="Google Shape;5331;p19"/>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2" name="Google Shape;5332;p19"/>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3" name="Google Shape;5333;p19"/>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34" name="Google Shape;5334;p19"/>
          <p:cNvGrpSpPr/>
          <p:nvPr/>
        </p:nvGrpSpPr>
        <p:grpSpPr>
          <a:xfrm rot="10800000" flipH="1">
            <a:off x="8269968" y="793500"/>
            <a:ext cx="1190020" cy="757074"/>
            <a:chOff x="7742212" y="3926048"/>
            <a:chExt cx="1414838" cy="900099"/>
          </a:xfrm>
        </p:grpSpPr>
        <p:sp>
          <p:nvSpPr>
            <p:cNvPr id="5335" name="Google Shape;5335;p19"/>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6" name="Google Shape;5336;p19"/>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7" name="Google Shape;5337;p19"/>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8" name="Google Shape;5338;p19"/>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9" name="Google Shape;5339;p19"/>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0" name="Google Shape;5340;p19"/>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1" name="Google Shape;5341;p19"/>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2" name="Google Shape;5342;p19"/>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43" name="Google Shape;5343;p19"/>
          <p:cNvGrpSpPr/>
          <p:nvPr/>
        </p:nvGrpSpPr>
        <p:grpSpPr>
          <a:xfrm rot="10800000" flipH="1">
            <a:off x="8545801" y="194517"/>
            <a:ext cx="1042259" cy="1047013"/>
            <a:chOff x="8276926" y="3750868"/>
            <a:chExt cx="1239162" cy="1244814"/>
          </a:xfrm>
        </p:grpSpPr>
        <p:sp>
          <p:nvSpPr>
            <p:cNvPr id="5344" name="Google Shape;5344;p19"/>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5" name="Google Shape;5345;p19"/>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6" name="Google Shape;5346;p19"/>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7" name="Google Shape;5347;p19"/>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8" name="Google Shape;5348;p19"/>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9" name="Google Shape;5349;p19"/>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0" name="Google Shape;5350;p19"/>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1" name="Google Shape;5351;p19"/>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2" name="Google Shape;5352;p19"/>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3" name="Google Shape;5353;p19"/>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4" name="Google Shape;5354;p19"/>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5" name="Google Shape;5355;p19"/>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6" name="Google Shape;5356;p19"/>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7" name="Google Shape;5357;p19"/>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8" name="Google Shape;5358;p19"/>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9" name="Google Shape;5359;p19"/>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0" name="Google Shape;5360;p19"/>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1" name="Google Shape;5361;p19"/>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2" name="Google Shape;5362;p19"/>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3" name="Google Shape;5363;p19"/>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4" name="Google Shape;5364;p19"/>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5" name="Google Shape;5365;p19"/>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6" name="Google Shape;5366;p19"/>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7" name="Google Shape;5367;p19"/>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8" name="Google Shape;5368;p19"/>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9" name="Google Shape;5369;p19"/>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0" name="Google Shape;5370;p19"/>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71" name="Google Shape;5371;p19"/>
          <p:cNvGrpSpPr/>
          <p:nvPr/>
        </p:nvGrpSpPr>
        <p:grpSpPr>
          <a:xfrm rot="10800000" flipH="1">
            <a:off x="8484435" y="-270370"/>
            <a:ext cx="368416" cy="997931"/>
            <a:chOff x="7607455" y="4238363"/>
            <a:chExt cx="438017" cy="1186459"/>
          </a:xfrm>
        </p:grpSpPr>
        <p:sp>
          <p:nvSpPr>
            <p:cNvPr id="5372" name="Google Shape;5372;p1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3" name="Google Shape;5373;p1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4" name="Google Shape;5374;p1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5" name="Google Shape;5375;p1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6" name="Google Shape;5376;p1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7" name="Google Shape;5377;p1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8" name="Google Shape;5378;p1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9" name="Google Shape;5379;p1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0" name="Google Shape;5380;p1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1" name="Google Shape;5381;p1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2" name="Google Shape;5382;p1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3" name="Google Shape;5383;p1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4" name="Google Shape;5384;p1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5" name="Google Shape;5385;p1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6" name="Google Shape;5386;p1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7" name="Google Shape;5387;p1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8" name="Google Shape;5388;p1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9" name="Google Shape;5389;p1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0" name="Google Shape;5390;p1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1" name="Google Shape;5391;p1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2" name="Google Shape;5392;p1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3" name="Google Shape;5393;p1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4" name="Google Shape;5394;p1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5" name="Google Shape;5395;p1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96" name="Google Shape;5396;p19"/>
          <p:cNvGrpSpPr/>
          <p:nvPr/>
        </p:nvGrpSpPr>
        <p:grpSpPr>
          <a:xfrm rot="-4992369">
            <a:off x="7231418" y="-258354"/>
            <a:ext cx="364310" cy="944495"/>
            <a:chOff x="7916001" y="4222802"/>
            <a:chExt cx="364302" cy="944474"/>
          </a:xfrm>
        </p:grpSpPr>
        <p:sp>
          <p:nvSpPr>
            <p:cNvPr id="5397" name="Google Shape;5397;p19"/>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8" name="Google Shape;5398;p19"/>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9" name="Google Shape;5399;p19"/>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0" name="Google Shape;5400;p19"/>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1" name="Google Shape;5401;p19"/>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2" name="Google Shape;5402;p19"/>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3" name="Google Shape;5403;p19"/>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4" name="Google Shape;5404;p19"/>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5405" name="Google Shape;5405;p19"/>
          <p:cNvSpPr/>
          <p:nvPr/>
        </p:nvSpPr>
        <p:spPr>
          <a:xfrm rot="10800000" flipH="1">
            <a:off x="7991078" y="-124958"/>
            <a:ext cx="548046" cy="880098"/>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06" name="Google Shape;5406;p19"/>
          <p:cNvSpPr/>
          <p:nvPr/>
        </p:nvSpPr>
        <p:spPr>
          <a:xfrm rot="10800000" flipH="1">
            <a:off x="7983974" y="-199738"/>
            <a:ext cx="486035" cy="891563"/>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07" name="Google Shape;5407;p19"/>
          <p:cNvSpPr/>
          <p:nvPr/>
        </p:nvSpPr>
        <p:spPr>
          <a:xfrm rot="10800000" flipH="1">
            <a:off x="8312420" y="476644"/>
            <a:ext cx="170033" cy="140577"/>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08" name="Google Shape;5408;p19"/>
          <p:cNvSpPr/>
          <p:nvPr/>
        </p:nvSpPr>
        <p:spPr>
          <a:xfrm rot="10800000" flipH="1">
            <a:off x="8247416" y="355298"/>
            <a:ext cx="236126" cy="18268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09" name="Google Shape;5409;p19"/>
          <p:cNvSpPr/>
          <p:nvPr/>
        </p:nvSpPr>
        <p:spPr>
          <a:xfrm rot="10800000" flipH="1">
            <a:off x="8165053" y="227076"/>
            <a:ext cx="326207" cy="223502"/>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0" name="Google Shape;5410;p19"/>
          <p:cNvSpPr/>
          <p:nvPr/>
        </p:nvSpPr>
        <p:spPr>
          <a:xfrm rot="10800000" flipH="1">
            <a:off x="8098991" y="73661"/>
            <a:ext cx="376299" cy="209668"/>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1" name="Google Shape;5411;p19"/>
          <p:cNvSpPr/>
          <p:nvPr/>
        </p:nvSpPr>
        <p:spPr>
          <a:xfrm rot="10800000" flipH="1">
            <a:off x="8082286" y="-49642"/>
            <a:ext cx="235219" cy="149421"/>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2" name="Google Shape;5412;p19"/>
          <p:cNvSpPr/>
          <p:nvPr/>
        </p:nvSpPr>
        <p:spPr>
          <a:xfrm rot="10800000" flipH="1">
            <a:off x="8123027" y="344955"/>
            <a:ext cx="26911" cy="21040"/>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3" name="Google Shape;5413;p19"/>
          <p:cNvSpPr/>
          <p:nvPr/>
        </p:nvSpPr>
        <p:spPr>
          <a:xfrm rot="10800000" flipH="1">
            <a:off x="8093624" y="317241"/>
            <a:ext cx="26079" cy="21040"/>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4" name="Google Shape;5414;p19"/>
          <p:cNvSpPr/>
          <p:nvPr/>
        </p:nvSpPr>
        <p:spPr>
          <a:xfrm rot="10800000" flipH="1">
            <a:off x="8081858" y="366825"/>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5" name="Google Shape;5415;p19"/>
          <p:cNvSpPr/>
          <p:nvPr/>
        </p:nvSpPr>
        <p:spPr>
          <a:xfrm rot="10800000" flipH="1">
            <a:off x="8402898" y="218903"/>
            <a:ext cx="26079" cy="21040"/>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6" name="Google Shape;5416;p19"/>
          <p:cNvSpPr/>
          <p:nvPr/>
        </p:nvSpPr>
        <p:spPr>
          <a:xfrm rot="10800000" flipH="1">
            <a:off x="8370119" y="194513"/>
            <a:ext cx="26079" cy="20208"/>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7" name="Google Shape;5417;p19"/>
          <p:cNvSpPr/>
          <p:nvPr/>
        </p:nvSpPr>
        <p:spPr>
          <a:xfrm rot="10800000" flipH="1">
            <a:off x="8235651" y="386151"/>
            <a:ext cx="26079" cy="20183"/>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8" name="Google Shape;5418;p19"/>
          <p:cNvSpPr/>
          <p:nvPr/>
        </p:nvSpPr>
        <p:spPr>
          <a:xfrm rot="10800000" flipH="1">
            <a:off x="8216326" y="435735"/>
            <a:ext cx="26911" cy="20208"/>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9" name="Google Shape;5419;p19"/>
          <p:cNvSpPr/>
          <p:nvPr/>
        </p:nvSpPr>
        <p:spPr>
          <a:xfrm rot="10800000" flipH="1">
            <a:off x="8455001" y="473553"/>
            <a:ext cx="26079" cy="21040"/>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0" name="Google Shape;5420;p19"/>
          <p:cNvSpPr/>
          <p:nvPr/>
        </p:nvSpPr>
        <p:spPr>
          <a:xfrm rot="10800000" flipH="1">
            <a:off x="8413833" y="443295"/>
            <a:ext cx="26079" cy="21040"/>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1" name="Google Shape;5421;p19"/>
          <p:cNvSpPr/>
          <p:nvPr/>
        </p:nvSpPr>
        <p:spPr>
          <a:xfrm rot="10800000" flipH="1">
            <a:off x="8364248" y="621477"/>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2" name="Google Shape;5422;p19"/>
          <p:cNvSpPr/>
          <p:nvPr/>
        </p:nvSpPr>
        <p:spPr>
          <a:xfrm rot="10800000" flipH="1">
            <a:off x="8391963" y="665191"/>
            <a:ext cx="26079" cy="2101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3" name="Google Shape;5423;p19"/>
          <p:cNvSpPr/>
          <p:nvPr/>
        </p:nvSpPr>
        <p:spPr>
          <a:xfrm rot="-10392468" flipH="1">
            <a:off x="7355265" y="-106133"/>
            <a:ext cx="686110" cy="861001"/>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4" name="Google Shape;5424;p19"/>
          <p:cNvSpPr/>
          <p:nvPr/>
        </p:nvSpPr>
        <p:spPr>
          <a:xfrm rot="-10392468" flipH="1">
            <a:off x="7428716" y="-207988"/>
            <a:ext cx="483351" cy="881965"/>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5" name="Google Shape;5425;p19"/>
          <p:cNvSpPr/>
          <p:nvPr/>
        </p:nvSpPr>
        <p:spPr>
          <a:xfrm rot="-10392468" flipH="1">
            <a:off x="7758213" y="-59328"/>
            <a:ext cx="139767" cy="133367"/>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6" name="Google Shape;5426;p19"/>
          <p:cNvSpPr/>
          <p:nvPr/>
        </p:nvSpPr>
        <p:spPr>
          <a:xfrm rot="-10392468" flipH="1">
            <a:off x="7629870" y="73854"/>
            <a:ext cx="192731" cy="191824"/>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7" name="Google Shape;5427;p19"/>
          <p:cNvSpPr/>
          <p:nvPr/>
        </p:nvSpPr>
        <p:spPr>
          <a:xfrm rot="-10392468" flipH="1">
            <a:off x="7533766" y="164980"/>
            <a:ext cx="216290" cy="274016"/>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8" name="Google Shape;5428;p19"/>
          <p:cNvSpPr/>
          <p:nvPr/>
        </p:nvSpPr>
        <p:spPr>
          <a:xfrm rot="-10392468" flipH="1">
            <a:off x="7539764" y="295331"/>
            <a:ext cx="111420" cy="144529"/>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9" name="Google Shape;5429;p19"/>
          <p:cNvSpPr/>
          <p:nvPr/>
        </p:nvSpPr>
        <p:spPr>
          <a:xfrm rot="-10392468" flipH="1">
            <a:off x="7414027" y="412153"/>
            <a:ext cx="142841" cy="171087"/>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0" name="Google Shape;5430;p19"/>
          <p:cNvSpPr/>
          <p:nvPr/>
        </p:nvSpPr>
        <p:spPr>
          <a:xfrm rot="-10392468" flipH="1">
            <a:off x="7382758" y="512052"/>
            <a:ext cx="101997" cy="118526"/>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1" name="Google Shape;5431;p19"/>
          <p:cNvSpPr/>
          <p:nvPr/>
        </p:nvSpPr>
        <p:spPr>
          <a:xfrm rot="10800000" flipH="1">
            <a:off x="7985183" y="397086"/>
            <a:ext cx="28624" cy="2187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2" name="Google Shape;5432;p19"/>
          <p:cNvSpPr/>
          <p:nvPr/>
        </p:nvSpPr>
        <p:spPr>
          <a:xfrm rot="-10392468" flipH="1">
            <a:off x="7810876" y="469487"/>
            <a:ext cx="28598" cy="2187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3" name="Google Shape;5433;p19"/>
          <p:cNvSpPr/>
          <p:nvPr/>
        </p:nvSpPr>
        <p:spPr>
          <a:xfrm rot="-10392468" flipH="1">
            <a:off x="7805059" y="418833"/>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4" name="Google Shape;5434;p19"/>
          <p:cNvSpPr/>
          <p:nvPr/>
        </p:nvSpPr>
        <p:spPr>
          <a:xfrm rot="-10392468" flipH="1">
            <a:off x="7433296" y="164655"/>
            <a:ext cx="28598" cy="2187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5" name="Google Shape;5435;p19"/>
          <p:cNvSpPr/>
          <p:nvPr/>
        </p:nvSpPr>
        <p:spPr>
          <a:xfrm rot="-10392468" flipH="1">
            <a:off x="7436085" y="212385"/>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6" name="Google Shape;5436;p19"/>
          <p:cNvSpPr/>
          <p:nvPr/>
        </p:nvSpPr>
        <p:spPr>
          <a:xfrm rot="-10392468" flipH="1">
            <a:off x="7486995" y="182901"/>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7" name="Google Shape;5437;p19"/>
          <p:cNvSpPr/>
          <p:nvPr/>
        </p:nvSpPr>
        <p:spPr>
          <a:xfrm rot="-10392468" flipH="1">
            <a:off x="7501521" y="657774"/>
            <a:ext cx="28598" cy="2187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8" name="Google Shape;5438;p19"/>
          <p:cNvSpPr/>
          <p:nvPr/>
        </p:nvSpPr>
        <p:spPr>
          <a:xfrm rot="-10392468" flipH="1">
            <a:off x="7468111" y="668132"/>
            <a:ext cx="27767" cy="2187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9" name="Google Shape;5439;p19"/>
          <p:cNvSpPr/>
          <p:nvPr/>
        </p:nvSpPr>
        <p:spPr>
          <a:xfrm rot="-10392468" flipH="1">
            <a:off x="7366618" y="475811"/>
            <a:ext cx="28598" cy="2187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40" name="Google Shape;5440;p19"/>
          <p:cNvSpPr/>
          <p:nvPr/>
        </p:nvSpPr>
        <p:spPr>
          <a:xfrm rot="-10392468" flipH="1">
            <a:off x="7370099" y="446589"/>
            <a:ext cx="28598" cy="2187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41" name="Google Shape;5441;p19"/>
          <p:cNvSpPr/>
          <p:nvPr/>
        </p:nvSpPr>
        <p:spPr>
          <a:xfrm rot="-10392468" flipH="1">
            <a:off x="7847662" y="160681"/>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42" name="Google Shape;5442;p19"/>
          <p:cNvSpPr/>
          <p:nvPr/>
        </p:nvSpPr>
        <p:spPr>
          <a:xfrm rot="-10392468" flipH="1">
            <a:off x="7567352" y="254260"/>
            <a:ext cx="28624" cy="2187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43" name="Google Shape;5443;p19"/>
          <p:cNvSpPr/>
          <p:nvPr/>
        </p:nvSpPr>
        <p:spPr>
          <a:xfrm rot="-10392468" flipH="1">
            <a:off x="7783578" y="300345"/>
            <a:ext cx="28598" cy="2270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5444" name="Google Shape;5444;p19"/>
          <p:cNvGrpSpPr/>
          <p:nvPr/>
        </p:nvGrpSpPr>
        <p:grpSpPr>
          <a:xfrm rot="10800000" flipH="1">
            <a:off x="7172050" y="4337925"/>
            <a:ext cx="436502" cy="569243"/>
            <a:chOff x="3289399" y="3455662"/>
            <a:chExt cx="436502" cy="569243"/>
          </a:xfrm>
        </p:grpSpPr>
        <p:sp>
          <p:nvSpPr>
            <p:cNvPr id="5445" name="Google Shape;5445;p19"/>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6" name="Google Shape;5446;p19"/>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7" name="Google Shape;5447;p19"/>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8" name="Google Shape;5448;p19"/>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9" name="Google Shape;5449;p19"/>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0" name="Google Shape;5450;p19"/>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1" name="Google Shape;5451;p19"/>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2" name="Google Shape;5452;p19"/>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3" name="Google Shape;5453;p19"/>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4" name="Google Shape;5454;p19"/>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5" name="Google Shape;5455;p19"/>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6" name="Google Shape;5456;p19"/>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7" name="Google Shape;5457;p19"/>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8" name="Google Shape;5458;p19"/>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9" name="Google Shape;5459;p19"/>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0" name="Google Shape;5460;p19"/>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1" name="Google Shape;5461;p19"/>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2" name="Google Shape;5462;p19"/>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3" name="Google Shape;5463;p19"/>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4" name="Google Shape;5464;p19"/>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5" name="Google Shape;5465;p19"/>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6" name="Google Shape;5466;p19"/>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467" name="Google Shape;5467;p19"/>
          <p:cNvGrpSpPr/>
          <p:nvPr/>
        </p:nvGrpSpPr>
        <p:grpSpPr>
          <a:xfrm rot="10800000" flipH="1">
            <a:off x="-221281" y="-186589"/>
            <a:ext cx="1500235" cy="1460527"/>
            <a:chOff x="-181020" y="4253777"/>
            <a:chExt cx="1117161" cy="1087511"/>
          </a:xfrm>
        </p:grpSpPr>
        <p:sp>
          <p:nvSpPr>
            <p:cNvPr id="5468" name="Google Shape;5468;p19"/>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9" name="Google Shape;5469;p19"/>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0" name="Google Shape;5470;p19"/>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1" name="Google Shape;5471;p19"/>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2" name="Google Shape;5472;p19"/>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3" name="Google Shape;5473;p19"/>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4" name="Google Shape;5474;p19"/>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5" name="Google Shape;5475;p19"/>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6" name="Google Shape;5476;p19"/>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7" name="Google Shape;5477;p19"/>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8" name="Google Shape;5478;p19"/>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9" name="Google Shape;5479;p19"/>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0" name="Google Shape;5480;p19"/>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1" name="Google Shape;5481;p19"/>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482" name="Google Shape;5482;p19"/>
          <p:cNvGrpSpPr/>
          <p:nvPr/>
        </p:nvGrpSpPr>
        <p:grpSpPr>
          <a:xfrm rot="10800000" flipH="1">
            <a:off x="-256702" y="184141"/>
            <a:ext cx="1187279" cy="1592727"/>
            <a:chOff x="-168050" y="4195214"/>
            <a:chExt cx="719519" cy="965231"/>
          </a:xfrm>
        </p:grpSpPr>
        <p:sp>
          <p:nvSpPr>
            <p:cNvPr id="5483" name="Google Shape;5483;p19"/>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4" name="Google Shape;5484;p19"/>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5" name="Google Shape;5485;p19"/>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6" name="Google Shape;5486;p19"/>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7" name="Google Shape;5487;p19"/>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8" name="Google Shape;5488;p19"/>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9" name="Google Shape;5489;p19"/>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0" name="Google Shape;5490;p19"/>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1" name="Google Shape;5491;p19"/>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2" name="Google Shape;5492;p19"/>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3" name="Google Shape;5493;p19"/>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4" name="Google Shape;5494;p19"/>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5" name="Google Shape;5495;p19"/>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6" name="Google Shape;5496;p19"/>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7" name="Google Shape;5497;p19"/>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8" name="Google Shape;5498;p19"/>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9" name="Google Shape;5499;p19"/>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0" name="Google Shape;5500;p19"/>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1" name="Google Shape;5501;p19"/>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2" name="Google Shape;5502;p19"/>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3" name="Google Shape;5503;p19"/>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4" name="Google Shape;5504;p19"/>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5" name="Google Shape;5505;p19"/>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6" name="Google Shape;5506;p19"/>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7" name="Google Shape;5507;p19"/>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8" name="Google Shape;5508;p19"/>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9" name="Google Shape;5509;p19"/>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0" name="Google Shape;5510;p19"/>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1" name="Google Shape;5511;p19"/>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2" name="Google Shape;5512;p19"/>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3" name="Google Shape;5513;p19"/>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4" name="Google Shape;5514;p19"/>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5" name="Google Shape;5515;p19"/>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6" name="Google Shape;5516;p19"/>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7" name="Google Shape;5517;p19"/>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8" name="Google Shape;5518;p19"/>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9" name="Google Shape;5519;p19"/>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0" name="Google Shape;5520;p19"/>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1" name="Google Shape;5521;p19"/>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2" name="Google Shape;5522;p19"/>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3" name="Google Shape;5523;p19"/>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4" name="Google Shape;5524;p19"/>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5" name="Google Shape;5525;p19"/>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6" name="Google Shape;5526;p19"/>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7" name="Google Shape;5527;p19"/>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8" name="Google Shape;5528;p19"/>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9" name="Google Shape;5529;p19"/>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530" name="Google Shape;5530;p19"/>
          <p:cNvGrpSpPr/>
          <p:nvPr/>
        </p:nvGrpSpPr>
        <p:grpSpPr>
          <a:xfrm rot="10800000" flipH="1">
            <a:off x="7923837" y="4210796"/>
            <a:ext cx="1116750" cy="1145263"/>
            <a:chOff x="7973149" y="-201092"/>
            <a:chExt cx="1116750" cy="1145263"/>
          </a:xfrm>
        </p:grpSpPr>
        <p:sp>
          <p:nvSpPr>
            <p:cNvPr id="5531" name="Google Shape;5531;p19"/>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2" name="Google Shape;5532;p19"/>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3" name="Google Shape;5533;p19"/>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4" name="Google Shape;5534;p19"/>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5" name="Google Shape;5535;p19"/>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6" name="Google Shape;5536;p19"/>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7" name="Google Shape;5537;p19"/>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8" name="Google Shape;5538;p19"/>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9" name="Google Shape;5539;p19"/>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0" name="Google Shape;5540;p19"/>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1" name="Google Shape;5541;p19"/>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2" name="Google Shape;5542;p19"/>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3" name="Google Shape;5543;p19"/>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4" name="Google Shape;5544;p19"/>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5" name="Google Shape;5545;p19"/>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6" name="Google Shape;5546;p19"/>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7" name="Google Shape;5547;p19"/>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8" name="Google Shape;5548;p19"/>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9" name="Google Shape;5549;p19"/>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0" name="Google Shape;5550;p19"/>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1" name="Google Shape;5551;p19"/>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2" name="Google Shape;5552;p19"/>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3" name="Google Shape;5553;p19"/>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4" name="Google Shape;5554;p19"/>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5" name="Google Shape;5555;p19"/>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6" name="Google Shape;5556;p19"/>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7" name="Google Shape;5557;p19"/>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8" name="Google Shape;5558;p19"/>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9" name="Google Shape;5559;p19"/>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0" name="Google Shape;5560;p19"/>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1" name="Google Shape;5561;p19"/>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2" name="Google Shape;5562;p19"/>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3" name="Google Shape;5563;p19"/>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4" name="Google Shape;5564;p19"/>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5" name="Google Shape;5565;p19"/>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6" name="Google Shape;5566;p19"/>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7" name="Google Shape;5567;p19"/>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8" name="Google Shape;5568;p19"/>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9" name="Google Shape;5569;p19"/>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0" name="Google Shape;5570;p19"/>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1" name="Google Shape;5571;p19"/>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2" name="Google Shape;5572;p19"/>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3" name="Google Shape;5573;p19"/>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4" name="Google Shape;5574;p19"/>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5" name="Google Shape;5575;p19"/>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6" name="Google Shape;5576;p19"/>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7" name="Google Shape;5577;p19"/>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8" name="Google Shape;5578;p19"/>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9" name="Google Shape;5579;p19"/>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0" name="Google Shape;5580;p19"/>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1" name="Google Shape;5581;p19"/>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2" name="Google Shape;5582;p19"/>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3" name="Google Shape;5583;p19"/>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4" name="Google Shape;5584;p19"/>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5" name="Google Shape;5585;p19"/>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6" name="Google Shape;5586;p19"/>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7" name="Google Shape;5587;p19"/>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8" name="Google Shape;5588;p19"/>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9" name="Google Shape;5589;p19"/>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0" name="Google Shape;5590;p19"/>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1" name="Google Shape;5591;p19"/>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592" name="Google Shape;5592;p19"/>
          <p:cNvGrpSpPr/>
          <p:nvPr/>
        </p:nvGrpSpPr>
        <p:grpSpPr>
          <a:xfrm rot="-5400000">
            <a:off x="5562532" y="4530983"/>
            <a:ext cx="1007000" cy="841746"/>
            <a:chOff x="3579657" y="4246288"/>
            <a:chExt cx="1007000" cy="841746"/>
          </a:xfrm>
        </p:grpSpPr>
        <p:sp>
          <p:nvSpPr>
            <p:cNvPr id="5593" name="Google Shape;5593;p19"/>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4" name="Google Shape;5594;p19"/>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5" name="Google Shape;5595;p19"/>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6" name="Google Shape;5596;p19"/>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7" name="Google Shape;5597;p19"/>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8" name="Google Shape;5598;p19"/>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9" name="Google Shape;5599;p19"/>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0" name="Google Shape;5600;p19"/>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1" name="Google Shape;5601;p19"/>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2" name="Google Shape;5602;p19"/>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3" name="Google Shape;5603;p19"/>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4" name="Google Shape;5604;p19"/>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5" name="Google Shape;5605;p19"/>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6" name="Google Shape;5606;p19"/>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7" name="Google Shape;5607;p19"/>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8" name="Google Shape;5608;p19"/>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9" name="Google Shape;5609;p19"/>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0" name="Google Shape;5610;p19"/>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1" name="Google Shape;5611;p19"/>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2" name="Google Shape;5612;p19"/>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3" name="Google Shape;5613;p19"/>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4" name="Google Shape;5614;p19"/>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5" name="Google Shape;5615;p19"/>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6" name="Google Shape;5616;p19"/>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7" name="Google Shape;5617;p19"/>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8" name="Google Shape;5618;p19"/>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9" name="Google Shape;5619;p19"/>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0" name="Google Shape;5620;p19"/>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1" name="Google Shape;5621;p19"/>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2" name="Google Shape;5622;p19"/>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3" name="Google Shape;5623;p19"/>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Tree>
    <p:extLst>
      <p:ext uri="{BB962C8B-B14F-4D97-AF65-F5344CB8AC3E}">
        <p14:creationId xmlns:p14="http://schemas.microsoft.com/office/powerpoint/2010/main" val="340315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1"/>
        <p:cNvGrpSpPr/>
        <p:nvPr/>
      </p:nvGrpSpPr>
      <p:grpSpPr>
        <a:xfrm>
          <a:off x="0" y="0"/>
          <a:ext cx="0" cy="0"/>
          <a:chOff x="0" y="0"/>
          <a:chExt cx="0" cy="0"/>
        </a:xfrm>
      </p:grpSpPr>
      <p:sp>
        <p:nvSpPr>
          <p:cNvPr id="472" name="Google Shape;472;p7"/>
          <p:cNvSpPr txBox="1">
            <a:spLocks noGrp="1"/>
          </p:cNvSpPr>
          <p:nvPr>
            <p:ph type="title"/>
          </p:nvPr>
        </p:nvSpPr>
        <p:spPr>
          <a:xfrm>
            <a:off x="710000" y="979369"/>
            <a:ext cx="4028700" cy="19458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473" name="Google Shape;473;p7"/>
          <p:cNvSpPr txBox="1">
            <a:spLocks noGrp="1"/>
          </p:cNvSpPr>
          <p:nvPr>
            <p:ph type="body" idx="1"/>
          </p:nvPr>
        </p:nvSpPr>
        <p:spPr>
          <a:xfrm>
            <a:off x="710000" y="3169031"/>
            <a:ext cx="3322200" cy="995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grpSp>
        <p:nvGrpSpPr>
          <p:cNvPr id="474" name="Google Shape;474;p7"/>
          <p:cNvGrpSpPr/>
          <p:nvPr/>
        </p:nvGrpSpPr>
        <p:grpSpPr>
          <a:xfrm flipH="1">
            <a:off x="-1042718" y="4840482"/>
            <a:ext cx="10306491" cy="1179674"/>
            <a:chOff x="0" y="4694675"/>
            <a:chExt cx="10045313" cy="1149780"/>
          </a:xfrm>
        </p:grpSpPr>
        <p:sp>
          <p:nvSpPr>
            <p:cNvPr id="475" name="Google Shape;475;p7"/>
            <p:cNvSpPr/>
            <p:nvPr/>
          </p:nvSpPr>
          <p:spPr>
            <a:xfrm>
              <a:off x="186" y="4703455"/>
              <a:ext cx="10045127" cy="1141000"/>
            </a:xfrm>
            <a:custGeom>
              <a:avLst/>
              <a:gdLst/>
              <a:ahLst/>
              <a:cxnLst/>
              <a:rect l="l" t="t" r="r" b="b"/>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accent1"/>
            </a:solidFill>
            <a:ln w="9525" cap="flat" cmpd="sng">
              <a:solidFill>
                <a:schemeClr val="accent1"/>
              </a:solidFill>
              <a:prstDash val="solid"/>
              <a:round/>
              <a:headEnd type="none" w="med" len="med"/>
              <a:tailEnd type="none" w="med" len="med"/>
            </a:ln>
          </p:spPr>
        </p:sp>
        <p:sp>
          <p:nvSpPr>
            <p:cNvPr id="476" name="Google Shape;476;p7"/>
            <p:cNvSpPr/>
            <p:nvPr/>
          </p:nvSpPr>
          <p:spPr>
            <a:xfrm>
              <a:off x="0" y="4694675"/>
              <a:ext cx="9189647" cy="303050"/>
            </a:xfrm>
            <a:custGeom>
              <a:avLst/>
              <a:gdLst/>
              <a:ahLst/>
              <a:cxnLst/>
              <a:rect l="l" t="t" r="r" b="b"/>
              <a:pathLst>
                <a:path w="162937" h="12122" extrusionOk="0">
                  <a:moveTo>
                    <a:pt x="162937" y="7244"/>
                  </a:moveTo>
                  <a:cubicBezTo>
                    <a:pt x="150830" y="6049"/>
                    <a:pt x="115983" y="-522"/>
                    <a:pt x="90295" y="75"/>
                  </a:cubicBezTo>
                  <a:cubicBezTo>
                    <a:pt x="64607" y="672"/>
                    <a:pt x="23547" y="8837"/>
                    <a:pt x="8811" y="10828"/>
                  </a:cubicBezTo>
                  <a:cubicBezTo>
                    <a:pt x="-5924" y="12819"/>
                    <a:pt x="3037" y="11824"/>
                    <a:pt x="1882" y="12023"/>
                  </a:cubicBezTo>
                </a:path>
              </a:pathLst>
            </a:custGeom>
            <a:noFill/>
            <a:ln w="9525" cap="flat" cmpd="sng">
              <a:solidFill>
                <a:schemeClr val="dk1"/>
              </a:solidFill>
              <a:prstDash val="solid"/>
              <a:round/>
              <a:headEnd type="none" w="med" len="med"/>
              <a:tailEnd type="none" w="med" len="med"/>
            </a:ln>
          </p:spPr>
        </p:sp>
        <p:sp>
          <p:nvSpPr>
            <p:cNvPr id="477" name="Google Shape;477;p7"/>
            <p:cNvSpPr/>
            <p:nvPr/>
          </p:nvSpPr>
          <p:spPr>
            <a:xfrm>
              <a:off x="2208870" y="5054651"/>
              <a:ext cx="56155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478" name="Google Shape;478;p7"/>
            <p:cNvSpPr/>
            <p:nvPr/>
          </p:nvSpPr>
          <p:spPr>
            <a:xfrm rot="10800000">
              <a:off x="882681" y="5220200"/>
              <a:ext cx="80049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479" name="Google Shape;479;p7"/>
            <p:cNvSpPr/>
            <p:nvPr/>
          </p:nvSpPr>
          <p:spPr>
            <a:xfrm rot="10800000" flipH="1">
              <a:off x="2517875" y="499772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480" name="Google Shape;480;p7"/>
            <p:cNvSpPr/>
            <p:nvPr/>
          </p:nvSpPr>
          <p:spPr>
            <a:xfrm>
              <a:off x="1075050" y="5370425"/>
              <a:ext cx="283295" cy="16550"/>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481" name="Google Shape;481;p7"/>
            <p:cNvSpPr/>
            <p:nvPr/>
          </p:nvSpPr>
          <p:spPr>
            <a:xfrm rot="10800000">
              <a:off x="6958106" y="5233699"/>
              <a:ext cx="56155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482" name="Google Shape;482;p7"/>
            <p:cNvSpPr/>
            <p:nvPr/>
          </p:nvSpPr>
          <p:spPr>
            <a:xfrm>
              <a:off x="8045356" y="5068150"/>
              <a:ext cx="80049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483" name="Google Shape;483;p7"/>
            <p:cNvSpPr/>
            <p:nvPr/>
          </p:nvSpPr>
          <p:spPr>
            <a:xfrm flipH="1">
              <a:off x="7038126" y="533607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484" name="Google Shape;484;p7"/>
            <p:cNvSpPr/>
            <p:nvPr/>
          </p:nvSpPr>
          <p:spPr>
            <a:xfrm rot="10800000">
              <a:off x="8370182" y="4967850"/>
              <a:ext cx="283295" cy="16550"/>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485" name="Google Shape;485;p7"/>
            <p:cNvSpPr/>
            <p:nvPr/>
          </p:nvSpPr>
          <p:spPr>
            <a:xfrm flipH="1">
              <a:off x="4296101" y="507737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486" name="Google Shape;486;p7"/>
            <p:cNvSpPr/>
            <p:nvPr/>
          </p:nvSpPr>
          <p:spPr>
            <a:xfrm flipH="1">
              <a:off x="5500577" y="4901375"/>
              <a:ext cx="352373"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87"/>
        <p:cNvGrpSpPr/>
        <p:nvPr/>
      </p:nvGrpSpPr>
      <p:grpSpPr>
        <a:xfrm>
          <a:off x="0" y="0"/>
          <a:ext cx="0" cy="0"/>
          <a:chOff x="0" y="0"/>
          <a:chExt cx="0" cy="0"/>
        </a:xfrm>
      </p:grpSpPr>
      <p:sp>
        <p:nvSpPr>
          <p:cNvPr id="488" name="Google Shape;488;p8"/>
          <p:cNvSpPr txBox="1">
            <a:spLocks noGrp="1"/>
          </p:cNvSpPr>
          <p:nvPr>
            <p:ph type="title"/>
          </p:nvPr>
        </p:nvSpPr>
        <p:spPr>
          <a:xfrm>
            <a:off x="1938000" y="1709100"/>
            <a:ext cx="5268000" cy="1725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7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489" name="Google Shape;489;p8"/>
          <p:cNvGrpSpPr/>
          <p:nvPr/>
        </p:nvGrpSpPr>
        <p:grpSpPr>
          <a:xfrm>
            <a:off x="710008" y="288202"/>
            <a:ext cx="2515954" cy="952143"/>
            <a:chOff x="932758" y="384002"/>
            <a:chExt cx="2515954" cy="952143"/>
          </a:xfrm>
        </p:grpSpPr>
        <p:sp>
          <p:nvSpPr>
            <p:cNvPr id="490" name="Google Shape;490;p8"/>
            <p:cNvSpPr/>
            <p:nvPr/>
          </p:nvSpPr>
          <p:spPr>
            <a:xfrm>
              <a:off x="950113" y="402813"/>
              <a:ext cx="1120173" cy="524523"/>
            </a:xfrm>
            <a:custGeom>
              <a:avLst/>
              <a:gdLst/>
              <a:ahLst/>
              <a:cxnLst/>
              <a:rect l="l" t="t" r="r" b="b"/>
              <a:pathLst>
                <a:path w="22332" h="10457" extrusionOk="0">
                  <a:moveTo>
                    <a:pt x="10132" y="0"/>
                  </a:moveTo>
                  <a:cubicBezTo>
                    <a:pt x="9888" y="0"/>
                    <a:pt x="9633" y="24"/>
                    <a:pt x="9376" y="52"/>
                  </a:cubicBezTo>
                  <a:cubicBezTo>
                    <a:pt x="8797" y="137"/>
                    <a:pt x="8246" y="284"/>
                    <a:pt x="7729" y="495"/>
                  </a:cubicBezTo>
                  <a:cubicBezTo>
                    <a:pt x="7309" y="677"/>
                    <a:pt x="6905" y="910"/>
                    <a:pt x="6541" y="1194"/>
                  </a:cubicBezTo>
                  <a:lnTo>
                    <a:pt x="6552" y="1188"/>
                  </a:lnTo>
                  <a:lnTo>
                    <a:pt x="6552" y="1188"/>
                  </a:lnTo>
                  <a:cubicBezTo>
                    <a:pt x="6211" y="1456"/>
                    <a:pt x="5899" y="1762"/>
                    <a:pt x="5638" y="2098"/>
                  </a:cubicBezTo>
                  <a:cubicBezTo>
                    <a:pt x="5490" y="2296"/>
                    <a:pt x="5359" y="2500"/>
                    <a:pt x="5246" y="2712"/>
                  </a:cubicBezTo>
                  <a:cubicBezTo>
                    <a:pt x="5319" y="2791"/>
                    <a:pt x="5382" y="2875"/>
                    <a:pt x="5439" y="2961"/>
                  </a:cubicBezTo>
                  <a:cubicBezTo>
                    <a:pt x="5461" y="2990"/>
                    <a:pt x="5468" y="3029"/>
                    <a:pt x="5461" y="3069"/>
                  </a:cubicBezTo>
                  <a:cubicBezTo>
                    <a:pt x="5450" y="3114"/>
                    <a:pt x="5421" y="3148"/>
                    <a:pt x="5387" y="3171"/>
                  </a:cubicBezTo>
                  <a:cubicBezTo>
                    <a:pt x="5359" y="3182"/>
                    <a:pt x="5331" y="3194"/>
                    <a:pt x="5303" y="3194"/>
                  </a:cubicBezTo>
                  <a:cubicBezTo>
                    <a:pt x="5263" y="3194"/>
                    <a:pt x="5222" y="3177"/>
                    <a:pt x="5201" y="3148"/>
                  </a:cubicBezTo>
                  <a:cubicBezTo>
                    <a:pt x="5081" y="3012"/>
                    <a:pt x="4962" y="2898"/>
                    <a:pt x="4847" y="2802"/>
                  </a:cubicBezTo>
                  <a:cubicBezTo>
                    <a:pt x="4695" y="2694"/>
                    <a:pt x="4530" y="2597"/>
                    <a:pt x="4348" y="2518"/>
                  </a:cubicBezTo>
                  <a:cubicBezTo>
                    <a:pt x="4149" y="2439"/>
                    <a:pt x="3927" y="2376"/>
                    <a:pt x="3700" y="2347"/>
                  </a:cubicBezTo>
                  <a:cubicBezTo>
                    <a:pt x="3559" y="2330"/>
                    <a:pt x="3415" y="2319"/>
                    <a:pt x="3274" y="2319"/>
                  </a:cubicBezTo>
                  <a:cubicBezTo>
                    <a:pt x="3109" y="2319"/>
                    <a:pt x="2938" y="2330"/>
                    <a:pt x="2774" y="2353"/>
                  </a:cubicBezTo>
                  <a:cubicBezTo>
                    <a:pt x="2421" y="2405"/>
                    <a:pt x="2075" y="2500"/>
                    <a:pt x="1745" y="2637"/>
                  </a:cubicBezTo>
                  <a:cubicBezTo>
                    <a:pt x="1467" y="2757"/>
                    <a:pt x="1217" y="2904"/>
                    <a:pt x="989" y="3074"/>
                  </a:cubicBezTo>
                  <a:cubicBezTo>
                    <a:pt x="808" y="3216"/>
                    <a:pt x="648" y="3376"/>
                    <a:pt x="517" y="3541"/>
                  </a:cubicBezTo>
                  <a:cubicBezTo>
                    <a:pt x="393" y="3706"/>
                    <a:pt x="286" y="3887"/>
                    <a:pt x="205" y="4075"/>
                  </a:cubicBezTo>
                  <a:cubicBezTo>
                    <a:pt x="121" y="4273"/>
                    <a:pt x="58" y="4490"/>
                    <a:pt x="29" y="4711"/>
                  </a:cubicBezTo>
                  <a:cubicBezTo>
                    <a:pt x="1" y="4944"/>
                    <a:pt x="1" y="5188"/>
                    <a:pt x="29" y="5432"/>
                  </a:cubicBezTo>
                  <a:cubicBezTo>
                    <a:pt x="69" y="5694"/>
                    <a:pt x="142" y="5956"/>
                    <a:pt x="245" y="6206"/>
                  </a:cubicBezTo>
                  <a:cubicBezTo>
                    <a:pt x="359" y="6478"/>
                    <a:pt x="512" y="6740"/>
                    <a:pt x="695" y="6979"/>
                  </a:cubicBezTo>
                  <a:cubicBezTo>
                    <a:pt x="865" y="7194"/>
                    <a:pt x="1057" y="7388"/>
                    <a:pt x="1274" y="7558"/>
                  </a:cubicBezTo>
                  <a:cubicBezTo>
                    <a:pt x="1472" y="7706"/>
                    <a:pt x="1683" y="7831"/>
                    <a:pt x="1899" y="7928"/>
                  </a:cubicBezTo>
                  <a:cubicBezTo>
                    <a:pt x="2103" y="8007"/>
                    <a:pt x="2313" y="8064"/>
                    <a:pt x="2523" y="8098"/>
                  </a:cubicBezTo>
                  <a:cubicBezTo>
                    <a:pt x="2620" y="8109"/>
                    <a:pt x="2717" y="8115"/>
                    <a:pt x="2814" y="8115"/>
                  </a:cubicBezTo>
                  <a:cubicBezTo>
                    <a:pt x="2916" y="8115"/>
                    <a:pt x="3013" y="8109"/>
                    <a:pt x="3109" y="8098"/>
                  </a:cubicBezTo>
                  <a:cubicBezTo>
                    <a:pt x="3313" y="8064"/>
                    <a:pt x="3518" y="8007"/>
                    <a:pt x="3717" y="7928"/>
                  </a:cubicBezTo>
                  <a:cubicBezTo>
                    <a:pt x="3803" y="7894"/>
                    <a:pt x="3887" y="7847"/>
                    <a:pt x="3979" y="7797"/>
                  </a:cubicBezTo>
                  <a:lnTo>
                    <a:pt x="3990" y="7792"/>
                  </a:lnTo>
                  <a:cubicBezTo>
                    <a:pt x="3984" y="7614"/>
                    <a:pt x="3995" y="7444"/>
                    <a:pt x="4018" y="7273"/>
                  </a:cubicBezTo>
                  <a:cubicBezTo>
                    <a:pt x="4018" y="7246"/>
                    <a:pt x="4024" y="7217"/>
                    <a:pt x="4052" y="7194"/>
                  </a:cubicBezTo>
                  <a:cubicBezTo>
                    <a:pt x="4070" y="7171"/>
                    <a:pt x="4097" y="7160"/>
                    <a:pt x="4126" y="7160"/>
                  </a:cubicBezTo>
                  <a:cubicBezTo>
                    <a:pt x="4155" y="7160"/>
                    <a:pt x="4189" y="7171"/>
                    <a:pt x="4206" y="7194"/>
                  </a:cubicBezTo>
                  <a:cubicBezTo>
                    <a:pt x="4228" y="7212"/>
                    <a:pt x="4246" y="7246"/>
                    <a:pt x="4240" y="7273"/>
                  </a:cubicBezTo>
                  <a:cubicBezTo>
                    <a:pt x="4206" y="7519"/>
                    <a:pt x="4206" y="7757"/>
                    <a:pt x="4234" y="7989"/>
                  </a:cubicBezTo>
                  <a:cubicBezTo>
                    <a:pt x="4268" y="8194"/>
                    <a:pt x="4320" y="8388"/>
                    <a:pt x="4393" y="8576"/>
                  </a:cubicBezTo>
                  <a:cubicBezTo>
                    <a:pt x="4479" y="8768"/>
                    <a:pt x="4587" y="8956"/>
                    <a:pt x="4718" y="9127"/>
                  </a:cubicBezTo>
                  <a:cubicBezTo>
                    <a:pt x="4854" y="9303"/>
                    <a:pt x="5018" y="9462"/>
                    <a:pt x="5195" y="9604"/>
                  </a:cubicBezTo>
                  <a:cubicBezTo>
                    <a:pt x="5411" y="9769"/>
                    <a:pt x="5655" y="9905"/>
                    <a:pt x="5911" y="10019"/>
                  </a:cubicBezTo>
                  <a:cubicBezTo>
                    <a:pt x="6206" y="10137"/>
                    <a:pt x="6518" y="10223"/>
                    <a:pt x="6837" y="10268"/>
                  </a:cubicBezTo>
                  <a:cubicBezTo>
                    <a:pt x="6995" y="10291"/>
                    <a:pt x="7160" y="10302"/>
                    <a:pt x="7320" y="10302"/>
                  </a:cubicBezTo>
                  <a:cubicBezTo>
                    <a:pt x="7473" y="10302"/>
                    <a:pt x="7627" y="10291"/>
                    <a:pt x="7779" y="10274"/>
                  </a:cubicBezTo>
                  <a:cubicBezTo>
                    <a:pt x="8064" y="10234"/>
                    <a:pt x="8337" y="10160"/>
                    <a:pt x="8592" y="10053"/>
                  </a:cubicBezTo>
                  <a:cubicBezTo>
                    <a:pt x="8820" y="9956"/>
                    <a:pt x="9024" y="9837"/>
                    <a:pt x="9218" y="9694"/>
                  </a:cubicBezTo>
                  <a:cubicBezTo>
                    <a:pt x="9382" y="9564"/>
                    <a:pt x="9525" y="9428"/>
                    <a:pt x="9638" y="9285"/>
                  </a:cubicBezTo>
                  <a:cubicBezTo>
                    <a:pt x="9723" y="9172"/>
                    <a:pt x="9803" y="9041"/>
                    <a:pt x="9877" y="8899"/>
                  </a:cubicBezTo>
                  <a:cubicBezTo>
                    <a:pt x="9916" y="8836"/>
                    <a:pt x="9945" y="8768"/>
                    <a:pt x="9979" y="8700"/>
                  </a:cubicBezTo>
                  <a:cubicBezTo>
                    <a:pt x="10008" y="8644"/>
                    <a:pt x="10036" y="8587"/>
                    <a:pt x="10064" y="8535"/>
                  </a:cubicBezTo>
                  <a:cubicBezTo>
                    <a:pt x="10064" y="8479"/>
                    <a:pt x="10110" y="8422"/>
                    <a:pt x="10166" y="8405"/>
                  </a:cubicBezTo>
                  <a:cubicBezTo>
                    <a:pt x="10178" y="8398"/>
                    <a:pt x="10189" y="8398"/>
                    <a:pt x="10200" y="8398"/>
                  </a:cubicBezTo>
                  <a:cubicBezTo>
                    <a:pt x="10263" y="8398"/>
                    <a:pt x="10315" y="8439"/>
                    <a:pt x="10336" y="8501"/>
                  </a:cubicBezTo>
                  <a:cubicBezTo>
                    <a:pt x="10354" y="8558"/>
                    <a:pt x="10377" y="8615"/>
                    <a:pt x="10399" y="8671"/>
                  </a:cubicBezTo>
                  <a:cubicBezTo>
                    <a:pt x="10473" y="8848"/>
                    <a:pt x="10575" y="9019"/>
                    <a:pt x="10690" y="9172"/>
                  </a:cubicBezTo>
                  <a:cubicBezTo>
                    <a:pt x="10826" y="9342"/>
                    <a:pt x="10984" y="9502"/>
                    <a:pt x="11167" y="9649"/>
                  </a:cubicBezTo>
                  <a:cubicBezTo>
                    <a:pt x="11388" y="9819"/>
                    <a:pt x="11650" y="9967"/>
                    <a:pt x="11933" y="10092"/>
                  </a:cubicBezTo>
                  <a:cubicBezTo>
                    <a:pt x="12292" y="10246"/>
                    <a:pt x="12689" y="10354"/>
                    <a:pt x="13105" y="10410"/>
                  </a:cubicBezTo>
                  <a:cubicBezTo>
                    <a:pt x="13315" y="10439"/>
                    <a:pt x="13530" y="10456"/>
                    <a:pt x="13746" y="10456"/>
                  </a:cubicBezTo>
                  <a:cubicBezTo>
                    <a:pt x="13950" y="10456"/>
                    <a:pt x="14155" y="10439"/>
                    <a:pt x="14366" y="10417"/>
                  </a:cubicBezTo>
                  <a:lnTo>
                    <a:pt x="14383" y="10417"/>
                  </a:lnTo>
                  <a:cubicBezTo>
                    <a:pt x="14831" y="10349"/>
                    <a:pt x="15269" y="10234"/>
                    <a:pt x="15678" y="10058"/>
                  </a:cubicBezTo>
                  <a:cubicBezTo>
                    <a:pt x="16053" y="9899"/>
                    <a:pt x="16400" y="9694"/>
                    <a:pt x="16712" y="9455"/>
                  </a:cubicBezTo>
                  <a:cubicBezTo>
                    <a:pt x="16968" y="9258"/>
                    <a:pt x="17196" y="9030"/>
                    <a:pt x="17383" y="8786"/>
                  </a:cubicBezTo>
                  <a:cubicBezTo>
                    <a:pt x="17582" y="8535"/>
                    <a:pt x="17742" y="8262"/>
                    <a:pt x="17860" y="7973"/>
                  </a:cubicBezTo>
                  <a:cubicBezTo>
                    <a:pt x="17894" y="7894"/>
                    <a:pt x="17923" y="7819"/>
                    <a:pt x="17939" y="7757"/>
                  </a:cubicBezTo>
                  <a:cubicBezTo>
                    <a:pt x="17957" y="7717"/>
                    <a:pt x="17968" y="7677"/>
                    <a:pt x="17980" y="7637"/>
                  </a:cubicBezTo>
                  <a:cubicBezTo>
                    <a:pt x="17997" y="7575"/>
                    <a:pt x="18014" y="7512"/>
                    <a:pt x="18036" y="7456"/>
                  </a:cubicBezTo>
                  <a:cubicBezTo>
                    <a:pt x="18054" y="7399"/>
                    <a:pt x="18104" y="7359"/>
                    <a:pt x="18162" y="7359"/>
                  </a:cubicBezTo>
                  <a:cubicBezTo>
                    <a:pt x="18167" y="7359"/>
                    <a:pt x="18178" y="7359"/>
                    <a:pt x="18196" y="7365"/>
                  </a:cubicBezTo>
                  <a:cubicBezTo>
                    <a:pt x="18224" y="7370"/>
                    <a:pt x="18253" y="7393"/>
                    <a:pt x="18269" y="7422"/>
                  </a:cubicBezTo>
                  <a:cubicBezTo>
                    <a:pt x="18287" y="7456"/>
                    <a:pt x="18287" y="7485"/>
                    <a:pt x="18280" y="7524"/>
                  </a:cubicBezTo>
                  <a:cubicBezTo>
                    <a:pt x="18264" y="7643"/>
                    <a:pt x="18235" y="7763"/>
                    <a:pt x="18190" y="7894"/>
                  </a:cubicBezTo>
                  <a:lnTo>
                    <a:pt x="18264" y="7921"/>
                  </a:lnTo>
                  <a:cubicBezTo>
                    <a:pt x="18293" y="7939"/>
                    <a:pt x="18314" y="7944"/>
                    <a:pt x="18338" y="7955"/>
                  </a:cubicBezTo>
                  <a:cubicBezTo>
                    <a:pt x="18411" y="7978"/>
                    <a:pt x="18479" y="8002"/>
                    <a:pt x="18542" y="8023"/>
                  </a:cubicBezTo>
                  <a:cubicBezTo>
                    <a:pt x="18679" y="8057"/>
                    <a:pt x="18815" y="8092"/>
                    <a:pt x="18957" y="8109"/>
                  </a:cubicBezTo>
                  <a:cubicBezTo>
                    <a:pt x="19082" y="8126"/>
                    <a:pt x="19219" y="8132"/>
                    <a:pt x="19355" y="8132"/>
                  </a:cubicBezTo>
                  <a:cubicBezTo>
                    <a:pt x="19502" y="8132"/>
                    <a:pt x="19656" y="8126"/>
                    <a:pt x="19809" y="8104"/>
                  </a:cubicBezTo>
                  <a:cubicBezTo>
                    <a:pt x="20134" y="8057"/>
                    <a:pt x="20446" y="7967"/>
                    <a:pt x="20747" y="7847"/>
                  </a:cubicBezTo>
                  <a:cubicBezTo>
                    <a:pt x="21008" y="7729"/>
                    <a:pt x="21246" y="7592"/>
                    <a:pt x="21458" y="7433"/>
                  </a:cubicBezTo>
                  <a:cubicBezTo>
                    <a:pt x="21628" y="7297"/>
                    <a:pt x="21776" y="7149"/>
                    <a:pt x="21901" y="6995"/>
                  </a:cubicBezTo>
                  <a:cubicBezTo>
                    <a:pt x="22009" y="6853"/>
                    <a:pt x="22099" y="6701"/>
                    <a:pt x="22167" y="6541"/>
                  </a:cubicBezTo>
                  <a:cubicBezTo>
                    <a:pt x="22235" y="6376"/>
                    <a:pt x="22287" y="6200"/>
                    <a:pt x="22310" y="6024"/>
                  </a:cubicBezTo>
                  <a:cubicBezTo>
                    <a:pt x="22332" y="5836"/>
                    <a:pt x="22332" y="5660"/>
                    <a:pt x="22310" y="5479"/>
                  </a:cubicBezTo>
                  <a:cubicBezTo>
                    <a:pt x="22282" y="5269"/>
                    <a:pt x="22219" y="5052"/>
                    <a:pt x="22133" y="4847"/>
                  </a:cubicBezTo>
                  <a:cubicBezTo>
                    <a:pt x="22043" y="4626"/>
                    <a:pt x="21912" y="4409"/>
                    <a:pt x="21765" y="4212"/>
                  </a:cubicBezTo>
                  <a:cubicBezTo>
                    <a:pt x="21605" y="4007"/>
                    <a:pt x="21424" y="3824"/>
                    <a:pt x="21219" y="3666"/>
                  </a:cubicBezTo>
                  <a:cubicBezTo>
                    <a:pt x="21031" y="3530"/>
                    <a:pt x="20832" y="3410"/>
                    <a:pt x="20633" y="3318"/>
                  </a:cubicBezTo>
                  <a:lnTo>
                    <a:pt x="20616" y="3318"/>
                  </a:lnTo>
                  <a:cubicBezTo>
                    <a:pt x="20423" y="3234"/>
                    <a:pt x="20218" y="3177"/>
                    <a:pt x="20003" y="3143"/>
                  </a:cubicBezTo>
                  <a:lnTo>
                    <a:pt x="19992" y="3143"/>
                  </a:lnTo>
                  <a:cubicBezTo>
                    <a:pt x="19900" y="3132"/>
                    <a:pt x="19804" y="3126"/>
                    <a:pt x="19707" y="3126"/>
                  </a:cubicBezTo>
                  <a:cubicBezTo>
                    <a:pt x="19617" y="3126"/>
                    <a:pt x="19525" y="3132"/>
                    <a:pt x="19434" y="3143"/>
                  </a:cubicBezTo>
                  <a:cubicBezTo>
                    <a:pt x="19235" y="3171"/>
                    <a:pt x="19037" y="3223"/>
                    <a:pt x="18849" y="3302"/>
                  </a:cubicBezTo>
                  <a:cubicBezTo>
                    <a:pt x="18799" y="3325"/>
                    <a:pt x="18741" y="3353"/>
                    <a:pt x="18689" y="3381"/>
                  </a:cubicBezTo>
                  <a:cubicBezTo>
                    <a:pt x="18684" y="3433"/>
                    <a:pt x="18684" y="3483"/>
                    <a:pt x="18679" y="3535"/>
                  </a:cubicBezTo>
                  <a:cubicBezTo>
                    <a:pt x="18673" y="3598"/>
                    <a:pt x="18662" y="3659"/>
                    <a:pt x="18655" y="3722"/>
                  </a:cubicBezTo>
                  <a:lnTo>
                    <a:pt x="18644" y="3779"/>
                  </a:lnTo>
                  <a:cubicBezTo>
                    <a:pt x="18644" y="3808"/>
                    <a:pt x="18616" y="3837"/>
                    <a:pt x="18587" y="3853"/>
                  </a:cubicBezTo>
                  <a:cubicBezTo>
                    <a:pt x="18571" y="3864"/>
                    <a:pt x="18548" y="3871"/>
                    <a:pt x="18526" y="3871"/>
                  </a:cubicBezTo>
                  <a:cubicBezTo>
                    <a:pt x="18513" y="3871"/>
                    <a:pt x="18503" y="3871"/>
                    <a:pt x="18492" y="3864"/>
                  </a:cubicBezTo>
                  <a:cubicBezTo>
                    <a:pt x="18440" y="3848"/>
                    <a:pt x="18400" y="3803"/>
                    <a:pt x="18400" y="3745"/>
                  </a:cubicBezTo>
                  <a:cubicBezTo>
                    <a:pt x="18395" y="3666"/>
                    <a:pt x="18389" y="3586"/>
                    <a:pt x="18377" y="3501"/>
                  </a:cubicBezTo>
                  <a:lnTo>
                    <a:pt x="18372" y="3489"/>
                  </a:lnTo>
                  <a:cubicBezTo>
                    <a:pt x="18361" y="3387"/>
                    <a:pt x="18343" y="3273"/>
                    <a:pt x="18309" y="3160"/>
                  </a:cubicBezTo>
                  <a:cubicBezTo>
                    <a:pt x="18287" y="3058"/>
                    <a:pt x="18253" y="2956"/>
                    <a:pt x="18207" y="2853"/>
                  </a:cubicBezTo>
                  <a:cubicBezTo>
                    <a:pt x="18138" y="2694"/>
                    <a:pt x="18054" y="2547"/>
                    <a:pt x="17952" y="2416"/>
                  </a:cubicBezTo>
                  <a:cubicBezTo>
                    <a:pt x="17849" y="2285"/>
                    <a:pt x="17724" y="2159"/>
                    <a:pt x="17588" y="2052"/>
                  </a:cubicBezTo>
                  <a:cubicBezTo>
                    <a:pt x="17406" y="1910"/>
                    <a:pt x="17196" y="1791"/>
                    <a:pt x="16968" y="1694"/>
                  </a:cubicBezTo>
                  <a:cubicBezTo>
                    <a:pt x="16662" y="1569"/>
                    <a:pt x="16321" y="1477"/>
                    <a:pt x="15951" y="1427"/>
                  </a:cubicBezTo>
                  <a:cubicBezTo>
                    <a:pt x="15746" y="1398"/>
                    <a:pt x="15542" y="1387"/>
                    <a:pt x="15332" y="1387"/>
                  </a:cubicBezTo>
                  <a:cubicBezTo>
                    <a:pt x="15127" y="1387"/>
                    <a:pt x="14917" y="1398"/>
                    <a:pt x="14707" y="1427"/>
                  </a:cubicBezTo>
                  <a:cubicBezTo>
                    <a:pt x="14349" y="1477"/>
                    <a:pt x="14019" y="1563"/>
                    <a:pt x="13729" y="1682"/>
                  </a:cubicBezTo>
                  <a:cubicBezTo>
                    <a:pt x="13706" y="1694"/>
                    <a:pt x="13684" y="1705"/>
                    <a:pt x="13661" y="1716"/>
                  </a:cubicBezTo>
                  <a:cubicBezTo>
                    <a:pt x="13667" y="1757"/>
                    <a:pt x="13672" y="1796"/>
                    <a:pt x="13678" y="1841"/>
                  </a:cubicBezTo>
                  <a:cubicBezTo>
                    <a:pt x="13684" y="1881"/>
                    <a:pt x="13684" y="1915"/>
                    <a:pt x="13667" y="1949"/>
                  </a:cubicBezTo>
                  <a:cubicBezTo>
                    <a:pt x="13650" y="1983"/>
                    <a:pt x="13616" y="2007"/>
                    <a:pt x="13582" y="2017"/>
                  </a:cubicBezTo>
                  <a:lnTo>
                    <a:pt x="13548" y="2017"/>
                  </a:lnTo>
                  <a:cubicBezTo>
                    <a:pt x="13502" y="2017"/>
                    <a:pt x="13451" y="2001"/>
                    <a:pt x="13428" y="1949"/>
                  </a:cubicBezTo>
                  <a:cubicBezTo>
                    <a:pt x="13405" y="1910"/>
                    <a:pt x="13389" y="1865"/>
                    <a:pt x="13371" y="1813"/>
                  </a:cubicBezTo>
                  <a:lnTo>
                    <a:pt x="13365" y="1796"/>
                  </a:lnTo>
                  <a:cubicBezTo>
                    <a:pt x="13360" y="1779"/>
                    <a:pt x="13354" y="1762"/>
                    <a:pt x="13344" y="1745"/>
                  </a:cubicBezTo>
                  <a:cubicBezTo>
                    <a:pt x="13241" y="1511"/>
                    <a:pt x="13132" y="1319"/>
                    <a:pt x="13013" y="1160"/>
                  </a:cubicBezTo>
                  <a:cubicBezTo>
                    <a:pt x="12888" y="1007"/>
                    <a:pt x="12746" y="864"/>
                    <a:pt x="12581" y="734"/>
                  </a:cubicBezTo>
                  <a:cubicBezTo>
                    <a:pt x="12371" y="569"/>
                    <a:pt x="12132" y="433"/>
                    <a:pt x="11865" y="313"/>
                  </a:cubicBezTo>
                  <a:cubicBezTo>
                    <a:pt x="11547" y="182"/>
                    <a:pt x="11196" y="86"/>
                    <a:pt x="10831" y="35"/>
                  </a:cubicBezTo>
                  <a:cubicBezTo>
                    <a:pt x="10638" y="11"/>
                    <a:pt x="10446"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947304" y="692391"/>
              <a:ext cx="298452" cy="219550"/>
            </a:xfrm>
            <a:custGeom>
              <a:avLst/>
              <a:gdLst/>
              <a:ahLst/>
              <a:cxnLst/>
              <a:rect l="l" t="t" r="r" b="b"/>
              <a:pathLst>
                <a:path w="5950" h="4377" extrusionOk="0">
                  <a:moveTo>
                    <a:pt x="96" y="0"/>
                  </a:moveTo>
                  <a:cubicBezTo>
                    <a:pt x="74" y="0"/>
                    <a:pt x="57" y="7"/>
                    <a:pt x="40" y="18"/>
                  </a:cubicBezTo>
                  <a:cubicBezTo>
                    <a:pt x="22" y="29"/>
                    <a:pt x="6" y="52"/>
                    <a:pt x="6" y="75"/>
                  </a:cubicBezTo>
                  <a:cubicBezTo>
                    <a:pt x="1" y="102"/>
                    <a:pt x="12" y="126"/>
                    <a:pt x="22" y="143"/>
                  </a:cubicBezTo>
                  <a:cubicBezTo>
                    <a:pt x="62" y="217"/>
                    <a:pt x="103" y="291"/>
                    <a:pt x="148" y="364"/>
                  </a:cubicBezTo>
                  <a:cubicBezTo>
                    <a:pt x="148" y="364"/>
                    <a:pt x="142" y="364"/>
                    <a:pt x="137" y="370"/>
                  </a:cubicBezTo>
                  <a:cubicBezTo>
                    <a:pt x="108" y="387"/>
                    <a:pt x="96" y="416"/>
                    <a:pt x="91" y="443"/>
                  </a:cubicBezTo>
                  <a:cubicBezTo>
                    <a:pt x="85" y="472"/>
                    <a:pt x="91" y="501"/>
                    <a:pt x="108" y="524"/>
                  </a:cubicBezTo>
                  <a:cubicBezTo>
                    <a:pt x="455" y="1132"/>
                    <a:pt x="807" y="1569"/>
                    <a:pt x="1221" y="1893"/>
                  </a:cubicBezTo>
                  <a:cubicBezTo>
                    <a:pt x="1426" y="2058"/>
                    <a:pt x="1648" y="2182"/>
                    <a:pt x="1876" y="2279"/>
                  </a:cubicBezTo>
                  <a:cubicBezTo>
                    <a:pt x="2114" y="2370"/>
                    <a:pt x="2359" y="2433"/>
                    <a:pt x="2614" y="2449"/>
                  </a:cubicBezTo>
                  <a:cubicBezTo>
                    <a:pt x="2687" y="2455"/>
                    <a:pt x="2762" y="2455"/>
                    <a:pt x="2830" y="2455"/>
                  </a:cubicBezTo>
                  <a:cubicBezTo>
                    <a:pt x="3256" y="2455"/>
                    <a:pt x="3699" y="2365"/>
                    <a:pt x="4160" y="2189"/>
                  </a:cubicBezTo>
                  <a:cubicBezTo>
                    <a:pt x="4194" y="2347"/>
                    <a:pt x="4234" y="2501"/>
                    <a:pt x="4279" y="2638"/>
                  </a:cubicBezTo>
                  <a:cubicBezTo>
                    <a:pt x="4336" y="2796"/>
                    <a:pt x="4404" y="2955"/>
                    <a:pt x="4501" y="3126"/>
                  </a:cubicBezTo>
                  <a:cubicBezTo>
                    <a:pt x="4659" y="3404"/>
                    <a:pt x="4882" y="3666"/>
                    <a:pt x="5149" y="3894"/>
                  </a:cubicBezTo>
                  <a:cubicBezTo>
                    <a:pt x="5381" y="4091"/>
                    <a:pt x="5648" y="4251"/>
                    <a:pt x="5949" y="4376"/>
                  </a:cubicBezTo>
                  <a:lnTo>
                    <a:pt x="5949" y="4240"/>
                  </a:lnTo>
                  <a:cubicBezTo>
                    <a:pt x="5700" y="4126"/>
                    <a:pt x="5467" y="3989"/>
                    <a:pt x="5251" y="3831"/>
                  </a:cubicBezTo>
                  <a:cubicBezTo>
                    <a:pt x="5074" y="3689"/>
                    <a:pt x="4910" y="3530"/>
                    <a:pt x="4774" y="3354"/>
                  </a:cubicBezTo>
                  <a:cubicBezTo>
                    <a:pt x="4643" y="3183"/>
                    <a:pt x="4535" y="2995"/>
                    <a:pt x="4449" y="2803"/>
                  </a:cubicBezTo>
                  <a:cubicBezTo>
                    <a:pt x="4376" y="2615"/>
                    <a:pt x="4324" y="2421"/>
                    <a:pt x="4290" y="2216"/>
                  </a:cubicBezTo>
                  <a:cubicBezTo>
                    <a:pt x="4262" y="2006"/>
                    <a:pt x="4262" y="1785"/>
                    <a:pt x="4290" y="1558"/>
                  </a:cubicBezTo>
                  <a:lnTo>
                    <a:pt x="4290" y="1558"/>
                  </a:lnTo>
                  <a:cubicBezTo>
                    <a:pt x="4256" y="1575"/>
                    <a:pt x="4221" y="1586"/>
                    <a:pt x="4187" y="1597"/>
                  </a:cubicBezTo>
                  <a:cubicBezTo>
                    <a:pt x="4142" y="1620"/>
                    <a:pt x="4097" y="1637"/>
                    <a:pt x="4058" y="1654"/>
                  </a:cubicBezTo>
                  <a:cubicBezTo>
                    <a:pt x="4046" y="1773"/>
                    <a:pt x="4040" y="1893"/>
                    <a:pt x="4046" y="2019"/>
                  </a:cubicBezTo>
                  <a:lnTo>
                    <a:pt x="4035" y="2024"/>
                  </a:lnTo>
                  <a:cubicBezTo>
                    <a:pt x="3943" y="2074"/>
                    <a:pt x="3859" y="2121"/>
                    <a:pt x="3773" y="2155"/>
                  </a:cubicBezTo>
                  <a:cubicBezTo>
                    <a:pt x="3574" y="2234"/>
                    <a:pt x="3369" y="2291"/>
                    <a:pt x="3165" y="2325"/>
                  </a:cubicBezTo>
                  <a:cubicBezTo>
                    <a:pt x="3069" y="2336"/>
                    <a:pt x="2972" y="2342"/>
                    <a:pt x="2870" y="2342"/>
                  </a:cubicBezTo>
                  <a:cubicBezTo>
                    <a:pt x="2773" y="2342"/>
                    <a:pt x="2676" y="2336"/>
                    <a:pt x="2579" y="2325"/>
                  </a:cubicBezTo>
                  <a:cubicBezTo>
                    <a:pt x="2369" y="2291"/>
                    <a:pt x="2159" y="2234"/>
                    <a:pt x="1955" y="2155"/>
                  </a:cubicBezTo>
                  <a:cubicBezTo>
                    <a:pt x="1739" y="2058"/>
                    <a:pt x="1528" y="1933"/>
                    <a:pt x="1330" y="1785"/>
                  </a:cubicBezTo>
                  <a:cubicBezTo>
                    <a:pt x="1113" y="1615"/>
                    <a:pt x="921" y="1421"/>
                    <a:pt x="751" y="1206"/>
                  </a:cubicBezTo>
                  <a:cubicBezTo>
                    <a:pt x="568" y="967"/>
                    <a:pt x="415" y="705"/>
                    <a:pt x="301" y="433"/>
                  </a:cubicBezTo>
                  <a:cubicBezTo>
                    <a:pt x="245" y="302"/>
                    <a:pt x="198" y="165"/>
                    <a:pt x="164" y="29"/>
                  </a:cubicBezTo>
                  <a:cubicBezTo>
                    <a:pt x="148" y="12"/>
                    <a:pt x="125" y="0"/>
                    <a:pt x="96"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a:off x="955531" y="693795"/>
              <a:ext cx="297048" cy="211324"/>
            </a:xfrm>
            <a:custGeom>
              <a:avLst/>
              <a:gdLst/>
              <a:ahLst/>
              <a:cxnLst/>
              <a:rect l="l" t="t" r="r" b="b"/>
              <a:pathLst>
                <a:path w="5922" h="4213" extrusionOk="0">
                  <a:moveTo>
                    <a:pt x="0" y="1"/>
                  </a:moveTo>
                  <a:cubicBezTo>
                    <a:pt x="0" y="1"/>
                    <a:pt x="0" y="2"/>
                    <a:pt x="1" y="3"/>
                  </a:cubicBezTo>
                  <a:lnTo>
                    <a:pt x="1" y="3"/>
                  </a:lnTo>
                  <a:cubicBezTo>
                    <a:pt x="1" y="2"/>
                    <a:pt x="0" y="2"/>
                    <a:pt x="0" y="1"/>
                  </a:cubicBezTo>
                  <a:close/>
                  <a:moveTo>
                    <a:pt x="1" y="3"/>
                  </a:moveTo>
                  <a:lnTo>
                    <a:pt x="1" y="3"/>
                  </a:lnTo>
                  <a:cubicBezTo>
                    <a:pt x="35" y="139"/>
                    <a:pt x="81" y="274"/>
                    <a:pt x="137" y="405"/>
                  </a:cubicBezTo>
                  <a:cubicBezTo>
                    <a:pt x="251" y="677"/>
                    <a:pt x="404" y="939"/>
                    <a:pt x="587" y="1178"/>
                  </a:cubicBezTo>
                  <a:cubicBezTo>
                    <a:pt x="757" y="1393"/>
                    <a:pt x="949" y="1587"/>
                    <a:pt x="1166" y="1757"/>
                  </a:cubicBezTo>
                  <a:cubicBezTo>
                    <a:pt x="1364" y="1905"/>
                    <a:pt x="1575" y="2030"/>
                    <a:pt x="1791" y="2127"/>
                  </a:cubicBezTo>
                  <a:cubicBezTo>
                    <a:pt x="1995" y="2206"/>
                    <a:pt x="2205" y="2263"/>
                    <a:pt x="2415" y="2297"/>
                  </a:cubicBezTo>
                  <a:cubicBezTo>
                    <a:pt x="2512" y="2308"/>
                    <a:pt x="2609" y="2314"/>
                    <a:pt x="2706" y="2314"/>
                  </a:cubicBezTo>
                  <a:cubicBezTo>
                    <a:pt x="2808" y="2314"/>
                    <a:pt x="2905" y="2308"/>
                    <a:pt x="3001" y="2297"/>
                  </a:cubicBezTo>
                  <a:cubicBezTo>
                    <a:pt x="3205" y="2263"/>
                    <a:pt x="3410" y="2206"/>
                    <a:pt x="3609" y="2127"/>
                  </a:cubicBezTo>
                  <a:cubicBezTo>
                    <a:pt x="3695" y="2093"/>
                    <a:pt x="3779" y="2046"/>
                    <a:pt x="3871" y="1996"/>
                  </a:cubicBezTo>
                  <a:lnTo>
                    <a:pt x="3882" y="1991"/>
                  </a:lnTo>
                  <a:cubicBezTo>
                    <a:pt x="3876" y="1865"/>
                    <a:pt x="3882" y="1745"/>
                    <a:pt x="3894" y="1626"/>
                  </a:cubicBezTo>
                  <a:lnTo>
                    <a:pt x="3894" y="1626"/>
                  </a:lnTo>
                  <a:cubicBezTo>
                    <a:pt x="3672" y="1711"/>
                    <a:pt x="3485" y="1774"/>
                    <a:pt x="3302" y="1820"/>
                  </a:cubicBezTo>
                  <a:cubicBezTo>
                    <a:pt x="3097" y="1865"/>
                    <a:pt x="2893" y="1894"/>
                    <a:pt x="2694" y="1894"/>
                  </a:cubicBezTo>
                  <a:lnTo>
                    <a:pt x="2672" y="1894"/>
                  </a:lnTo>
                  <a:cubicBezTo>
                    <a:pt x="2473" y="1881"/>
                    <a:pt x="2268" y="1854"/>
                    <a:pt x="2064" y="1797"/>
                  </a:cubicBezTo>
                  <a:cubicBezTo>
                    <a:pt x="1830" y="1729"/>
                    <a:pt x="1610" y="1632"/>
                    <a:pt x="1393" y="1506"/>
                  </a:cubicBezTo>
                  <a:cubicBezTo>
                    <a:pt x="1138" y="1348"/>
                    <a:pt x="894" y="1155"/>
                    <a:pt x="671" y="921"/>
                  </a:cubicBezTo>
                  <a:cubicBezTo>
                    <a:pt x="416" y="654"/>
                    <a:pt x="194" y="347"/>
                    <a:pt x="7" y="6"/>
                  </a:cubicBezTo>
                  <a:cubicBezTo>
                    <a:pt x="3" y="6"/>
                    <a:pt x="2" y="5"/>
                    <a:pt x="1" y="3"/>
                  </a:cubicBezTo>
                  <a:close/>
                  <a:moveTo>
                    <a:pt x="4814" y="1251"/>
                  </a:moveTo>
                  <a:cubicBezTo>
                    <a:pt x="4802" y="1251"/>
                    <a:pt x="4791" y="1257"/>
                    <a:pt x="4786" y="1257"/>
                  </a:cubicBezTo>
                  <a:cubicBezTo>
                    <a:pt x="4610" y="1325"/>
                    <a:pt x="4432" y="1399"/>
                    <a:pt x="4257" y="1472"/>
                  </a:cubicBezTo>
                  <a:cubicBezTo>
                    <a:pt x="4212" y="1490"/>
                    <a:pt x="4172" y="1513"/>
                    <a:pt x="4126" y="1530"/>
                  </a:cubicBezTo>
                  <a:cubicBezTo>
                    <a:pt x="4098" y="1757"/>
                    <a:pt x="4098" y="1978"/>
                    <a:pt x="4126" y="2188"/>
                  </a:cubicBezTo>
                  <a:cubicBezTo>
                    <a:pt x="4160" y="2393"/>
                    <a:pt x="4212" y="2587"/>
                    <a:pt x="4285" y="2775"/>
                  </a:cubicBezTo>
                  <a:cubicBezTo>
                    <a:pt x="4371" y="2967"/>
                    <a:pt x="4479" y="3155"/>
                    <a:pt x="4610" y="3326"/>
                  </a:cubicBezTo>
                  <a:cubicBezTo>
                    <a:pt x="4746" y="3502"/>
                    <a:pt x="4910" y="3661"/>
                    <a:pt x="5087" y="3803"/>
                  </a:cubicBezTo>
                  <a:cubicBezTo>
                    <a:pt x="5303" y="3961"/>
                    <a:pt x="5536" y="4098"/>
                    <a:pt x="5785" y="4212"/>
                  </a:cubicBezTo>
                  <a:cubicBezTo>
                    <a:pt x="5785" y="3939"/>
                    <a:pt x="5809" y="3672"/>
                    <a:pt x="5854" y="3405"/>
                  </a:cubicBezTo>
                  <a:cubicBezTo>
                    <a:pt x="5871" y="3292"/>
                    <a:pt x="5893" y="3184"/>
                    <a:pt x="5922" y="3069"/>
                  </a:cubicBezTo>
                  <a:cubicBezTo>
                    <a:pt x="5785" y="2979"/>
                    <a:pt x="5667" y="2877"/>
                    <a:pt x="5552" y="2757"/>
                  </a:cubicBezTo>
                  <a:cubicBezTo>
                    <a:pt x="5405" y="2604"/>
                    <a:pt x="5274" y="2427"/>
                    <a:pt x="5172" y="2235"/>
                  </a:cubicBezTo>
                  <a:cubicBezTo>
                    <a:pt x="5075" y="2046"/>
                    <a:pt x="5001" y="1854"/>
                    <a:pt x="4951" y="1655"/>
                  </a:cubicBezTo>
                  <a:cubicBezTo>
                    <a:pt x="4928" y="1553"/>
                    <a:pt x="4910" y="1451"/>
                    <a:pt x="4899" y="1330"/>
                  </a:cubicBezTo>
                  <a:cubicBezTo>
                    <a:pt x="4899" y="1285"/>
                    <a:pt x="4859" y="1251"/>
                    <a:pt x="4814" y="125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932758" y="384002"/>
              <a:ext cx="1151523" cy="557378"/>
            </a:xfrm>
            <a:custGeom>
              <a:avLst/>
              <a:gdLst/>
              <a:ahLst/>
              <a:cxnLst/>
              <a:rect l="l" t="t" r="r" b="b"/>
              <a:pathLst>
                <a:path w="22957" h="11112" extrusionOk="0">
                  <a:moveTo>
                    <a:pt x="10580" y="375"/>
                  </a:moveTo>
                  <a:cubicBezTo>
                    <a:pt x="10792" y="375"/>
                    <a:pt x="10984" y="386"/>
                    <a:pt x="11177" y="410"/>
                  </a:cubicBezTo>
                  <a:cubicBezTo>
                    <a:pt x="11542" y="461"/>
                    <a:pt x="11893" y="557"/>
                    <a:pt x="12211" y="688"/>
                  </a:cubicBezTo>
                  <a:cubicBezTo>
                    <a:pt x="12478" y="808"/>
                    <a:pt x="12717" y="944"/>
                    <a:pt x="12927" y="1109"/>
                  </a:cubicBezTo>
                  <a:cubicBezTo>
                    <a:pt x="13092" y="1233"/>
                    <a:pt x="13234" y="1382"/>
                    <a:pt x="13359" y="1535"/>
                  </a:cubicBezTo>
                  <a:cubicBezTo>
                    <a:pt x="13478" y="1694"/>
                    <a:pt x="13587" y="1886"/>
                    <a:pt x="13690" y="2120"/>
                  </a:cubicBezTo>
                  <a:cubicBezTo>
                    <a:pt x="13695" y="2137"/>
                    <a:pt x="13706" y="2154"/>
                    <a:pt x="13711" y="2171"/>
                  </a:cubicBezTo>
                  <a:lnTo>
                    <a:pt x="13717" y="2188"/>
                  </a:lnTo>
                  <a:cubicBezTo>
                    <a:pt x="13735" y="2240"/>
                    <a:pt x="13751" y="2285"/>
                    <a:pt x="13774" y="2324"/>
                  </a:cubicBezTo>
                  <a:cubicBezTo>
                    <a:pt x="13797" y="2376"/>
                    <a:pt x="13848" y="2392"/>
                    <a:pt x="13894" y="2392"/>
                  </a:cubicBezTo>
                  <a:lnTo>
                    <a:pt x="13928" y="2392"/>
                  </a:lnTo>
                  <a:cubicBezTo>
                    <a:pt x="13962" y="2382"/>
                    <a:pt x="13996" y="2358"/>
                    <a:pt x="14013" y="2324"/>
                  </a:cubicBezTo>
                  <a:cubicBezTo>
                    <a:pt x="14030" y="2290"/>
                    <a:pt x="14030" y="2256"/>
                    <a:pt x="14024" y="2216"/>
                  </a:cubicBezTo>
                  <a:cubicBezTo>
                    <a:pt x="14018" y="2171"/>
                    <a:pt x="14013" y="2132"/>
                    <a:pt x="14007" y="2091"/>
                  </a:cubicBezTo>
                  <a:cubicBezTo>
                    <a:pt x="14030" y="2080"/>
                    <a:pt x="14052" y="2069"/>
                    <a:pt x="14075" y="2057"/>
                  </a:cubicBezTo>
                  <a:cubicBezTo>
                    <a:pt x="14365" y="1938"/>
                    <a:pt x="14695" y="1852"/>
                    <a:pt x="15053" y="1802"/>
                  </a:cubicBezTo>
                  <a:cubicBezTo>
                    <a:pt x="15263" y="1779"/>
                    <a:pt x="15473" y="1762"/>
                    <a:pt x="15678" y="1762"/>
                  </a:cubicBezTo>
                  <a:cubicBezTo>
                    <a:pt x="15888" y="1762"/>
                    <a:pt x="16092" y="1773"/>
                    <a:pt x="16297" y="1802"/>
                  </a:cubicBezTo>
                  <a:cubicBezTo>
                    <a:pt x="16667" y="1852"/>
                    <a:pt x="17008" y="1944"/>
                    <a:pt x="17314" y="2069"/>
                  </a:cubicBezTo>
                  <a:cubicBezTo>
                    <a:pt x="17542" y="2166"/>
                    <a:pt x="17752" y="2285"/>
                    <a:pt x="17934" y="2427"/>
                  </a:cubicBezTo>
                  <a:cubicBezTo>
                    <a:pt x="18070" y="2534"/>
                    <a:pt x="18195" y="2660"/>
                    <a:pt x="18298" y="2791"/>
                  </a:cubicBezTo>
                  <a:cubicBezTo>
                    <a:pt x="18400" y="2922"/>
                    <a:pt x="18484" y="3069"/>
                    <a:pt x="18553" y="3228"/>
                  </a:cubicBezTo>
                  <a:cubicBezTo>
                    <a:pt x="18599" y="3331"/>
                    <a:pt x="18633" y="3433"/>
                    <a:pt x="18655" y="3535"/>
                  </a:cubicBezTo>
                  <a:cubicBezTo>
                    <a:pt x="18689" y="3648"/>
                    <a:pt x="18707" y="3762"/>
                    <a:pt x="18718" y="3864"/>
                  </a:cubicBezTo>
                  <a:lnTo>
                    <a:pt x="18723" y="3876"/>
                  </a:lnTo>
                  <a:cubicBezTo>
                    <a:pt x="18735" y="3961"/>
                    <a:pt x="18741" y="4041"/>
                    <a:pt x="18746" y="4120"/>
                  </a:cubicBezTo>
                  <a:cubicBezTo>
                    <a:pt x="18746" y="4178"/>
                    <a:pt x="18786" y="4223"/>
                    <a:pt x="18838" y="4239"/>
                  </a:cubicBezTo>
                  <a:cubicBezTo>
                    <a:pt x="18849" y="4246"/>
                    <a:pt x="18859" y="4246"/>
                    <a:pt x="18872" y="4246"/>
                  </a:cubicBezTo>
                  <a:cubicBezTo>
                    <a:pt x="18894" y="4246"/>
                    <a:pt x="18917" y="4239"/>
                    <a:pt x="18933" y="4228"/>
                  </a:cubicBezTo>
                  <a:cubicBezTo>
                    <a:pt x="18962" y="4212"/>
                    <a:pt x="18990" y="4183"/>
                    <a:pt x="18990" y="4154"/>
                  </a:cubicBezTo>
                  <a:lnTo>
                    <a:pt x="19001" y="4097"/>
                  </a:lnTo>
                  <a:cubicBezTo>
                    <a:pt x="19008" y="4034"/>
                    <a:pt x="19019" y="3973"/>
                    <a:pt x="19025" y="3910"/>
                  </a:cubicBezTo>
                  <a:cubicBezTo>
                    <a:pt x="19030" y="3858"/>
                    <a:pt x="19030" y="3808"/>
                    <a:pt x="19030" y="3756"/>
                  </a:cubicBezTo>
                  <a:lnTo>
                    <a:pt x="19035" y="3756"/>
                  </a:lnTo>
                  <a:cubicBezTo>
                    <a:pt x="19087" y="3728"/>
                    <a:pt x="19145" y="3700"/>
                    <a:pt x="19195" y="3677"/>
                  </a:cubicBezTo>
                  <a:cubicBezTo>
                    <a:pt x="19383" y="3598"/>
                    <a:pt x="19581" y="3546"/>
                    <a:pt x="19780" y="3518"/>
                  </a:cubicBezTo>
                  <a:cubicBezTo>
                    <a:pt x="19871" y="3507"/>
                    <a:pt x="19963" y="3501"/>
                    <a:pt x="20053" y="3501"/>
                  </a:cubicBezTo>
                  <a:cubicBezTo>
                    <a:pt x="20150" y="3501"/>
                    <a:pt x="20246" y="3507"/>
                    <a:pt x="20338" y="3518"/>
                  </a:cubicBezTo>
                  <a:lnTo>
                    <a:pt x="20349" y="3518"/>
                  </a:lnTo>
                  <a:cubicBezTo>
                    <a:pt x="20564" y="3552"/>
                    <a:pt x="20769" y="3609"/>
                    <a:pt x="20962" y="3693"/>
                  </a:cubicBezTo>
                  <a:lnTo>
                    <a:pt x="20979" y="3693"/>
                  </a:lnTo>
                  <a:cubicBezTo>
                    <a:pt x="21178" y="3785"/>
                    <a:pt x="21377" y="3905"/>
                    <a:pt x="21565" y="4041"/>
                  </a:cubicBezTo>
                  <a:cubicBezTo>
                    <a:pt x="21770" y="4199"/>
                    <a:pt x="21951" y="4382"/>
                    <a:pt x="22111" y="4587"/>
                  </a:cubicBezTo>
                  <a:cubicBezTo>
                    <a:pt x="22258" y="4784"/>
                    <a:pt x="22389" y="5001"/>
                    <a:pt x="22479" y="5222"/>
                  </a:cubicBezTo>
                  <a:cubicBezTo>
                    <a:pt x="22565" y="5427"/>
                    <a:pt x="22628" y="5644"/>
                    <a:pt x="22656" y="5854"/>
                  </a:cubicBezTo>
                  <a:cubicBezTo>
                    <a:pt x="22678" y="6035"/>
                    <a:pt x="22678" y="6211"/>
                    <a:pt x="22656" y="6399"/>
                  </a:cubicBezTo>
                  <a:cubicBezTo>
                    <a:pt x="22633" y="6575"/>
                    <a:pt x="22581" y="6751"/>
                    <a:pt x="22513" y="6916"/>
                  </a:cubicBezTo>
                  <a:cubicBezTo>
                    <a:pt x="22445" y="7076"/>
                    <a:pt x="22355" y="7228"/>
                    <a:pt x="22247" y="7370"/>
                  </a:cubicBezTo>
                  <a:cubicBezTo>
                    <a:pt x="22122" y="7524"/>
                    <a:pt x="21974" y="7672"/>
                    <a:pt x="21804" y="7808"/>
                  </a:cubicBezTo>
                  <a:cubicBezTo>
                    <a:pt x="21592" y="7967"/>
                    <a:pt x="21354" y="8104"/>
                    <a:pt x="21093" y="8222"/>
                  </a:cubicBezTo>
                  <a:cubicBezTo>
                    <a:pt x="20792" y="8342"/>
                    <a:pt x="20480" y="8432"/>
                    <a:pt x="20155" y="8479"/>
                  </a:cubicBezTo>
                  <a:cubicBezTo>
                    <a:pt x="20002" y="8501"/>
                    <a:pt x="19848" y="8507"/>
                    <a:pt x="19701" y="8507"/>
                  </a:cubicBezTo>
                  <a:cubicBezTo>
                    <a:pt x="19565" y="8507"/>
                    <a:pt x="19428" y="8501"/>
                    <a:pt x="19303" y="8484"/>
                  </a:cubicBezTo>
                  <a:cubicBezTo>
                    <a:pt x="19161" y="8467"/>
                    <a:pt x="19025" y="8432"/>
                    <a:pt x="18888" y="8398"/>
                  </a:cubicBezTo>
                  <a:cubicBezTo>
                    <a:pt x="18825" y="8377"/>
                    <a:pt x="18757" y="8353"/>
                    <a:pt x="18684" y="8330"/>
                  </a:cubicBezTo>
                  <a:cubicBezTo>
                    <a:pt x="18660" y="8319"/>
                    <a:pt x="18644" y="8314"/>
                    <a:pt x="18610" y="8296"/>
                  </a:cubicBezTo>
                  <a:lnTo>
                    <a:pt x="18536" y="8269"/>
                  </a:lnTo>
                  <a:cubicBezTo>
                    <a:pt x="18581" y="8138"/>
                    <a:pt x="18610" y="8018"/>
                    <a:pt x="18626" y="7899"/>
                  </a:cubicBezTo>
                  <a:cubicBezTo>
                    <a:pt x="18633" y="7860"/>
                    <a:pt x="18633" y="7831"/>
                    <a:pt x="18615" y="7797"/>
                  </a:cubicBezTo>
                  <a:cubicBezTo>
                    <a:pt x="18599" y="7768"/>
                    <a:pt x="18570" y="7745"/>
                    <a:pt x="18536" y="7740"/>
                  </a:cubicBezTo>
                  <a:cubicBezTo>
                    <a:pt x="18524" y="7734"/>
                    <a:pt x="18513" y="7734"/>
                    <a:pt x="18502" y="7734"/>
                  </a:cubicBezTo>
                  <a:cubicBezTo>
                    <a:pt x="18450" y="7734"/>
                    <a:pt x="18400" y="7774"/>
                    <a:pt x="18377" y="7831"/>
                  </a:cubicBezTo>
                  <a:cubicBezTo>
                    <a:pt x="18360" y="7887"/>
                    <a:pt x="18343" y="7950"/>
                    <a:pt x="18326" y="8012"/>
                  </a:cubicBezTo>
                  <a:cubicBezTo>
                    <a:pt x="18314" y="8052"/>
                    <a:pt x="18303" y="8092"/>
                    <a:pt x="18285" y="8132"/>
                  </a:cubicBezTo>
                  <a:cubicBezTo>
                    <a:pt x="18269" y="8194"/>
                    <a:pt x="18240" y="8269"/>
                    <a:pt x="18206" y="8348"/>
                  </a:cubicBezTo>
                  <a:cubicBezTo>
                    <a:pt x="18088" y="8637"/>
                    <a:pt x="17928" y="8910"/>
                    <a:pt x="17729" y="9161"/>
                  </a:cubicBezTo>
                  <a:cubicBezTo>
                    <a:pt x="17542" y="9405"/>
                    <a:pt x="17314" y="9633"/>
                    <a:pt x="17058" y="9830"/>
                  </a:cubicBezTo>
                  <a:cubicBezTo>
                    <a:pt x="16746" y="10069"/>
                    <a:pt x="16399" y="10274"/>
                    <a:pt x="16024" y="10433"/>
                  </a:cubicBezTo>
                  <a:cubicBezTo>
                    <a:pt x="15615" y="10609"/>
                    <a:pt x="15177" y="10724"/>
                    <a:pt x="14729" y="10792"/>
                  </a:cubicBezTo>
                  <a:lnTo>
                    <a:pt x="14712" y="10792"/>
                  </a:lnTo>
                  <a:cubicBezTo>
                    <a:pt x="14508" y="10814"/>
                    <a:pt x="14296" y="10831"/>
                    <a:pt x="14092" y="10831"/>
                  </a:cubicBezTo>
                  <a:cubicBezTo>
                    <a:pt x="13876" y="10831"/>
                    <a:pt x="13661" y="10814"/>
                    <a:pt x="13451" y="10785"/>
                  </a:cubicBezTo>
                  <a:cubicBezTo>
                    <a:pt x="13035" y="10729"/>
                    <a:pt x="12638" y="10621"/>
                    <a:pt x="12279" y="10467"/>
                  </a:cubicBezTo>
                  <a:cubicBezTo>
                    <a:pt x="11996" y="10342"/>
                    <a:pt x="11734" y="10194"/>
                    <a:pt x="11513" y="10024"/>
                  </a:cubicBezTo>
                  <a:cubicBezTo>
                    <a:pt x="11330" y="9877"/>
                    <a:pt x="11172" y="9717"/>
                    <a:pt x="11036" y="9547"/>
                  </a:cubicBezTo>
                  <a:cubicBezTo>
                    <a:pt x="10921" y="9394"/>
                    <a:pt x="10819" y="9223"/>
                    <a:pt x="10745" y="9046"/>
                  </a:cubicBezTo>
                  <a:cubicBezTo>
                    <a:pt x="10723" y="8990"/>
                    <a:pt x="10700" y="8933"/>
                    <a:pt x="10682" y="8876"/>
                  </a:cubicBezTo>
                  <a:cubicBezTo>
                    <a:pt x="10661" y="8814"/>
                    <a:pt x="10609" y="8773"/>
                    <a:pt x="10546" y="8773"/>
                  </a:cubicBezTo>
                  <a:cubicBezTo>
                    <a:pt x="10535" y="8773"/>
                    <a:pt x="10524" y="8773"/>
                    <a:pt x="10512" y="8780"/>
                  </a:cubicBezTo>
                  <a:cubicBezTo>
                    <a:pt x="10456" y="8797"/>
                    <a:pt x="10416" y="8848"/>
                    <a:pt x="10410" y="8899"/>
                  </a:cubicBezTo>
                  <a:lnTo>
                    <a:pt x="10410" y="8904"/>
                  </a:lnTo>
                  <a:lnTo>
                    <a:pt x="10410" y="8910"/>
                  </a:lnTo>
                  <a:cubicBezTo>
                    <a:pt x="10382" y="8967"/>
                    <a:pt x="10354" y="9019"/>
                    <a:pt x="10325" y="9075"/>
                  </a:cubicBezTo>
                  <a:cubicBezTo>
                    <a:pt x="10291" y="9143"/>
                    <a:pt x="10262" y="9211"/>
                    <a:pt x="10223" y="9274"/>
                  </a:cubicBezTo>
                  <a:cubicBezTo>
                    <a:pt x="10149" y="9416"/>
                    <a:pt x="10069" y="9547"/>
                    <a:pt x="9984" y="9660"/>
                  </a:cubicBezTo>
                  <a:cubicBezTo>
                    <a:pt x="9871" y="9803"/>
                    <a:pt x="9728" y="9939"/>
                    <a:pt x="9564" y="10069"/>
                  </a:cubicBezTo>
                  <a:cubicBezTo>
                    <a:pt x="9370" y="10212"/>
                    <a:pt x="9166" y="10331"/>
                    <a:pt x="8944" y="10428"/>
                  </a:cubicBezTo>
                  <a:cubicBezTo>
                    <a:pt x="8683" y="10535"/>
                    <a:pt x="8410" y="10609"/>
                    <a:pt x="8125" y="10649"/>
                  </a:cubicBezTo>
                  <a:cubicBezTo>
                    <a:pt x="7973" y="10666"/>
                    <a:pt x="7819" y="10677"/>
                    <a:pt x="7666" y="10677"/>
                  </a:cubicBezTo>
                  <a:cubicBezTo>
                    <a:pt x="7506" y="10677"/>
                    <a:pt x="7341" y="10666"/>
                    <a:pt x="7183" y="10643"/>
                  </a:cubicBezTo>
                  <a:cubicBezTo>
                    <a:pt x="6864" y="10598"/>
                    <a:pt x="6552" y="10512"/>
                    <a:pt x="6257" y="10394"/>
                  </a:cubicBezTo>
                  <a:cubicBezTo>
                    <a:pt x="6001" y="10280"/>
                    <a:pt x="5757" y="10144"/>
                    <a:pt x="5541" y="9979"/>
                  </a:cubicBezTo>
                  <a:cubicBezTo>
                    <a:pt x="5364" y="9837"/>
                    <a:pt x="5200" y="9678"/>
                    <a:pt x="5064" y="9502"/>
                  </a:cubicBezTo>
                  <a:cubicBezTo>
                    <a:pt x="4933" y="9331"/>
                    <a:pt x="4825" y="9143"/>
                    <a:pt x="4739" y="8951"/>
                  </a:cubicBezTo>
                  <a:cubicBezTo>
                    <a:pt x="4666" y="8763"/>
                    <a:pt x="4614" y="8569"/>
                    <a:pt x="4580" y="8364"/>
                  </a:cubicBezTo>
                  <a:cubicBezTo>
                    <a:pt x="4552" y="8132"/>
                    <a:pt x="4552" y="7894"/>
                    <a:pt x="4586" y="7648"/>
                  </a:cubicBezTo>
                  <a:cubicBezTo>
                    <a:pt x="4592" y="7621"/>
                    <a:pt x="4569" y="7587"/>
                    <a:pt x="4552" y="7569"/>
                  </a:cubicBezTo>
                  <a:cubicBezTo>
                    <a:pt x="4535" y="7546"/>
                    <a:pt x="4506" y="7535"/>
                    <a:pt x="4472" y="7535"/>
                  </a:cubicBezTo>
                  <a:cubicBezTo>
                    <a:pt x="4443" y="7535"/>
                    <a:pt x="4416" y="7546"/>
                    <a:pt x="4398" y="7569"/>
                  </a:cubicBezTo>
                  <a:cubicBezTo>
                    <a:pt x="4370" y="7592"/>
                    <a:pt x="4364" y="7621"/>
                    <a:pt x="4364" y="7648"/>
                  </a:cubicBezTo>
                  <a:cubicBezTo>
                    <a:pt x="4341" y="7819"/>
                    <a:pt x="4330" y="7989"/>
                    <a:pt x="4336" y="8160"/>
                  </a:cubicBezTo>
                  <a:lnTo>
                    <a:pt x="4336" y="8167"/>
                  </a:lnTo>
                  <a:lnTo>
                    <a:pt x="4325" y="8172"/>
                  </a:lnTo>
                  <a:cubicBezTo>
                    <a:pt x="4233" y="8222"/>
                    <a:pt x="4149" y="8269"/>
                    <a:pt x="4063" y="8303"/>
                  </a:cubicBezTo>
                  <a:cubicBezTo>
                    <a:pt x="3864" y="8382"/>
                    <a:pt x="3659" y="8439"/>
                    <a:pt x="3455" y="8473"/>
                  </a:cubicBezTo>
                  <a:cubicBezTo>
                    <a:pt x="3359" y="8484"/>
                    <a:pt x="3262" y="8490"/>
                    <a:pt x="3160" y="8490"/>
                  </a:cubicBezTo>
                  <a:cubicBezTo>
                    <a:pt x="3063" y="8490"/>
                    <a:pt x="2966" y="8484"/>
                    <a:pt x="2869" y="8473"/>
                  </a:cubicBezTo>
                  <a:cubicBezTo>
                    <a:pt x="2659" y="8439"/>
                    <a:pt x="2449" y="8382"/>
                    <a:pt x="2245" y="8303"/>
                  </a:cubicBezTo>
                  <a:cubicBezTo>
                    <a:pt x="2029" y="8206"/>
                    <a:pt x="1818" y="8081"/>
                    <a:pt x="1620" y="7933"/>
                  </a:cubicBezTo>
                  <a:cubicBezTo>
                    <a:pt x="1403" y="7763"/>
                    <a:pt x="1211" y="7569"/>
                    <a:pt x="1041" y="7354"/>
                  </a:cubicBezTo>
                  <a:cubicBezTo>
                    <a:pt x="858" y="7115"/>
                    <a:pt x="705" y="6853"/>
                    <a:pt x="591" y="6581"/>
                  </a:cubicBezTo>
                  <a:cubicBezTo>
                    <a:pt x="488" y="6331"/>
                    <a:pt x="415" y="6069"/>
                    <a:pt x="375" y="5807"/>
                  </a:cubicBezTo>
                  <a:cubicBezTo>
                    <a:pt x="347" y="5563"/>
                    <a:pt x="347" y="5319"/>
                    <a:pt x="375" y="5086"/>
                  </a:cubicBezTo>
                  <a:cubicBezTo>
                    <a:pt x="404" y="4865"/>
                    <a:pt x="467" y="4648"/>
                    <a:pt x="551" y="4450"/>
                  </a:cubicBezTo>
                  <a:cubicBezTo>
                    <a:pt x="632" y="4262"/>
                    <a:pt x="739" y="4081"/>
                    <a:pt x="863" y="3916"/>
                  </a:cubicBezTo>
                  <a:cubicBezTo>
                    <a:pt x="994" y="3751"/>
                    <a:pt x="1154" y="3591"/>
                    <a:pt x="1335" y="3449"/>
                  </a:cubicBezTo>
                  <a:cubicBezTo>
                    <a:pt x="1563" y="3279"/>
                    <a:pt x="1818" y="3132"/>
                    <a:pt x="2091" y="3012"/>
                  </a:cubicBezTo>
                  <a:cubicBezTo>
                    <a:pt x="2421" y="2875"/>
                    <a:pt x="2767" y="2780"/>
                    <a:pt x="3120" y="2728"/>
                  </a:cubicBezTo>
                  <a:cubicBezTo>
                    <a:pt x="3284" y="2705"/>
                    <a:pt x="3455" y="2694"/>
                    <a:pt x="3620" y="2694"/>
                  </a:cubicBezTo>
                  <a:cubicBezTo>
                    <a:pt x="3761" y="2694"/>
                    <a:pt x="3905" y="2705"/>
                    <a:pt x="4046" y="2717"/>
                  </a:cubicBezTo>
                  <a:cubicBezTo>
                    <a:pt x="4273" y="2751"/>
                    <a:pt x="4495" y="2814"/>
                    <a:pt x="4694" y="2893"/>
                  </a:cubicBezTo>
                  <a:cubicBezTo>
                    <a:pt x="4876" y="2967"/>
                    <a:pt x="5041" y="3069"/>
                    <a:pt x="5193" y="3177"/>
                  </a:cubicBezTo>
                  <a:cubicBezTo>
                    <a:pt x="5308" y="3273"/>
                    <a:pt x="5427" y="3387"/>
                    <a:pt x="5547" y="3523"/>
                  </a:cubicBezTo>
                  <a:cubicBezTo>
                    <a:pt x="5568" y="3552"/>
                    <a:pt x="5609" y="3569"/>
                    <a:pt x="5649" y="3569"/>
                  </a:cubicBezTo>
                  <a:cubicBezTo>
                    <a:pt x="5677" y="3569"/>
                    <a:pt x="5705" y="3557"/>
                    <a:pt x="5733" y="3546"/>
                  </a:cubicBezTo>
                  <a:cubicBezTo>
                    <a:pt x="5767" y="3523"/>
                    <a:pt x="5796" y="3483"/>
                    <a:pt x="5807" y="3444"/>
                  </a:cubicBezTo>
                  <a:cubicBezTo>
                    <a:pt x="5814" y="3404"/>
                    <a:pt x="5807" y="3365"/>
                    <a:pt x="5785" y="3336"/>
                  </a:cubicBezTo>
                  <a:cubicBezTo>
                    <a:pt x="5733" y="3250"/>
                    <a:pt x="5665" y="3166"/>
                    <a:pt x="5592" y="3087"/>
                  </a:cubicBezTo>
                  <a:cubicBezTo>
                    <a:pt x="5705" y="2875"/>
                    <a:pt x="5836" y="2671"/>
                    <a:pt x="5984" y="2473"/>
                  </a:cubicBezTo>
                  <a:cubicBezTo>
                    <a:pt x="6194" y="2206"/>
                    <a:pt x="6433" y="1955"/>
                    <a:pt x="6693" y="1734"/>
                  </a:cubicBezTo>
                  <a:cubicBezTo>
                    <a:pt x="6756" y="1676"/>
                    <a:pt x="6824" y="1621"/>
                    <a:pt x="6893" y="1569"/>
                  </a:cubicBezTo>
                  <a:lnTo>
                    <a:pt x="6887" y="1569"/>
                  </a:lnTo>
                  <a:cubicBezTo>
                    <a:pt x="7251" y="1285"/>
                    <a:pt x="7655" y="1052"/>
                    <a:pt x="8075" y="870"/>
                  </a:cubicBezTo>
                  <a:cubicBezTo>
                    <a:pt x="8592" y="659"/>
                    <a:pt x="9143" y="512"/>
                    <a:pt x="9722" y="427"/>
                  </a:cubicBezTo>
                  <a:cubicBezTo>
                    <a:pt x="9979" y="399"/>
                    <a:pt x="10234" y="375"/>
                    <a:pt x="10478" y="375"/>
                  </a:cubicBezTo>
                  <a:close/>
                  <a:moveTo>
                    <a:pt x="10598" y="0"/>
                  </a:moveTo>
                  <a:cubicBezTo>
                    <a:pt x="10262" y="11"/>
                    <a:pt x="9927" y="45"/>
                    <a:pt x="9604" y="97"/>
                  </a:cubicBezTo>
                  <a:cubicBezTo>
                    <a:pt x="9285" y="148"/>
                    <a:pt x="8972" y="223"/>
                    <a:pt x="8665" y="318"/>
                  </a:cubicBezTo>
                  <a:cubicBezTo>
                    <a:pt x="8359" y="420"/>
                    <a:pt x="8057" y="546"/>
                    <a:pt x="7768" y="688"/>
                  </a:cubicBezTo>
                  <a:cubicBezTo>
                    <a:pt x="7262" y="944"/>
                    <a:pt x="6790" y="1267"/>
                    <a:pt x="6381" y="1660"/>
                  </a:cubicBezTo>
                  <a:cubicBezTo>
                    <a:pt x="6001" y="2030"/>
                    <a:pt x="5683" y="2461"/>
                    <a:pt x="5427" y="2932"/>
                  </a:cubicBezTo>
                  <a:cubicBezTo>
                    <a:pt x="5324" y="2841"/>
                    <a:pt x="5217" y="2762"/>
                    <a:pt x="5103" y="2694"/>
                  </a:cubicBezTo>
                  <a:cubicBezTo>
                    <a:pt x="4836" y="2534"/>
                    <a:pt x="4540" y="2432"/>
                    <a:pt x="4239" y="2382"/>
                  </a:cubicBezTo>
                  <a:cubicBezTo>
                    <a:pt x="4041" y="2347"/>
                    <a:pt x="3836" y="2330"/>
                    <a:pt x="3637" y="2330"/>
                  </a:cubicBezTo>
                  <a:cubicBezTo>
                    <a:pt x="3194" y="2330"/>
                    <a:pt x="2751" y="2410"/>
                    <a:pt x="2329" y="2552"/>
                  </a:cubicBezTo>
                  <a:cubicBezTo>
                    <a:pt x="2023" y="2660"/>
                    <a:pt x="1733" y="2796"/>
                    <a:pt x="1461" y="2967"/>
                  </a:cubicBezTo>
                  <a:cubicBezTo>
                    <a:pt x="1204" y="3132"/>
                    <a:pt x="960" y="3325"/>
                    <a:pt x="750" y="3546"/>
                  </a:cubicBezTo>
                  <a:cubicBezTo>
                    <a:pt x="546" y="3774"/>
                    <a:pt x="370" y="4029"/>
                    <a:pt x="250" y="4314"/>
                  </a:cubicBezTo>
                  <a:cubicBezTo>
                    <a:pt x="188" y="4456"/>
                    <a:pt x="137" y="4603"/>
                    <a:pt x="97" y="4750"/>
                  </a:cubicBezTo>
                  <a:cubicBezTo>
                    <a:pt x="63" y="4899"/>
                    <a:pt x="40" y="5052"/>
                    <a:pt x="23" y="5206"/>
                  </a:cubicBezTo>
                  <a:cubicBezTo>
                    <a:pt x="0" y="5500"/>
                    <a:pt x="23" y="5802"/>
                    <a:pt x="86" y="6087"/>
                  </a:cubicBezTo>
                  <a:cubicBezTo>
                    <a:pt x="147" y="6381"/>
                    <a:pt x="250" y="6660"/>
                    <a:pt x="381" y="6927"/>
                  </a:cubicBezTo>
                  <a:cubicBezTo>
                    <a:pt x="642" y="7461"/>
                    <a:pt x="1046" y="7921"/>
                    <a:pt x="1529" y="8262"/>
                  </a:cubicBezTo>
                  <a:cubicBezTo>
                    <a:pt x="1733" y="8405"/>
                    <a:pt x="1954" y="8524"/>
                    <a:pt x="2188" y="8615"/>
                  </a:cubicBezTo>
                  <a:cubicBezTo>
                    <a:pt x="2426" y="8705"/>
                    <a:pt x="2677" y="8757"/>
                    <a:pt x="2932" y="8780"/>
                  </a:cubicBezTo>
                  <a:cubicBezTo>
                    <a:pt x="2996" y="8786"/>
                    <a:pt x="3061" y="8789"/>
                    <a:pt x="3125" y="8789"/>
                  </a:cubicBezTo>
                  <a:cubicBezTo>
                    <a:pt x="3313" y="8789"/>
                    <a:pt x="3502" y="8766"/>
                    <a:pt x="3688" y="8723"/>
                  </a:cubicBezTo>
                  <a:cubicBezTo>
                    <a:pt x="3921" y="8671"/>
                    <a:pt x="4149" y="8581"/>
                    <a:pt x="4364" y="8467"/>
                  </a:cubicBezTo>
                  <a:cubicBezTo>
                    <a:pt x="4393" y="8678"/>
                    <a:pt x="4450" y="8888"/>
                    <a:pt x="4529" y="9087"/>
                  </a:cubicBezTo>
                  <a:cubicBezTo>
                    <a:pt x="4621" y="9297"/>
                    <a:pt x="4734" y="9496"/>
                    <a:pt x="4876" y="9678"/>
                  </a:cubicBezTo>
                  <a:cubicBezTo>
                    <a:pt x="5017" y="9859"/>
                    <a:pt x="5177" y="10024"/>
                    <a:pt x="5353" y="10171"/>
                  </a:cubicBezTo>
                  <a:cubicBezTo>
                    <a:pt x="5722" y="10467"/>
                    <a:pt x="6148" y="10683"/>
                    <a:pt x="6603" y="10819"/>
                  </a:cubicBezTo>
                  <a:cubicBezTo>
                    <a:pt x="6952" y="10918"/>
                    <a:pt x="7318" y="10972"/>
                    <a:pt x="7685" y="10972"/>
                  </a:cubicBezTo>
                  <a:cubicBezTo>
                    <a:pt x="7802" y="10972"/>
                    <a:pt x="7919" y="10967"/>
                    <a:pt x="8035" y="10955"/>
                  </a:cubicBezTo>
                  <a:cubicBezTo>
                    <a:pt x="8518" y="10910"/>
                    <a:pt x="8990" y="10774"/>
                    <a:pt x="9416" y="10535"/>
                  </a:cubicBezTo>
                  <a:cubicBezTo>
                    <a:pt x="9626" y="10410"/>
                    <a:pt x="9825" y="10263"/>
                    <a:pt x="10001" y="10092"/>
                  </a:cubicBezTo>
                  <a:cubicBezTo>
                    <a:pt x="10239" y="9864"/>
                    <a:pt x="10416" y="9586"/>
                    <a:pt x="10558" y="9292"/>
                  </a:cubicBezTo>
                  <a:cubicBezTo>
                    <a:pt x="10575" y="9331"/>
                    <a:pt x="10598" y="9376"/>
                    <a:pt x="10621" y="9416"/>
                  </a:cubicBezTo>
                  <a:cubicBezTo>
                    <a:pt x="10700" y="9564"/>
                    <a:pt x="10797" y="9694"/>
                    <a:pt x="10905" y="9825"/>
                  </a:cubicBezTo>
                  <a:cubicBezTo>
                    <a:pt x="11115" y="10076"/>
                    <a:pt x="11377" y="10286"/>
                    <a:pt x="11655" y="10456"/>
                  </a:cubicBezTo>
                  <a:cubicBezTo>
                    <a:pt x="11938" y="10638"/>
                    <a:pt x="12251" y="10774"/>
                    <a:pt x="12575" y="10876"/>
                  </a:cubicBezTo>
                  <a:cubicBezTo>
                    <a:pt x="12893" y="10979"/>
                    <a:pt x="13229" y="11047"/>
                    <a:pt x="13564" y="11081"/>
                  </a:cubicBezTo>
                  <a:cubicBezTo>
                    <a:pt x="13741" y="11101"/>
                    <a:pt x="13920" y="11111"/>
                    <a:pt x="14099" y="11111"/>
                  </a:cubicBezTo>
                  <a:cubicBezTo>
                    <a:pt x="14612" y="11111"/>
                    <a:pt x="15126" y="11030"/>
                    <a:pt x="15615" y="10882"/>
                  </a:cubicBezTo>
                  <a:cubicBezTo>
                    <a:pt x="16308" y="10672"/>
                    <a:pt x="16956" y="10320"/>
                    <a:pt x="17490" y="9837"/>
                  </a:cubicBezTo>
                  <a:cubicBezTo>
                    <a:pt x="17758" y="9592"/>
                    <a:pt x="17991" y="9313"/>
                    <a:pt x="18178" y="9012"/>
                  </a:cubicBezTo>
                  <a:cubicBezTo>
                    <a:pt x="18274" y="8865"/>
                    <a:pt x="18360" y="8705"/>
                    <a:pt x="18429" y="8542"/>
                  </a:cubicBezTo>
                  <a:cubicBezTo>
                    <a:pt x="18434" y="8529"/>
                    <a:pt x="18439" y="8524"/>
                    <a:pt x="18445" y="8513"/>
                  </a:cubicBezTo>
                  <a:cubicBezTo>
                    <a:pt x="18479" y="8535"/>
                    <a:pt x="18519" y="8558"/>
                    <a:pt x="18565" y="8576"/>
                  </a:cubicBezTo>
                  <a:cubicBezTo>
                    <a:pt x="18644" y="8615"/>
                    <a:pt x="18729" y="8649"/>
                    <a:pt x="18814" y="8678"/>
                  </a:cubicBezTo>
                  <a:cubicBezTo>
                    <a:pt x="18974" y="8734"/>
                    <a:pt x="19145" y="8768"/>
                    <a:pt x="19315" y="8786"/>
                  </a:cubicBezTo>
                  <a:cubicBezTo>
                    <a:pt x="19449" y="8803"/>
                    <a:pt x="19583" y="8812"/>
                    <a:pt x="19718" y="8812"/>
                  </a:cubicBezTo>
                  <a:cubicBezTo>
                    <a:pt x="19927" y="8812"/>
                    <a:pt x="20136" y="8792"/>
                    <a:pt x="20343" y="8757"/>
                  </a:cubicBezTo>
                  <a:cubicBezTo>
                    <a:pt x="20684" y="8694"/>
                    <a:pt x="21013" y="8587"/>
                    <a:pt x="21327" y="8445"/>
                  </a:cubicBezTo>
                  <a:cubicBezTo>
                    <a:pt x="21627" y="8303"/>
                    <a:pt x="21899" y="8126"/>
                    <a:pt x="22150" y="7905"/>
                  </a:cubicBezTo>
                  <a:cubicBezTo>
                    <a:pt x="22547" y="7553"/>
                    <a:pt x="22838" y="7076"/>
                    <a:pt x="22922" y="6546"/>
                  </a:cubicBezTo>
                  <a:cubicBezTo>
                    <a:pt x="22945" y="6421"/>
                    <a:pt x="22956" y="6291"/>
                    <a:pt x="22956" y="6166"/>
                  </a:cubicBezTo>
                  <a:cubicBezTo>
                    <a:pt x="22956" y="6040"/>
                    <a:pt x="22945" y="5916"/>
                    <a:pt x="22929" y="5791"/>
                  </a:cubicBezTo>
                  <a:cubicBezTo>
                    <a:pt x="22895" y="5547"/>
                    <a:pt x="22814" y="5308"/>
                    <a:pt x="22718" y="5086"/>
                  </a:cubicBezTo>
                  <a:cubicBezTo>
                    <a:pt x="22520" y="4632"/>
                    <a:pt x="22201" y="4228"/>
                    <a:pt x="21815" y="3916"/>
                  </a:cubicBezTo>
                  <a:cubicBezTo>
                    <a:pt x="21422" y="3603"/>
                    <a:pt x="20957" y="3376"/>
                    <a:pt x="20462" y="3302"/>
                  </a:cubicBezTo>
                  <a:cubicBezTo>
                    <a:pt x="20331" y="3279"/>
                    <a:pt x="20207" y="3268"/>
                    <a:pt x="20081" y="3268"/>
                  </a:cubicBezTo>
                  <a:cubicBezTo>
                    <a:pt x="19940" y="3268"/>
                    <a:pt x="19798" y="3284"/>
                    <a:pt x="19656" y="3307"/>
                  </a:cubicBezTo>
                  <a:cubicBezTo>
                    <a:pt x="19434" y="3342"/>
                    <a:pt x="19218" y="3415"/>
                    <a:pt x="19019" y="3518"/>
                  </a:cubicBezTo>
                  <a:cubicBezTo>
                    <a:pt x="19008" y="3444"/>
                    <a:pt x="18996" y="3376"/>
                    <a:pt x="18985" y="3307"/>
                  </a:cubicBezTo>
                  <a:cubicBezTo>
                    <a:pt x="18956" y="3182"/>
                    <a:pt x="18917" y="3063"/>
                    <a:pt x="18865" y="2943"/>
                  </a:cubicBezTo>
                  <a:cubicBezTo>
                    <a:pt x="18820" y="2841"/>
                    <a:pt x="18769" y="2746"/>
                    <a:pt x="18707" y="2649"/>
                  </a:cubicBezTo>
                  <a:cubicBezTo>
                    <a:pt x="18450" y="2251"/>
                    <a:pt x="18059" y="1961"/>
                    <a:pt x="17627" y="1773"/>
                  </a:cubicBezTo>
                  <a:cubicBezTo>
                    <a:pt x="17167" y="1574"/>
                    <a:pt x="16667" y="1484"/>
                    <a:pt x="16166" y="1466"/>
                  </a:cubicBezTo>
                  <a:cubicBezTo>
                    <a:pt x="16110" y="1461"/>
                    <a:pt x="16047" y="1461"/>
                    <a:pt x="15990" y="1461"/>
                  </a:cubicBezTo>
                  <a:cubicBezTo>
                    <a:pt x="15803" y="1461"/>
                    <a:pt x="15621" y="1472"/>
                    <a:pt x="15434" y="1490"/>
                  </a:cubicBezTo>
                  <a:cubicBezTo>
                    <a:pt x="15195" y="1518"/>
                    <a:pt x="14951" y="1558"/>
                    <a:pt x="14712" y="1621"/>
                  </a:cubicBezTo>
                  <a:cubicBezTo>
                    <a:pt x="14450" y="1682"/>
                    <a:pt x="14194" y="1773"/>
                    <a:pt x="13950" y="1886"/>
                  </a:cubicBezTo>
                  <a:cubicBezTo>
                    <a:pt x="13945" y="1852"/>
                    <a:pt x="13934" y="1818"/>
                    <a:pt x="13921" y="1791"/>
                  </a:cubicBezTo>
                  <a:cubicBezTo>
                    <a:pt x="13865" y="1642"/>
                    <a:pt x="13797" y="1511"/>
                    <a:pt x="13711" y="1382"/>
                  </a:cubicBezTo>
                  <a:cubicBezTo>
                    <a:pt x="13632" y="1256"/>
                    <a:pt x="13535" y="1136"/>
                    <a:pt x="13433" y="1023"/>
                  </a:cubicBezTo>
                  <a:cubicBezTo>
                    <a:pt x="13331" y="915"/>
                    <a:pt x="13212" y="813"/>
                    <a:pt x="13092" y="722"/>
                  </a:cubicBezTo>
                  <a:cubicBezTo>
                    <a:pt x="12979" y="637"/>
                    <a:pt x="12859" y="557"/>
                    <a:pt x="12740" y="489"/>
                  </a:cubicBezTo>
                  <a:cubicBezTo>
                    <a:pt x="12604" y="415"/>
                    <a:pt x="12462" y="352"/>
                    <a:pt x="12319" y="291"/>
                  </a:cubicBezTo>
                  <a:cubicBezTo>
                    <a:pt x="12053" y="182"/>
                    <a:pt x="11768" y="108"/>
                    <a:pt x="11484" y="63"/>
                  </a:cubicBezTo>
                  <a:cubicBezTo>
                    <a:pt x="11228" y="24"/>
                    <a:pt x="10973" y="0"/>
                    <a:pt x="10717"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1260811" y="467771"/>
              <a:ext cx="1369619" cy="766244"/>
            </a:xfrm>
            <a:custGeom>
              <a:avLst/>
              <a:gdLst/>
              <a:ahLst/>
              <a:cxnLst/>
              <a:rect l="l" t="t" r="r" b="b"/>
              <a:pathLst>
                <a:path w="27305" h="15276" extrusionOk="0">
                  <a:moveTo>
                    <a:pt x="14973" y="1"/>
                  </a:moveTo>
                  <a:cubicBezTo>
                    <a:pt x="14792" y="1"/>
                    <a:pt x="14609" y="6"/>
                    <a:pt x="14428" y="19"/>
                  </a:cubicBezTo>
                  <a:lnTo>
                    <a:pt x="14446" y="24"/>
                  </a:lnTo>
                  <a:cubicBezTo>
                    <a:pt x="13786" y="75"/>
                    <a:pt x="13121" y="223"/>
                    <a:pt x="12461" y="455"/>
                  </a:cubicBezTo>
                  <a:lnTo>
                    <a:pt x="12479" y="455"/>
                  </a:lnTo>
                  <a:cubicBezTo>
                    <a:pt x="11808" y="694"/>
                    <a:pt x="11155" y="1029"/>
                    <a:pt x="10547" y="1451"/>
                  </a:cubicBezTo>
                  <a:lnTo>
                    <a:pt x="10581" y="1433"/>
                  </a:lnTo>
                  <a:lnTo>
                    <a:pt x="10581" y="1433"/>
                  </a:lnTo>
                  <a:cubicBezTo>
                    <a:pt x="9979" y="1842"/>
                    <a:pt x="9439" y="2325"/>
                    <a:pt x="8978" y="2865"/>
                  </a:cubicBezTo>
                  <a:cubicBezTo>
                    <a:pt x="8581" y="3326"/>
                    <a:pt x="8251" y="3825"/>
                    <a:pt x="7990" y="4342"/>
                  </a:cubicBezTo>
                  <a:lnTo>
                    <a:pt x="7979" y="4354"/>
                  </a:lnTo>
                  <a:cubicBezTo>
                    <a:pt x="8047" y="4405"/>
                    <a:pt x="8115" y="4456"/>
                    <a:pt x="8183" y="4501"/>
                  </a:cubicBezTo>
                  <a:cubicBezTo>
                    <a:pt x="8314" y="4609"/>
                    <a:pt x="8416" y="4695"/>
                    <a:pt x="8506" y="4780"/>
                  </a:cubicBezTo>
                  <a:cubicBezTo>
                    <a:pt x="8603" y="4882"/>
                    <a:pt x="8700" y="4990"/>
                    <a:pt x="8786" y="5104"/>
                  </a:cubicBezTo>
                  <a:cubicBezTo>
                    <a:pt x="8802" y="5126"/>
                    <a:pt x="8808" y="5160"/>
                    <a:pt x="8802" y="5189"/>
                  </a:cubicBezTo>
                  <a:cubicBezTo>
                    <a:pt x="8791" y="5228"/>
                    <a:pt x="8768" y="5262"/>
                    <a:pt x="8740" y="5280"/>
                  </a:cubicBezTo>
                  <a:cubicBezTo>
                    <a:pt x="8718" y="5291"/>
                    <a:pt x="8695" y="5296"/>
                    <a:pt x="8677" y="5296"/>
                  </a:cubicBezTo>
                  <a:cubicBezTo>
                    <a:pt x="8643" y="5296"/>
                    <a:pt x="8609" y="5286"/>
                    <a:pt x="8581" y="5262"/>
                  </a:cubicBezTo>
                  <a:lnTo>
                    <a:pt x="8569" y="5251"/>
                  </a:lnTo>
                  <a:cubicBezTo>
                    <a:pt x="8427" y="5121"/>
                    <a:pt x="8280" y="4990"/>
                    <a:pt x="8126" y="4871"/>
                  </a:cubicBezTo>
                  <a:cubicBezTo>
                    <a:pt x="7842" y="4649"/>
                    <a:pt x="7525" y="4462"/>
                    <a:pt x="7195" y="4320"/>
                  </a:cubicBezTo>
                  <a:cubicBezTo>
                    <a:pt x="6843" y="4178"/>
                    <a:pt x="6461" y="4076"/>
                    <a:pt x="6064" y="4013"/>
                  </a:cubicBezTo>
                  <a:cubicBezTo>
                    <a:pt x="5842" y="3985"/>
                    <a:pt x="5608" y="3974"/>
                    <a:pt x="5377" y="3974"/>
                  </a:cubicBezTo>
                  <a:cubicBezTo>
                    <a:pt x="5143" y="3974"/>
                    <a:pt x="4899" y="3985"/>
                    <a:pt x="4661" y="4019"/>
                  </a:cubicBezTo>
                  <a:cubicBezTo>
                    <a:pt x="4132" y="4087"/>
                    <a:pt x="3609" y="4234"/>
                    <a:pt x="3103" y="4444"/>
                  </a:cubicBezTo>
                  <a:cubicBezTo>
                    <a:pt x="2642" y="4643"/>
                    <a:pt x="2217" y="4894"/>
                    <a:pt x="1831" y="5189"/>
                  </a:cubicBezTo>
                  <a:cubicBezTo>
                    <a:pt x="1478" y="5456"/>
                    <a:pt x="1171" y="5763"/>
                    <a:pt x="910" y="6093"/>
                  </a:cubicBezTo>
                  <a:cubicBezTo>
                    <a:pt x="683" y="6394"/>
                    <a:pt x="489" y="6717"/>
                    <a:pt x="347" y="7053"/>
                  </a:cubicBezTo>
                  <a:lnTo>
                    <a:pt x="342" y="7064"/>
                  </a:lnTo>
                  <a:cubicBezTo>
                    <a:pt x="205" y="7399"/>
                    <a:pt x="108" y="7746"/>
                    <a:pt x="58" y="8092"/>
                  </a:cubicBezTo>
                  <a:cubicBezTo>
                    <a:pt x="1" y="8559"/>
                    <a:pt x="1" y="9036"/>
                    <a:pt x="63" y="9502"/>
                  </a:cubicBezTo>
                  <a:cubicBezTo>
                    <a:pt x="126" y="9967"/>
                    <a:pt x="250" y="10428"/>
                    <a:pt x="433" y="10861"/>
                  </a:cubicBezTo>
                  <a:lnTo>
                    <a:pt x="426" y="10837"/>
                  </a:lnTo>
                  <a:lnTo>
                    <a:pt x="426" y="10837"/>
                  </a:lnTo>
                  <a:cubicBezTo>
                    <a:pt x="597" y="11246"/>
                    <a:pt x="819" y="11627"/>
                    <a:pt x="1081" y="11968"/>
                  </a:cubicBezTo>
                  <a:lnTo>
                    <a:pt x="1063" y="11934"/>
                  </a:lnTo>
                  <a:lnTo>
                    <a:pt x="1063" y="11934"/>
                  </a:lnTo>
                  <a:cubicBezTo>
                    <a:pt x="1302" y="12252"/>
                    <a:pt x="1580" y="12537"/>
                    <a:pt x="1892" y="12781"/>
                  </a:cubicBezTo>
                  <a:cubicBezTo>
                    <a:pt x="2206" y="13025"/>
                    <a:pt x="2547" y="13218"/>
                    <a:pt x="2893" y="13371"/>
                  </a:cubicBezTo>
                  <a:cubicBezTo>
                    <a:pt x="3154" y="13474"/>
                    <a:pt x="3444" y="13547"/>
                    <a:pt x="3762" y="13594"/>
                  </a:cubicBezTo>
                  <a:lnTo>
                    <a:pt x="3728" y="13581"/>
                  </a:lnTo>
                  <a:lnTo>
                    <a:pt x="3728" y="13581"/>
                  </a:lnTo>
                  <a:cubicBezTo>
                    <a:pt x="3911" y="13610"/>
                    <a:pt x="4108" y="13622"/>
                    <a:pt x="4313" y="13622"/>
                  </a:cubicBezTo>
                  <a:cubicBezTo>
                    <a:pt x="4501" y="13622"/>
                    <a:pt x="4695" y="13610"/>
                    <a:pt x="4887" y="13588"/>
                  </a:cubicBezTo>
                  <a:cubicBezTo>
                    <a:pt x="5212" y="13542"/>
                    <a:pt x="5506" y="13463"/>
                    <a:pt x="5768" y="13355"/>
                  </a:cubicBezTo>
                  <a:cubicBezTo>
                    <a:pt x="5944" y="13274"/>
                    <a:pt x="6098" y="13190"/>
                    <a:pt x="6234" y="13093"/>
                  </a:cubicBezTo>
                  <a:cubicBezTo>
                    <a:pt x="6188" y="12974"/>
                    <a:pt x="6154" y="12854"/>
                    <a:pt x="6120" y="12729"/>
                  </a:cubicBezTo>
                  <a:cubicBezTo>
                    <a:pt x="6098" y="12644"/>
                    <a:pt x="6149" y="12553"/>
                    <a:pt x="6234" y="12531"/>
                  </a:cubicBezTo>
                  <a:cubicBezTo>
                    <a:pt x="6251" y="12524"/>
                    <a:pt x="6263" y="12524"/>
                    <a:pt x="6279" y="12524"/>
                  </a:cubicBezTo>
                  <a:cubicBezTo>
                    <a:pt x="6353" y="12524"/>
                    <a:pt x="6421" y="12576"/>
                    <a:pt x="6439" y="12644"/>
                  </a:cubicBezTo>
                  <a:cubicBezTo>
                    <a:pt x="6473" y="12770"/>
                    <a:pt x="6513" y="12894"/>
                    <a:pt x="6558" y="13014"/>
                  </a:cubicBezTo>
                  <a:cubicBezTo>
                    <a:pt x="6660" y="13240"/>
                    <a:pt x="6785" y="13457"/>
                    <a:pt x="6938" y="13662"/>
                  </a:cubicBezTo>
                  <a:cubicBezTo>
                    <a:pt x="7109" y="13877"/>
                    <a:pt x="7308" y="14076"/>
                    <a:pt x="7546" y="14263"/>
                  </a:cubicBezTo>
                  <a:cubicBezTo>
                    <a:pt x="7831" y="14480"/>
                    <a:pt x="8155" y="14667"/>
                    <a:pt x="8513" y="14821"/>
                  </a:cubicBezTo>
                  <a:cubicBezTo>
                    <a:pt x="8962" y="15008"/>
                    <a:pt x="9461" y="15139"/>
                    <a:pt x="9996" y="15218"/>
                  </a:cubicBezTo>
                  <a:cubicBezTo>
                    <a:pt x="10297" y="15259"/>
                    <a:pt x="10609" y="15275"/>
                    <a:pt x="10911" y="15275"/>
                  </a:cubicBezTo>
                  <a:cubicBezTo>
                    <a:pt x="11200" y="15275"/>
                    <a:pt x="11496" y="15259"/>
                    <a:pt x="11779" y="15225"/>
                  </a:cubicBezTo>
                  <a:cubicBezTo>
                    <a:pt x="11786" y="15225"/>
                    <a:pt x="11797" y="15225"/>
                    <a:pt x="11803" y="15218"/>
                  </a:cubicBezTo>
                  <a:cubicBezTo>
                    <a:pt x="12319" y="15144"/>
                    <a:pt x="12797" y="15020"/>
                    <a:pt x="13224" y="14850"/>
                  </a:cubicBezTo>
                  <a:cubicBezTo>
                    <a:pt x="13552" y="14706"/>
                    <a:pt x="13854" y="14530"/>
                    <a:pt x="14121" y="14331"/>
                  </a:cubicBezTo>
                  <a:cubicBezTo>
                    <a:pt x="14218" y="14258"/>
                    <a:pt x="14302" y="14184"/>
                    <a:pt x="14377" y="14110"/>
                  </a:cubicBezTo>
                  <a:cubicBezTo>
                    <a:pt x="14467" y="14024"/>
                    <a:pt x="14553" y="13940"/>
                    <a:pt x="14627" y="13843"/>
                  </a:cubicBezTo>
                  <a:cubicBezTo>
                    <a:pt x="14661" y="13804"/>
                    <a:pt x="14724" y="13786"/>
                    <a:pt x="14769" y="13786"/>
                  </a:cubicBezTo>
                  <a:cubicBezTo>
                    <a:pt x="14821" y="13786"/>
                    <a:pt x="14871" y="13809"/>
                    <a:pt x="14905" y="13843"/>
                  </a:cubicBezTo>
                  <a:cubicBezTo>
                    <a:pt x="14945" y="13883"/>
                    <a:pt x="14968" y="13934"/>
                    <a:pt x="14968" y="13985"/>
                  </a:cubicBezTo>
                  <a:cubicBezTo>
                    <a:pt x="14968" y="14037"/>
                    <a:pt x="14945" y="14076"/>
                    <a:pt x="14923" y="14105"/>
                  </a:cubicBezTo>
                  <a:cubicBezTo>
                    <a:pt x="14877" y="14168"/>
                    <a:pt x="14832" y="14224"/>
                    <a:pt x="14787" y="14281"/>
                  </a:cubicBezTo>
                  <a:cubicBezTo>
                    <a:pt x="14837" y="14326"/>
                    <a:pt x="14889" y="14378"/>
                    <a:pt x="14950" y="14423"/>
                  </a:cubicBezTo>
                  <a:cubicBezTo>
                    <a:pt x="15127" y="14559"/>
                    <a:pt x="15325" y="14672"/>
                    <a:pt x="15548" y="14769"/>
                  </a:cubicBezTo>
                  <a:cubicBezTo>
                    <a:pt x="15809" y="14871"/>
                    <a:pt x="16093" y="14952"/>
                    <a:pt x="16400" y="14991"/>
                  </a:cubicBezTo>
                  <a:cubicBezTo>
                    <a:pt x="16570" y="15013"/>
                    <a:pt x="16746" y="15025"/>
                    <a:pt x="16928" y="15025"/>
                  </a:cubicBezTo>
                  <a:cubicBezTo>
                    <a:pt x="17116" y="15025"/>
                    <a:pt x="17303" y="15013"/>
                    <a:pt x="17496" y="14991"/>
                  </a:cubicBezTo>
                  <a:cubicBezTo>
                    <a:pt x="17974" y="14923"/>
                    <a:pt x="18462" y="14787"/>
                    <a:pt x="18939" y="14588"/>
                  </a:cubicBezTo>
                  <a:cubicBezTo>
                    <a:pt x="19434" y="14378"/>
                    <a:pt x="19894" y="14110"/>
                    <a:pt x="20310" y="13793"/>
                  </a:cubicBezTo>
                  <a:lnTo>
                    <a:pt x="20315" y="13786"/>
                  </a:lnTo>
                  <a:lnTo>
                    <a:pt x="20315" y="13780"/>
                  </a:lnTo>
                  <a:cubicBezTo>
                    <a:pt x="20656" y="13520"/>
                    <a:pt x="20951" y="13229"/>
                    <a:pt x="21196" y="12917"/>
                  </a:cubicBezTo>
                  <a:cubicBezTo>
                    <a:pt x="21275" y="12815"/>
                    <a:pt x="21343" y="12713"/>
                    <a:pt x="21406" y="12621"/>
                  </a:cubicBezTo>
                  <a:lnTo>
                    <a:pt x="21428" y="12576"/>
                  </a:lnTo>
                  <a:lnTo>
                    <a:pt x="21503" y="12463"/>
                  </a:lnTo>
                  <a:lnTo>
                    <a:pt x="21525" y="12429"/>
                  </a:lnTo>
                  <a:lnTo>
                    <a:pt x="21553" y="12388"/>
                  </a:lnTo>
                  <a:cubicBezTo>
                    <a:pt x="21519" y="12348"/>
                    <a:pt x="21485" y="12309"/>
                    <a:pt x="21462" y="12269"/>
                  </a:cubicBezTo>
                  <a:cubicBezTo>
                    <a:pt x="21428" y="12224"/>
                    <a:pt x="21446" y="12156"/>
                    <a:pt x="21480" y="12115"/>
                  </a:cubicBezTo>
                  <a:cubicBezTo>
                    <a:pt x="21503" y="12093"/>
                    <a:pt x="21543" y="12081"/>
                    <a:pt x="21577" y="12081"/>
                  </a:cubicBezTo>
                  <a:cubicBezTo>
                    <a:pt x="21598" y="12081"/>
                    <a:pt x="21616" y="12088"/>
                    <a:pt x="21633" y="12099"/>
                  </a:cubicBezTo>
                  <a:cubicBezTo>
                    <a:pt x="21667" y="12122"/>
                    <a:pt x="21695" y="12144"/>
                    <a:pt x="21724" y="12172"/>
                  </a:cubicBezTo>
                  <a:lnTo>
                    <a:pt x="21763" y="12196"/>
                  </a:lnTo>
                  <a:lnTo>
                    <a:pt x="21821" y="12241"/>
                  </a:lnTo>
                  <a:cubicBezTo>
                    <a:pt x="21837" y="12252"/>
                    <a:pt x="21849" y="12258"/>
                    <a:pt x="21855" y="12264"/>
                  </a:cubicBezTo>
                  <a:cubicBezTo>
                    <a:pt x="21968" y="12343"/>
                    <a:pt x="22088" y="12406"/>
                    <a:pt x="22207" y="12456"/>
                  </a:cubicBezTo>
                  <a:cubicBezTo>
                    <a:pt x="22395" y="12537"/>
                    <a:pt x="22610" y="12587"/>
                    <a:pt x="22883" y="12627"/>
                  </a:cubicBezTo>
                  <a:cubicBezTo>
                    <a:pt x="23048" y="12650"/>
                    <a:pt x="23213" y="12661"/>
                    <a:pt x="23378" y="12661"/>
                  </a:cubicBezTo>
                  <a:cubicBezTo>
                    <a:pt x="23531" y="12661"/>
                    <a:pt x="23685" y="12650"/>
                    <a:pt x="23838" y="12633"/>
                  </a:cubicBezTo>
                  <a:cubicBezTo>
                    <a:pt x="24145" y="12587"/>
                    <a:pt x="24446" y="12503"/>
                    <a:pt x="24730" y="12383"/>
                  </a:cubicBezTo>
                  <a:cubicBezTo>
                    <a:pt x="25020" y="12258"/>
                    <a:pt x="25298" y="12093"/>
                    <a:pt x="25566" y="11894"/>
                  </a:cubicBezTo>
                  <a:cubicBezTo>
                    <a:pt x="25855" y="11667"/>
                    <a:pt x="26122" y="11399"/>
                    <a:pt x="26355" y="11099"/>
                  </a:cubicBezTo>
                  <a:cubicBezTo>
                    <a:pt x="26594" y="10786"/>
                    <a:pt x="26793" y="10439"/>
                    <a:pt x="26951" y="10076"/>
                  </a:cubicBezTo>
                  <a:cubicBezTo>
                    <a:pt x="27100" y="9712"/>
                    <a:pt x="27202" y="9337"/>
                    <a:pt x="27258" y="8957"/>
                  </a:cubicBezTo>
                  <a:lnTo>
                    <a:pt x="27253" y="8939"/>
                  </a:lnTo>
                  <a:lnTo>
                    <a:pt x="27258" y="8939"/>
                  </a:lnTo>
                  <a:cubicBezTo>
                    <a:pt x="27304" y="8593"/>
                    <a:pt x="27304" y="8235"/>
                    <a:pt x="27258" y="7882"/>
                  </a:cubicBezTo>
                  <a:lnTo>
                    <a:pt x="27258" y="7860"/>
                  </a:lnTo>
                  <a:cubicBezTo>
                    <a:pt x="27197" y="7444"/>
                    <a:pt x="27082" y="7030"/>
                    <a:pt x="26924" y="6638"/>
                  </a:cubicBezTo>
                  <a:cubicBezTo>
                    <a:pt x="26770" y="6269"/>
                    <a:pt x="26571" y="5928"/>
                    <a:pt x="26338" y="5621"/>
                  </a:cubicBezTo>
                  <a:cubicBezTo>
                    <a:pt x="26117" y="5343"/>
                    <a:pt x="25867" y="5092"/>
                    <a:pt x="25594" y="4882"/>
                  </a:cubicBezTo>
                  <a:cubicBezTo>
                    <a:pt x="25338" y="4683"/>
                    <a:pt x="25083" y="4530"/>
                    <a:pt x="24826" y="4422"/>
                  </a:cubicBezTo>
                  <a:cubicBezTo>
                    <a:pt x="24582" y="4320"/>
                    <a:pt x="24304" y="4252"/>
                    <a:pt x="23985" y="4205"/>
                  </a:cubicBezTo>
                  <a:cubicBezTo>
                    <a:pt x="23793" y="4178"/>
                    <a:pt x="23594" y="4166"/>
                    <a:pt x="23395" y="4166"/>
                  </a:cubicBezTo>
                  <a:cubicBezTo>
                    <a:pt x="23195" y="4166"/>
                    <a:pt x="22996" y="4178"/>
                    <a:pt x="22799" y="4205"/>
                  </a:cubicBezTo>
                  <a:cubicBezTo>
                    <a:pt x="22469" y="4246"/>
                    <a:pt x="22167" y="4325"/>
                    <a:pt x="21894" y="4439"/>
                  </a:cubicBezTo>
                  <a:lnTo>
                    <a:pt x="21883" y="4444"/>
                  </a:lnTo>
                  <a:lnTo>
                    <a:pt x="21866" y="4451"/>
                  </a:lnTo>
                  <a:lnTo>
                    <a:pt x="21878" y="4451"/>
                  </a:lnTo>
                  <a:cubicBezTo>
                    <a:pt x="21701" y="4525"/>
                    <a:pt x="21543" y="4615"/>
                    <a:pt x="21401" y="4724"/>
                  </a:cubicBezTo>
                  <a:cubicBezTo>
                    <a:pt x="21326" y="4774"/>
                    <a:pt x="21264" y="4837"/>
                    <a:pt x="21202" y="4905"/>
                  </a:cubicBezTo>
                  <a:cubicBezTo>
                    <a:pt x="21178" y="4928"/>
                    <a:pt x="21144" y="4945"/>
                    <a:pt x="21110" y="4945"/>
                  </a:cubicBezTo>
                  <a:cubicBezTo>
                    <a:pt x="21071" y="4945"/>
                    <a:pt x="21037" y="4928"/>
                    <a:pt x="21013" y="4905"/>
                  </a:cubicBezTo>
                  <a:cubicBezTo>
                    <a:pt x="20963" y="4853"/>
                    <a:pt x="20963" y="4769"/>
                    <a:pt x="21013" y="4717"/>
                  </a:cubicBezTo>
                  <a:cubicBezTo>
                    <a:pt x="21071" y="4655"/>
                    <a:pt x="21139" y="4593"/>
                    <a:pt x="21207" y="4535"/>
                  </a:cubicBezTo>
                  <a:cubicBezTo>
                    <a:pt x="21189" y="4490"/>
                    <a:pt x="21178" y="4456"/>
                    <a:pt x="21173" y="4428"/>
                  </a:cubicBezTo>
                  <a:cubicBezTo>
                    <a:pt x="21168" y="4388"/>
                    <a:pt x="21162" y="4349"/>
                    <a:pt x="21162" y="4308"/>
                  </a:cubicBezTo>
                  <a:lnTo>
                    <a:pt x="21155" y="4291"/>
                  </a:lnTo>
                  <a:cubicBezTo>
                    <a:pt x="21155" y="4257"/>
                    <a:pt x="21150" y="4223"/>
                    <a:pt x="21144" y="4189"/>
                  </a:cubicBezTo>
                  <a:cubicBezTo>
                    <a:pt x="21133" y="4126"/>
                    <a:pt x="21110" y="4064"/>
                    <a:pt x="21099" y="4013"/>
                  </a:cubicBezTo>
                  <a:lnTo>
                    <a:pt x="21087" y="3995"/>
                  </a:lnTo>
                  <a:lnTo>
                    <a:pt x="21037" y="3843"/>
                  </a:lnTo>
                  <a:cubicBezTo>
                    <a:pt x="20906" y="3489"/>
                    <a:pt x="20735" y="3155"/>
                    <a:pt x="20520" y="2842"/>
                  </a:cubicBezTo>
                  <a:cubicBezTo>
                    <a:pt x="20258" y="2473"/>
                    <a:pt x="19935" y="2120"/>
                    <a:pt x="19553" y="1792"/>
                  </a:cubicBezTo>
                  <a:cubicBezTo>
                    <a:pt x="19036" y="1354"/>
                    <a:pt x="18422" y="961"/>
                    <a:pt x="17730" y="620"/>
                  </a:cubicBezTo>
                  <a:lnTo>
                    <a:pt x="17730" y="620"/>
                  </a:lnTo>
                  <a:lnTo>
                    <a:pt x="17735" y="632"/>
                  </a:lnTo>
                  <a:cubicBezTo>
                    <a:pt x="17247" y="394"/>
                    <a:pt x="16730" y="216"/>
                    <a:pt x="16195" y="109"/>
                  </a:cubicBezTo>
                  <a:lnTo>
                    <a:pt x="16172" y="109"/>
                  </a:lnTo>
                  <a:cubicBezTo>
                    <a:pt x="15786" y="35"/>
                    <a:pt x="15382" y="1"/>
                    <a:pt x="14973"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1282179" y="1011363"/>
              <a:ext cx="1007514" cy="172751"/>
            </a:xfrm>
            <a:custGeom>
              <a:avLst/>
              <a:gdLst/>
              <a:ahLst/>
              <a:cxnLst/>
              <a:rect l="l" t="t" r="r" b="b"/>
              <a:pathLst>
                <a:path w="20086" h="3444" extrusionOk="0">
                  <a:moveTo>
                    <a:pt x="0" y="0"/>
                  </a:moveTo>
                  <a:lnTo>
                    <a:pt x="7" y="24"/>
                  </a:lnTo>
                  <a:lnTo>
                    <a:pt x="7" y="15"/>
                  </a:lnTo>
                  <a:lnTo>
                    <a:pt x="7" y="15"/>
                  </a:lnTo>
                  <a:cubicBezTo>
                    <a:pt x="13" y="27"/>
                    <a:pt x="18" y="38"/>
                    <a:pt x="24" y="50"/>
                  </a:cubicBezTo>
                  <a:lnTo>
                    <a:pt x="24" y="50"/>
                  </a:lnTo>
                  <a:cubicBezTo>
                    <a:pt x="18" y="37"/>
                    <a:pt x="13" y="24"/>
                    <a:pt x="7" y="11"/>
                  </a:cubicBezTo>
                  <a:lnTo>
                    <a:pt x="7" y="15"/>
                  </a:lnTo>
                  <a:lnTo>
                    <a:pt x="7" y="15"/>
                  </a:lnTo>
                  <a:cubicBezTo>
                    <a:pt x="5" y="10"/>
                    <a:pt x="2" y="5"/>
                    <a:pt x="0" y="0"/>
                  </a:cubicBezTo>
                  <a:close/>
                  <a:moveTo>
                    <a:pt x="24" y="50"/>
                  </a:moveTo>
                  <a:lnTo>
                    <a:pt x="24" y="50"/>
                  </a:lnTo>
                  <a:cubicBezTo>
                    <a:pt x="52" y="117"/>
                    <a:pt x="82" y="184"/>
                    <a:pt x="115" y="250"/>
                  </a:cubicBezTo>
                  <a:cubicBezTo>
                    <a:pt x="83" y="186"/>
                    <a:pt x="55" y="118"/>
                    <a:pt x="24" y="50"/>
                  </a:cubicBezTo>
                  <a:close/>
                  <a:moveTo>
                    <a:pt x="637" y="1097"/>
                  </a:moveTo>
                  <a:lnTo>
                    <a:pt x="648" y="1115"/>
                  </a:lnTo>
                  <a:cubicBezTo>
                    <a:pt x="663" y="1132"/>
                    <a:pt x="677" y="1150"/>
                    <a:pt x="691" y="1167"/>
                  </a:cubicBezTo>
                  <a:lnTo>
                    <a:pt x="691" y="1167"/>
                  </a:lnTo>
                  <a:cubicBezTo>
                    <a:pt x="673" y="1144"/>
                    <a:pt x="655" y="1121"/>
                    <a:pt x="637" y="1097"/>
                  </a:cubicBezTo>
                  <a:close/>
                  <a:moveTo>
                    <a:pt x="691" y="1167"/>
                  </a:moveTo>
                  <a:lnTo>
                    <a:pt x="691" y="1167"/>
                  </a:lnTo>
                  <a:cubicBezTo>
                    <a:pt x="709" y="1190"/>
                    <a:pt x="726" y="1212"/>
                    <a:pt x="744" y="1234"/>
                  </a:cubicBezTo>
                  <a:lnTo>
                    <a:pt x="744" y="1234"/>
                  </a:lnTo>
                  <a:cubicBezTo>
                    <a:pt x="726" y="1212"/>
                    <a:pt x="709" y="1189"/>
                    <a:pt x="691" y="1167"/>
                  </a:cubicBezTo>
                  <a:close/>
                  <a:moveTo>
                    <a:pt x="744" y="1234"/>
                  </a:moveTo>
                  <a:cubicBezTo>
                    <a:pt x="757" y="1251"/>
                    <a:pt x="771" y="1268"/>
                    <a:pt x="784" y="1285"/>
                  </a:cubicBezTo>
                  <a:cubicBezTo>
                    <a:pt x="989" y="1529"/>
                    <a:pt x="1217" y="1750"/>
                    <a:pt x="1466" y="1944"/>
                  </a:cubicBezTo>
                  <a:cubicBezTo>
                    <a:pt x="1199" y="1735"/>
                    <a:pt x="958" y="1497"/>
                    <a:pt x="744" y="1234"/>
                  </a:cubicBezTo>
                  <a:close/>
                  <a:moveTo>
                    <a:pt x="3302" y="2744"/>
                  </a:moveTo>
                  <a:lnTo>
                    <a:pt x="3325" y="2751"/>
                  </a:lnTo>
                  <a:lnTo>
                    <a:pt x="3320" y="2751"/>
                  </a:lnTo>
                  <a:cubicBezTo>
                    <a:pt x="3329" y="2751"/>
                    <a:pt x="3338" y="2751"/>
                    <a:pt x="3348" y="2752"/>
                  </a:cubicBezTo>
                  <a:lnTo>
                    <a:pt x="3348" y="2752"/>
                  </a:lnTo>
                  <a:cubicBezTo>
                    <a:pt x="3331" y="2750"/>
                    <a:pt x="3316" y="2747"/>
                    <a:pt x="3302" y="2744"/>
                  </a:cubicBezTo>
                  <a:close/>
                  <a:moveTo>
                    <a:pt x="3348" y="2752"/>
                  </a:moveTo>
                  <a:cubicBezTo>
                    <a:pt x="3370" y="2756"/>
                    <a:pt x="3395" y="2759"/>
                    <a:pt x="3422" y="2762"/>
                  </a:cubicBezTo>
                  <a:cubicBezTo>
                    <a:pt x="3397" y="2758"/>
                    <a:pt x="3372" y="2754"/>
                    <a:pt x="3348" y="2752"/>
                  </a:cubicBezTo>
                  <a:close/>
                  <a:moveTo>
                    <a:pt x="20086" y="2787"/>
                  </a:moveTo>
                  <a:lnTo>
                    <a:pt x="20086" y="2787"/>
                  </a:lnTo>
                  <a:cubicBezTo>
                    <a:pt x="20024" y="2843"/>
                    <a:pt x="19956" y="2894"/>
                    <a:pt x="19889" y="2943"/>
                  </a:cubicBezTo>
                  <a:lnTo>
                    <a:pt x="19889" y="2949"/>
                  </a:lnTo>
                  <a:cubicBezTo>
                    <a:pt x="19956" y="2894"/>
                    <a:pt x="20024" y="2843"/>
                    <a:pt x="20086" y="2787"/>
                  </a:cubicBezTo>
                  <a:close/>
                  <a:moveTo>
                    <a:pt x="14479" y="3006"/>
                  </a:moveTo>
                  <a:cubicBezTo>
                    <a:pt x="14519" y="3046"/>
                    <a:pt x="14536" y="3098"/>
                    <a:pt x="14536" y="3148"/>
                  </a:cubicBezTo>
                  <a:cubicBezTo>
                    <a:pt x="14536" y="3177"/>
                    <a:pt x="14531" y="3205"/>
                    <a:pt x="14519" y="3228"/>
                  </a:cubicBezTo>
                  <a:cubicBezTo>
                    <a:pt x="14531" y="3205"/>
                    <a:pt x="14542" y="3177"/>
                    <a:pt x="14542" y="3148"/>
                  </a:cubicBezTo>
                  <a:cubicBezTo>
                    <a:pt x="14542" y="3098"/>
                    <a:pt x="14519" y="3046"/>
                    <a:pt x="14479" y="3006"/>
                  </a:cubicBezTo>
                  <a:close/>
                  <a:moveTo>
                    <a:pt x="14438" y="3349"/>
                  </a:moveTo>
                  <a:cubicBezTo>
                    <a:pt x="14410" y="3382"/>
                    <a:pt x="14387" y="3410"/>
                    <a:pt x="14361" y="3438"/>
                  </a:cubicBezTo>
                  <a:lnTo>
                    <a:pt x="14361" y="3444"/>
                  </a:lnTo>
                  <a:cubicBezTo>
                    <a:pt x="14387" y="3410"/>
                    <a:pt x="14410" y="3382"/>
                    <a:pt x="14438" y="3349"/>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1268837" y="948912"/>
              <a:ext cx="1319659" cy="285109"/>
            </a:xfrm>
            <a:custGeom>
              <a:avLst/>
              <a:gdLst/>
              <a:ahLst/>
              <a:cxnLst/>
              <a:rect l="l" t="t" r="r" b="b"/>
              <a:pathLst>
                <a:path w="26309" h="5684" extrusionOk="0">
                  <a:moveTo>
                    <a:pt x="26303" y="0"/>
                  </a:moveTo>
                  <a:cubicBezTo>
                    <a:pt x="26253" y="58"/>
                    <a:pt x="26195" y="115"/>
                    <a:pt x="26138" y="171"/>
                  </a:cubicBezTo>
                  <a:lnTo>
                    <a:pt x="26150" y="171"/>
                  </a:lnTo>
                  <a:cubicBezTo>
                    <a:pt x="26178" y="171"/>
                    <a:pt x="26206" y="165"/>
                    <a:pt x="26229" y="154"/>
                  </a:cubicBezTo>
                  <a:cubicBezTo>
                    <a:pt x="26263" y="131"/>
                    <a:pt x="26292" y="92"/>
                    <a:pt x="26303" y="52"/>
                  </a:cubicBezTo>
                  <a:cubicBezTo>
                    <a:pt x="26308" y="34"/>
                    <a:pt x="26308" y="18"/>
                    <a:pt x="26303" y="0"/>
                  </a:cubicBezTo>
                  <a:close/>
                  <a:moveTo>
                    <a:pt x="909" y="2360"/>
                  </a:moveTo>
                  <a:lnTo>
                    <a:pt x="911" y="2361"/>
                  </a:lnTo>
                  <a:lnTo>
                    <a:pt x="911" y="2361"/>
                  </a:lnTo>
                  <a:cubicBezTo>
                    <a:pt x="910" y="2361"/>
                    <a:pt x="910" y="2360"/>
                    <a:pt x="909" y="2360"/>
                  </a:cubicBezTo>
                  <a:close/>
                  <a:moveTo>
                    <a:pt x="911" y="2361"/>
                  </a:moveTo>
                  <a:cubicBezTo>
                    <a:pt x="914" y="2366"/>
                    <a:pt x="918" y="2371"/>
                    <a:pt x="921" y="2376"/>
                  </a:cubicBezTo>
                  <a:lnTo>
                    <a:pt x="921" y="2370"/>
                  </a:lnTo>
                  <a:lnTo>
                    <a:pt x="911" y="2361"/>
                  </a:lnTo>
                  <a:close/>
                  <a:moveTo>
                    <a:pt x="21336" y="296"/>
                  </a:moveTo>
                  <a:cubicBezTo>
                    <a:pt x="21309" y="296"/>
                    <a:pt x="21280" y="307"/>
                    <a:pt x="21268" y="330"/>
                  </a:cubicBezTo>
                  <a:cubicBezTo>
                    <a:pt x="21013" y="887"/>
                    <a:pt x="20701" y="1393"/>
                    <a:pt x="20347" y="1825"/>
                  </a:cubicBezTo>
                  <a:cubicBezTo>
                    <a:pt x="20047" y="2195"/>
                    <a:pt x="19717" y="2507"/>
                    <a:pt x="19359" y="2769"/>
                  </a:cubicBezTo>
                  <a:cubicBezTo>
                    <a:pt x="19046" y="2990"/>
                    <a:pt x="18711" y="3171"/>
                    <a:pt x="18365" y="3302"/>
                  </a:cubicBezTo>
                  <a:lnTo>
                    <a:pt x="18359" y="3302"/>
                  </a:lnTo>
                  <a:cubicBezTo>
                    <a:pt x="18354" y="3302"/>
                    <a:pt x="18348" y="3307"/>
                    <a:pt x="18343" y="3307"/>
                  </a:cubicBezTo>
                  <a:lnTo>
                    <a:pt x="18359" y="3307"/>
                  </a:lnTo>
                  <a:cubicBezTo>
                    <a:pt x="18063" y="3410"/>
                    <a:pt x="17790" y="3472"/>
                    <a:pt x="17512" y="3501"/>
                  </a:cubicBezTo>
                  <a:lnTo>
                    <a:pt x="17496" y="3501"/>
                  </a:lnTo>
                  <a:cubicBezTo>
                    <a:pt x="17428" y="3506"/>
                    <a:pt x="17347" y="3506"/>
                    <a:pt x="17274" y="3506"/>
                  </a:cubicBezTo>
                  <a:cubicBezTo>
                    <a:pt x="17115" y="3506"/>
                    <a:pt x="16956" y="3496"/>
                    <a:pt x="16796" y="3467"/>
                  </a:cubicBezTo>
                  <a:lnTo>
                    <a:pt x="16780" y="3467"/>
                  </a:lnTo>
                  <a:cubicBezTo>
                    <a:pt x="16552" y="3422"/>
                    <a:pt x="16308" y="3348"/>
                    <a:pt x="16069" y="3246"/>
                  </a:cubicBezTo>
                  <a:cubicBezTo>
                    <a:pt x="15718" y="3081"/>
                    <a:pt x="15359" y="2853"/>
                    <a:pt x="14978" y="2541"/>
                  </a:cubicBezTo>
                  <a:cubicBezTo>
                    <a:pt x="14865" y="2450"/>
                    <a:pt x="14745" y="2347"/>
                    <a:pt x="14627" y="2240"/>
                  </a:cubicBezTo>
                  <a:cubicBezTo>
                    <a:pt x="14609" y="2223"/>
                    <a:pt x="14592" y="2216"/>
                    <a:pt x="14575" y="2211"/>
                  </a:cubicBezTo>
                  <a:cubicBezTo>
                    <a:pt x="14552" y="2211"/>
                    <a:pt x="14530" y="2223"/>
                    <a:pt x="14517" y="2234"/>
                  </a:cubicBezTo>
                  <a:cubicBezTo>
                    <a:pt x="14296" y="2501"/>
                    <a:pt x="14040" y="2740"/>
                    <a:pt x="13751" y="2956"/>
                  </a:cubicBezTo>
                  <a:cubicBezTo>
                    <a:pt x="13444" y="3171"/>
                    <a:pt x="13103" y="3354"/>
                    <a:pt x="12734" y="3490"/>
                  </a:cubicBezTo>
                  <a:cubicBezTo>
                    <a:pt x="12335" y="3637"/>
                    <a:pt x="11910" y="3729"/>
                    <a:pt x="11478" y="3774"/>
                  </a:cubicBezTo>
                  <a:cubicBezTo>
                    <a:pt x="11341" y="3785"/>
                    <a:pt x="11194" y="3791"/>
                    <a:pt x="11047" y="3791"/>
                  </a:cubicBezTo>
                  <a:cubicBezTo>
                    <a:pt x="10762" y="3791"/>
                    <a:pt x="10473" y="3763"/>
                    <a:pt x="10194" y="3716"/>
                  </a:cubicBezTo>
                  <a:cubicBezTo>
                    <a:pt x="9812" y="3648"/>
                    <a:pt x="9450" y="3535"/>
                    <a:pt x="9109" y="3388"/>
                  </a:cubicBezTo>
                  <a:lnTo>
                    <a:pt x="9091" y="3382"/>
                  </a:lnTo>
                  <a:cubicBezTo>
                    <a:pt x="8779" y="3234"/>
                    <a:pt x="8483" y="3052"/>
                    <a:pt x="8222" y="2837"/>
                  </a:cubicBezTo>
                  <a:cubicBezTo>
                    <a:pt x="7966" y="2625"/>
                    <a:pt x="7745" y="2394"/>
                    <a:pt x="7562" y="2143"/>
                  </a:cubicBezTo>
                  <a:cubicBezTo>
                    <a:pt x="7444" y="1972"/>
                    <a:pt x="7341" y="1796"/>
                    <a:pt x="7250" y="1626"/>
                  </a:cubicBezTo>
                  <a:cubicBezTo>
                    <a:pt x="7234" y="1592"/>
                    <a:pt x="7200" y="1569"/>
                    <a:pt x="7153" y="1569"/>
                  </a:cubicBezTo>
                  <a:cubicBezTo>
                    <a:pt x="7142" y="1569"/>
                    <a:pt x="7131" y="1569"/>
                    <a:pt x="7126" y="1575"/>
                  </a:cubicBezTo>
                  <a:cubicBezTo>
                    <a:pt x="7085" y="1575"/>
                    <a:pt x="7069" y="1586"/>
                    <a:pt x="7045" y="1609"/>
                  </a:cubicBezTo>
                  <a:lnTo>
                    <a:pt x="7029" y="1620"/>
                  </a:lnTo>
                  <a:cubicBezTo>
                    <a:pt x="6807" y="1830"/>
                    <a:pt x="6552" y="2006"/>
                    <a:pt x="6279" y="2148"/>
                  </a:cubicBezTo>
                  <a:cubicBezTo>
                    <a:pt x="5978" y="2302"/>
                    <a:pt x="5648" y="2421"/>
                    <a:pt x="5296" y="2501"/>
                  </a:cubicBezTo>
                  <a:cubicBezTo>
                    <a:pt x="4966" y="2570"/>
                    <a:pt x="4619" y="2609"/>
                    <a:pt x="4267" y="2609"/>
                  </a:cubicBezTo>
                  <a:cubicBezTo>
                    <a:pt x="4187" y="2609"/>
                    <a:pt x="4113" y="2604"/>
                    <a:pt x="4034" y="2604"/>
                  </a:cubicBezTo>
                  <a:cubicBezTo>
                    <a:pt x="3562" y="2575"/>
                    <a:pt x="3091" y="2489"/>
                    <a:pt x="2631" y="2347"/>
                  </a:cubicBezTo>
                  <a:cubicBezTo>
                    <a:pt x="2188" y="2205"/>
                    <a:pt x="1766" y="2019"/>
                    <a:pt x="1386" y="1780"/>
                  </a:cubicBezTo>
                  <a:cubicBezTo>
                    <a:pt x="1034" y="1558"/>
                    <a:pt x="722" y="1303"/>
                    <a:pt x="454" y="1012"/>
                  </a:cubicBezTo>
                  <a:cubicBezTo>
                    <a:pt x="392" y="944"/>
                    <a:pt x="329" y="870"/>
                    <a:pt x="261" y="779"/>
                  </a:cubicBezTo>
                  <a:lnTo>
                    <a:pt x="239" y="757"/>
                  </a:lnTo>
                  <a:cubicBezTo>
                    <a:pt x="198" y="705"/>
                    <a:pt x="164" y="660"/>
                    <a:pt x="124" y="608"/>
                  </a:cubicBezTo>
                  <a:lnTo>
                    <a:pt x="119" y="598"/>
                  </a:lnTo>
                  <a:cubicBezTo>
                    <a:pt x="74" y="540"/>
                    <a:pt x="34" y="484"/>
                    <a:pt x="0" y="422"/>
                  </a:cubicBezTo>
                  <a:lnTo>
                    <a:pt x="0" y="422"/>
                  </a:lnTo>
                  <a:cubicBezTo>
                    <a:pt x="68" y="711"/>
                    <a:pt x="158" y="989"/>
                    <a:pt x="273" y="1269"/>
                  </a:cubicBezTo>
                  <a:lnTo>
                    <a:pt x="266" y="1245"/>
                  </a:lnTo>
                  <a:lnTo>
                    <a:pt x="266" y="1245"/>
                  </a:lnTo>
                  <a:cubicBezTo>
                    <a:pt x="307" y="1330"/>
                    <a:pt x="341" y="1416"/>
                    <a:pt x="381" y="1495"/>
                  </a:cubicBezTo>
                  <a:lnTo>
                    <a:pt x="381" y="1500"/>
                  </a:lnTo>
                  <a:cubicBezTo>
                    <a:pt x="454" y="1654"/>
                    <a:pt x="539" y="1802"/>
                    <a:pt x="625" y="1944"/>
                  </a:cubicBezTo>
                  <a:lnTo>
                    <a:pt x="625" y="1950"/>
                  </a:lnTo>
                  <a:lnTo>
                    <a:pt x="630" y="1950"/>
                  </a:lnTo>
                  <a:cubicBezTo>
                    <a:pt x="630" y="1956"/>
                    <a:pt x="630" y="1956"/>
                    <a:pt x="636" y="1956"/>
                  </a:cubicBezTo>
                  <a:lnTo>
                    <a:pt x="636" y="1961"/>
                  </a:lnTo>
                  <a:cubicBezTo>
                    <a:pt x="699" y="2064"/>
                    <a:pt x="767" y="2171"/>
                    <a:pt x="840" y="2268"/>
                  </a:cubicBezTo>
                  <a:lnTo>
                    <a:pt x="846" y="2274"/>
                  </a:lnTo>
                  <a:cubicBezTo>
                    <a:pt x="865" y="2302"/>
                    <a:pt x="889" y="2331"/>
                    <a:pt x="909" y="2360"/>
                  </a:cubicBezTo>
                  <a:lnTo>
                    <a:pt x="914" y="2360"/>
                  </a:lnTo>
                  <a:lnTo>
                    <a:pt x="903" y="2342"/>
                  </a:lnTo>
                  <a:lnTo>
                    <a:pt x="903" y="2342"/>
                  </a:lnTo>
                  <a:cubicBezTo>
                    <a:pt x="1142" y="2660"/>
                    <a:pt x="1420" y="2945"/>
                    <a:pt x="1732" y="3189"/>
                  </a:cubicBezTo>
                  <a:cubicBezTo>
                    <a:pt x="1829" y="3262"/>
                    <a:pt x="1926" y="3331"/>
                    <a:pt x="2023" y="3393"/>
                  </a:cubicBezTo>
                  <a:cubicBezTo>
                    <a:pt x="2250" y="3546"/>
                    <a:pt x="2489" y="3671"/>
                    <a:pt x="2733" y="3779"/>
                  </a:cubicBezTo>
                  <a:cubicBezTo>
                    <a:pt x="2926" y="3853"/>
                    <a:pt x="3137" y="3916"/>
                    <a:pt x="3363" y="3962"/>
                  </a:cubicBezTo>
                  <a:cubicBezTo>
                    <a:pt x="3444" y="3973"/>
                    <a:pt x="3523" y="3989"/>
                    <a:pt x="3602" y="4002"/>
                  </a:cubicBezTo>
                  <a:lnTo>
                    <a:pt x="3591" y="3996"/>
                  </a:lnTo>
                  <a:lnTo>
                    <a:pt x="3568" y="3989"/>
                  </a:lnTo>
                  <a:lnTo>
                    <a:pt x="3568" y="3989"/>
                  </a:lnTo>
                  <a:cubicBezTo>
                    <a:pt x="3602" y="3996"/>
                    <a:pt x="3641" y="4002"/>
                    <a:pt x="3688" y="4007"/>
                  </a:cubicBezTo>
                  <a:lnTo>
                    <a:pt x="3699" y="4007"/>
                  </a:lnTo>
                  <a:cubicBezTo>
                    <a:pt x="3756" y="4012"/>
                    <a:pt x="3812" y="4018"/>
                    <a:pt x="3875" y="4023"/>
                  </a:cubicBezTo>
                  <a:cubicBezTo>
                    <a:pt x="3966" y="4030"/>
                    <a:pt x="4057" y="4030"/>
                    <a:pt x="4153" y="4030"/>
                  </a:cubicBezTo>
                  <a:cubicBezTo>
                    <a:pt x="4341" y="4030"/>
                    <a:pt x="4535" y="4018"/>
                    <a:pt x="4727" y="3996"/>
                  </a:cubicBezTo>
                  <a:cubicBezTo>
                    <a:pt x="4863" y="3978"/>
                    <a:pt x="4994" y="3950"/>
                    <a:pt x="5125" y="3916"/>
                  </a:cubicBezTo>
                  <a:cubicBezTo>
                    <a:pt x="5296" y="3876"/>
                    <a:pt x="5461" y="3826"/>
                    <a:pt x="5608" y="3763"/>
                  </a:cubicBezTo>
                  <a:cubicBezTo>
                    <a:pt x="5637" y="3745"/>
                    <a:pt x="5665" y="3734"/>
                    <a:pt x="5694" y="3723"/>
                  </a:cubicBezTo>
                  <a:cubicBezTo>
                    <a:pt x="5807" y="3666"/>
                    <a:pt x="5909" y="3609"/>
                    <a:pt x="6006" y="3546"/>
                  </a:cubicBezTo>
                  <a:cubicBezTo>
                    <a:pt x="6028" y="3530"/>
                    <a:pt x="6051" y="3519"/>
                    <a:pt x="6074" y="3501"/>
                  </a:cubicBezTo>
                  <a:cubicBezTo>
                    <a:pt x="6062" y="3478"/>
                    <a:pt x="6057" y="3456"/>
                    <a:pt x="6051" y="3433"/>
                  </a:cubicBezTo>
                  <a:cubicBezTo>
                    <a:pt x="6017" y="3336"/>
                    <a:pt x="5989" y="3246"/>
                    <a:pt x="5967" y="3149"/>
                  </a:cubicBezTo>
                  <a:cubicBezTo>
                    <a:pt x="5960" y="3144"/>
                    <a:pt x="5960" y="3144"/>
                    <a:pt x="5960" y="3137"/>
                  </a:cubicBezTo>
                  <a:cubicBezTo>
                    <a:pt x="5938" y="3052"/>
                    <a:pt x="5989" y="2961"/>
                    <a:pt x="6074" y="2939"/>
                  </a:cubicBezTo>
                  <a:cubicBezTo>
                    <a:pt x="6080" y="2932"/>
                    <a:pt x="6080" y="2932"/>
                    <a:pt x="6085" y="2932"/>
                  </a:cubicBezTo>
                  <a:lnTo>
                    <a:pt x="6119" y="2932"/>
                  </a:lnTo>
                  <a:cubicBezTo>
                    <a:pt x="6159" y="2932"/>
                    <a:pt x="6193" y="2945"/>
                    <a:pt x="6222" y="2966"/>
                  </a:cubicBezTo>
                  <a:cubicBezTo>
                    <a:pt x="6250" y="2990"/>
                    <a:pt x="6274" y="3018"/>
                    <a:pt x="6279" y="3052"/>
                  </a:cubicBezTo>
                  <a:cubicBezTo>
                    <a:pt x="6313" y="3178"/>
                    <a:pt x="6353" y="3302"/>
                    <a:pt x="6403" y="3422"/>
                  </a:cubicBezTo>
                  <a:cubicBezTo>
                    <a:pt x="6421" y="3472"/>
                    <a:pt x="6449" y="3524"/>
                    <a:pt x="6471" y="3575"/>
                  </a:cubicBezTo>
                  <a:cubicBezTo>
                    <a:pt x="6557" y="3745"/>
                    <a:pt x="6659" y="3910"/>
                    <a:pt x="6778" y="4070"/>
                  </a:cubicBezTo>
                  <a:cubicBezTo>
                    <a:pt x="6801" y="4104"/>
                    <a:pt x="6830" y="4132"/>
                    <a:pt x="6853" y="4160"/>
                  </a:cubicBezTo>
                  <a:cubicBezTo>
                    <a:pt x="6938" y="4257"/>
                    <a:pt x="7029" y="4353"/>
                    <a:pt x="7126" y="4445"/>
                  </a:cubicBezTo>
                  <a:cubicBezTo>
                    <a:pt x="7205" y="4524"/>
                    <a:pt x="7296" y="4597"/>
                    <a:pt x="7386" y="4671"/>
                  </a:cubicBezTo>
                  <a:cubicBezTo>
                    <a:pt x="7392" y="4678"/>
                    <a:pt x="7399" y="4683"/>
                    <a:pt x="7410" y="4689"/>
                  </a:cubicBezTo>
                  <a:cubicBezTo>
                    <a:pt x="7688" y="4899"/>
                    <a:pt x="8006" y="5080"/>
                    <a:pt x="8353" y="5229"/>
                  </a:cubicBezTo>
                  <a:cubicBezTo>
                    <a:pt x="8524" y="5297"/>
                    <a:pt x="8694" y="5360"/>
                    <a:pt x="8876" y="5416"/>
                  </a:cubicBezTo>
                  <a:cubicBezTo>
                    <a:pt x="9177" y="5507"/>
                    <a:pt x="9500" y="5575"/>
                    <a:pt x="9836" y="5626"/>
                  </a:cubicBezTo>
                  <a:cubicBezTo>
                    <a:pt x="10137" y="5667"/>
                    <a:pt x="10449" y="5683"/>
                    <a:pt x="10751" y="5683"/>
                  </a:cubicBezTo>
                  <a:cubicBezTo>
                    <a:pt x="11040" y="5683"/>
                    <a:pt x="11336" y="5667"/>
                    <a:pt x="11619" y="5633"/>
                  </a:cubicBezTo>
                  <a:cubicBezTo>
                    <a:pt x="11626" y="5633"/>
                    <a:pt x="11637" y="5633"/>
                    <a:pt x="11643" y="5626"/>
                  </a:cubicBezTo>
                  <a:cubicBezTo>
                    <a:pt x="11892" y="5592"/>
                    <a:pt x="12131" y="5547"/>
                    <a:pt x="12359" y="5484"/>
                  </a:cubicBezTo>
                  <a:cubicBezTo>
                    <a:pt x="12608" y="5421"/>
                    <a:pt x="12841" y="5348"/>
                    <a:pt x="13064" y="5258"/>
                  </a:cubicBezTo>
                  <a:cubicBezTo>
                    <a:pt x="13126" y="5229"/>
                    <a:pt x="13188" y="5200"/>
                    <a:pt x="13245" y="5172"/>
                  </a:cubicBezTo>
                  <a:cubicBezTo>
                    <a:pt x="13507" y="5046"/>
                    <a:pt x="13746" y="4904"/>
                    <a:pt x="13961" y="4739"/>
                  </a:cubicBezTo>
                  <a:cubicBezTo>
                    <a:pt x="14058" y="4666"/>
                    <a:pt x="14142" y="4592"/>
                    <a:pt x="14217" y="4518"/>
                  </a:cubicBezTo>
                  <a:cubicBezTo>
                    <a:pt x="14307" y="4432"/>
                    <a:pt x="14393" y="4348"/>
                    <a:pt x="14467" y="4251"/>
                  </a:cubicBezTo>
                  <a:cubicBezTo>
                    <a:pt x="14501" y="4212"/>
                    <a:pt x="14564" y="4194"/>
                    <a:pt x="14609" y="4194"/>
                  </a:cubicBezTo>
                  <a:cubicBezTo>
                    <a:pt x="14661" y="4194"/>
                    <a:pt x="14711" y="4217"/>
                    <a:pt x="14745" y="4251"/>
                  </a:cubicBezTo>
                  <a:cubicBezTo>
                    <a:pt x="14785" y="4291"/>
                    <a:pt x="14808" y="4342"/>
                    <a:pt x="14808" y="4393"/>
                  </a:cubicBezTo>
                  <a:cubicBezTo>
                    <a:pt x="14808" y="4422"/>
                    <a:pt x="14797" y="4450"/>
                    <a:pt x="14785" y="4473"/>
                  </a:cubicBezTo>
                  <a:cubicBezTo>
                    <a:pt x="14779" y="4484"/>
                    <a:pt x="14774" y="4495"/>
                    <a:pt x="14768" y="4507"/>
                  </a:cubicBezTo>
                  <a:lnTo>
                    <a:pt x="14763" y="4513"/>
                  </a:lnTo>
                  <a:cubicBezTo>
                    <a:pt x="14763" y="4518"/>
                    <a:pt x="14756" y="4518"/>
                    <a:pt x="14756" y="4524"/>
                  </a:cubicBezTo>
                  <a:cubicBezTo>
                    <a:pt x="14740" y="4547"/>
                    <a:pt x="14722" y="4569"/>
                    <a:pt x="14706" y="4592"/>
                  </a:cubicBezTo>
                  <a:cubicBezTo>
                    <a:pt x="14677" y="4626"/>
                    <a:pt x="14654" y="4655"/>
                    <a:pt x="14627" y="4689"/>
                  </a:cubicBezTo>
                  <a:cubicBezTo>
                    <a:pt x="14632" y="4689"/>
                    <a:pt x="14637" y="4694"/>
                    <a:pt x="14643" y="4700"/>
                  </a:cubicBezTo>
                  <a:cubicBezTo>
                    <a:pt x="14688" y="4746"/>
                    <a:pt x="14740" y="4791"/>
                    <a:pt x="14790" y="4831"/>
                  </a:cubicBezTo>
                  <a:cubicBezTo>
                    <a:pt x="14797" y="4836"/>
                    <a:pt x="14802" y="4842"/>
                    <a:pt x="14813" y="4848"/>
                  </a:cubicBezTo>
                  <a:cubicBezTo>
                    <a:pt x="14984" y="4978"/>
                    <a:pt x="15177" y="5087"/>
                    <a:pt x="15388" y="5177"/>
                  </a:cubicBezTo>
                  <a:cubicBezTo>
                    <a:pt x="15553" y="5245"/>
                    <a:pt x="15728" y="5297"/>
                    <a:pt x="15915" y="5342"/>
                  </a:cubicBezTo>
                  <a:cubicBezTo>
                    <a:pt x="16024" y="5365"/>
                    <a:pt x="16132" y="5387"/>
                    <a:pt x="16240" y="5399"/>
                  </a:cubicBezTo>
                  <a:cubicBezTo>
                    <a:pt x="16410" y="5421"/>
                    <a:pt x="16586" y="5433"/>
                    <a:pt x="16768" y="5433"/>
                  </a:cubicBezTo>
                  <a:cubicBezTo>
                    <a:pt x="16956" y="5433"/>
                    <a:pt x="17143" y="5421"/>
                    <a:pt x="17336" y="5399"/>
                  </a:cubicBezTo>
                  <a:cubicBezTo>
                    <a:pt x="17564" y="5365"/>
                    <a:pt x="17797" y="5319"/>
                    <a:pt x="18024" y="5258"/>
                  </a:cubicBezTo>
                  <a:cubicBezTo>
                    <a:pt x="18275" y="5189"/>
                    <a:pt x="18530" y="5098"/>
                    <a:pt x="18779" y="4996"/>
                  </a:cubicBezTo>
                  <a:cubicBezTo>
                    <a:pt x="18950" y="4922"/>
                    <a:pt x="19120" y="4842"/>
                    <a:pt x="19280" y="4757"/>
                  </a:cubicBezTo>
                  <a:cubicBezTo>
                    <a:pt x="19586" y="4592"/>
                    <a:pt x="19877" y="4411"/>
                    <a:pt x="20150" y="4201"/>
                  </a:cubicBezTo>
                  <a:lnTo>
                    <a:pt x="20155" y="4194"/>
                  </a:lnTo>
                  <a:lnTo>
                    <a:pt x="20155" y="4188"/>
                  </a:lnTo>
                  <a:cubicBezTo>
                    <a:pt x="20223" y="4138"/>
                    <a:pt x="20292" y="4086"/>
                    <a:pt x="20354" y="4030"/>
                  </a:cubicBezTo>
                  <a:cubicBezTo>
                    <a:pt x="20360" y="4023"/>
                    <a:pt x="20360" y="4023"/>
                    <a:pt x="20365" y="4023"/>
                  </a:cubicBezTo>
                  <a:cubicBezTo>
                    <a:pt x="20394" y="3996"/>
                    <a:pt x="20422" y="3967"/>
                    <a:pt x="20457" y="3944"/>
                  </a:cubicBezTo>
                  <a:cubicBezTo>
                    <a:pt x="20643" y="3774"/>
                    <a:pt x="20814" y="3592"/>
                    <a:pt x="20973" y="3404"/>
                  </a:cubicBezTo>
                  <a:cubicBezTo>
                    <a:pt x="20945" y="3365"/>
                    <a:pt x="20922" y="3325"/>
                    <a:pt x="20900" y="3280"/>
                  </a:cubicBezTo>
                  <a:cubicBezTo>
                    <a:pt x="20882" y="3251"/>
                    <a:pt x="20871" y="3228"/>
                    <a:pt x="20877" y="3200"/>
                  </a:cubicBezTo>
                  <a:cubicBezTo>
                    <a:pt x="20882" y="3166"/>
                    <a:pt x="20900" y="3144"/>
                    <a:pt x="20922" y="3126"/>
                  </a:cubicBezTo>
                  <a:cubicBezTo>
                    <a:pt x="20927" y="3121"/>
                    <a:pt x="20934" y="3115"/>
                    <a:pt x="20939" y="3115"/>
                  </a:cubicBezTo>
                  <a:cubicBezTo>
                    <a:pt x="20893" y="3047"/>
                    <a:pt x="20848" y="2973"/>
                    <a:pt x="20808" y="2898"/>
                  </a:cubicBezTo>
                  <a:cubicBezTo>
                    <a:pt x="20798" y="2876"/>
                    <a:pt x="20785" y="2859"/>
                    <a:pt x="20791" y="2830"/>
                  </a:cubicBezTo>
                  <a:cubicBezTo>
                    <a:pt x="20798" y="2808"/>
                    <a:pt x="20808" y="2785"/>
                    <a:pt x="20832" y="2769"/>
                  </a:cubicBezTo>
                  <a:cubicBezTo>
                    <a:pt x="20843" y="2756"/>
                    <a:pt x="20866" y="2751"/>
                    <a:pt x="20882" y="2751"/>
                  </a:cubicBezTo>
                  <a:cubicBezTo>
                    <a:pt x="20911" y="2751"/>
                    <a:pt x="20939" y="2762"/>
                    <a:pt x="20950" y="2780"/>
                  </a:cubicBezTo>
                  <a:cubicBezTo>
                    <a:pt x="20916" y="2660"/>
                    <a:pt x="20893" y="2535"/>
                    <a:pt x="20877" y="2410"/>
                  </a:cubicBezTo>
                  <a:cubicBezTo>
                    <a:pt x="20843" y="2171"/>
                    <a:pt x="20843" y="1927"/>
                    <a:pt x="20871" y="1689"/>
                  </a:cubicBezTo>
                  <a:cubicBezTo>
                    <a:pt x="20905" y="1466"/>
                    <a:pt x="20961" y="1256"/>
                    <a:pt x="21047" y="1052"/>
                  </a:cubicBezTo>
                  <a:cubicBezTo>
                    <a:pt x="21132" y="865"/>
                    <a:pt x="21234" y="689"/>
                    <a:pt x="21359" y="518"/>
                  </a:cubicBezTo>
                  <a:cubicBezTo>
                    <a:pt x="21393" y="478"/>
                    <a:pt x="21428" y="438"/>
                    <a:pt x="21467" y="398"/>
                  </a:cubicBezTo>
                  <a:cubicBezTo>
                    <a:pt x="21438" y="370"/>
                    <a:pt x="21417" y="348"/>
                    <a:pt x="21388" y="319"/>
                  </a:cubicBezTo>
                  <a:cubicBezTo>
                    <a:pt x="21377" y="302"/>
                    <a:pt x="21354" y="296"/>
                    <a:pt x="21336" y="2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1243455" y="452422"/>
              <a:ext cx="1406587" cy="804717"/>
            </a:xfrm>
            <a:custGeom>
              <a:avLst/>
              <a:gdLst/>
              <a:ahLst/>
              <a:cxnLst/>
              <a:rect l="l" t="t" r="r" b="b"/>
              <a:pathLst>
                <a:path w="28042" h="16043" extrusionOk="0">
                  <a:moveTo>
                    <a:pt x="18076" y="929"/>
                  </a:moveTo>
                  <a:lnTo>
                    <a:pt x="18076" y="932"/>
                  </a:lnTo>
                  <a:lnTo>
                    <a:pt x="18081" y="932"/>
                  </a:lnTo>
                  <a:cubicBezTo>
                    <a:pt x="18079" y="931"/>
                    <a:pt x="18077" y="930"/>
                    <a:pt x="18076" y="929"/>
                  </a:cubicBezTo>
                  <a:close/>
                  <a:moveTo>
                    <a:pt x="15319" y="307"/>
                  </a:moveTo>
                  <a:cubicBezTo>
                    <a:pt x="15728" y="307"/>
                    <a:pt x="16132" y="341"/>
                    <a:pt x="16518" y="415"/>
                  </a:cubicBezTo>
                  <a:lnTo>
                    <a:pt x="16541" y="415"/>
                  </a:lnTo>
                  <a:cubicBezTo>
                    <a:pt x="16961" y="501"/>
                    <a:pt x="17370" y="625"/>
                    <a:pt x="17763" y="790"/>
                  </a:cubicBezTo>
                  <a:cubicBezTo>
                    <a:pt x="17869" y="835"/>
                    <a:pt x="17970" y="880"/>
                    <a:pt x="18076" y="929"/>
                  </a:cubicBezTo>
                  <a:lnTo>
                    <a:pt x="18076" y="929"/>
                  </a:lnTo>
                  <a:lnTo>
                    <a:pt x="18076" y="926"/>
                  </a:lnTo>
                  <a:cubicBezTo>
                    <a:pt x="18768" y="1267"/>
                    <a:pt x="19382" y="1660"/>
                    <a:pt x="19899" y="2098"/>
                  </a:cubicBezTo>
                  <a:cubicBezTo>
                    <a:pt x="20281" y="2426"/>
                    <a:pt x="20604" y="2779"/>
                    <a:pt x="20866" y="3148"/>
                  </a:cubicBezTo>
                  <a:cubicBezTo>
                    <a:pt x="21081" y="3461"/>
                    <a:pt x="21252" y="3795"/>
                    <a:pt x="21383" y="4149"/>
                  </a:cubicBezTo>
                  <a:lnTo>
                    <a:pt x="21433" y="4301"/>
                  </a:lnTo>
                  <a:lnTo>
                    <a:pt x="21445" y="4319"/>
                  </a:lnTo>
                  <a:cubicBezTo>
                    <a:pt x="21456" y="4370"/>
                    <a:pt x="21479" y="4432"/>
                    <a:pt x="21490" y="4495"/>
                  </a:cubicBezTo>
                  <a:cubicBezTo>
                    <a:pt x="21496" y="4529"/>
                    <a:pt x="21501" y="4563"/>
                    <a:pt x="21501" y="4597"/>
                  </a:cubicBezTo>
                  <a:lnTo>
                    <a:pt x="21508" y="4614"/>
                  </a:lnTo>
                  <a:cubicBezTo>
                    <a:pt x="21508" y="4655"/>
                    <a:pt x="21514" y="4694"/>
                    <a:pt x="21519" y="4734"/>
                  </a:cubicBezTo>
                  <a:cubicBezTo>
                    <a:pt x="21524" y="4762"/>
                    <a:pt x="21535" y="4796"/>
                    <a:pt x="21553" y="4841"/>
                  </a:cubicBezTo>
                  <a:cubicBezTo>
                    <a:pt x="21485" y="4899"/>
                    <a:pt x="21417" y="4961"/>
                    <a:pt x="21359" y="5023"/>
                  </a:cubicBezTo>
                  <a:cubicBezTo>
                    <a:pt x="21309" y="5075"/>
                    <a:pt x="21309" y="5159"/>
                    <a:pt x="21359" y="5211"/>
                  </a:cubicBezTo>
                  <a:cubicBezTo>
                    <a:pt x="21383" y="5234"/>
                    <a:pt x="21417" y="5245"/>
                    <a:pt x="21456" y="5245"/>
                  </a:cubicBezTo>
                  <a:cubicBezTo>
                    <a:pt x="21490" y="5245"/>
                    <a:pt x="21524" y="5234"/>
                    <a:pt x="21548" y="5211"/>
                  </a:cubicBezTo>
                  <a:cubicBezTo>
                    <a:pt x="21610" y="5143"/>
                    <a:pt x="21672" y="5080"/>
                    <a:pt x="21747" y="5030"/>
                  </a:cubicBezTo>
                  <a:cubicBezTo>
                    <a:pt x="21860" y="4938"/>
                    <a:pt x="21985" y="4865"/>
                    <a:pt x="22122" y="4802"/>
                  </a:cubicBezTo>
                  <a:cubicBezTo>
                    <a:pt x="22149" y="4784"/>
                    <a:pt x="22183" y="4768"/>
                    <a:pt x="22217" y="4757"/>
                  </a:cubicBezTo>
                  <a:lnTo>
                    <a:pt x="22212" y="4757"/>
                  </a:lnTo>
                  <a:lnTo>
                    <a:pt x="22229" y="4750"/>
                  </a:lnTo>
                  <a:lnTo>
                    <a:pt x="22240" y="4745"/>
                  </a:lnTo>
                  <a:cubicBezTo>
                    <a:pt x="22513" y="4631"/>
                    <a:pt x="22815" y="4552"/>
                    <a:pt x="23145" y="4511"/>
                  </a:cubicBezTo>
                  <a:cubicBezTo>
                    <a:pt x="23342" y="4484"/>
                    <a:pt x="23541" y="4472"/>
                    <a:pt x="23741" y="4472"/>
                  </a:cubicBezTo>
                  <a:cubicBezTo>
                    <a:pt x="23940" y="4472"/>
                    <a:pt x="24139" y="4484"/>
                    <a:pt x="24331" y="4511"/>
                  </a:cubicBezTo>
                  <a:cubicBezTo>
                    <a:pt x="24650" y="4558"/>
                    <a:pt x="24928" y="4626"/>
                    <a:pt x="25172" y="4728"/>
                  </a:cubicBezTo>
                  <a:cubicBezTo>
                    <a:pt x="25429" y="4836"/>
                    <a:pt x="25684" y="4989"/>
                    <a:pt x="25940" y="5188"/>
                  </a:cubicBezTo>
                  <a:cubicBezTo>
                    <a:pt x="26213" y="5398"/>
                    <a:pt x="26463" y="5649"/>
                    <a:pt x="26684" y="5927"/>
                  </a:cubicBezTo>
                  <a:cubicBezTo>
                    <a:pt x="26917" y="6234"/>
                    <a:pt x="27116" y="6575"/>
                    <a:pt x="27270" y="6944"/>
                  </a:cubicBezTo>
                  <a:cubicBezTo>
                    <a:pt x="27428" y="7336"/>
                    <a:pt x="27543" y="7750"/>
                    <a:pt x="27604" y="8166"/>
                  </a:cubicBezTo>
                  <a:lnTo>
                    <a:pt x="27604" y="8188"/>
                  </a:lnTo>
                  <a:cubicBezTo>
                    <a:pt x="27650" y="8535"/>
                    <a:pt x="27650" y="8882"/>
                    <a:pt x="27604" y="9229"/>
                  </a:cubicBezTo>
                  <a:lnTo>
                    <a:pt x="27604" y="9234"/>
                  </a:lnTo>
                  <a:lnTo>
                    <a:pt x="27604" y="9245"/>
                  </a:lnTo>
                  <a:lnTo>
                    <a:pt x="27599" y="9250"/>
                  </a:lnTo>
                  <a:lnTo>
                    <a:pt x="27604" y="9263"/>
                  </a:lnTo>
                  <a:cubicBezTo>
                    <a:pt x="27548" y="9643"/>
                    <a:pt x="27446" y="10018"/>
                    <a:pt x="27297" y="10382"/>
                  </a:cubicBezTo>
                  <a:cubicBezTo>
                    <a:pt x="27139" y="10745"/>
                    <a:pt x="26940" y="11092"/>
                    <a:pt x="26701" y="11405"/>
                  </a:cubicBezTo>
                  <a:cubicBezTo>
                    <a:pt x="26468" y="11705"/>
                    <a:pt x="26201" y="11973"/>
                    <a:pt x="25912" y="12200"/>
                  </a:cubicBezTo>
                  <a:cubicBezTo>
                    <a:pt x="25644" y="12399"/>
                    <a:pt x="25366" y="12564"/>
                    <a:pt x="25076" y="12689"/>
                  </a:cubicBezTo>
                  <a:cubicBezTo>
                    <a:pt x="24792" y="12809"/>
                    <a:pt x="24491" y="12893"/>
                    <a:pt x="24184" y="12939"/>
                  </a:cubicBezTo>
                  <a:cubicBezTo>
                    <a:pt x="24031" y="12956"/>
                    <a:pt x="23877" y="12967"/>
                    <a:pt x="23724" y="12967"/>
                  </a:cubicBezTo>
                  <a:cubicBezTo>
                    <a:pt x="23559" y="12967"/>
                    <a:pt x="23394" y="12956"/>
                    <a:pt x="23229" y="12933"/>
                  </a:cubicBezTo>
                  <a:cubicBezTo>
                    <a:pt x="22956" y="12893"/>
                    <a:pt x="22741" y="12843"/>
                    <a:pt x="22553" y="12762"/>
                  </a:cubicBezTo>
                  <a:cubicBezTo>
                    <a:pt x="22434" y="12712"/>
                    <a:pt x="22314" y="12649"/>
                    <a:pt x="22201" y="12570"/>
                  </a:cubicBezTo>
                  <a:cubicBezTo>
                    <a:pt x="22195" y="12564"/>
                    <a:pt x="22183" y="12558"/>
                    <a:pt x="22167" y="12547"/>
                  </a:cubicBezTo>
                  <a:lnTo>
                    <a:pt x="22156" y="12541"/>
                  </a:lnTo>
                  <a:lnTo>
                    <a:pt x="22109" y="12502"/>
                  </a:lnTo>
                  <a:lnTo>
                    <a:pt x="22070" y="12478"/>
                  </a:lnTo>
                  <a:cubicBezTo>
                    <a:pt x="22041" y="12450"/>
                    <a:pt x="22013" y="12428"/>
                    <a:pt x="21979" y="12405"/>
                  </a:cubicBezTo>
                  <a:cubicBezTo>
                    <a:pt x="21962" y="12394"/>
                    <a:pt x="21944" y="12387"/>
                    <a:pt x="21923" y="12387"/>
                  </a:cubicBezTo>
                  <a:cubicBezTo>
                    <a:pt x="21889" y="12387"/>
                    <a:pt x="21849" y="12399"/>
                    <a:pt x="21826" y="12421"/>
                  </a:cubicBezTo>
                  <a:cubicBezTo>
                    <a:pt x="21792" y="12462"/>
                    <a:pt x="21774" y="12530"/>
                    <a:pt x="21808" y="12575"/>
                  </a:cubicBezTo>
                  <a:cubicBezTo>
                    <a:pt x="21831" y="12615"/>
                    <a:pt x="21860" y="12649"/>
                    <a:pt x="21899" y="12689"/>
                  </a:cubicBezTo>
                  <a:lnTo>
                    <a:pt x="21899" y="12694"/>
                  </a:lnTo>
                  <a:lnTo>
                    <a:pt x="21871" y="12735"/>
                  </a:lnTo>
                  <a:lnTo>
                    <a:pt x="21849" y="12769"/>
                  </a:lnTo>
                  <a:lnTo>
                    <a:pt x="21774" y="12882"/>
                  </a:lnTo>
                  <a:lnTo>
                    <a:pt x="21747" y="12927"/>
                  </a:lnTo>
                  <a:cubicBezTo>
                    <a:pt x="21689" y="13019"/>
                    <a:pt x="21621" y="13121"/>
                    <a:pt x="21542" y="13229"/>
                  </a:cubicBezTo>
                  <a:cubicBezTo>
                    <a:pt x="21349" y="13473"/>
                    <a:pt x="21121" y="13706"/>
                    <a:pt x="20871" y="13921"/>
                  </a:cubicBezTo>
                  <a:cubicBezTo>
                    <a:pt x="20803" y="13979"/>
                    <a:pt x="20735" y="14036"/>
                    <a:pt x="20661" y="14092"/>
                  </a:cubicBezTo>
                  <a:lnTo>
                    <a:pt x="20656" y="14099"/>
                  </a:lnTo>
                  <a:cubicBezTo>
                    <a:pt x="20240" y="14416"/>
                    <a:pt x="19780" y="14684"/>
                    <a:pt x="19285" y="14894"/>
                  </a:cubicBezTo>
                  <a:cubicBezTo>
                    <a:pt x="18808" y="15093"/>
                    <a:pt x="18320" y="15229"/>
                    <a:pt x="17842" y="15297"/>
                  </a:cubicBezTo>
                  <a:cubicBezTo>
                    <a:pt x="17649" y="15319"/>
                    <a:pt x="17462" y="15331"/>
                    <a:pt x="17274" y="15331"/>
                  </a:cubicBezTo>
                  <a:cubicBezTo>
                    <a:pt x="17092" y="15331"/>
                    <a:pt x="16916" y="15319"/>
                    <a:pt x="16746" y="15297"/>
                  </a:cubicBezTo>
                  <a:cubicBezTo>
                    <a:pt x="16439" y="15258"/>
                    <a:pt x="16155" y="15177"/>
                    <a:pt x="15894" y="15075"/>
                  </a:cubicBezTo>
                  <a:cubicBezTo>
                    <a:pt x="15671" y="14978"/>
                    <a:pt x="15473" y="14865"/>
                    <a:pt x="15296" y="14729"/>
                  </a:cubicBezTo>
                  <a:cubicBezTo>
                    <a:pt x="15235" y="14684"/>
                    <a:pt x="15183" y="14632"/>
                    <a:pt x="15133" y="14581"/>
                  </a:cubicBezTo>
                  <a:cubicBezTo>
                    <a:pt x="15178" y="14530"/>
                    <a:pt x="15223" y="14474"/>
                    <a:pt x="15269" y="14411"/>
                  </a:cubicBezTo>
                  <a:cubicBezTo>
                    <a:pt x="15291" y="14382"/>
                    <a:pt x="15308" y="14343"/>
                    <a:pt x="15308" y="14291"/>
                  </a:cubicBezTo>
                  <a:cubicBezTo>
                    <a:pt x="15308" y="14240"/>
                    <a:pt x="15291" y="14189"/>
                    <a:pt x="15251" y="14149"/>
                  </a:cubicBezTo>
                  <a:cubicBezTo>
                    <a:pt x="15217" y="14115"/>
                    <a:pt x="15167" y="14092"/>
                    <a:pt x="15115" y="14092"/>
                  </a:cubicBezTo>
                  <a:cubicBezTo>
                    <a:pt x="15070" y="14092"/>
                    <a:pt x="15007" y="14110"/>
                    <a:pt x="14973" y="14149"/>
                  </a:cubicBezTo>
                  <a:cubicBezTo>
                    <a:pt x="14899" y="14246"/>
                    <a:pt x="14813" y="14330"/>
                    <a:pt x="14723" y="14416"/>
                  </a:cubicBezTo>
                  <a:cubicBezTo>
                    <a:pt x="14648" y="14490"/>
                    <a:pt x="14564" y="14564"/>
                    <a:pt x="14467" y="14637"/>
                  </a:cubicBezTo>
                  <a:cubicBezTo>
                    <a:pt x="14200" y="14836"/>
                    <a:pt x="13898" y="15012"/>
                    <a:pt x="13570" y="15156"/>
                  </a:cubicBezTo>
                  <a:cubicBezTo>
                    <a:pt x="13143" y="15326"/>
                    <a:pt x="12665" y="15450"/>
                    <a:pt x="12149" y="15524"/>
                  </a:cubicBezTo>
                  <a:cubicBezTo>
                    <a:pt x="12143" y="15531"/>
                    <a:pt x="12132" y="15531"/>
                    <a:pt x="12125" y="15531"/>
                  </a:cubicBezTo>
                  <a:cubicBezTo>
                    <a:pt x="11842" y="15565"/>
                    <a:pt x="11546" y="15581"/>
                    <a:pt x="11257" y="15581"/>
                  </a:cubicBezTo>
                  <a:cubicBezTo>
                    <a:pt x="10955" y="15581"/>
                    <a:pt x="10643" y="15565"/>
                    <a:pt x="10342" y="15524"/>
                  </a:cubicBezTo>
                  <a:cubicBezTo>
                    <a:pt x="9807" y="15445"/>
                    <a:pt x="9308" y="15314"/>
                    <a:pt x="8859" y="15127"/>
                  </a:cubicBezTo>
                  <a:cubicBezTo>
                    <a:pt x="8501" y="14973"/>
                    <a:pt x="8177" y="14786"/>
                    <a:pt x="7892" y="14569"/>
                  </a:cubicBezTo>
                  <a:cubicBezTo>
                    <a:pt x="7654" y="14382"/>
                    <a:pt x="7455" y="14178"/>
                    <a:pt x="7284" y="13968"/>
                  </a:cubicBezTo>
                  <a:cubicBezTo>
                    <a:pt x="7131" y="13763"/>
                    <a:pt x="7006" y="13546"/>
                    <a:pt x="6909" y="13320"/>
                  </a:cubicBezTo>
                  <a:cubicBezTo>
                    <a:pt x="6859" y="13200"/>
                    <a:pt x="6819" y="13076"/>
                    <a:pt x="6785" y="12950"/>
                  </a:cubicBezTo>
                  <a:cubicBezTo>
                    <a:pt x="6767" y="12882"/>
                    <a:pt x="6699" y="12830"/>
                    <a:pt x="6625" y="12830"/>
                  </a:cubicBezTo>
                  <a:cubicBezTo>
                    <a:pt x="6609" y="12830"/>
                    <a:pt x="6597" y="12830"/>
                    <a:pt x="6580" y="12837"/>
                  </a:cubicBezTo>
                  <a:cubicBezTo>
                    <a:pt x="6495" y="12859"/>
                    <a:pt x="6444" y="12950"/>
                    <a:pt x="6466" y="13035"/>
                  </a:cubicBezTo>
                  <a:cubicBezTo>
                    <a:pt x="6500" y="13160"/>
                    <a:pt x="6534" y="13280"/>
                    <a:pt x="6580" y="13399"/>
                  </a:cubicBezTo>
                  <a:cubicBezTo>
                    <a:pt x="6444" y="13496"/>
                    <a:pt x="6290" y="13580"/>
                    <a:pt x="6114" y="13661"/>
                  </a:cubicBezTo>
                  <a:cubicBezTo>
                    <a:pt x="5852" y="13769"/>
                    <a:pt x="5558" y="13848"/>
                    <a:pt x="5233" y="13894"/>
                  </a:cubicBezTo>
                  <a:cubicBezTo>
                    <a:pt x="5041" y="13916"/>
                    <a:pt x="4847" y="13928"/>
                    <a:pt x="4659" y="13928"/>
                  </a:cubicBezTo>
                  <a:cubicBezTo>
                    <a:pt x="4506" y="13928"/>
                    <a:pt x="4352" y="13921"/>
                    <a:pt x="4205" y="13905"/>
                  </a:cubicBezTo>
                  <a:cubicBezTo>
                    <a:pt x="4165" y="13900"/>
                    <a:pt x="4126" y="13894"/>
                    <a:pt x="4092" y="13894"/>
                  </a:cubicBezTo>
                  <a:lnTo>
                    <a:pt x="4108" y="13900"/>
                  </a:lnTo>
                  <a:cubicBezTo>
                    <a:pt x="3790" y="13853"/>
                    <a:pt x="3500" y="13780"/>
                    <a:pt x="3239" y="13677"/>
                  </a:cubicBezTo>
                  <a:cubicBezTo>
                    <a:pt x="2893" y="13524"/>
                    <a:pt x="2552" y="13331"/>
                    <a:pt x="2238" y="13087"/>
                  </a:cubicBezTo>
                  <a:cubicBezTo>
                    <a:pt x="1989" y="12893"/>
                    <a:pt x="1761" y="12672"/>
                    <a:pt x="1556" y="12428"/>
                  </a:cubicBezTo>
                  <a:cubicBezTo>
                    <a:pt x="1511" y="12371"/>
                    <a:pt x="1461" y="12313"/>
                    <a:pt x="1415" y="12258"/>
                  </a:cubicBezTo>
                  <a:lnTo>
                    <a:pt x="1415" y="12258"/>
                  </a:lnTo>
                  <a:lnTo>
                    <a:pt x="1427" y="12274"/>
                  </a:lnTo>
                  <a:cubicBezTo>
                    <a:pt x="1222" y="12007"/>
                    <a:pt x="1039" y="11712"/>
                    <a:pt x="887" y="11398"/>
                  </a:cubicBezTo>
                  <a:cubicBezTo>
                    <a:pt x="847" y="11319"/>
                    <a:pt x="813" y="11235"/>
                    <a:pt x="779" y="11154"/>
                  </a:cubicBezTo>
                  <a:lnTo>
                    <a:pt x="779" y="11167"/>
                  </a:lnTo>
                  <a:cubicBezTo>
                    <a:pt x="596" y="10734"/>
                    <a:pt x="472" y="10273"/>
                    <a:pt x="409" y="9808"/>
                  </a:cubicBezTo>
                  <a:cubicBezTo>
                    <a:pt x="347" y="9342"/>
                    <a:pt x="347" y="8865"/>
                    <a:pt x="404" y="8398"/>
                  </a:cubicBezTo>
                  <a:cubicBezTo>
                    <a:pt x="454" y="8052"/>
                    <a:pt x="551" y="7705"/>
                    <a:pt x="688" y="7370"/>
                  </a:cubicBezTo>
                  <a:lnTo>
                    <a:pt x="693" y="7359"/>
                  </a:lnTo>
                  <a:cubicBezTo>
                    <a:pt x="835" y="7023"/>
                    <a:pt x="1029" y="6700"/>
                    <a:pt x="1256" y="6399"/>
                  </a:cubicBezTo>
                  <a:cubicBezTo>
                    <a:pt x="1517" y="6069"/>
                    <a:pt x="1824" y="5762"/>
                    <a:pt x="2177" y="5495"/>
                  </a:cubicBezTo>
                  <a:cubicBezTo>
                    <a:pt x="2563" y="5200"/>
                    <a:pt x="2988" y="4949"/>
                    <a:pt x="3449" y="4750"/>
                  </a:cubicBezTo>
                  <a:cubicBezTo>
                    <a:pt x="3955" y="4540"/>
                    <a:pt x="4478" y="4393"/>
                    <a:pt x="5007" y="4325"/>
                  </a:cubicBezTo>
                  <a:cubicBezTo>
                    <a:pt x="5245" y="4291"/>
                    <a:pt x="5489" y="4280"/>
                    <a:pt x="5723" y="4280"/>
                  </a:cubicBezTo>
                  <a:cubicBezTo>
                    <a:pt x="5954" y="4280"/>
                    <a:pt x="6188" y="4291"/>
                    <a:pt x="6410" y="4319"/>
                  </a:cubicBezTo>
                  <a:cubicBezTo>
                    <a:pt x="6807" y="4375"/>
                    <a:pt x="7189" y="4484"/>
                    <a:pt x="7541" y="4626"/>
                  </a:cubicBezTo>
                  <a:cubicBezTo>
                    <a:pt x="7871" y="4768"/>
                    <a:pt x="8188" y="4955"/>
                    <a:pt x="8477" y="5177"/>
                  </a:cubicBezTo>
                  <a:cubicBezTo>
                    <a:pt x="8626" y="5296"/>
                    <a:pt x="8773" y="5427"/>
                    <a:pt x="8915" y="5557"/>
                  </a:cubicBezTo>
                  <a:lnTo>
                    <a:pt x="8927" y="5568"/>
                  </a:lnTo>
                  <a:cubicBezTo>
                    <a:pt x="8955" y="5592"/>
                    <a:pt x="8989" y="5602"/>
                    <a:pt x="9023" y="5602"/>
                  </a:cubicBezTo>
                  <a:cubicBezTo>
                    <a:pt x="9041" y="5602"/>
                    <a:pt x="9064" y="5597"/>
                    <a:pt x="9086" y="5586"/>
                  </a:cubicBezTo>
                  <a:cubicBezTo>
                    <a:pt x="9114" y="5568"/>
                    <a:pt x="9137" y="5534"/>
                    <a:pt x="9148" y="5495"/>
                  </a:cubicBezTo>
                  <a:cubicBezTo>
                    <a:pt x="9154" y="5466"/>
                    <a:pt x="9148" y="5432"/>
                    <a:pt x="9132" y="5410"/>
                  </a:cubicBezTo>
                  <a:cubicBezTo>
                    <a:pt x="9046" y="5296"/>
                    <a:pt x="8949" y="5188"/>
                    <a:pt x="8852" y="5086"/>
                  </a:cubicBezTo>
                  <a:cubicBezTo>
                    <a:pt x="8762" y="5001"/>
                    <a:pt x="8660" y="4915"/>
                    <a:pt x="8529" y="4807"/>
                  </a:cubicBezTo>
                  <a:cubicBezTo>
                    <a:pt x="8466" y="4762"/>
                    <a:pt x="8404" y="4716"/>
                    <a:pt x="8336" y="4671"/>
                  </a:cubicBezTo>
                  <a:cubicBezTo>
                    <a:pt x="8336" y="4666"/>
                    <a:pt x="8330" y="4666"/>
                    <a:pt x="8325" y="4666"/>
                  </a:cubicBezTo>
                  <a:lnTo>
                    <a:pt x="8330" y="4666"/>
                  </a:lnTo>
                  <a:lnTo>
                    <a:pt x="8325" y="4660"/>
                  </a:lnTo>
                  <a:lnTo>
                    <a:pt x="8336" y="4648"/>
                  </a:lnTo>
                  <a:cubicBezTo>
                    <a:pt x="8597" y="4131"/>
                    <a:pt x="8927" y="3632"/>
                    <a:pt x="9324" y="3171"/>
                  </a:cubicBezTo>
                  <a:cubicBezTo>
                    <a:pt x="9699" y="2733"/>
                    <a:pt x="10132" y="2329"/>
                    <a:pt x="10598" y="1972"/>
                  </a:cubicBezTo>
                  <a:cubicBezTo>
                    <a:pt x="10695" y="1902"/>
                    <a:pt x="10797" y="1826"/>
                    <a:pt x="10894" y="1756"/>
                  </a:cubicBezTo>
                  <a:lnTo>
                    <a:pt x="10894" y="1756"/>
                  </a:lnTo>
                  <a:lnTo>
                    <a:pt x="10893" y="1757"/>
                  </a:lnTo>
                  <a:cubicBezTo>
                    <a:pt x="10898" y="1753"/>
                    <a:pt x="10903" y="1750"/>
                    <a:pt x="10908" y="1746"/>
                  </a:cubicBezTo>
                  <a:lnTo>
                    <a:pt x="10908" y="1746"/>
                  </a:lnTo>
                  <a:cubicBezTo>
                    <a:pt x="10903" y="1750"/>
                    <a:pt x="10899" y="1753"/>
                    <a:pt x="10894" y="1756"/>
                  </a:cubicBezTo>
                  <a:lnTo>
                    <a:pt x="10894" y="1756"/>
                  </a:lnTo>
                  <a:lnTo>
                    <a:pt x="10903" y="1752"/>
                  </a:lnTo>
                  <a:lnTo>
                    <a:pt x="10903" y="1752"/>
                  </a:lnTo>
                  <a:cubicBezTo>
                    <a:pt x="10900" y="1755"/>
                    <a:pt x="10896" y="1759"/>
                    <a:pt x="10893" y="1762"/>
                  </a:cubicBezTo>
                  <a:lnTo>
                    <a:pt x="10910" y="1750"/>
                  </a:lnTo>
                  <a:lnTo>
                    <a:pt x="10910" y="1744"/>
                  </a:lnTo>
                  <a:lnTo>
                    <a:pt x="10910" y="1744"/>
                  </a:lnTo>
                  <a:cubicBezTo>
                    <a:pt x="10909" y="1745"/>
                    <a:pt x="10909" y="1746"/>
                    <a:pt x="10908" y="1746"/>
                  </a:cubicBezTo>
                  <a:lnTo>
                    <a:pt x="10908" y="1746"/>
                  </a:lnTo>
                  <a:cubicBezTo>
                    <a:pt x="10909" y="1746"/>
                    <a:pt x="10909" y="1745"/>
                    <a:pt x="10910" y="1744"/>
                  </a:cubicBezTo>
                  <a:lnTo>
                    <a:pt x="10910" y="1744"/>
                  </a:lnTo>
                  <a:lnTo>
                    <a:pt x="10910" y="1744"/>
                  </a:lnTo>
                  <a:cubicBezTo>
                    <a:pt x="11400" y="1409"/>
                    <a:pt x="11916" y="1128"/>
                    <a:pt x="12450" y="910"/>
                  </a:cubicBezTo>
                  <a:cubicBezTo>
                    <a:pt x="12569" y="858"/>
                    <a:pt x="12694" y="807"/>
                    <a:pt x="12820" y="761"/>
                  </a:cubicBezTo>
                  <a:lnTo>
                    <a:pt x="12807" y="761"/>
                  </a:lnTo>
                  <a:cubicBezTo>
                    <a:pt x="13319" y="580"/>
                    <a:pt x="13837" y="449"/>
                    <a:pt x="14354" y="375"/>
                  </a:cubicBezTo>
                  <a:cubicBezTo>
                    <a:pt x="14496" y="359"/>
                    <a:pt x="14637" y="341"/>
                    <a:pt x="14779" y="330"/>
                  </a:cubicBezTo>
                  <a:lnTo>
                    <a:pt x="14774" y="325"/>
                  </a:lnTo>
                  <a:cubicBezTo>
                    <a:pt x="14955" y="312"/>
                    <a:pt x="15138" y="307"/>
                    <a:pt x="15319" y="307"/>
                  </a:cubicBezTo>
                  <a:close/>
                  <a:moveTo>
                    <a:pt x="15308" y="0"/>
                  </a:moveTo>
                  <a:cubicBezTo>
                    <a:pt x="14200" y="0"/>
                    <a:pt x="13098" y="267"/>
                    <a:pt x="12086" y="722"/>
                  </a:cubicBezTo>
                  <a:cubicBezTo>
                    <a:pt x="11519" y="978"/>
                    <a:pt x="10979" y="1307"/>
                    <a:pt x="10478" y="1676"/>
                  </a:cubicBezTo>
                  <a:cubicBezTo>
                    <a:pt x="9984" y="2046"/>
                    <a:pt x="9529" y="2466"/>
                    <a:pt x="9125" y="2927"/>
                  </a:cubicBezTo>
                  <a:cubicBezTo>
                    <a:pt x="8716" y="3404"/>
                    <a:pt x="8364" y="3915"/>
                    <a:pt x="8081" y="4477"/>
                  </a:cubicBezTo>
                  <a:cubicBezTo>
                    <a:pt x="8075" y="4484"/>
                    <a:pt x="8068" y="4495"/>
                    <a:pt x="8068" y="4501"/>
                  </a:cubicBezTo>
                  <a:cubicBezTo>
                    <a:pt x="8000" y="4466"/>
                    <a:pt x="7932" y="4427"/>
                    <a:pt x="7858" y="4393"/>
                  </a:cubicBezTo>
                  <a:cubicBezTo>
                    <a:pt x="7614" y="4273"/>
                    <a:pt x="7359" y="4177"/>
                    <a:pt x="7103" y="4102"/>
                  </a:cubicBezTo>
                  <a:cubicBezTo>
                    <a:pt x="6835" y="4029"/>
                    <a:pt x="6568" y="3978"/>
                    <a:pt x="6295" y="3950"/>
                  </a:cubicBezTo>
                  <a:cubicBezTo>
                    <a:pt x="6109" y="3932"/>
                    <a:pt x="5927" y="3921"/>
                    <a:pt x="5739" y="3921"/>
                  </a:cubicBezTo>
                  <a:cubicBezTo>
                    <a:pt x="5382" y="3921"/>
                    <a:pt x="5018" y="3955"/>
                    <a:pt x="4659" y="4023"/>
                  </a:cubicBezTo>
                  <a:cubicBezTo>
                    <a:pt x="4113" y="4120"/>
                    <a:pt x="3586" y="4301"/>
                    <a:pt x="3085" y="4540"/>
                  </a:cubicBezTo>
                  <a:cubicBezTo>
                    <a:pt x="2102" y="5006"/>
                    <a:pt x="1222" y="5746"/>
                    <a:pt x="664" y="6688"/>
                  </a:cubicBezTo>
                  <a:cubicBezTo>
                    <a:pt x="392" y="7160"/>
                    <a:pt x="199" y="7677"/>
                    <a:pt x="114" y="8217"/>
                  </a:cubicBezTo>
                  <a:cubicBezTo>
                    <a:pt x="0" y="8916"/>
                    <a:pt x="29" y="9638"/>
                    <a:pt x="182" y="10325"/>
                  </a:cubicBezTo>
                  <a:cubicBezTo>
                    <a:pt x="336" y="11002"/>
                    <a:pt x="614" y="11649"/>
                    <a:pt x="1011" y="12211"/>
                  </a:cubicBezTo>
                  <a:cubicBezTo>
                    <a:pt x="1409" y="12785"/>
                    <a:pt x="1920" y="13274"/>
                    <a:pt x="2523" y="13632"/>
                  </a:cubicBezTo>
                  <a:cubicBezTo>
                    <a:pt x="2812" y="13808"/>
                    <a:pt x="3131" y="13955"/>
                    <a:pt x="3460" y="14047"/>
                  </a:cubicBezTo>
                  <a:cubicBezTo>
                    <a:pt x="3796" y="14144"/>
                    <a:pt x="4147" y="14189"/>
                    <a:pt x="4495" y="14201"/>
                  </a:cubicBezTo>
                  <a:cubicBezTo>
                    <a:pt x="4539" y="14202"/>
                    <a:pt x="4583" y="14203"/>
                    <a:pt x="4627" y="14203"/>
                  </a:cubicBezTo>
                  <a:cubicBezTo>
                    <a:pt x="4943" y="14203"/>
                    <a:pt x="5265" y="14169"/>
                    <a:pt x="5574" y="14104"/>
                  </a:cubicBezTo>
                  <a:cubicBezTo>
                    <a:pt x="5909" y="14030"/>
                    <a:pt x="6239" y="13910"/>
                    <a:pt x="6534" y="13740"/>
                  </a:cubicBezTo>
                  <a:cubicBezTo>
                    <a:pt x="6586" y="13711"/>
                    <a:pt x="6636" y="13677"/>
                    <a:pt x="6683" y="13643"/>
                  </a:cubicBezTo>
                  <a:cubicBezTo>
                    <a:pt x="6728" y="13745"/>
                    <a:pt x="6780" y="13842"/>
                    <a:pt x="6830" y="13934"/>
                  </a:cubicBezTo>
                  <a:cubicBezTo>
                    <a:pt x="6995" y="14206"/>
                    <a:pt x="7194" y="14456"/>
                    <a:pt x="7420" y="14678"/>
                  </a:cubicBezTo>
                  <a:cubicBezTo>
                    <a:pt x="7654" y="14905"/>
                    <a:pt x="7926" y="15098"/>
                    <a:pt x="8205" y="15263"/>
                  </a:cubicBezTo>
                  <a:cubicBezTo>
                    <a:pt x="8495" y="15434"/>
                    <a:pt x="8807" y="15570"/>
                    <a:pt x="9125" y="15683"/>
                  </a:cubicBezTo>
                  <a:cubicBezTo>
                    <a:pt x="9444" y="15803"/>
                    <a:pt x="9773" y="15882"/>
                    <a:pt x="10108" y="15940"/>
                  </a:cubicBezTo>
                  <a:cubicBezTo>
                    <a:pt x="10462" y="16001"/>
                    <a:pt x="10814" y="16035"/>
                    <a:pt x="11171" y="16042"/>
                  </a:cubicBezTo>
                  <a:cubicBezTo>
                    <a:pt x="11208" y="16043"/>
                    <a:pt x="11244" y="16043"/>
                    <a:pt x="11281" y="16043"/>
                  </a:cubicBezTo>
                  <a:cubicBezTo>
                    <a:pt x="11933" y="16043"/>
                    <a:pt x="12587" y="15951"/>
                    <a:pt x="13206" y="15762"/>
                  </a:cubicBezTo>
                  <a:cubicBezTo>
                    <a:pt x="13609" y="15638"/>
                    <a:pt x="13995" y="15468"/>
                    <a:pt x="14354" y="15246"/>
                  </a:cubicBezTo>
                  <a:cubicBezTo>
                    <a:pt x="14569" y="15109"/>
                    <a:pt x="14774" y="14956"/>
                    <a:pt x="14950" y="14780"/>
                  </a:cubicBezTo>
                  <a:cubicBezTo>
                    <a:pt x="15160" y="14978"/>
                    <a:pt x="15388" y="15156"/>
                    <a:pt x="15637" y="15297"/>
                  </a:cubicBezTo>
                  <a:cubicBezTo>
                    <a:pt x="15791" y="15387"/>
                    <a:pt x="15962" y="15456"/>
                    <a:pt x="16132" y="15524"/>
                  </a:cubicBezTo>
                  <a:cubicBezTo>
                    <a:pt x="16285" y="15581"/>
                    <a:pt x="16450" y="15621"/>
                    <a:pt x="16615" y="15655"/>
                  </a:cubicBezTo>
                  <a:cubicBezTo>
                    <a:pt x="16868" y="15708"/>
                    <a:pt x="17127" y="15732"/>
                    <a:pt x="17388" y="15732"/>
                  </a:cubicBezTo>
                  <a:cubicBezTo>
                    <a:pt x="17484" y="15732"/>
                    <a:pt x="17581" y="15729"/>
                    <a:pt x="17677" y="15723"/>
                  </a:cubicBezTo>
                  <a:cubicBezTo>
                    <a:pt x="18041" y="15706"/>
                    <a:pt x="18411" y="15644"/>
                    <a:pt x="18768" y="15552"/>
                  </a:cubicBezTo>
                  <a:cubicBezTo>
                    <a:pt x="19132" y="15456"/>
                    <a:pt x="19484" y="15319"/>
                    <a:pt x="19825" y="15156"/>
                  </a:cubicBezTo>
                  <a:cubicBezTo>
                    <a:pt x="20155" y="15001"/>
                    <a:pt x="20462" y="14815"/>
                    <a:pt x="20758" y="14603"/>
                  </a:cubicBezTo>
                  <a:cubicBezTo>
                    <a:pt x="21047" y="14393"/>
                    <a:pt x="21320" y="14160"/>
                    <a:pt x="21559" y="13894"/>
                  </a:cubicBezTo>
                  <a:cubicBezTo>
                    <a:pt x="21786" y="13643"/>
                    <a:pt x="21991" y="13365"/>
                    <a:pt x="22133" y="13064"/>
                  </a:cubicBezTo>
                  <a:cubicBezTo>
                    <a:pt x="22149" y="13019"/>
                    <a:pt x="22172" y="12974"/>
                    <a:pt x="22190" y="12927"/>
                  </a:cubicBezTo>
                  <a:cubicBezTo>
                    <a:pt x="22229" y="12950"/>
                    <a:pt x="22269" y="12974"/>
                    <a:pt x="22303" y="12990"/>
                  </a:cubicBezTo>
                  <a:cubicBezTo>
                    <a:pt x="22490" y="13087"/>
                    <a:pt x="22695" y="13155"/>
                    <a:pt x="22899" y="13200"/>
                  </a:cubicBezTo>
                  <a:cubicBezTo>
                    <a:pt x="23180" y="13268"/>
                    <a:pt x="23472" y="13304"/>
                    <a:pt x="23762" y="13304"/>
                  </a:cubicBezTo>
                  <a:cubicBezTo>
                    <a:pt x="23836" y="13304"/>
                    <a:pt x="23911" y="13301"/>
                    <a:pt x="23985" y="13297"/>
                  </a:cubicBezTo>
                  <a:cubicBezTo>
                    <a:pt x="24672" y="13257"/>
                    <a:pt x="25337" y="13019"/>
                    <a:pt x="25906" y="12633"/>
                  </a:cubicBezTo>
                  <a:cubicBezTo>
                    <a:pt x="26479" y="12251"/>
                    <a:pt x="26951" y="11728"/>
                    <a:pt x="27304" y="11138"/>
                  </a:cubicBezTo>
                  <a:cubicBezTo>
                    <a:pt x="27485" y="10837"/>
                    <a:pt x="27627" y="10519"/>
                    <a:pt x="27740" y="10189"/>
                  </a:cubicBezTo>
                  <a:cubicBezTo>
                    <a:pt x="27855" y="9859"/>
                    <a:pt x="27923" y="9518"/>
                    <a:pt x="27963" y="9171"/>
                  </a:cubicBezTo>
                  <a:cubicBezTo>
                    <a:pt x="28042" y="8445"/>
                    <a:pt x="27929" y="7705"/>
                    <a:pt x="27672" y="7023"/>
                  </a:cubicBezTo>
                  <a:cubicBezTo>
                    <a:pt x="27399" y="6302"/>
                    <a:pt x="26969" y="5637"/>
                    <a:pt x="26383" y="5132"/>
                  </a:cubicBezTo>
                  <a:cubicBezTo>
                    <a:pt x="26093" y="4876"/>
                    <a:pt x="25763" y="4660"/>
                    <a:pt x="25417" y="4501"/>
                  </a:cubicBezTo>
                  <a:cubicBezTo>
                    <a:pt x="25133" y="4370"/>
                    <a:pt x="24832" y="4291"/>
                    <a:pt x="24525" y="4246"/>
                  </a:cubicBezTo>
                  <a:cubicBezTo>
                    <a:pt x="24281" y="4205"/>
                    <a:pt x="24031" y="4188"/>
                    <a:pt x="23780" y="4188"/>
                  </a:cubicBezTo>
                  <a:cubicBezTo>
                    <a:pt x="23683" y="4188"/>
                    <a:pt x="23581" y="4188"/>
                    <a:pt x="23486" y="4194"/>
                  </a:cubicBezTo>
                  <a:cubicBezTo>
                    <a:pt x="23132" y="4217"/>
                    <a:pt x="22786" y="4273"/>
                    <a:pt x="22456" y="4375"/>
                  </a:cubicBezTo>
                  <a:cubicBezTo>
                    <a:pt x="22235" y="4443"/>
                    <a:pt x="22025" y="4535"/>
                    <a:pt x="21826" y="4655"/>
                  </a:cubicBezTo>
                  <a:cubicBezTo>
                    <a:pt x="21808" y="4580"/>
                    <a:pt x="21774" y="4511"/>
                    <a:pt x="21747" y="4443"/>
                  </a:cubicBezTo>
                  <a:cubicBezTo>
                    <a:pt x="21724" y="4364"/>
                    <a:pt x="21706" y="4285"/>
                    <a:pt x="21684" y="4205"/>
                  </a:cubicBezTo>
                  <a:cubicBezTo>
                    <a:pt x="21661" y="4115"/>
                    <a:pt x="21632" y="4029"/>
                    <a:pt x="21598" y="3944"/>
                  </a:cubicBezTo>
                  <a:cubicBezTo>
                    <a:pt x="21542" y="3785"/>
                    <a:pt x="21474" y="3632"/>
                    <a:pt x="21399" y="3483"/>
                  </a:cubicBezTo>
                  <a:cubicBezTo>
                    <a:pt x="21241" y="3182"/>
                    <a:pt x="21042" y="2898"/>
                    <a:pt x="20826" y="2636"/>
                  </a:cubicBezTo>
                  <a:cubicBezTo>
                    <a:pt x="20604" y="2376"/>
                    <a:pt x="20354" y="2132"/>
                    <a:pt x="20092" y="1909"/>
                  </a:cubicBezTo>
                  <a:cubicBezTo>
                    <a:pt x="19831" y="1682"/>
                    <a:pt x="19558" y="1477"/>
                    <a:pt x="19269" y="1290"/>
                  </a:cubicBezTo>
                  <a:cubicBezTo>
                    <a:pt x="18991" y="1102"/>
                    <a:pt x="18695" y="932"/>
                    <a:pt x="18399" y="773"/>
                  </a:cubicBezTo>
                  <a:cubicBezTo>
                    <a:pt x="18110" y="625"/>
                    <a:pt x="17819" y="483"/>
                    <a:pt x="17512" y="375"/>
                  </a:cubicBezTo>
                  <a:cubicBezTo>
                    <a:pt x="16933" y="165"/>
                    <a:pt x="16314" y="45"/>
                    <a:pt x="15700" y="11"/>
                  </a:cubicBezTo>
                  <a:cubicBezTo>
                    <a:pt x="15569" y="0"/>
                    <a:pt x="15439" y="0"/>
                    <a:pt x="15308"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2314293" y="797327"/>
              <a:ext cx="1120173" cy="524423"/>
            </a:xfrm>
            <a:custGeom>
              <a:avLst/>
              <a:gdLst/>
              <a:ahLst/>
              <a:cxnLst/>
              <a:rect l="l" t="t" r="r" b="b"/>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2333404" y="1118556"/>
              <a:ext cx="1100561" cy="216892"/>
            </a:xfrm>
            <a:custGeom>
              <a:avLst/>
              <a:gdLst/>
              <a:ahLst/>
              <a:cxnLst/>
              <a:rect l="l" t="t" r="r" b="b"/>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lnTo>
                    <a:pt x="3853" y="932"/>
                  </a:ln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2320864" y="1110881"/>
              <a:ext cx="6571" cy="8778"/>
            </a:xfrm>
            <a:custGeom>
              <a:avLst/>
              <a:gdLst/>
              <a:ahLst/>
              <a:cxnLst/>
              <a:rect l="l" t="t" r="r" b="b"/>
              <a:pathLst>
                <a:path w="131" h="175" extrusionOk="0">
                  <a:moveTo>
                    <a:pt x="130" y="1"/>
                  </a:moveTo>
                  <a:cubicBezTo>
                    <a:pt x="107" y="34"/>
                    <a:pt x="85" y="68"/>
                    <a:pt x="63" y="96"/>
                  </a:cubicBezTo>
                  <a:cubicBezTo>
                    <a:pt x="40" y="125"/>
                    <a:pt x="17" y="153"/>
                    <a:pt x="1" y="175"/>
                  </a:cubicBezTo>
                  <a:lnTo>
                    <a:pt x="1" y="175"/>
                  </a:lnTo>
                  <a:cubicBezTo>
                    <a:pt x="17" y="153"/>
                    <a:pt x="40" y="125"/>
                    <a:pt x="63" y="102"/>
                  </a:cubicBezTo>
                  <a:cubicBezTo>
                    <a:pt x="85" y="68"/>
                    <a:pt x="107" y="34"/>
                    <a:pt x="130" y="1"/>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a:off x="2311434" y="1086854"/>
              <a:ext cx="16051" cy="32855"/>
            </a:xfrm>
            <a:custGeom>
              <a:avLst/>
              <a:gdLst/>
              <a:ahLst/>
              <a:cxnLst/>
              <a:rect l="l" t="t" r="r" b="b"/>
              <a:pathLst>
                <a:path w="320" h="655" extrusionOk="0">
                  <a:moveTo>
                    <a:pt x="97" y="1"/>
                  </a:moveTo>
                  <a:cubicBezTo>
                    <a:pt x="81" y="1"/>
                    <a:pt x="58" y="6"/>
                    <a:pt x="47" y="19"/>
                  </a:cubicBezTo>
                  <a:cubicBezTo>
                    <a:pt x="23" y="35"/>
                    <a:pt x="13" y="58"/>
                    <a:pt x="6" y="80"/>
                  </a:cubicBezTo>
                  <a:cubicBezTo>
                    <a:pt x="0" y="109"/>
                    <a:pt x="13" y="126"/>
                    <a:pt x="23" y="148"/>
                  </a:cubicBezTo>
                  <a:cubicBezTo>
                    <a:pt x="63" y="223"/>
                    <a:pt x="108" y="297"/>
                    <a:pt x="154" y="365"/>
                  </a:cubicBezTo>
                  <a:cubicBezTo>
                    <a:pt x="149" y="365"/>
                    <a:pt x="142" y="371"/>
                    <a:pt x="137" y="376"/>
                  </a:cubicBezTo>
                  <a:cubicBezTo>
                    <a:pt x="115" y="394"/>
                    <a:pt x="97" y="416"/>
                    <a:pt x="92" y="450"/>
                  </a:cubicBezTo>
                  <a:cubicBezTo>
                    <a:pt x="86" y="478"/>
                    <a:pt x="97" y="501"/>
                    <a:pt x="115" y="530"/>
                  </a:cubicBezTo>
                  <a:cubicBezTo>
                    <a:pt x="137" y="575"/>
                    <a:pt x="160" y="615"/>
                    <a:pt x="188" y="654"/>
                  </a:cubicBezTo>
                  <a:cubicBezTo>
                    <a:pt x="205" y="632"/>
                    <a:pt x="228" y="604"/>
                    <a:pt x="251" y="575"/>
                  </a:cubicBezTo>
                  <a:cubicBezTo>
                    <a:pt x="273" y="546"/>
                    <a:pt x="296" y="512"/>
                    <a:pt x="319" y="478"/>
                  </a:cubicBezTo>
                  <a:cubicBezTo>
                    <a:pt x="313" y="467"/>
                    <a:pt x="307" y="450"/>
                    <a:pt x="302" y="439"/>
                  </a:cubicBezTo>
                  <a:cubicBezTo>
                    <a:pt x="251" y="302"/>
                    <a:pt x="205" y="166"/>
                    <a:pt x="165" y="30"/>
                  </a:cubicBezTo>
                  <a:cubicBezTo>
                    <a:pt x="154" y="12"/>
                    <a:pt x="126" y="1"/>
                    <a:pt x="97" y="1"/>
                  </a:cubicBezTo>
                  <a:close/>
                </a:path>
              </a:pathLst>
            </a:custGeom>
            <a:solidFill>
              <a:srgbClr val="6DCB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a:off x="2320864" y="1110831"/>
              <a:ext cx="17957" cy="28541"/>
            </a:xfrm>
            <a:custGeom>
              <a:avLst/>
              <a:gdLst/>
              <a:ahLst/>
              <a:cxnLst/>
              <a:rect l="l" t="t" r="r" b="b"/>
              <a:pathLst>
                <a:path w="358" h="569" extrusionOk="0">
                  <a:moveTo>
                    <a:pt x="131" y="0"/>
                  </a:moveTo>
                  <a:cubicBezTo>
                    <a:pt x="108" y="34"/>
                    <a:pt x="85" y="68"/>
                    <a:pt x="63" y="103"/>
                  </a:cubicBezTo>
                  <a:cubicBezTo>
                    <a:pt x="40" y="126"/>
                    <a:pt x="17" y="154"/>
                    <a:pt x="0" y="176"/>
                  </a:cubicBezTo>
                  <a:cubicBezTo>
                    <a:pt x="80" y="318"/>
                    <a:pt x="165" y="449"/>
                    <a:pt x="250" y="569"/>
                  </a:cubicBezTo>
                  <a:cubicBezTo>
                    <a:pt x="284" y="523"/>
                    <a:pt x="324" y="478"/>
                    <a:pt x="358" y="427"/>
                  </a:cubicBezTo>
                  <a:cubicBezTo>
                    <a:pt x="273" y="291"/>
                    <a:pt x="200" y="148"/>
                    <a:pt x="131"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2319710" y="1088309"/>
              <a:ext cx="1109389" cy="233445"/>
            </a:xfrm>
            <a:custGeom>
              <a:avLst/>
              <a:gdLst/>
              <a:ahLst/>
              <a:cxnLst/>
              <a:rect l="l" t="t" r="r" b="b"/>
              <a:pathLst>
                <a:path w="22117" h="4654" extrusionOk="0">
                  <a:moveTo>
                    <a:pt x="0" y="1"/>
                  </a:moveTo>
                  <a:cubicBezTo>
                    <a:pt x="0" y="2"/>
                    <a:pt x="1" y="3"/>
                    <a:pt x="1" y="4"/>
                  </a:cubicBezTo>
                  <a:lnTo>
                    <a:pt x="1" y="4"/>
                  </a:ln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lnTo>
                    <a:pt x="3892" y="1626"/>
                  </a:ln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2296937" y="778767"/>
              <a:ext cx="1151774" cy="557378"/>
            </a:xfrm>
            <a:custGeom>
              <a:avLst/>
              <a:gdLst/>
              <a:ahLst/>
              <a:cxnLst/>
              <a:rect l="l" t="t" r="r" b="b"/>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93" y="1563"/>
                  </a:ln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8"/>
          <p:cNvGrpSpPr/>
          <p:nvPr/>
        </p:nvGrpSpPr>
        <p:grpSpPr>
          <a:xfrm>
            <a:off x="7453241" y="874443"/>
            <a:ext cx="980651" cy="632345"/>
            <a:chOff x="7611555" y="141378"/>
            <a:chExt cx="1196500" cy="771529"/>
          </a:xfrm>
        </p:grpSpPr>
        <p:sp>
          <p:nvSpPr>
            <p:cNvPr id="506" name="Google Shape;506;p8"/>
            <p:cNvSpPr/>
            <p:nvPr/>
          </p:nvSpPr>
          <p:spPr>
            <a:xfrm rot="-789794">
              <a:off x="7674925" y="277443"/>
              <a:ext cx="1073569" cy="502604"/>
            </a:xfrm>
            <a:custGeom>
              <a:avLst/>
              <a:gdLst/>
              <a:ahLst/>
              <a:cxnLst/>
              <a:rect l="l" t="t" r="r" b="b"/>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rot="-789794">
              <a:off x="7729547" y="579048"/>
              <a:ext cx="1054772" cy="207868"/>
            </a:xfrm>
            <a:custGeom>
              <a:avLst/>
              <a:gdLst/>
              <a:ahLst/>
              <a:cxnLst/>
              <a:rect l="l" t="t" r="r" b="b"/>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lnTo>
                    <a:pt x="3853" y="932"/>
                  </a:ln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rot="-789794">
              <a:off x="7711863" y="552639"/>
              <a:ext cx="1063233" cy="223732"/>
            </a:xfrm>
            <a:custGeom>
              <a:avLst/>
              <a:gdLst/>
              <a:ahLst/>
              <a:cxnLst/>
              <a:rect l="l" t="t" r="r" b="b"/>
              <a:pathLst>
                <a:path w="22117" h="4654" extrusionOk="0">
                  <a:moveTo>
                    <a:pt x="0" y="1"/>
                  </a:moveTo>
                  <a:cubicBezTo>
                    <a:pt x="0" y="2"/>
                    <a:pt x="1" y="3"/>
                    <a:pt x="1" y="4"/>
                  </a:cubicBezTo>
                  <a:lnTo>
                    <a:pt x="1" y="4"/>
                  </a:ln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lnTo>
                    <a:pt x="3892" y="1626"/>
                  </a:ln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rot="-789794">
              <a:off x="7657877" y="260048"/>
              <a:ext cx="1103855" cy="534188"/>
            </a:xfrm>
            <a:custGeom>
              <a:avLst/>
              <a:gdLst/>
              <a:ahLst/>
              <a:cxnLst/>
              <a:rect l="l" t="t" r="r" b="b"/>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93" y="1563"/>
                  </a:ln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8"/>
          <p:cNvGrpSpPr/>
          <p:nvPr/>
        </p:nvGrpSpPr>
        <p:grpSpPr>
          <a:xfrm flipH="1">
            <a:off x="882426" y="3207355"/>
            <a:ext cx="1476600" cy="952144"/>
            <a:chOff x="7611555" y="141378"/>
            <a:chExt cx="1196500" cy="771529"/>
          </a:xfrm>
        </p:grpSpPr>
        <p:sp>
          <p:nvSpPr>
            <p:cNvPr id="511" name="Google Shape;511;p8"/>
            <p:cNvSpPr/>
            <p:nvPr/>
          </p:nvSpPr>
          <p:spPr>
            <a:xfrm rot="-789794">
              <a:off x="7674925" y="277443"/>
              <a:ext cx="1073569" cy="502604"/>
            </a:xfrm>
            <a:custGeom>
              <a:avLst/>
              <a:gdLst/>
              <a:ahLst/>
              <a:cxnLst/>
              <a:rect l="l" t="t" r="r" b="b"/>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rot="-789794">
              <a:off x="7729547" y="579048"/>
              <a:ext cx="1054772" cy="207868"/>
            </a:xfrm>
            <a:custGeom>
              <a:avLst/>
              <a:gdLst/>
              <a:ahLst/>
              <a:cxnLst/>
              <a:rect l="l" t="t" r="r" b="b"/>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lnTo>
                    <a:pt x="3853" y="932"/>
                  </a:ln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rot="-789794">
              <a:off x="7711863" y="552639"/>
              <a:ext cx="1063233" cy="223732"/>
            </a:xfrm>
            <a:custGeom>
              <a:avLst/>
              <a:gdLst/>
              <a:ahLst/>
              <a:cxnLst/>
              <a:rect l="l" t="t" r="r" b="b"/>
              <a:pathLst>
                <a:path w="22117" h="4654" extrusionOk="0">
                  <a:moveTo>
                    <a:pt x="0" y="1"/>
                  </a:moveTo>
                  <a:cubicBezTo>
                    <a:pt x="0" y="2"/>
                    <a:pt x="1" y="3"/>
                    <a:pt x="1" y="4"/>
                  </a:cubicBezTo>
                  <a:lnTo>
                    <a:pt x="1" y="4"/>
                  </a:ln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lnTo>
                    <a:pt x="3892" y="1626"/>
                  </a:ln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rot="-789794">
              <a:off x="7657877" y="260048"/>
              <a:ext cx="1103855" cy="534188"/>
            </a:xfrm>
            <a:custGeom>
              <a:avLst/>
              <a:gdLst/>
              <a:ahLst/>
              <a:cxnLst/>
              <a:rect l="l" t="t" r="r" b="b"/>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93" y="1563"/>
                  </a:ln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 name="Google Shape;515;p8"/>
          <p:cNvGrpSpPr/>
          <p:nvPr/>
        </p:nvGrpSpPr>
        <p:grpSpPr>
          <a:xfrm flipH="1">
            <a:off x="-960918" y="4648857"/>
            <a:ext cx="10306491" cy="1179674"/>
            <a:chOff x="0" y="4694675"/>
            <a:chExt cx="10045313" cy="1149780"/>
          </a:xfrm>
        </p:grpSpPr>
        <p:sp>
          <p:nvSpPr>
            <p:cNvPr id="516" name="Google Shape;516;p8"/>
            <p:cNvSpPr/>
            <p:nvPr/>
          </p:nvSpPr>
          <p:spPr>
            <a:xfrm>
              <a:off x="186" y="4703455"/>
              <a:ext cx="10045127" cy="1141000"/>
            </a:xfrm>
            <a:custGeom>
              <a:avLst/>
              <a:gdLst/>
              <a:ahLst/>
              <a:cxnLst/>
              <a:rect l="l" t="t" r="r" b="b"/>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accent1"/>
            </a:solidFill>
            <a:ln w="9525" cap="flat" cmpd="sng">
              <a:solidFill>
                <a:schemeClr val="accent1"/>
              </a:solidFill>
              <a:prstDash val="solid"/>
              <a:round/>
              <a:headEnd type="none" w="med" len="med"/>
              <a:tailEnd type="none" w="med" len="med"/>
            </a:ln>
          </p:spPr>
        </p:sp>
        <p:sp>
          <p:nvSpPr>
            <p:cNvPr id="517" name="Google Shape;517;p8"/>
            <p:cNvSpPr/>
            <p:nvPr/>
          </p:nvSpPr>
          <p:spPr>
            <a:xfrm>
              <a:off x="0" y="4694675"/>
              <a:ext cx="9189647" cy="303050"/>
            </a:xfrm>
            <a:custGeom>
              <a:avLst/>
              <a:gdLst/>
              <a:ahLst/>
              <a:cxnLst/>
              <a:rect l="l" t="t" r="r" b="b"/>
              <a:pathLst>
                <a:path w="162937" h="12122" extrusionOk="0">
                  <a:moveTo>
                    <a:pt x="162937" y="7244"/>
                  </a:moveTo>
                  <a:cubicBezTo>
                    <a:pt x="150830" y="6049"/>
                    <a:pt x="115983" y="-522"/>
                    <a:pt x="90295" y="75"/>
                  </a:cubicBezTo>
                  <a:cubicBezTo>
                    <a:pt x="64607" y="672"/>
                    <a:pt x="23547" y="8837"/>
                    <a:pt x="8811" y="10828"/>
                  </a:cubicBezTo>
                  <a:cubicBezTo>
                    <a:pt x="-5924" y="12819"/>
                    <a:pt x="3037" y="11824"/>
                    <a:pt x="1882" y="12023"/>
                  </a:cubicBezTo>
                </a:path>
              </a:pathLst>
            </a:custGeom>
            <a:noFill/>
            <a:ln w="9525" cap="flat" cmpd="sng">
              <a:solidFill>
                <a:schemeClr val="dk1"/>
              </a:solidFill>
              <a:prstDash val="solid"/>
              <a:round/>
              <a:headEnd type="none" w="med" len="med"/>
              <a:tailEnd type="none" w="med" len="med"/>
            </a:ln>
          </p:spPr>
        </p:sp>
        <p:sp>
          <p:nvSpPr>
            <p:cNvPr id="518" name="Google Shape;518;p8"/>
            <p:cNvSpPr/>
            <p:nvPr/>
          </p:nvSpPr>
          <p:spPr>
            <a:xfrm>
              <a:off x="2208870" y="5054651"/>
              <a:ext cx="56155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519" name="Google Shape;519;p8"/>
            <p:cNvSpPr/>
            <p:nvPr/>
          </p:nvSpPr>
          <p:spPr>
            <a:xfrm rot="10800000">
              <a:off x="882681" y="5220200"/>
              <a:ext cx="80049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520" name="Google Shape;520;p8"/>
            <p:cNvSpPr/>
            <p:nvPr/>
          </p:nvSpPr>
          <p:spPr>
            <a:xfrm rot="10800000" flipH="1">
              <a:off x="2517875" y="499772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521" name="Google Shape;521;p8"/>
            <p:cNvSpPr/>
            <p:nvPr/>
          </p:nvSpPr>
          <p:spPr>
            <a:xfrm>
              <a:off x="1075050" y="5370425"/>
              <a:ext cx="283295" cy="16550"/>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522" name="Google Shape;522;p8"/>
            <p:cNvSpPr/>
            <p:nvPr/>
          </p:nvSpPr>
          <p:spPr>
            <a:xfrm rot="10800000">
              <a:off x="6958106" y="5233699"/>
              <a:ext cx="56155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523" name="Google Shape;523;p8"/>
            <p:cNvSpPr/>
            <p:nvPr/>
          </p:nvSpPr>
          <p:spPr>
            <a:xfrm>
              <a:off x="8045356" y="5068150"/>
              <a:ext cx="80049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524" name="Google Shape;524;p8"/>
            <p:cNvSpPr/>
            <p:nvPr/>
          </p:nvSpPr>
          <p:spPr>
            <a:xfrm flipH="1">
              <a:off x="7038126" y="533607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525" name="Google Shape;525;p8"/>
            <p:cNvSpPr/>
            <p:nvPr/>
          </p:nvSpPr>
          <p:spPr>
            <a:xfrm rot="10800000">
              <a:off x="8370182" y="4967850"/>
              <a:ext cx="283295" cy="16550"/>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526" name="Google Shape;526;p8"/>
            <p:cNvSpPr/>
            <p:nvPr/>
          </p:nvSpPr>
          <p:spPr>
            <a:xfrm flipH="1">
              <a:off x="4296101" y="507737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527" name="Google Shape;527;p8"/>
            <p:cNvSpPr/>
            <p:nvPr/>
          </p:nvSpPr>
          <p:spPr>
            <a:xfrm flipH="1">
              <a:off x="5500577" y="4901375"/>
              <a:ext cx="352373"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grpSp>
      <p:grpSp>
        <p:nvGrpSpPr>
          <p:cNvPr id="528" name="Google Shape;528;p8"/>
          <p:cNvGrpSpPr/>
          <p:nvPr/>
        </p:nvGrpSpPr>
        <p:grpSpPr>
          <a:xfrm>
            <a:off x="6752224" y="3278093"/>
            <a:ext cx="1476591" cy="881410"/>
            <a:chOff x="6752224" y="3278093"/>
            <a:chExt cx="1476591" cy="881410"/>
          </a:xfrm>
        </p:grpSpPr>
        <p:sp>
          <p:nvSpPr>
            <p:cNvPr id="529" name="Google Shape;529;p8"/>
            <p:cNvSpPr/>
            <p:nvPr/>
          </p:nvSpPr>
          <p:spPr>
            <a:xfrm rot="-541246">
              <a:off x="6817675" y="3405108"/>
              <a:ext cx="1350595" cy="632419"/>
            </a:xfrm>
            <a:custGeom>
              <a:avLst/>
              <a:gdLst/>
              <a:ahLst/>
              <a:cxnLst/>
              <a:rect l="l" t="t" r="r" b="b"/>
              <a:pathLst>
                <a:path w="22332" h="10457" extrusionOk="0">
                  <a:moveTo>
                    <a:pt x="10132" y="0"/>
                  </a:moveTo>
                  <a:cubicBezTo>
                    <a:pt x="9888" y="0"/>
                    <a:pt x="9633" y="24"/>
                    <a:pt x="9376" y="52"/>
                  </a:cubicBezTo>
                  <a:cubicBezTo>
                    <a:pt x="8797" y="137"/>
                    <a:pt x="8246" y="284"/>
                    <a:pt x="7729" y="495"/>
                  </a:cubicBezTo>
                  <a:cubicBezTo>
                    <a:pt x="7309" y="677"/>
                    <a:pt x="6905" y="910"/>
                    <a:pt x="6541" y="1194"/>
                  </a:cubicBezTo>
                  <a:lnTo>
                    <a:pt x="6552" y="1188"/>
                  </a:lnTo>
                  <a:lnTo>
                    <a:pt x="6552" y="1188"/>
                  </a:lnTo>
                  <a:cubicBezTo>
                    <a:pt x="6211" y="1456"/>
                    <a:pt x="5899" y="1762"/>
                    <a:pt x="5638" y="2098"/>
                  </a:cubicBezTo>
                  <a:cubicBezTo>
                    <a:pt x="5490" y="2296"/>
                    <a:pt x="5359" y="2500"/>
                    <a:pt x="5246" y="2712"/>
                  </a:cubicBezTo>
                  <a:cubicBezTo>
                    <a:pt x="5319" y="2791"/>
                    <a:pt x="5382" y="2875"/>
                    <a:pt x="5439" y="2961"/>
                  </a:cubicBezTo>
                  <a:cubicBezTo>
                    <a:pt x="5461" y="2990"/>
                    <a:pt x="5468" y="3029"/>
                    <a:pt x="5461" y="3069"/>
                  </a:cubicBezTo>
                  <a:cubicBezTo>
                    <a:pt x="5450" y="3114"/>
                    <a:pt x="5421" y="3148"/>
                    <a:pt x="5387" y="3171"/>
                  </a:cubicBezTo>
                  <a:cubicBezTo>
                    <a:pt x="5359" y="3182"/>
                    <a:pt x="5331" y="3194"/>
                    <a:pt x="5303" y="3194"/>
                  </a:cubicBezTo>
                  <a:cubicBezTo>
                    <a:pt x="5263" y="3194"/>
                    <a:pt x="5222" y="3177"/>
                    <a:pt x="5201" y="3148"/>
                  </a:cubicBezTo>
                  <a:cubicBezTo>
                    <a:pt x="5081" y="3012"/>
                    <a:pt x="4962" y="2898"/>
                    <a:pt x="4847" y="2802"/>
                  </a:cubicBezTo>
                  <a:cubicBezTo>
                    <a:pt x="4695" y="2694"/>
                    <a:pt x="4530" y="2597"/>
                    <a:pt x="4348" y="2518"/>
                  </a:cubicBezTo>
                  <a:cubicBezTo>
                    <a:pt x="4149" y="2439"/>
                    <a:pt x="3927" y="2376"/>
                    <a:pt x="3700" y="2347"/>
                  </a:cubicBezTo>
                  <a:cubicBezTo>
                    <a:pt x="3559" y="2330"/>
                    <a:pt x="3415" y="2319"/>
                    <a:pt x="3274" y="2319"/>
                  </a:cubicBezTo>
                  <a:cubicBezTo>
                    <a:pt x="3109" y="2319"/>
                    <a:pt x="2938" y="2330"/>
                    <a:pt x="2774" y="2353"/>
                  </a:cubicBezTo>
                  <a:cubicBezTo>
                    <a:pt x="2421" y="2405"/>
                    <a:pt x="2075" y="2500"/>
                    <a:pt x="1745" y="2637"/>
                  </a:cubicBezTo>
                  <a:cubicBezTo>
                    <a:pt x="1467" y="2757"/>
                    <a:pt x="1217" y="2904"/>
                    <a:pt x="989" y="3074"/>
                  </a:cubicBezTo>
                  <a:cubicBezTo>
                    <a:pt x="808" y="3216"/>
                    <a:pt x="648" y="3376"/>
                    <a:pt x="517" y="3541"/>
                  </a:cubicBezTo>
                  <a:cubicBezTo>
                    <a:pt x="393" y="3706"/>
                    <a:pt x="286" y="3887"/>
                    <a:pt x="205" y="4075"/>
                  </a:cubicBezTo>
                  <a:cubicBezTo>
                    <a:pt x="121" y="4273"/>
                    <a:pt x="58" y="4490"/>
                    <a:pt x="29" y="4711"/>
                  </a:cubicBezTo>
                  <a:cubicBezTo>
                    <a:pt x="1" y="4944"/>
                    <a:pt x="1" y="5188"/>
                    <a:pt x="29" y="5432"/>
                  </a:cubicBezTo>
                  <a:cubicBezTo>
                    <a:pt x="69" y="5694"/>
                    <a:pt x="142" y="5956"/>
                    <a:pt x="245" y="6206"/>
                  </a:cubicBezTo>
                  <a:cubicBezTo>
                    <a:pt x="359" y="6478"/>
                    <a:pt x="512" y="6740"/>
                    <a:pt x="695" y="6979"/>
                  </a:cubicBezTo>
                  <a:cubicBezTo>
                    <a:pt x="865" y="7194"/>
                    <a:pt x="1057" y="7388"/>
                    <a:pt x="1274" y="7558"/>
                  </a:cubicBezTo>
                  <a:cubicBezTo>
                    <a:pt x="1472" y="7706"/>
                    <a:pt x="1683" y="7831"/>
                    <a:pt x="1899" y="7928"/>
                  </a:cubicBezTo>
                  <a:cubicBezTo>
                    <a:pt x="2103" y="8007"/>
                    <a:pt x="2313" y="8064"/>
                    <a:pt x="2523" y="8098"/>
                  </a:cubicBezTo>
                  <a:cubicBezTo>
                    <a:pt x="2620" y="8109"/>
                    <a:pt x="2717" y="8115"/>
                    <a:pt x="2814" y="8115"/>
                  </a:cubicBezTo>
                  <a:cubicBezTo>
                    <a:pt x="2916" y="8115"/>
                    <a:pt x="3013" y="8109"/>
                    <a:pt x="3109" y="8098"/>
                  </a:cubicBezTo>
                  <a:cubicBezTo>
                    <a:pt x="3313" y="8064"/>
                    <a:pt x="3518" y="8007"/>
                    <a:pt x="3717" y="7928"/>
                  </a:cubicBezTo>
                  <a:cubicBezTo>
                    <a:pt x="3803" y="7894"/>
                    <a:pt x="3887" y="7847"/>
                    <a:pt x="3979" y="7797"/>
                  </a:cubicBezTo>
                  <a:lnTo>
                    <a:pt x="3990" y="7792"/>
                  </a:lnTo>
                  <a:cubicBezTo>
                    <a:pt x="3984" y="7614"/>
                    <a:pt x="3995" y="7444"/>
                    <a:pt x="4018" y="7273"/>
                  </a:cubicBezTo>
                  <a:cubicBezTo>
                    <a:pt x="4018" y="7246"/>
                    <a:pt x="4024" y="7217"/>
                    <a:pt x="4052" y="7194"/>
                  </a:cubicBezTo>
                  <a:cubicBezTo>
                    <a:pt x="4070" y="7171"/>
                    <a:pt x="4097" y="7160"/>
                    <a:pt x="4126" y="7160"/>
                  </a:cubicBezTo>
                  <a:cubicBezTo>
                    <a:pt x="4155" y="7160"/>
                    <a:pt x="4189" y="7171"/>
                    <a:pt x="4206" y="7194"/>
                  </a:cubicBezTo>
                  <a:cubicBezTo>
                    <a:pt x="4228" y="7212"/>
                    <a:pt x="4246" y="7246"/>
                    <a:pt x="4240" y="7273"/>
                  </a:cubicBezTo>
                  <a:cubicBezTo>
                    <a:pt x="4206" y="7519"/>
                    <a:pt x="4206" y="7757"/>
                    <a:pt x="4234" y="7989"/>
                  </a:cubicBezTo>
                  <a:cubicBezTo>
                    <a:pt x="4268" y="8194"/>
                    <a:pt x="4320" y="8388"/>
                    <a:pt x="4393" y="8576"/>
                  </a:cubicBezTo>
                  <a:cubicBezTo>
                    <a:pt x="4479" y="8768"/>
                    <a:pt x="4587" y="8956"/>
                    <a:pt x="4718" y="9127"/>
                  </a:cubicBezTo>
                  <a:cubicBezTo>
                    <a:pt x="4854" y="9303"/>
                    <a:pt x="5018" y="9462"/>
                    <a:pt x="5195" y="9604"/>
                  </a:cubicBezTo>
                  <a:cubicBezTo>
                    <a:pt x="5411" y="9769"/>
                    <a:pt x="5655" y="9905"/>
                    <a:pt x="5911" y="10019"/>
                  </a:cubicBezTo>
                  <a:cubicBezTo>
                    <a:pt x="6206" y="10137"/>
                    <a:pt x="6518" y="10223"/>
                    <a:pt x="6837" y="10268"/>
                  </a:cubicBezTo>
                  <a:cubicBezTo>
                    <a:pt x="6995" y="10291"/>
                    <a:pt x="7160" y="10302"/>
                    <a:pt x="7320" y="10302"/>
                  </a:cubicBezTo>
                  <a:cubicBezTo>
                    <a:pt x="7473" y="10302"/>
                    <a:pt x="7627" y="10291"/>
                    <a:pt x="7779" y="10274"/>
                  </a:cubicBezTo>
                  <a:cubicBezTo>
                    <a:pt x="8064" y="10234"/>
                    <a:pt x="8337" y="10160"/>
                    <a:pt x="8592" y="10053"/>
                  </a:cubicBezTo>
                  <a:cubicBezTo>
                    <a:pt x="8820" y="9956"/>
                    <a:pt x="9024" y="9837"/>
                    <a:pt x="9218" y="9694"/>
                  </a:cubicBezTo>
                  <a:cubicBezTo>
                    <a:pt x="9382" y="9564"/>
                    <a:pt x="9525" y="9428"/>
                    <a:pt x="9638" y="9285"/>
                  </a:cubicBezTo>
                  <a:cubicBezTo>
                    <a:pt x="9723" y="9172"/>
                    <a:pt x="9803" y="9041"/>
                    <a:pt x="9877" y="8899"/>
                  </a:cubicBezTo>
                  <a:cubicBezTo>
                    <a:pt x="9916" y="8836"/>
                    <a:pt x="9945" y="8768"/>
                    <a:pt x="9979" y="8700"/>
                  </a:cubicBezTo>
                  <a:cubicBezTo>
                    <a:pt x="10008" y="8644"/>
                    <a:pt x="10036" y="8587"/>
                    <a:pt x="10064" y="8535"/>
                  </a:cubicBezTo>
                  <a:cubicBezTo>
                    <a:pt x="10064" y="8479"/>
                    <a:pt x="10110" y="8422"/>
                    <a:pt x="10166" y="8405"/>
                  </a:cubicBezTo>
                  <a:cubicBezTo>
                    <a:pt x="10178" y="8398"/>
                    <a:pt x="10189" y="8398"/>
                    <a:pt x="10200" y="8398"/>
                  </a:cubicBezTo>
                  <a:cubicBezTo>
                    <a:pt x="10263" y="8398"/>
                    <a:pt x="10315" y="8439"/>
                    <a:pt x="10336" y="8501"/>
                  </a:cubicBezTo>
                  <a:cubicBezTo>
                    <a:pt x="10354" y="8558"/>
                    <a:pt x="10377" y="8615"/>
                    <a:pt x="10399" y="8671"/>
                  </a:cubicBezTo>
                  <a:cubicBezTo>
                    <a:pt x="10473" y="8848"/>
                    <a:pt x="10575" y="9019"/>
                    <a:pt x="10690" y="9172"/>
                  </a:cubicBezTo>
                  <a:cubicBezTo>
                    <a:pt x="10826" y="9342"/>
                    <a:pt x="10984" y="9502"/>
                    <a:pt x="11167" y="9649"/>
                  </a:cubicBezTo>
                  <a:cubicBezTo>
                    <a:pt x="11388" y="9819"/>
                    <a:pt x="11650" y="9967"/>
                    <a:pt x="11933" y="10092"/>
                  </a:cubicBezTo>
                  <a:cubicBezTo>
                    <a:pt x="12292" y="10246"/>
                    <a:pt x="12689" y="10354"/>
                    <a:pt x="13105" y="10410"/>
                  </a:cubicBezTo>
                  <a:cubicBezTo>
                    <a:pt x="13315" y="10439"/>
                    <a:pt x="13530" y="10456"/>
                    <a:pt x="13746" y="10456"/>
                  </a:cubicBezTo>
                  <a:cubicBezTo>
                    <a:pt x="13950" y="10456"/>
                    <a:pt x="14155" y="10439"/>
                    <a:pt x="14366" y="10417"/>
                  </a:cubicBezTo>
                  <a:lnTo>
                    <a:pt x="14383" y="10417"/>
                  </a:lnTo>
                  <a:cubicBezTo>
                    <a:pt x="14831" y="10349"/>
                    <a:pt x="15269" y="10234"/>
                    <a:pt x="15678" y="10058"/>
                  </a:cubicBezTo>
                  <a:cubicBezTo>
                    <a:pt x="16053" y="9899"/>
                    <a:pt x="16400" y="9694"/>
                    <a:pt x="16712" y="9455"/>
                  </a:cubicBezTo>
                  <a:cubicBezTo>
                    <a:pt x="16968" y="9258"/>
                    <a:pt x="17196" y="9030"/>
                    <a:pt x="17383" y="8786"/>
                  </a:cubicBezTo>
                  <a:cubicBezTo>
                    <a:pt x="17582" y="8535"/>
                    <a:pt x="17742" y="8262"/>
                    <a:pt x="17860" y="7973"/>
                  </a:cubicBezTo>
                  <a:cubicBezTo>
                    <a:pt x="17894" y="7894"/>
                    <a:pt x="17923" y="7819"/>
                    <a:pt x="17939" y="7757"/>
                  </a:cubicBezTo>
                  <a:cubicBezTo>
                    <a:pt x="17957" y="7717"/>
                    <a:pt x="17968" y="7677"/>
                    <a:pt x="17980" y="7637"/>
                  </a:cubicBezTo>
                  <a:cubicBezTo>
                    <a:pt x="17997" y="7575"/>
                    <a:pt x="18014" y="7512"/>
                    <a:pt x="18036" y="7456"/>
                  </a:cubicBezTo>
                  <a:cubicBezTo>
                    <a:pt x="18054" y="7399"/>
                    <a:pt x="18104" y="7359"/>
                    <a:pt x="18162" y="7359"/>
                  </a:cubicBezTo>
                  <a:cubicBezTo>
                    <a:pt x="18167" y="7359"/>
                    <a:pt x="18178" y="7359"/>
                    <a:pt x="18196" y="7365"/>
                  </a:cubicBezTo>
                  <a:cubicBezTo>
                    <a:pt x="18224" y="7370"/>
                    <a:pt x="18253" y="7393"/>
                    <a:pt x="18269" y="7422"/>
                  </a:cubicBezTo>
                  <a:cubicBezTo>
                    <a:pt x="18287" y="7456"/>
                    <a:pt x="18287" y="7485"/>
                    <a:pt x="18280" y="7524"/>
                  </a:cubicBezTo>
                  <a:cubicBezTo>
                    <a:pt x="18264" y="7643"/>
                    <a:pt x="18235" y="7763"/>
                    <a:pt x="18190" y="7894"/>
                  </a:cubicBezTo>
                  <a:lnTo>
                    <a:pt x="18264" y="7921"/>
                  </a:lnTo>
                  <a:cubicBezTo>
                    <a:pt x="18293" y="7939"/>
                    <a:pt x="18314" y="7944"/>
                    <a:pt x="18338" y="7955"/>
                  </a:cubicBezTo>
                  <a:cubicBezTo>
                    <a:pt x="18411" y="7978"/>
                    <a:pt x="18479" y="8002"/>
                    <a:pt x="18542" y="8023"/>
                  </a:cubicBezTo>
                  <a:cubicBezTo>
                    <a:pt x="18679" y="8057"/>
                    <a:pt x="18815" y="8092"/>
                    <a:pt x="18957" y="8109"/>
                  </a:cubicBezTo>
                  <a:cubicBezTo>
                    <a:pt x="19082" y="8126"/>
                    <a:pt x="19219" y="8132"/>
                    <a:pt x="19355" y="8132"/>
                  </a:cubicBezTo>
                  <a:cubicBezTo>
                    <a:pt x="19502" y="8132"/>
                    <a:pt x="19656" y="8126"/>
                    <a:pt x="19809" y="8104"/>
                  </a:cubicBezTo>
                  <a:cubicBezTo>
                    <a:pt x="20134" y="8057"/>
                    <a:pt x="20446" y="7967"/>
                    <a:pt x="20747" y="7847"/>
                  </a:cubicBezTo>
                  <a:cubicBezTo>
                    <a:pt x="21008" y="7729"/>
                    <a:pt x="21246" y="7592"/>
                    <a:pt x="21458" y="7433"/>
                  </a:cubicBezTo>
                  <a:cubicBezTo>
                    <a:pt x="21628" y="7297"/>
                    <a:pt x="21776" y="7149"/>
                    <a:pt x="21901" y="6995"/>
                  </a:cubicBezTo>
                  <a:cubicBezTo>
                    <a:pt x="22009" y="6853"/>
                    <a:pt x="22099" y="6701"/>
                    <a:pt x="22167" y="6541"/>
                  </a:cubicBezTo>
                  <a:cubicBezTo>
                    <a:pt x="22235" y="6376"/>
                    <a:pt x="22287" y="6200"/>
                    <a:pt x="22310" y="6024"/>
                  </a:cubicBezTo>
                  <a:cubicBezTo>
                    <a:pt x="22332" y="5836"/>
                    <a:pt x="22332" y="5660"/>
                    <a:pt x="22310" y="5479"/>
                  </a:cubicBezTo>
                  <a:cubicBezTo>
                    <a:pt x="22282" y="5269"/>
                    <a:pt x="22219" y="5052"/>
                    <a:pt x="22133" y="4847"/>
                  </a:cubicBezTo>
                  <a:cubicBezTo>
                    <a:pt x="22043" y="4626"/>
                    <a:pt x="21912" y="4409"/>
                    <a:pt x="21765" y="4212"/>
                  </a:cubicBezTo>
                  <a:cubicBezTo>
                    <a:pt x="21605" y="4007"/>
                    <a:pt x="21424" y="3824"/>
                    <a:pt x="21219" y="3666"/>
                  </a:cubicBezTo>
                  <a:cubicBezTo>
                    <a:pt x="21031" y="3530"/>
                    <a:pt x="20832" y="3410"/>
                    <a:pt x="20633" y="3318"/>
                  </a:cubicBezTo>
                  <a:lnTo>
                    <a:pt x="20616" y="3318"/>
                  </a:lnTo>
                  <a:cubicBezTo>
                    <a:pt x="20423" y="3234"/>
                    <a:pt x="20218" y="3177"/>
                    <a:pt x="20003" y="3143"/>
                  </a:cubicBezTo>
                  <a:lnTo>
                    <a:pt x="19992" y="3143"/>
                  </a:lnTo>
                  <a:cubicBezTo>
                    <a:pt x="19900" y="3132"/>
                    <a:pt x="19804" y="3126"/>
                    <a:pt x="19707" y="3126"/>
                  </a:cubicBezTo>
                  <a:cubicBezTo>
                    <a:pt x="19617" y="3126"/>
                    <a:pt x="19525" y="3132"/>
                    <a:pt x="19434" y="3143"/>
                  </a:cubicBezTo>
                  <a:cubicBezTo>
                    <a:pt x="19235" y="3171"/>
                    <a:pt x="19037" y="3223"/>
                    <a:pt x="18849" y="3302"/>
                  </a:cubicBezTo>
                  <a:cubicBezTo>
                    <a:pt x="18799" y="3325"/>
                    <a:pt x="18741" y="3353"/>
                    <a:pt x="18689" y="3381"/>
                  </a:cubicBezTo>
                  <a:cubicBezTo>
                    <a:pt x="18684" y="3433"/>
                    <a:pt x="18684" y="3483"/>
                    <a:pt x="18679" y="3535"/>
                  </a:cubicBezTo>
                  <a:cubicBezTo>
                    <a:pt x="18673" y="3598"/>
                    <a:pt x="18662" y="3659"/>
                    <a:pt x="18655" y="3722"/>
                  </a:cubicBezTo>
                  <a:lnTo>
                    <a:pt x="18644" y="3779"/>
                  </a:lnTo>
                  <a:cubicBezTo>
                    <a:pt x="18644" y="3808"/>
                    <a:pt x="18616" y="3837"/>
                    <a:pt x="18587" y="3853"/>
                  </a:cubicBezTo>
                  <a:cubicBezTo>
                    <a:pt x="18571" y="3864"/>
                    <a:pt x="18548" y="3871"/>
                    <a:pt x="18526" y="3871"/>
                  </a:cubicBezTo>
                  <a:cubicBezTo>
                    <a:pt x="18513" y="3871"/>
                    <a:pt x="18503" y="3871"/>
                    <a:pt x="18492" y="3864"/>
                  </a:cubicBezTo>
                  <a:cubicBezTo>
                    <a:pt x="18440" y="3848"/>
                    <a:pt x="18400" y="3803"/>
                    <a:pt x="18400" y="3745"/>
                  </a:cubicBezTo>
                  <a:cubicBezTo>
                    <a:pt x="18395" y="3666"/>
                    <a:pt x="18389" y="3586"/>
                    <a:pt x="18377" y="3501"/>
                  </a:cubicBezTo>
                  <a:lnTo>
                    <a:pt x="18372" y="3489"/>
                  </a:lnTo>
                  <a:cubicBezTo>
                    <a:pt x="18361" y="3387"/>
                    <a:pt x="18343" y="3273"/>
                    <a:pt x="18309" y="3160"/>
                  </a:cubicBezTo>
                  <a:cubicBezTo>
                    <a:pt x="18287" y="3058"/>
                    <a:pt x="18253" y="2956"/>
                    <a:pt x="18207" y="2853"/>
                  </a:cubicBezTo>
                  <a:cubicBezTo>
                    <a:pt x="18138" y="2694"/>
                    <a:pt x="18054" y="2547"/>
                    <a:pt x="17952" y="2416"/>
                  </a:cubicBezTo>
                  <a:cubicBezTo>
                    <a:pt x="17849" y="2285"/>
                    <a:pt x="17724" y="2159"/>
                    <a:pt x="17588" y="2052"/>
                  </a:cubicBezTo>
                  <a:cubicBezTo>
                    <a:pt x="17406" y="1910"/>
                    <a:pt x="17196" y="1791"/>
                    <a:pt x="16968" y="1694"/>
                  </a:cubicBezTo>
                  <a:cubicBezTo>
                    <a:pt x="16662" y="1569"/>
                    <a:pt x="16321" y="1477"/>
                    <a:pt x="15951" y="1427"/>
                  </a:cubicBezTo>
                  <a:cubicBezTo>
                    <a:pt x="15746" y="1398"/>
                    <a:pt x="15542" y="1387"/>
                    <a:pt x="15332" y="1387"/>
                  </a:cubicBezTo>
                  <a:cubicBezTo>
                    <a:pt x="15127" y="1387"/>
                    <a:pt x="14917" y="1398"/>
                    <a:pt x="14707" y="1427"/>
                  </a:cubicBezTo>
                  <a:cubicBezTo>
                    <a:pt x="14349" y="1477"/>
                    <a:pt x="14019" y="1563"/>
                    <a:pt x="13729" y="1682"/>
                  </a:cubicBezTo>
                  <a:cubicBezTo>
                    <a:pt x="13706" y="1694"/>
                    <a:pt x="13684" y="1705"/>
                    <a:pt x="13661" y="1716"/>
                  </a:cubicBezTo>
                  <a:cubicBezTo>
                    <a:pt x="13667" y="1757"/>
                    <a:pt x="13672" y="1796"/>
                    <a:pt x="13678" y="1841"/>
                  </a:cubicBezTo>
                  <a:cubicBezTo>
                    <a:pt x="13684" y="1881"/>
                    <a:pt x="13684" y="1915"/>
                    <a:pt x="13667" y="1949"/>
                  </a:cubicBezTo>
                  <a:cubicBezTo>
                    <a:pt x="13650" y="1983"/>
                    <a:pt x="13616" y="2007"/>
                    <a:pt x="13582" y="2017"/>
                  </a:cubicBezTo>
                  <a:lnTo>
                    <a:pt x="13548" y="2017"/>
                  </a:lnTo>
                  <a:cubicBezTo>
                    <a:pt x="13502" y="2017"/>
                    <a:pt x="13451" y="2001"/>
                    <a:pt x="13428" y="1949"/>
                  </a:cubicBezTo>
                  <a:cubicBezTo>
                    <a:pt x="13405" y="1910"/>
                    <a:pt x="13389" y="1865"/>
                    <a:pt x="13371" y="1813"/>
                  </a:cubicBezTo>
                  <a:lnTo>
                    <a:pt x="13365" y="1796"/>
                  </a:lnTo>
                  <a:cubicBezTo>
                    <a:pt x="13360" y="1779"/>
                    <a:pt x="13354" y="1762"/>
                    <a:pt x="13344" y="1745"/>
                  </a:cubicBezTo>
                  <a:cubicBezTo>
                    <a:pt x="13241" y="1511"/>
                    <a:pt x="13132" y="1319"/>
                    <a:pt x="13013" y="1160"/>
                  </a:cubicBezTo>
                  <a:cubicBezTo>
                    <a:pt x="12888" y="1007"/>
                    <a:pt x="12746" y="864"/>
                    <a:pt x="12581" y="734"/>
                  </a:cubicBezTo>
                  <a:cubicBezTo>
                    <a:pt x="12371" y="569"/>
                    <a:pt x="12132" y="433"/>
                    <a:pt x="11865" y="313"/>
                  </a:cubicBezTo>
                  <a:cubicBezTo>
                    <a:pt x="11547" y="182"/>
                    <a:pt x="11196" y="86"/>
                    <a:pt x="10831" y="35"/>
                  </a:cubicBezTo>
                  <a:cubicBezTo>
                    <a:pt x="10638" y="11"/>
                    <a:pt x="10446"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rot="-541246">
              <a:off x="6796323" y="3382782"/>
              <a:ext cx="1388394" cy="672032"/>
            </a:xfrm>
            <a:custGeom>
              <a:avLst/>
              <a:gdLst/>
              <a:ahLst/>
              <a:cxnLst/>
              <a:rect l="l" t="t" r="r" b="b"/>
              <a:pathLst>
                <a:path w="22957" h="11112" extrusionOk="0">
                  <a:moveTo>
                    <a:pt x="10580" y="375"/>
                  </a:moveTo>
                  <a:cubicBezTo>
                    <a:pt x="10792" y="375"/>
                    <a:pt x="10984" y="386"/>
                    <a:pt x="11177" y="410"/>
                  </a:cubicBezTo>
                  <a:cubicBezTo>
                    <a:pt x="11542" y="461"/>
                    <a:pt x="11893" y="557"/>
                    <a:pt x="12211" y="688"/>
                  </a:cubicBezTo>
                  <a:cubicBezTo>
                    <a:pt x="12478" y="808"/>
                    <a:pt x="12717" y="944"/>
                    <a:pt x="12927" y="1109"/>
                  </a:cubicBezTo>
                  <a:cubicBezTo>
                    <a:pt x="13092" y="1233"/>
                    <a:pt x="13234" y="1382"/>
                    <a:pt x="13359" y="1535"/>
                  </a:cubicBezTo>
                  <a:cubicBezTo>
                    <a:pt x="13478" y="1694"/>
                    <a:pt x="13587" y="1886"/>
                    <a:pt x="13690" y="2120"/>
                  </a:cubicBezTo>
                  <a:cubicBezTo>
                    <a:pt x="13695" y="2137"/>
                    <a:pt x="13706" y="2154"/>
                    <a:pt x="13711" y="2171"/>
                  </a:cubicBezTo>
                  <a:lnTo>
                    <a:pt x="13717" y="2188"/>
                  </a:lnTo>
                  <a:cubicBezTo>
                    <a:pt x="13735" y="2240"/>
                    <a:pt x="13751" y="2285"/>
                    <a:pt x="13774" y="2324"/>
                  </a:cubicBezTo>
                  <a:cubicBezTo>
                    <a:pt x="13797" y="2376"/>
                    <a:pt x="13848" y="2392"/>
                    <a:pt x="13894" y="2392"/>
                  </a:cubicBezTo>
                  <a:lnTo>
                    <a:pt x="13928" y="2392"/>
                  </a:lnTo>
                  <a:cubicBezTo>
                    <a:pt x="13962" y="2382"/>
                    <a:pt x="13996" y="2358"/>
                    <a:pt x="14013" y="2324"/>
                  </a:cubicBezTo>
                  <a:cubicBezTo>
                    <a:pt x="14030" y="2290"/>
                    <a:pt x="14030" y="2256"/>
                    <a:pt x="14024" y="2216"/>
                  </a:cubicBezTo>
                  <a:cubicBezTo>
                    <a:pt x="14018" y="2171"/>
                    <a:pt x="14013" y="2132"/>
                    <a:pt x="14007" y="2091"/>
                  </a:cubicBezTo>
                  <a:cubicBezTo>
                    <a:pt x="14030" y="2080"/>
                    <a:pt x="14052" y="2069"/>
                    <a:pt x="14075" y="2057"/>
                  </a:cubicBezTo>
                  <a:cubicBezTo>
                    <a:pt x="14365" y="1938"/>
                    <a:pt x="14695" y="1852"/>
                    <a:pt x="15053" y="1802"/>
                  </a:cubicBezTo>
                  <a:cubicBezTo>
                    <a:pt x="15263" y="1779"/>
                    <a:pt x="15473" y="1762"/>
                    <a:pt x="15678" y="1762"/>
                  </a:cubicBezTo>
                  <a:cubicBezTo>
                    <a:pt x="15888" y="1762"/>
                    <a:pt x="16092" y="1773"/>
                    <a:pt x="16297" y="1802"/>
                  </a:cubicBezTo>
                  <a:cubicBezTo>
                    <a:pt x="16667" y="1852"/>
                    <a:pt x="17008" y="1944"/>
                    <a:pt x="17314" y="2069"/>
                  </a:cubicBezTo>
                  <a:cubicBezTo>
                    <a:pt x="17542" y="2166"/>
                    <a:pt x="17752" y="2285"/>
                    <a:pt x="17934" y="2427"/>
                  </a:cubicBezTo>
                  <a:cubicBezTo>
                    <a:pt x="18070" y="2534"/>
                    <a:pt x="18195" y="2660"/>
                    <a:pt x="18298" y="2791"/>
                  </a:cubicBezTo>
                  <a:cubicBezTo>
                    <a:pt x="18400" y="2922"/>
                    <a:pt x="18484" y="3069"/>
                    <a:pt x="18553" y="3228"/>
                  </a:cubicBezTo>
                  <a:cubicBezTo>
                    <a:pt x="18599" y="3331"/>
                    <a:pt x="18633" y="3433"/>
                    <a:pt x="18655" y="3535"/>
                  </a:cubicBezTo>
                  <a:cubicBezTo>
                    <a:pt x="18689" y="3648"/>
                    <a:pt x="18707" y="3762"/>
                    <a:pt x="18718" y="3864"/>
                  </a:cubicBezTo>
                  <a:lnTo>
                    <a:pt x="18723" y="3876"/>
                  </a:lnTo>
                  <a:cubicBezTo>
                    <a:pt x="18735" y="3961"/>
                    <a:pt x="18741" y="4041"/>
                    <a:pt x="18746" y="4120"/>
                  </a:cubicBezTo>
                  <a:cubicBezTo>
                    <a:pt x="18746" y="4178"/>
                    <a:pt x="18786" y="4223"/>
                    <a:pt x="18838" y="4239"/>
                  </a:cubicBezTo>
                  <a:cubicBezTo>
                    <a:pt x="18849" y="4246"/>
                    <a:pt x="18859" y="4246"/>
                    <a:pt x="18872" y="4246"/>
                  </a:cubicBezTo>
                  <a:cubicBezTo>
                    <a:pt x="18894" y="4246"/>
                    <a:pt x="18917" y="4239"/>
                    <a:pt x="18933" y="4228"/>
                  </a:cubicBezTo>
                  <a:cubicBezTo>
                    <a:pt x="18962" y="4212"/>
                    <a:pt x="18990" y="4183"/>
                    <a:pt x="18990" y="4154"/>
                  </a:cubicBezTo>
                  <a:lnTo>
                    <a:pt x="19001" y="4097"/>
                  </a:lnTo>
                  <a:cubicBezTo>
                    <a:pt x="19008" y="4034"/>
                    <a:pt x="19019" y="3973"/>
                    <a:pt x="19025" y="3910"/>
                  </a:cubicBezTo>
                  <a:cubicBezTo>
                    <a:pt x="19030" y="3858"/>
                    <a:pt x="19030" y="3808"/>
                    <a:pt x="19030" y="3756"/>
                  </a:cubicBezTo>
                  <a:lnTo>
                    <a:pt x="19035" y="3756"/>
                  </a:lnTo>
                  <a:cubicBezTo>
                    <a:pt x="19087" y="3728"/>
                    <a:pt x="19145" y="3700"/>
                    <a:pt x="19195" y="3677"/>
                  </a:cubicBezTo>
                  <a:cubicBezTo>
                    <a:pt x="19383" y="3598"/>
                    <a:pt x="19581" y="3546"/>
                    <a:pt x="19780" y="3518"/>
                  </a:cubicBezTo>
                  <a:cubicBezTo>
                    <a:pt x="19871" y="3507"/>
                    <a:pt x="19963" y="3501"/>
                    <a:pt x="20053" y="3501"/>
                  </a:cubicBezTo>
                  <a:cubicBezTo>
                    <a:pt x="20150" y="3501"/>
                    <a:pt x="20246" y="3507"/>
                    <a:pt x="20338" y="3518"/>
                  </a:cubicBezTo>
                  <a:lnTo>
                    <a:pt x="20349" y="3518"/>
                  </a:lnTo>
                  <a:cubicBezTo>
                    <a:pt x="20564" y="3552"/>
                    <a:pt x="20769" y="3609"/>
                    <a:pt x="20962" y="3693"/>
                  </a:cubicBezTo>
                  <a:lnTo>
                    <a:pt x="20979" y="3693"/>
                  </a:lnTo>
                  <a:cubicBezTo>
                    <a:pt x="21178" y="3785"/>
                    <a:pt x="21377" y="3905"/>
                    <a:pt x="21565" y="4041"/>
                  </a:cubicBezTo>
                  <a:cubicBezTo>
                    <a:pt x="21770" y="4199"/>
                    <a:pt x="21951" y="4382"/>
                    <a:pt x="22111" y="4587"/>
                  </a:cubicBezTo>
                  <a:cubicBezTo>
                    <a:pt x="22258" y="4784"/>
                    <a:pt x="22389" y="5001"/>
                    <a:pt x="22479" y="5222"/>
                  </a:cubicBezTo>
                  <a:cubicBezTo>
                    <a:pt x="22565" y="5427"/>
                    <a:pt x="22628" y="5644"/>
                    <a:pt x="22656" y="5854"/>
                  </a:cubicBezTo>
                  <a:cubicBezTo>
                    <a:pt x="22678" y="6035"/>
                    <a:pt x="22678" y="6211"/>
                    <a:pt x="22656" y="6399"/>
                  </a:cubicBezTo>
                  <a:cubicBezTo>
                    <a:pt x="22633" y="6575"/>
                    <a:pt x="22581" y="6751"/>
                    <a:pt x="22513" y="6916"/>
                  </a:cubicBezTo>
                  <a:cubicBezTo>
                    <a:pt x="22445" y="7076"/>
                    <a:pt x="22355" y="7228"/>
                    <a:pt x="22247" y="7370"/>
                  </a:cubicBezTo>
                  <a:cubicBezTo>
                    <a:pt x="22122" y="7524"/>
                    <a:pt x="21974" y="7672"/>
                    <a:pt x="21804" y="7808"/>
                  </a:cubicBezTo>
                  <a:cubicBezTo>
                    <a:pt x="21592" y="7967"/>
                    <a:pt x="21354" y="8104"/>
                    <a:pt x="21093" y="8222"/>
                  </a:cubicBezTo>
                  <a:cubicBezTo>
                    <a:pt x="20792" y="8342"/>
                    <a:pt x="20480" y="8432"/>
                    <a:pt x="20155" y="8479"/>
                  </a:cubicBezTo>
                  <a:cubicBezTo>
                    <a:pt x="20002" y="8501"/>
                    <a:pt x="19848" y="8507"/>
                    <a:pt x="19701" y="8507"/>
                  </a:cubicBezTo>
                  <a:cubicBezTo>
                    <a:pt x="19565" y="8507"/>
                    <a:pt x="19428" y="8501"/>
                    <a:pt x="19303" y="8484"/>
                  </a:cubicBezTo>
                  <a:cubicBezTo>
                    <a:pt x="19161" y="8467"/>
                    <a:pt x="19025" y="8432"/>
                    <a:pt x="18888" y="8398"/>
                  </a:cubicBezTo>
                  <a:cubicBezTo>
                    <a:pt x="18825" y="8377"/>
                    <a:pt x="18757" y="8353"/>
                    <a:pt x="18684" y="8330"/>
                  </a:cubicBezTo>
                  <a:cubicBezTo>
                    <a:pt x="18660" y="8319"/>
                    <a:pt x="18644" y="8314"/>
                    <a:pt x="18610" y="8296"/>
                  </a:cubicBezTo>
                  <a:lnTo>
                    <a:pt x="18536" y="8269"/>
                  </a:lnTo>
                  <a:cubicBezTo>
                    <a:pt x="18581" y="8138"/>
                    <a:pt x="18610" y="8018"/>
                    <a:pt x="18626" y="7899"/>
                  </a:cubicBezTo>
                  <a:cubicBezTo>
                    <a:pt x="18633" y="7860"/>
                    <a:pt x="18633" y="7831"/>
                    <a:pt x="18615" y="7797"/>
                  </a:cubicBezTo>
                  <a:cubicBezTo>
                    <a:pt x="18599" y="7768"/>
                    <a:pt x="18570" y="7745"/>
                    <a:pt x="18536" y="7740"/>
                  </a:cubicBezTo>
                  <a:cubicBezTo>
                    <a:pt x="18524" y="7734"/>
                    <a:pt x="18513" y="7734"/>
                    <a:pt x="18502" y="7734"/>
                  </a:cubicBezTo>
                  <a:cubicBezTo>
                    <a:pt x="18450" y="7734"/>
                    <a:pt x="18400" y="7774"/>
                    <a:pt x="18377" y="7831"/>
                  </a:cubicBezTo>
                  <a:cubicBezTo>
                    <a:pt x="18360" y="7887"/>
                    <a:pt x="18343" y="7950"/>
                    <a:pt x="18326" y="8012"/>
                  </a:cubicBezTo>
                  <a:cubicBezTo>
                    <a:pt x="18314" y="8052"/>
                    <a:pt x="18303" y="8092"/>
                    <a:pt x="18285" y="8132"/>
                  </a:cubicBezTo>
                  <a:cubicBezTo>
                    <a:pt x="18269" y="8194"/>
                    <a:pt x="18240" y="8269"/>
                    <a:pt x="18206" y="8348"/>
                  </a:cubicBezTo>
                  <a:cubicBezTo>
                    <a:pt x="18088" y="8637"/>
                    <a:pt x="17928" y="8910"/>
                    <a:pt x="17729" y="9161"/>
                  </a:cubicBezTo>
                  <a:cubicBezTo>
                    <a:pt x="17542" y="9405"/>
                    <a:pt x="17314" y="9633"/>
                    <a:pt x="17058" y="9830"/>
                  </a:cubicBezTo>
                  <a:cubicBezTo>
                    <a:pt x="16746" y="10069"/>
                    <a:pt x="16399" y="10274"/>
                    <a:pt x="16024" y="10433"/>
                  </a:cubicBezTo>
                  <a:cubicBezTo>
                    <a:pt x="15615" y="10609"/>
                    <a:pt x="15177" y="10724"/>
                    <a:pt x="14729" y="10792"/>
                  </a:cubicBezTo>
                  <a:lnTo>
                    <a:pt x="14712" y="10792"/>
                  </a:lnTo>
                  <a:cubicBezTo>
                    <a:pt x="14508" y="10814"/>
                    <a:pt x="14296" y="10831"/>
                    <a:pt x="14092" y="10831"/>
                  </a:cubicBezTo>
                  <a:cubicBezTo>
                    <a:pt x="13876" y="10831"/>
                    <a:pt x="13661" y="10814"/>
                    <a:pt x="13451" y="10785"/>
                  </a:cubicBezTo>
                  <a:cubicBezTo>
                    <a:pt x="13035" y="10729"/>
                    <a:pt x="12638" y="10621"/>
                    <a:pt x="12279" y="10467"/>
                  </a:cubicBezTo>
                  <a:cubicBezTo>
                    <a:pt x="11996" y="10342"/>
                    <a:pt x="11734" y="10194"/>
                    <a:pt x="11513" y="10024"/>
                  </a:cubicBezTo>
                  <a:cubicBezTo>
                    <a:pt x="11330" y="9877"/>
                    <a:pt x="11172" y="9717"/>
                    <a:pt x="11036" y="9547"/>
                  </a:cubicBezTo>
                  <a:cubicBezTo>
                    <a:pt x="10921" y="9394"/>
                    <a:pt x="10819" y="9223"/>
                    <a:pt x="10745" y="9046"/>
                  </a:cubicBezTo>
                  <a:cubicBezTo>
                    <a:pt x="10723" y="8990"/>
                    <a:pt x="10700" y="8933"/>
                    <a:pt x="10682" y="8876"/>
                  </a:cubicBezTo>
                  <a:cubicBezTo>
                    <a:pt x="10661" y="8814"/>
                    <a:pt x="10609" y="8773"/>
                    <a:pt x="10546" y="8773"/>
                  </a:cubicBezTo>
                  <a:cubicBezTo>
                    <a:pt x="10535" y="8773"/>
                    <a:pt x="10524" y="8773"/>
                    <a:pt x="10512" y="8780"/>
                  </a:cubicBezTo>
                  <a:cubicBezTo>
                    <a:pt x="10456" y="8797"/>
                    <a:pt x="10416" y="8848"/>
                    <a:pt x="10410" y="8899"/>
                  </a:cubicBezTo>
                  <a:lnTo>
                    <a:pt x="10410" y="8904"/>
                  </a:lnTo>
                  <a:lnTo>
                    <a:pt x="10410" y="8910"/>
                  </a:lnTo>
                  <a:cubicBezTo>
                    <a:pt x="10382" y="8967"/>
                    <a:pt x="10354" y="9019"/>
                    <a:pt x="10325" y="9075"/>
                  </a:cubicBezTo>
                  <a:cubicBezTo>
                    <a:pt x="10291" y="9143"/>
                    <a:pt x="10262" y="9211"/>
                    <a:pt x="10223" y="9274"/>
                  </a:cubicBezTo>
                  <a:cubicBezTo>
                    <a:pt x="10149" y="9416"/>
                    <a:pt x="10069" y="9547"/>
                    <a:pt x="9984" y="9660"/>
                  </a:cubicBezTo>
                  <a:cubicBezTo>
                    <a:pt x="9871" y="9803"/>
                    <a:pt x="9728" y="9939"/>
                    <a:pt x="9564" y="10069"/>
                  </a:cubicBezTo>
                  <a:cubicBezTo>
                    <a:pt x="9370" y="10212"/>
                    <a:pt x="9166" y="10331"/>
                    <a:pt x="8944" y="10428"/>
                  </a:cubicBezTo>
                  <a:cubicBezTo>
                    <a:pt x="8683" y="10535"/>
                    <a:pt x="8410" y="10609"/>
                    <a:pt x="8125" y="10649"/>
                  </a:cubicBezTo>
                  <a:cubicBezTo>
                    <a:pt x="7973" y="10666"/>
                    <a:pt x="7819" y="10677"/>
                    <a:pt x="7666" y="10677"/>
                  </a:cubicBezTo>
                  <a:cubicBezTo>
                    <a:pt x="7506" y="10677"/>
                    <a:pt x="7341" y="10666"/>
                    <a:pt x="7183" y="10643"/>
                  </a:cubicBezTo>
                  <a:cubicBezTo>
                    <a:pt x="6864" y="10598"/>
                    <a:pt x="6552" y="10512"/>
                    <a:pt x="6257" y="10394"/>
                  </a:cubicBezTo>
                  <a:cubicBezTo>
                    <a:pt x="6001" y="10280"/>
                    <a:pt x="5757" y="10144"/>
                    <a:pt x="5541" y="9979"/>
                  </a:cubicBezTo>
                  <a:cubicBezTo>
                    <a:pt x="5364" y="9837"/>
                    <a:pt x="5200" y="9678"/>
                    <a:pt x="5064" y="9502"/>
                  </a:cubicBezTo>
                  <a:cubicBezTo>
                    <a:pt x="4933" y="9331"/>
                    <a:pt x="4825" y="9143"/>
                    <a:pt x="4739" y="8951"/>
                  </a:cubicBezTo>
                  <a:cubicBezTo>
                    <a:pt x="4666" y="8763"/>
                    <a:pt x="4614" y="8569"/>
                    <a:pt x="4580" y="8364"/>
                  </a:cubicBezTo>
                  <a:cubicBezTo>
                    <a:pt x="4552" y="8132"/>
                    <a:pt x="4552" y="7894"/>
                    <a:pt x="4586" y="7648"/>
                  </a:cubicBezTo>
                  <a:cubicBezTo>
                    <a:pt x="4592" y="7621"/>
                    <a:pt x="4569" y="7587"/>
                    <a:pt x="4552" y="7569"/>
                  </a:cubicBezTo>
                  <a:cubicBezTo>
                    <a:pt x="4535" y="7546"/>
                    <a:pt x="4506" y="7535"/>
                    <a:pt x="4472" y="7535"/>
                  </a:cubicBezTo>
                  <a:cubicBezTo>
                    <a:pt x="4443" y="7535"/>
                    <a:pt x="4416" y="7546"/>
                    <a:pt x="4398" y="7569"/>
                  </a:cubicBezTo>
                  <a:cubicBezTo>
                    <a:pt x="4370" y="7592"/>
                    <a:pt x="4364" y="7621"/>
                    <a:pt x="4364" y="7648"/>
                  </a:cubicBezTo>
                  <a:cubicBezTo>
                    <a:pt x="4341" y="7819"/>
                    <a:pt x="4330" y="7989"/>
                    <a:pt x="4336" y="8160"/>
                  </a:cubicBezTo>
                  <a:lnTo>
                    <a:pt x="4336" y="8167"/>
                  </a:lnTo>
                  <a:lnTo>
                    <a:pt x="4325" y="8172"/>
                  </a:lnTo>
                  <a:cubicBezTo>
                    <a:pt x="4233" y="8222"/>
                    <a:pt x="4149" y="8269"/>
                    <a:pt x="4063" y="8303"/>
                  </a:cubicBezTo>
                  <a:cubicBezTo>
                    <a:pt x="3864" y="8382"/>
                    <a:pt x="3659" y="8439"/>
                    <a:pt x="3455" y="8473"/>
                  </a:cubicBezTo>
                  <a:cubicBezTo>
                    <a:pt x="3359" y="8484"/>
                    <a:pt x="3262" y="8490"/>
                    <a:pt x="3160" y="8490"/>
                  </a:cubicBezTo>
                  <a:cubicBezTo>
                    <a:pt x="3063" y="8490"/>
                    <a:pt x="2966" y="8484"/>
                    <a:pt x="2869" y="8473"/>
                  </a:cubicBezTo>
                  <a:cubicBezTo>
                    <a:pt x="2659" y="8439"/>
                    <a:pt x="2449" y="8382"/>
                    <a:pt x="2245" y="8303"/>
                  </a:cubicBezTo>
                  <a:cubicBezTo>
                    <a:pt x="2029" y="8206"/>
                    <a:pt x="1818" y="8081"/>
                    <a:pt x="1620" y="7933"/>
                  </a:cubicBezTo>
                  <a:cubicBezTo>
                    <a:pt x="1403" y="7763"/>
                    <a:pt x="1211" y="7569"/>
                    <a:pt x="1041" y="7354"/>
                  </a:cubicBezTo>
                  <a:cubicBezTo>
                    <a:pt x="858" y="7115"/>
                    <a:pt x="705" y="6853"/>
                    <a:pt x="591" y="6581"/>
                  </a:cubicBezTo>
                  <a:cubicBezTo>
                    <a:pt x="488" y="6331"/>
                    <a:pt x="415" y="6069"/>
                    <a:pt x="375" y="5807"/>
                  </a:cubicBezTo>
                  <a:cubicBezTo>
                    <a:pt x="347" y="5563"/>
                    <a:pt x="347" y="5319"/>
                    <a:pt x="375" y="5086"/>
                  </a:cubicBezTo>
                  <a:cubicBezTo>
                    <a:pt x="404" y="4865"/>
                    <a:pt x="467" y="4648"/>
                    <a:pt x="551" y="4450"/>
                  </a:cubicBezTo>
                  <a:cubicBezTo>
                    <a:pt x="632" y="4262"/>
                    <a:pt x="739" y="4081"/>
                    <a:pt x="863" y="3916"/>
                  </a:cubicBezTo>
                  <a:cubicBezTo>
                    <a:pt x="994" y="3751"/>
                    <a:pt x="1154" y="3591"/>
                    <a:pt x="1335" y="3449"/>
                  </a:cubicBezTo>
                  <a:cubicBezTo>
                    <a:pt x="1563" y="3279"/>
                    <a:pt x="1818" y="3132"/>
                    <a:pt x="2091" y="3012"/>
                  </a:cubicBezTo>
                  <a:cubicBezTo>
                    <a:pt x="2421" y="2875"/>
                    <a:pt x="2767" y="2780"/>
                    <a:pt x="3120" y="2728"/>
                  </a:cubicBezTo>
                  <a:cubicBezTo>
                    <a:pt x="3284" y="2705"/>
                    <a:pt x="3455" y="2694"/>
                    <a:pt x="3620" y="2694"/>
                  </a:cubicBezTo>
                  <a:cubicBezTo>
                    <a:pt x="3761" y="2694"/>
                    <a:pt x="3905" y="2705"/>
                    <a:pt x="4046" y="2717"/>
                  </a:cubicBezTo>
                  <a:cubicBezTo>
                    <a:pt x="4273" y="2751"/>
                    <a:pt x="4495" y="2814"/>
                    <a:pt x="4694" y="2893"/>
                  </a:cubicBezTo>
                  <a:cubicBezTo>
                    <a:pt x="4876" y="2967"/>
                    <a:pt x="5041" y="3069"/>
                    <a:pt x="5193" y="3177"/>
                  </a:cubicBezTo>
                  <a:cubicBezTo>
                    <a:pt x="5308" y="3273"/>
                    <a:pt x="5427" y="3387"/>
                    <a:pt x="5547" y="3523"/>
                  </a:cubicBezTo>
                  <a:cubicBezTo>
                    <a:pt x="5568" y="3552"/>
                    <a:pt x="5609" y="3569"/>
                    <a:pt x="5649" y="3569"/>
                  </a:cubicBezTo>
                  <a:cubicBezTo>
                    <a:pt x="5677" y="3569"/>
                    <a:pt x="5705" y="3557"/>
                    <a:pt x="5733" y="3546"/>
                  </a:cubicBezTo>
                  <a:cubicBezTo>
                    <a:pt x="5767" y="3523"/>
                    <a:pt x="5796" y="3483"/>
                    <a:pt x="5807" y="3444"/>
                  </a:cubicBezTo>
                  <a:cubicBezTo>
                    <a:pt x="5814" y="3404"/>
                    <a:pt x="5807" y="3365"/>
                    <a:pt x="5785" y="3336"/>
                  </a:cubicBezTo>
                  <a:cubicBezTo>
                    <a:pt x="5733" y="3250"/>
                    <a:pt x="5665" y="3166"/>
                    <a:pt x="5592" y="3087"/>
                  </a:cubicBezTo>
                  <a:cubicBezTo>
                    <a:pt x="5705" y="2875"/>
                    <a:pt x="5836" y="2671"/>
                    <a:pt x="5984" y="2473"/>
                  </a:cubicBezTo>
                  <a:cubicBezTo>
                    <a:pt x="6194" y="2206"/>
                    <a:pt x="6433" y="1955"/>
                    <a:pt x="6693" y="1734"/>
                  </a:cubicBezTo>
                  <a:cubicBezTo>
                    <a:pt x="6756" y="1676"/>
                    <a:pt x="6824" y="1621"/>
                    <a:pt x="6893" y="1569"/>
                  </a:cubicBezTo>
                  <a:lnTo>
                    <a:pt x="6887" y="1569"/>
                  </a:lnTo>
                  <a:cubicBezTo>
                    <a:pt x="7251" y="1285"/>
                    <a:pt x="7655" y="1052"/>
                    <a:pt x="8075" y="870"/>
                  </a:cubicBezTo>
                  <a:cubicBezTo>
                    <a:pt x="8592" y="659"/>
                    <a:pt x="9143" y="512"/>
                    <a:pt x="9722" y="427"/>
                  </a:cubicBezTo>
                  <a:cubicBezTo>
                    <a:pt x="9979" y="399"/>
                    <a:pt x="10234" y="375"/>
                    <a:pt x="10478" y="375"/>
                  </a:cubicBezTo>
                  <a:close/>
                  <a:moveTo>
                    <a:pt x="10598" y="0"/>
                  </a:moveTo>
                  <a:cubicBezTo>
                    <a:pt x="10262" y="11"/>
                    <a:pt x="9927" y="45"/>
                    <a:pt x="9604" y="97"/>
                  </a:cubicBezTo>
                  <a:cubicBezTo>
                    <a:pt x="9285" y="148"/>
                    <a:pt x="8972" y="223"/>
                    <a:pt x="8665" y="318"/>
                  </a:cubicBezTo>
                  <a:cubicBezTo>
                    <a:pt x="8359" y="420"/>
                    <a:pt x="8057" y="546"/>
                    <a:pt x="7768" y="688"/>
                  </a:cubicBezTo>
                  <a:cubicBezTo>
                    <a:pt x="7262" y="944"/>
                    <a:pt x="6790" y="1267"/>
                    <a:pt x="6381" y="1660"/>
                  </a:cubicBezTo>
                  <a:cubicBezTo>
                    <a:pt x="6001" y="2030"/>
                    <a:pt x="5683" y="2461"/>
                    <a:pt x="5427" y="2932"/>
                  </a:cubicBezTo>
                  <a:cubicBezTo>
                    <a:pt x="5324" y="2841"/>
                    <a:pt x="5217" y="2762"/>
                    <a:pt x="5103" y="2694"/>
                  </a:cubicBezTo>
                  <a:cubicBezTo>
                    <a:pt x="4836" y="2534"/>
                    <a:pt x="4540" y="2432"/>
                    <a:pt x="4239" y="2382"/>
                  </a:cubicBezTo>
                  <a:cubicBezTo>
                    <a:pt x="4041" y="2347"/>
                    <a:pt x="3836" y="2330"/>
                    <a:pt x="3637" y="2330"/>
                  </a:cubicBezTo>
                  <a:cubicBezTo>
                    <a:pt x="3194" y="2330"/>
                    <a:pt x="2751" y="2410"/>
                    <a:pt x="2329" y="2552"/>
                  </a:cubicBezTo>
                  <a:cubicBezTo>
                    <a:pt x="2023" y="2660"/>
                    <a:pt x="1733" y="2796"/>
                    <a:pt x="1461" y="2967"/>
                  </a:cubicBezTo>
                  <a:cubicBezTo>
                    <a:pt x="1204" y="3132"/>
                    <a:pt x="960" y="3325"/>
                    <a:pt x="750" y="3546"/>
                  </a:cubicBezTo>
                  <a:cubicBezTo>
                    <a:pt x="546" y="3774"/>
                    <a:pt x="370" y="4029"/>
                    <a:pt x="250" y="4314"/>
                  </a:cubicBezTo>
                  <a:cubicBezTo>
                    <a:pt x="188" y="4456"/>
                    <a:pt x="137" y="4603"/>
                    <a:pt x="97" y="4750"/>
                  </a:cubicBezTo>
                  <a:cubicBezTo>
                    <a:pt x="63" y="4899"/>
                    <a:pt x="40" y="5052"/>
                    <a:pt x="23" y="5206"/>
                  </a:cubicBezTo>
                  <a:cubicBezTo>
                    <a:pt x="0" y="5500"/>
                    <a:pt x="23" y="5802"/>
                    <a:pt x="86" y="6087"/>
                  </a:cubicBezTo>
                  <a:cubicBezTo>
                    <a:pt x="147" y="6381"/>
                    <a:pt x="250" y="6660"/>
                    <a:pt x="381" y="6927"/>
                  </a:cubicBezTo>
                  <a:cubicBezTo>
                    <a:pt x="642" y="7461"/>
                    <a:pt x="1046" y="7921"/>
                    <a:pt x="1529" y="8262"/>
                  </a:cubicBezTo>
                  <a:cubicBezTo>
                    <a:pt x="1733" y="8405"/>
                    <a:pt x="1954" y="8524"/>
                    <a:pt x="2188" y="8615"/>
                  </a:cubicBezTo>
                  <a:cubicBezTo>
                    <a:pt x="2426" y="8705"/>
                    <a:pt x="2677" y="8757"/>
                    <a:pt x="2932" y="8780"/>
                  </a:cubicBezTo>
                  <a:cubicBezTo>
                    <a:pt x="2996" y="8786"/>
                    <a:pt x="3061" y="8789"/>
                    <a:pt x="3125" y="8789"/>
                  </a:cubicBezTo>
                  <a:cubicBezTo>
                    <a:pt x="3313" y="8789"/>
                    <a:pt x="3502" y="8766"/>
                    <a:pt x="3688" y="8723"/>
                  </a:cubicBezTo>
                  <a:cubicBezTo>
                    <a:pt x="3921" y="8671"/>
                    <a:pt x="4149" y="8581"/>
                    <a:pt x="4364" y="8467"/>
                  </a:cubicBezTo>
                  <a:cubicBezTo>
                    <a:pt x="4393" y="8678"/>
                    <a:pt x="4450" y="8888"/>
                    <a:pt x="4529" y="9087"/>
                  </a:cubicBezTo>
                  <a:cubicBezTo>
                    <a:pt x="4621" y="9297"/>
                    <a:pt x="4734" y="9496"/>
                    <a:pt x="4876" y="9678"/>
                  </a:cubicBezTo>
                  <a:cubicBezTo>
                    <a:pt x="5017" y="9859"/>
                    <a:pt x="5177" y="10024"/>
                    <a:pt x="5353" y="10171"/>
                  </a:cubicBezTo>
                  <a:cubicBezTo>
                    <a:pt x="5722" y="10467"/>
                    <a:pt x="6148" y="10683"/>
                    <a:pt x="6603" y="10819"/>
                  </a:cubicBezTo>
                  <a:cubicBezTo>
                    <a:pt x="6952" y="10918"/>
                    <a:pt x="7318" y="10972"/>
                    <a:pt x="7685" y="10972"/>
                  </a:cubicBezTo>
                  <a:cubicBezTo>
                    <a:pt x="7802" y="10972"/>
                    <a:pt x="7919" y="10967"/>
                    <a:pt x="8035" y="10955"/>
                  </a:cubicBezTo>
                  <a:cubicBezTo>
                    <a:pt x="8518" y="10910"/>
                    <a:pt x="8990" y="10774"/>
                    <a:pt x="9416" y="10535"/>
                  </a:cubicBezTo>
                  <a:cubicBezTo>
                    <a:pt x="9626" y="10410"/>
                    <a:pt x="9825" y="10263"/>
                    <a:pt x="10001" y="10092"/>
                  </a:cubicBezTo>
                  <a:cubicBezTo>
                    <a:pt x="10239" y="9864"/>
                    <a:pt x="10416" y="9586"/>
                    <a:pt x="10558" y="9292"/>
                  </a:cubicBezTo>
                  <a:cubicBezTo>
                    <a:pt x="10575" y="9331"/>
                    <a:pt x="10598" y="9376"/>
                    <a:pt x="10621" y="9416"/>
                  </a:cubicBezTo>
                  <a:cubicBezTo>
                    <a:pt x="10700" y="9564"/>
                    <a:pt x="10797" y="9694"/>
                    <a:pt x="10905" y="9825"/>
                  </a:cubicBezTo>
                  <a:cubicBezTo>
                    <a:pt x="11115" y="10076"/>
                    <a:pt x="11377" y="10286"/>
                    <a:pt x="11655" y="10456"/>
                  </a:cubicBezTo>
                  <a:cubicBezTo>
                    <a:pt x="11938" y="10638"/>
                    <a:pt x="12251" y="10774"/>
                    <a:pt x="12575" y="10876"/>
                  </a:cubicBezTo>
                  <a:cubicBezTo>
                    <a:pt x="12893" y="10979"/>
                    <a:pt x="13229" y="11047"/>
                    <a:pt x="13564" y="11081"/>
                  </a:cubicBezTo>
                  <a:cubicBezTo>
                    <a:pt x="13741" y="11101"/>
                    <a:pt x="13920" y="11111"/>
                    <a:pt x="14099" y="11111"/>
                  </a:cubicBezTo>
                  <a:cubicBezTo>
                    <a:pt x="14612" y="11111"/>
                    <a:pt x="15126" y="11030"/>
                    <a:pt x="15615" y="10882"/>
                  </a:cubicBezTo>
                  <a:cubicBezTo>
                    <a:pt x="16308" y="10672"/>
                    <a:pt x="16956" y="10320"/>
                    <a:pt x="17490" y="9837"/>
                  </a:cubicBezTo>
                  <a:cubicBezTo>
                    <a:pt x="17758" y="9592"/>
                    <a:pt x="17991" y="9313"/>
                    <a:pt x="18178" y="9012"/>
                  </a:cubicBezTo>
                  <a:cubicBezTo>
                    <a:pt x="18274" y="8865"/>
                    <a:pt x="18360" y="8705"/>
                    <a:pt x="18429" y="8542"/>
                  </a:cubicBezTo>
                  <a:cubicBezTo>
                    <a:pt x="18434" y="8529"/>
                    <a:pt x="18439" y="8524"/>
                    <a:pt x="18445" y="8513"/>
                  </a:cubicBezTo>
                  <a:cubicBezTo>
                    <a:pt x="18479" y="8535"/>
                    <a:pt x="18519" y="8558"/>
                    <a:pt x="18565" y="8576"/>
                  </a:cubicBezTo>
                  <a:cubicBezTo>
                    <a:pt x="18644" y="8615"/>
                    <a:pt x="18729" y="8649"/>
                    <a:pt x="18814" y="8678"/>
                  </a:cubicBezTo>
                  <a:cubicBezTo>
                    <a:pt x="18974" y="8734"/>
                    <a:pt x="19145" y="8768"/>
                    <a:pt x="19315" y="8786"/>
                  </a:cubicBezTo>
                  <a:cubicBezTo>
                    <a:pt x="19449" y="8803"/>
                    <a:pt x="19583" y="8812"/>
                    <a:pt x="19718" y="8812"/>
                  </a:cubicBezTo>
                  <a:cubicBezTo>
                    <a:pt x="19927" y="8812"/>
                    <a:pt x="20136" y="8792"/>
                    <a:pt x="20343" y="8757"/>
                  </a:cubicBezTo>
                  <a:cubicBezTo>
                    <a:pt x="20684" y="8694"/>
                    <a:pt x="21013" y="8587"/>
                    <a:pt x="21327" y="8445"/>
                  </a:cubicBezTo>
                  <a:cubicBezTo>
                    <a:pt x="21627" y="8303"/>
                    <a:pt x="21899" y="8126"/>
                    <a:pt x="22150" y="7905"/>
                  </a:cubicBezTo>
                  <a:cubicBezTo>
                    <a:pt x="22547" y="7553"/>
                    <a:pt x="22838" y="7076"/>
                    <a:pt x="22922" y="6546"/>
                  </a:cubicBezTo>
                  <a:cubicBezTo>
                    <a:pt x="22945" y="6421"/>
                    <a:pt x="22956" y="6291"/>
                    <a:pt x="22956" y="6166"/>
                  </a:cubicBezTo>
                  <a:cubicBezTo>
                    <a:pt x="22956" y="6040"/>
                    <a:pt x="22945" y="5916"/>
                    <a:pt x="22929" y="5791"/>
                  </a:cubicBezTo>
                  <a:cubicBezTo>
                    <a:pt x="22895" y="5547"/>
                    <a:pt x="22814" y="5308"/>
                    <a:pt x="22718" y="5086"/>
                  </a:cubicBezTo>
                  <a:cubicBezTo>
                    <a:pt x="22520" y="4632"/>
                    <a:pt x="22201" y="4228"/>
                    <a:pt x="21815" y="3916"/>
                  </a:cubicBezTo>
                  <a:cubicBezTo>
                    <a:pt x="21422" y="3603"/>
                    <a:pt x="20957" y="3376"/>
                    <a:pt x="20462" y="3302"/>
                  </a:cubicBezTo>
                  <a:cubicBezTo>
                    <a:pt x="20331" y="3279"/>
                    <a:pt x="20207" y="3268"/>
                    <a:pt x="20081" y="3268"/>
                  </a:cubicBezTo>
                  <a:cubicBezTo>
                    <a:pt x="19940" y="3268"/>
                    <a:pt x="19798" y="3284"/>
                    <a:pt x="19656" y="3307"/>
                  </a:cubicBezTo>
                  <a:cubicBezTo>
                    <a:pt x="19434" y="3342"/>
                    <a:pt x="19218" y="3415"/>
                    <a:pt x="19019" y="3518"/>
                  </a:cubicBezTo>
                  <a:cubicBezTo>
                    <a:pt x="19008" y="3444"/>
                    <a:pt x="18996" y="3376"/>
                    <a:pt x="18985" y="3307"/>
                  </a:cubicBezTo>
                  <a:cubicBezTo>
                    <a:pt x="18956" y="3182"/>
                    <a:pt x="18917" y="3063"/>
                    <a:pt x="18865" y="2943"/>
                  </a:cubicBezTo>
                  <a:cubicBezTo>
                    <a:pt x="18820" y="2841"/>
                    <a:pt x="18769" y="2746"/>
                    <a:pt x="18707" y="2649"/>
                  </a:cubicBezTo>
                  <a:cubicBezTo>
                    <a:pt x="18450" y="2251"/>
                    <a:pt x="18059" y="1961"/>
                    <a:pt x="17627" y="1773"/>
                  </a:cubicBezTo>
                  <a:cubicBezTo>
                    <a:pt x="17167" y="1574"/>
                    <a:pt x="16667" y="1484"/>
                    <a:pt x="16166" y="1466"/>
                  </a:cubicBezTo>
                  <a:cubicBezTo>
                    <a:pt x="16110" y="1461"/>
                    <a:pt x="16047" y="1461"/>
                    <a:pt x="15990" y="1461"/>
                  </a:cubicBezTo>
                  <a:cubicBezTo>
                    <a:pt x="15803" y="1461"/>
                    <a:pt x="15621" y="1472"/>
                    <a:pt x="15434" y="1490"/>
                  </a:cubicBezTo>
                  <a:cubicBezTo>
                    <a:pt x="15195" y="1518"/>
                    <a:pt x="14951" y="1558"/>
                    <a:pt x="14712" y="1621"/>
                  </a:cubicBezTo>
                  <a:cubicBezTo>
                    <a:pt x="14450" y="1682"/>
                    <a:pt x="14194" y="1773"/>
                    <a:pt x="13950" y="1886"/>
                  </a:cubicBezTo>
                  <a:cubicBezTo>
                    <a:pt x="13945" y="1852"/>
                    <a:pt x="13934" y="1818"/>
                    <a:pt x="13921" y="1791"/>
                  </a:cubicBezTo>
                  <a:cubicBezTo>
                    <a:pt x="13865" y="1642"/>
                    <a:pt x="13797" y="1511"/>
                    <a:pt x="13711" y="1382"/>
                  </a:cubicBezTo>
                  <a:cubicBezTo>
                    <a:pt x="13632" y="1256"/>
                    <a:pt x="13535" y="1136"/>
                    <a:pt x="13433" y="1023"/>
                  </a:cubicBezTo>
                  <a:cubicBezTo>
                    <a:pt x="13331" y="915"/>
                    <a:pt x="13212" y="813"/>
                    <a:pt x="13092" y="722"/>
                  </a:cubicBezTo>
                  <a:cubicBezTo>
                    <a:pt x="12979" y="637"/>
                    <a:pt x="12859" y="557"/>
                    <a:pt x="12740" y="489"/>
                  </a:cubicBezTo>
                  <a:cubicBezTo>
                    <a:pt x="12604" y="415"/>
                    <a:pt x="12462" y="352"/>
                    <a:pt x="12319" y="291"/>
                  </a:cubicBezTo>
                  <a:cubicBezTo>
                    <a:pt x="12053" y="182"/>
                    <a:pt x="11768" y="108"/>
                    <a:pt x="11484" y="63"/>
                  </a:cubicBezTo>
                  <a:cubicBezTo>
                    <a:pt x="11228" y="24"/>
                    <a:pt x="10973" y="0"/>
                    <a:pt x="10717"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71"/>
        <p:cNvGrpSpPr/>
        <p:nvPr/>
      </p:nvGrpSpPr>
      <p:grpSpPr>
        <a:xfrm>
          <a:off x="0" y="0"/>
          <a:ext cx="0" cy="0"/>
          <a:chOff x="0" y="0"/>
          <a:chExt cx="0" cy="0"/>
        </a:xfrm>
      </p:grpSpPr>
      <p:sp>
        <p:nvSpPr>
          <p:cNvPr id="572" name="Google Shape;572;p10"/>
          <p:cNvSpPr txBox="1">
            <a:spLocks noGrp="1"/>
          </p:cNvSpPr>
          <p:nvPr>
            <p:ph type="title"/>
          </p:nvPr>
        </p:nvSpPr>
        <p:spPr>
          <a:xfrm>
            <a:off x="871500" y="4065000"/>
            <a:ext cx="7401000" cy="45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100"/>
              <a:buNone/>
              <a:defRPr sz="2200"/>
            </a:lvl1pPr>
            <a:lvl2pPr lvl="1" algn="ctr" rtl="0">
              <a:spcBef>
                <a:spcPts val="0"/>
              </a:spcBef>
              <a:spcAft>
                <a:spcPts val="0"/>
              </a:spcAft>
              <a:buSzPts val="3100"/>
              <a:buNone/>
              <a:defRPr/>
            </a:lvl2pPr>
            <a:lvl3pPr lvl="2" algn="ctr" rtl="0">
              <a:spcBef>
                <a:spcPts val="0"/>
              </a:spcBef>
              <a:spcAft>
                <a:spcPts val="0"/>
              </a:spcAft>
              <a:buSzPts val="3100"/>
              <a:buNone/>
              <a:defRPr/>
            </a:lvl3pPr>
            <a:lvl4pPr lvl="3" algn="ctr" rtl="0">
              <a:spcBef>
                <a:spcPts val="0"/>
              </a:spcBef>
              <a:spcAft>
                <a:spcPts val="0"/>
              </a:spcAft>
              <a:buSzPts val="3100"/>
              <a:buNone/>
              <a:defRPr/>
            </a:lvl4pPr>
            <a:lvl5pPr lvl="4" algn="ctr" rtl="0">
              <a:spcBef>
                <a:spcPts val="0"/>
              </a:spcBef>
              <a:spcAft>
                <a:spcPts val="0"/>
              </a:spcAft>
              <a:buSzPts val="3100"/>
              <a:buNone/>
              <a:defRPr/>
            </a:lvl5pPr>
            <a:lvl6pPr lvl="5" algn="ctr" rtl="0">
              <a:spcBef>
                <a:spcPts val="0"/>
              </a:spcBef>
              <a:spcAft>
                <a:spcPts val="0"/>
              </a:spcAft>
              <a:buSzPts val="3100"/>
              <a:buNone/>
              <a:defRPr/>
            </a:lvl6pPr>
            <a:lvl7pPr lvl="6" algn="ctr" rtl="0">
              <a:spcBef>
                <a:spcPts val="0"/>
              </a:spcBef>
              <a:spcAft>
                <a:spcPts val="0"/>
              </a:spcAft>
              <a:buSzPts val="3100"/>
              <a:buNone/>
              <a:defRPr/>
            </a:lvl7pPr>
            <a:lvl8pPr lvl="7" algn="ctr" rtl="0">
              <a:spcBef>
                <a:spcPts val="0"/>
              </a:spcBef>
              <a:spcAft>
                <a:spcPts val="0"/>
              </a:spcAft>
              <a:buSzPts val="3100"/>
              <a:buNone/>
              <a:defRPr/>
            </a:lvl8pPr>
            <a:lvl9pPr lvl="8" algn="ctr" rtl="0">
              <a:spcBef>
                <a:spcPts val="0"/>
              </a:spcBef>
              <a:spcAft>
                <a:spcPts val="0"/>
              </a:spcAft>
              <a:buSzPts val="3100"/>
              <a:buNone/>
              <a:defRPr/>
            </a:lvl9pPr>
          </a:lstStyle>
          <a:p>
            <a:endParaRPr/>
          </a:p>
        </p:txBody>
      </p:sp>
      <p:grpSp>
        <p:nvGrpSpPr>
          <p:cNvPr id="573" name="Google Shape;573;p10"/>
          <p:cNvGrpSpPr/>
          <p:nvPr/>
        </p:nvGrpSpPr>
        <p:grpSpPr>
          <a:xfrm>
            <a:off x="8040041" y="599018"/>
            <a:ext cx="980651" cy="632345"/>
            <a:chOff x="7611555" y="141378"/>
            <a:chExt cx="1196500" cy="771529"/>
          </a:xfrm>
        </p:grpSpPr>
        <p:sp>
          <p:nvSpPr>
            <p:cNvPr id="574" name="Google Shape;574;p10"/>
            <p:cNvSpPr/>
            <p:nvPr/>
          </p:nvSpPr>
          <p:spPr>
            <a:xfrm rot="-789794">
              <a:off x="7674925" y="277443"/>
              <a:ext cx="1073569" cy="502604"/>
            </a:xfrm>
            <a:custGeom>
              <a:avLst/>
              <a:gdLst/>
              <a:ahLst/>
              <a:cxnLst/>
              <a:rect l="l" t="t" r="r" b="b"/>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0"/>
            <p:cNvSpPr/>
            <p:nvPr/>
          </p:nvSpPr>
          <p:spPr>
            <a:xfrm rot="-789794">
              <a:off x="7729547" y="579048"/>
              <a:ext cx="1054772" cy="207868"/>
            </a:xfrm>
            <a:custGeom>
              <a:avLst/>
              <a:gdLst/>
              <a:ahLst/>
              <a:cxnLst/>
              <a:rect l="l" t="t" r="r" b="b"/>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lnTo>
                    <a:pt x="3853" y="932"/>
                  </a:ln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0"/>
            <p:cNvSpPr/>
            <p:nvPr/>
          </p:nvSpPr>
          <p:spPr>
            <a:xfrm rot="-789794">
              <a:off x="7711863" y="552639"/>
              <a:ext cx="1063233" cy="223732"/>
            </a:xfrm>
            <a:custGeom>
              <a:avLst/>
              <a:gdLst/>
              <a:ahLst/>
              <a:cxnLst/>
              <a:rect l="l" t="t" r="r" b="b"/>
              <a:pathLst>
                <a:path w="22117" h="4654" extrusionOk="0">
                  <a:moveTo>
                    <a:pt x="0" y="1"/>
                  </a:moveTo>
                  <a:cubicBezTo>
                    <a:pt x="0" y="2"/>
                    <a:pt x="1" y="3"/>
                    <a:pt x="1" y="4"/>
                  </a:cubicBezTo>
                  <a:lnTo>
                    <a:pt x="1" y="4"/>
                  </a:ln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lnTo>
                    <a:pt x="3892" y="1626"/>
                  </a:ln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0"/>
            <p:cNvSpPr/>
            <p:nvPr/>
          </p:nvSpPr>
          <p:spPr>
            <a:xfrm rot="-789794">
              <a:off x="7657877" y="260048"/>
              <a:ext cx="1103855" cy="534188"/>
            </a:xfrm>
            <a:custGeom>
              <a:avLst/>
              <a:gdLst/>
              <a:ahLst/>
              <a:cxnLst/>
              <a:rect l="l" t="t" r="r" b="b"/>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93" y="1563"/>
                  </a:ln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10"/>
          <p:cNvGrpSpPr/>
          <p:nvPr/>
        </p:nvGrpSpPr>
        <p:grpSpPr>
          <a:xfrm>
            <a:off x="213574" y="236293"/>
            <a:ext cx="1476591" cy="881410"/>
            <a:chOff x="6752224" y="3278093"/>
            <a:chExt cx="1476591" cy="881410"/>
          </a:xfrm>
        </p:grpSpPr>
        <p:sp>
          <p:nvSpPr>
            <p:cNvPr id="579" name="Google Shape;579;p10"/>
            <p:cNvSpPr/>
            <p:nvPr/>
          </p:nvSpPr>
          <p:spPr>
            <a:xfrm rot="-541246">
              <a:off x="6817675" y="3405108"/>
              <a:ext cx="1350595" cy="632419"/>
            </a:xfrm>
            <a:custGeom>
              <a:avLst/>
              <a:gdLst/>
              <a:ahLst/>
              <a:cxnLst/>
              <a:rect l="l" t="t" r="r" b="b"/>
              <a:pathLst>
                <a:path w="22332" h="10457" extrusionOk="0">
                  <a:moveTo>
                    <a:pt x="10132" y="0"/>
                  </a:moveTo>
                  <a:cubicBezTo>
                    <a:pt x="9888" y="0"/>
                    <a:pt x="9633" y="24"/>
                    <a:pt x="9376" y="52"/>
                  </a:cubicBezTo>
                  <a:cubicBezTo>
                    <a:pt x="8797" y="137"/>
                    <a:pt x="8246" y="284"/>
                    <a:pt x="7729" y="495"/>
                  </a:cubicBezTo>
                  <a:cubicBezTo>
                    <a:pt x="7309" y="677"/>
                    <a:pt x="6905" y="910"/>
                    <a:pt x="6541" y="1194"/>
                  </a:cubicBezTo>
                  <a:lnTo>
                    <a:pt x="6552" y="1188"/>
                  </a:lnTo>
                  <a:lnTo>
                    <a:pt x="6552" y="1188"/>
                  </a:lnTo>
                  <a:cubicBezTo>
                    <a:pt x="6211" y="1456"/>
                    <a:pt x="5899" y="1762"/>
                    <a:pt x="5638" y="2098"/>
                  </a:cubicBezTo>
                  <a:cubicBezTo>
                    <a:pt x="5490" y="2296"/>
                    <a:pt x="5359" y="2500"/>
                    <a:pt x="5246" y="2712"/>
                  </a:cubicBezTo>
                  <a:cubicBezTo>
                    <a:pt x="5319" y="2791"/>
                    <a:pt x="5382" y="2875"/>
                    <a:pt x="5439" y="2961"/>
                  </a:cubicBezTo>
                  <a:cubicBezTo>
                    <a:pt x="5461" y="2990"/>
                    <a:pt x="5468" y="3029"/>
                    <a:pt x="5461" y="3069"/>
                  </a:cubicBezTo>
                  <a:cubicBezTo>
                    <a:pt x="5450" y="3114"/>
                    <a:pt x="5421" y="3148"/>
                    <a:pt x="5387" y="3171"/>
                  </a:cubicBezTo>
                  <a:cubicBezTo>
                    <a:pt x="5359" y="3182"/>
                    <a:pt x="5331" y="3194"/>
                    <a:pt x="5303" y="3194"/>
                  </a:cubicBezTo>
                  <a:cubicBezTo>
                    <a:pt x="5263" y="3194"/>
                    <a:pt x="5222" y="3177"/>
                    <a:pt x="5201" y="3148"/>
                  </a:cubicBezTo>
                  <a:cubicBezTo>
                    <a:pt x="5081" y="3012"/>
                    <a:pt x="4962" y="2898"/>
                    <a:pt x="4847" y="2802"/>
                  </a:cubicBezTo>
                  <a:cubicBezTo>
                    <a:pt x="4695" y="2694"/>
                    <a:pt x="4530" y="2597"/>
                    <a:pt x="4348" y="2518"/>
                  </a:cubicBezTo>
                  <a:cubicBezTo>
                    <a:pt x="4149" y="2439"/>
                    <a:pt x="3927" y="2376"/>
                    <a:pt x="3700" y="2347"/>
                  </a:cubicBezTo>
                  <a:cubicBezTo>
                    <a:pt x="3559" y="2330"/>
                    <a:pt x="3415" y="2319"/>
                    <a:pt x="3274" y="2319"/>
                  </a:cubicBezTo>
                  <a:cubicBezTo>
                    <a:pt x="3109" y="2319"/>
                    <a:pt x="2938" y="2330"/>
                    <a:pt x="2774" y="2353"/>
                  </a:cubicBezTo>
                  <a:cubicBezTo>
                    <a:pt x="2421" y="2405"/>
                    <a:pt x="2075" y="2500"/>
                    <a:pt x="1745" y="2637"/>
                  </a:cubicBezTo>
                  <a:cubicBezTo>
                    <a:pt x="1467" y="2757"/>
                    <a:pt x="1217" y="2904"/>
                    <a:pt x="989" y="3074"/>
                  </a:cubicBezTo>
                  <a:cubicBezTo>
                    <a:pt x="808" y="3216"/>
                    <a:pt x="648" y="3376"/>
                    <a:pt x="517" y="3541"/>
                  </a:cubicBezTo>
                  <a:cubicBezTo>
                    <a:pt x="393" y="3706"/>
                    <a:pt x="286" y="3887"/>
                    <a:pt x="205" y="4075"/>
                  </a:cubicBezTo>
                  <a:cubicBezTo>
                    <a:pt x="121" y="4273"/>
                    <a:pt x="58" y="4490"/>
                    <a:pt x="29" y="4711"/>
                  </a:cubicBezTo>
                  <a:cubicBezTo>
                    <a:pt x="1" y="4944"/>
                    <a:pt x="1" y="5188"/>
                    <a:pt x="29" y="5432"/>
                  </a:cubicBezTo>
                  <a:cubicBezTo>
                    <a:pt x="69" y="5694"/>
                    <a:pt x="142" y="5956"/>
                    <a:pt x="245" y="6206"/>
                  </a:cubicBezTo>
                  <a:cubicBezTo>
                    <a:pt x="359" y="6478"/>
                    <a:pt x="512" y="6740"/>
                    <a:pt x="695" y="6979"/>
                  </a:cubicBezTo>
                  <a:cubicBezTo>
                    <a:pt x="865" y="7194"/>
                    <a:pt x="1057" y="7388"/>
                    <a:pt x="1274" y="7558"/>
                  </a:cubicBezTo>
                  <a:cubicBezTo>
                    <a:pt x="1472" y="7706"/>
                    <a:pt x="1683" y="7831"/>
                    <a:pt x="1899" y="7928"/>
                  </a:cubicBezTo>
                  <a:cubicBezTo>
                    <a:pt x="2103" y="8007"/>
                    <a:pt x="2313" y="8064"/>
                    <a:pt x="2523" y="8098"/>
                  </a:cubicBezTo>
                  <a:cubicBezTo>
                    <a:pt x="2620" y="8109"/>
                    <a:pt x="2717" y="8115"/>
                    <a:pt x="2814" y="8115"/>
                  </a:cubicBezTo>
                  <a:cubicBezTo>
                    <a:pt x="2916" y="8115"/>
                    <a:pt x="3013" y="8109"/>
                    <a:pt x="3109" y="8098"/>
                  </a:cubicBezTo>
                  <a:cubicBezTo>
                    <a:pt x="3313" y="8064"/>
                    <a:pt x="3518" y="8007"/>
                    <a:pt x="3717" y="7928"/>
                  </a:cubicBezTo>
                  <a:cubicBezTo>
                    <a:pt x="3803" y="7894"/>
                    <a:pt x="3887" y="7847"/>
                    <a:pt x="3979" y="7797"/>
                  </a:cubicBezTo>
                  <a:lnTo>
                    <a:pt x="3990" y="7792"/>
                  </a:lnTo>
                  <a:cubicBezTo>
                    <a:pt x="3984" y="7614"/>
                    <a:pt x="3995" y="7444"/>
                    <a:pt x="4018" y="7273"/>
                  </a:cubicBezTo>
                  <a:cubicBezTo>
                    <a:pt x="4018" y="7246"/>
                    <a:pt x="4024" y="7217"/>
                    <a:pt x="4052" y="7194"/>
                  </a:cubicBezTo>
                  <a:cubicBezTo>
                    <a:pt x="4070" y="7171"/>
                    <a:pt x="4097" y="7160"/>
                    <a:pt x="4126" y="7160"/>
                  </a:cubicBezTo>
                  <a:cubicBezTo>
                    <a:pt x="4155" y="7160"/>
                    <a:pt x="4189" y="7171"/>
                    <a:pt x="4206" y="7194"/>
                  </a:cubicBezTo>
                  <a:cubicBezTo>
                    <a:pt x="4228" y="7212"/>
                    <a:pt x="4246" y="7246"/>
                    <a:pt x="4240" y="7273"/>
                  </a:cubicBezTo>
                  <a:cubicBezTo>
                    <a:pt x="4206" y="7519"/>
                    <a:pt x="4206" y="7757"/>
                    <a:pt x="4234" y="7989"/>
                  </a:cubicBezTo>
                  <a:cubicBezTo>
                    <a:pt x="4268" y="8194"/>
                    <a:pt x="4320" y="8388"/>
                    <a:pt x="4393" y="8576"/>
                  </a:cubicBezTo>
                  <a:cubicBezTo>
                    <a:pt x="4479" y="8768"/>
                    <a:pt x="4587" y="8956"/>
                    <a:pt x="4718" y="9127"/>
                  </a:cubicBezTo>
                  <a:cubicBezTo>
                    <a:pt x="4854" y="9303"/>
                    <a:pt x="5018" y="9462"/>
                    <a:pt x="5195" y="9604"/>
                  </a:cubicBezTo>
                  <a:cubicBezTo>
                    <a:pt x="5411" y="9769"/>
                    <a:pt x="5655" y="9905"/>
                    <a:pt x="5911" y="10019"/>
                  </a:cubicBezTo>
                  <a:cubicBezTo>
                    <a:pt x="6206" y="10137"/>
                    <a:pt x="6518" y="10223"/>
                    <a:pt x="6837" y="10268"/>
                  </a:cubicBezTo>
                  <a:cubicBezTo>
                    <a:pt x="6995" y="10291"/>
                    <a:pt x="7160" y="10302"/>
                    <a:pt x="7320" y="10302"/>
                  </a:cubicBezTo>
                  <a:cubicBezTo>
                    <a:pt x="7473" y="10302"/>
                    <a:pt x="7627" y="10291"/>
                    <a:pt x="7779" y="10274"/>
                  </a:cubicBezTo>
                  <a:cubicBezTo>
                    <a:pt x="8064" y="10234"/>
                    <a:pt x="8337" y="10160"/>
                    <a:pt x="8592" y="10053"/>
                  </a:cubicBezTo>
                  <a:cubicBezTo>
                    <a:pt x="8820" y="9956"/>
                    <a:pt x="9024" y="9837"/>
                    <a:pt x="9218" y="9694"/>
                  </a:cubicBezTo>
                  <a:cubicBezTo>
                    <a:pt x="9382" y="9564"/>
                    <a:pt x="9525" y="9428"/>
                    <a:pt x="9638" y="9285"/>
                  </a:cubicBezTo>
                  <a:cubicBezTo>
                    <a:pt x="9723" y="9172"/>
                    <a:pt x="9803" y="9041"/>
                    <a:pt x="9877" y="8899"/>
                  </a:cubicBezTo>
                  <a:cubicBezTo>
                    <a:pt x="9916" y="8836"/>
                    <a:pt x="9945" y="8768"/>
                    <a:pt x="9979" y="8700"/>
                  </a:cubicBezTo>
                  <a:cubicBezTo>
                    <a:pt x="10008" y="8644"/>
                    <a:pt x="10036" y="8587"/>
                    <a:pt x="10064" y="8535"/>
                  </a:cubicBezTo>
                  <a:cubicBezTo>
                    <a:pt x="10064" y="8479"/>
                    <a:pt x="10110" y="8422"/>
                    <a:pt x="10166" y="8405"/>
                  </a:cubicBezTo>
                  <a:cubicBezTo>
                    <a:pt x="10178" y="8398"/>
                    <a:pt x="10189" y="8398"/>
                    <a:pt x="10200" y="8398"/>
                  </a:cubicBezTo>
                  <a:cubicBezTo>
                    <a:pt x="10263" y="8398"/>
                    <a:pt x="10315" y="8439"/>
                    <a:pt x="10336" y="8501"/>
                  </a:cubicBezTo>
                  <a:cubicBezTo>
                    <a:pt x="10354" y="8558"/>
                    <a:pt x="10377" y="8615"/>
                    <a:pt x="10399" y="8671"/>
                  </a:cubicBezTo>
                  <a:cubicBezTo>
                    <a:pt x="10473" y="8848"/>
                    <a:pt x="10575" y="9019"/>
                    <a:pt x="10690" y="9172"/>
                  </a:cubicBezTo>
                  <a:cubicBezTo>
                    <a:pt x="10826" y="9342"/>
                    <a:pt x="10984" y="9502"/>
                    <a:pt x="11167" y="9649"/>
                  </a:cubicBezTo>
                  <a:cubicBezTo>
                    <a:pt x="11388" y="9819"/>
                    <a:pt x="11650" y="9967"/>
                    <a:pt x="11933" y="10092"/>
                  </a:cubicBezTo>
                  <a:cubicBezTo>
                    <a:pt x="12292" y="10246"/>
                    <a:pt x="12689" y="10354"/>
                    <a:pt x="13105" y="10410"/>
                  </a:cubicBezTo>
                  <a:cubicBezTo>
                    <a:pt x="13315" y="10439"/>
                    <a:pt x="13530" y="10456"/>
                    <a:pt x="13746" y="10456"/>
                  </a:cubicBezTo>
                  <a:cubicBezTo>
                    <a:pt x="13950" y="10456"/>
                    <a:pt x="14155" y="10439"/>
                    <a:pt x="14366" y="10417"/>
                  </a:cubicBezTo>
                  <a:lnTo>
                    <a:pt x="14383" y="10417"/>
                  </a:lnTo>
                  <a:cubicBezTo>
                    <a:pt x="14831" y="10349"/>
                    <a:pt x="15269" y="10234"/>
                    <a:pt x="15678" y="10058"/>
                  </a:cubicBezTo>
                  <a:cubicBezTo>
                    <a:pt x="16053" y="9899"/>
                    <a:pt x="16400" y="9694"/>
                    <a:pt x="16712" y="9455"/>
                  </a:cubicBezTo>
                  <a:cubicBezTo>
                    <a:pt x="16968" y="9258"/>
                    <a:pt x="17196" y="9030"/>
                    <a:pt x="17383" y="8786"/>
                  </a:cubicBezTo>
                  <a:cubicBezTo>
                    <a:pt x="17582" y="8535"/>
                    <a:pt x="17742" y="8262"/>
                    <a:pt x="17860" y="7973"/>
                  </a:cubicBezTo>
                  <a:cubicBezTo>
                    <a:pt x="17894" y="7894"/>
                    <a:pt x="17923" y="7819"/>
                    <a:pt x="17939" y="7757"/>
                  </a:cubicBezTo>
                  <a:cubicBezTo>
                    <a:pt x="17957" y="7717"/>
                    <a:pt x="17968" y="7677"/>
                    <a:pt x="17980" y="7637"/>
                  </a:cubicBezTo>
                  <a:cubicBezTo>
                    <a:pt x="17997" y="7575"/>
                    <a:pt x="18014" y="7512"/>
                    <a:pt x="18036" y="7456"/>
                  </a:cubicBezTo>
                  <a:cubicBezTo>
                    <a:pt x="18054" y="7399"/>
                    <a:pt x="18104" y="7359"/>
                    <a:pt x="18162" y="7359"/>
                  </a:cubicBezTo>
                  <a:cubicBezTo>
                    <a:pt x="18167" y="7359"/>
                    <a:pt x="18178" y="7359"/>
                    <a:pt x="18196" y="7365"/>
                  </a:cubicBezTo>
                  <a:cubicBezTo>
                    <a:pt x="18224" y="7370"/>
                    <a:pt x="18253" y="7393"/>
                    <a:pt x="18269" y="7422"/>
                  </a:cubicBezTo>
                  <a:cubicBezTo>
                    <a:pt x="18287" y="7456"/>
                    <a:pt x="18287" y="7485"/>
                    <a:pt x="18280" y="7524"/>
                  </a:cubicBezTo>
                  <a:cubicBezTo>
                    <a:pt x="18264" y="7643"/>
                    <a:pt x="18235" y="7763"/>
                    <a:pt x="18190" y="7894"/>
                  </a:cubicBezTo>
                  <a:lnTo>
                    <a:pt x="18264" y="7921"/>
                  </a:lnTo>
                  <a:cubicBezTo>
                    <a:pt x="18293" y="7939"/>
                    <a:pt x="18314" y="7944"/>
                    <a:pt x="18338" y="7955"/>
                  </a:cubicBezTo>
                  <a:cubicBezTo>
                    <a:pt x="18411" y="7978"/>
                    <a:pt x="18479" y="8002"/>
                    <a:pt x="18542" y="8023"/>
                  </a:cubicBezTo>
                  <a:cubicBezTo>
                    <a:pt x="18679" y="8057"/>
                    <a:pt x="18815" y="8092"/>
                    <a:pt x="18957" y="8109"/>
                  </a:cubicBezTo>
                  <a:cubicBezTo>
                    <a:pt x="19082" y="8126"/>
                    <a:pt x="19219" y="8132"/>
                    <a:pt x="19355" y="8132"/>
                  </a:cubicBezTo>
                  <a:cubicBezTo>
                    <a:pt x="19502" y="8132"/>
                    <a:pt x="19656" y="8126"/>
                    <a:pt x="19809" y="8104"/>
                  </a:cubicBezTo>
                  <a:cubicBezTo>
                    <a:pt x="20134" y="8057"/>
                    <a:pt x="20446" y="7967"/>
                    <a:pt x="20747" y="7847"/>
                  </a:cubicBezTo>
                  <a:cubicBezTo>
                    <a:pt x="21008" y="7729"/>
                    <a:pt x="21246" y="7592"/>
                    <a:pt x="21458" y="7433"/>
                  </a:cubicBezTo>
                  <a:cubicBezTo>
                    <a:pt x="21628" y="7297"/>
                    <a:pt x="21776" y="7149"/>
                    <a:pt x="21901" y="6995"/>
                  </a:cubicBezTo>
                  <a:cubicBezTo>
                    <a:pt x="22009" y="6853"/>
                    <a:pt x="22099" y="6701"/>
                    <a:pt x="22167" y="6541"/>
                  </a:cubicBezTo>
                  <a:cubicBezTo>
                    <a:pt x="22235" y="6376"/>
                    <a:pt x="22287" y="6200"/>
                    <a:pt x="22310" y="6024"/>
                  </a:cubicBezTo>
                  <a:cubicBezTo>
                    <a:pt x="22332" y="5836"/>
                    <a:pt x="22332" y="5660"/>
                    <a:pt x="22310" y="5479"/>
                  </a:cubicBezTo>
                  <a:cubicBezTo>
                    <a:pt x="22282" y="5269"/>
                    <a:pt x="22219" y="5052"/>
                    <a:pt x="22133" y="4847"/>
                  </a:cubicBezTo>
                  <a:cubicBezTo>
                    <a:pt x="22043" y="4626"/>
                    <a:pt x="21912" y="4409"/>
                    <a:pt x="21765" y="4212"/>
                  </a:cubicBezTo>
                  <a:cubicBezTo>
                    <a:pt x="21605" y="4007"/>
                    <a:pt x="21424" y="3824"/>
                    <a:pt x="21219" y="3666"/>
                  </a:cubicBezTo>
                  <a:cubicBezTo>
                    <a:pt x="21031" y="3530"/>
                    <a:pt x="20832" y="3410"/>
                    <a:pt x="20633" y="3318"/>
                  </a:cubicBezTo>
                  <a:lnTo>
                    <a:pt x="20616" y="3318"/>
                  </a:lnTo>
                  <a:cubicBezTo>
                    <a:pt x="20423" y="3234"/>
                    <a:pt x="20218" y="3177"/>
                    <a:pt x="20003" y="3143"/>
                  </a:cubicBezTo>
                  <a:lnTo>
                    <a:pt x="19992" y="3143"/>
                  </a:lnTo>
                  <a:cubicBezTo>
                    <a:pt x="19900" y="3132"/>
                    <a:pt x="19804" y="3126"/>
                    <a:pt x="19707" y="3126"/>
                  </a:cubicBezTo>
                  <a:cubicBezTo>
                    <a:pt x="19617" y="3126"/>
                    <a:pt x="19525" y="3132"/>
                    <a:pt x="19434" y="3143"/>
                  </a:cubicBezTo>
                  <a:cubicBezTo>
                    <a:pt x="19235" y="3171"/>
                    <a:pt x="19037" y="3223"/>
                    <a:pt x="18849" y="3302"/>
                  </a:cubicBezTo>
                  <a:cubicBezTo>
                    <a:pt x="18799" y="3325"/>
                    <a:pt x="18741" y="3353"/>
                    <a:pt x="18689" y="3381"/>
                  </a:cubicBezTo>
                  <a:cubicBezTo>
                    <a:pt x="18684" y="3433"/>
                    <a:pt x="18684" y="3483"/>
                    <a:pt x="18679" y="3535"/>
                  </a:cubicBezTo>
                  <a:cubicBezTo>
                    <a:pt x="18673" y="3598"/>
                    <a:pt x="18662" y="3659"/>
                    <a:pt x="18655" y="3722"/>
                  </a:cubicBezTo>
                  <a:lnTo>
                    <a:pt x="18644" y="3779"/>
                  </a:lnTo>
                  <a:cubicBezTo>
                    <a:pt x="18644" y="3808"/>
                    <a:pt x="18616" y="3837"/>
                    <a:pt x="18587" y="3853"/>
                  </a:cubicBezTo>
                  <a:cubicBezTo>
                    <a:pt x="18571" y="3864"/>
                    <a:pt x="18548" y="3871"/>
                    <a:pt x="18526" y="3871"/>
                  </a:cubicBezTo>
                  <a:cubicBezTo>
                    <a:pt x="18513" y="3871"/>
                    <a:pt x="18503" y="3871"/>
                    <a:pt x="18492" y="3864"/>
                  </a:cubicBezTo>
                  <a:cubicBezTo>
                    <a:pt x="18440" y="3848"/>
                    <a:pt x="18400" y="3803"/>
                    <a:pt x="18400" y="3745"/>
                  </a:cubicBezTo>
                  <a:cubicBezTo>
                    <a:pt x="18395" y="3666"/>
                    <a:pt x="18389" y="3586"/>
                    <a:pt x="18377" y="3501"/>
                  </a:cubicBezTo>
                  <a:lnTo>
                    <a:pt x="18372" y="3489"/>
                  </a:lnTo>
                  <a:cubicBezTo>
                    <a:pt x="18361" y="3387"/>
                    <a:pt x="18343" y="3273"/>
                    <a:pt x="18309" y="3160"/>
                  </a:cubicBezTo>
                  <a:cubicBezTo>
                    <a:pt x="18287" y="3058"/>
                    <a:pt x="18253" y="2956"/>
                    <a:pt x="18207" y="2853"/>
                  </a:cubicBezTo>
                  <a:cubicBezTo>
                    <a:pt x="18138" y="2694"/>
                    <a:pt x="18054" y="2547"/>
                    <a:pt x="17952" y="2416"/>
                  </a:cubicBezTo>
                  <a:cubicBezTo>
                    <a:pt x="17849" y="2285"/>
                    <a:pt x="17724" y="2159"/>
                    <a:pt x="17588" y="2052"/>
                  </a:cubicBezTo>
                  <a:cubicBezTo>
                    <a:pt x="17406" y="1910"/>
                    <a:pt x="17196" y="1791"/>
                    <a:pt x="16968" y="1694"/>
                  </a:cubicBezTo>
                  <a:cubicBezTo>
                    <a:pt x="16662" y="1569"/>
                    <a:pt x="16321" y="1477"/>
                    <a:pt x="15951" y="1427"/>
                  </a:cubicBezTo>
                  <a:cubicBezTo>
                    <a:pt x="15746" y="1398"/>
                    <a:pt x="15542" y="1387"/>
                    <a:pt x="15332" y="1387"/>
                  </a:cubicBezTo>
                  <a:cubicBezTo>
                    <a:pt x="15127" y="1387"/>
                    <a:pt x="14917" y="1398"/>
                    <a:pt x="14707" y="1427"/>
                  </a:cubicBezTo>
                  <a:cubicBezTo>
                    <a:pt x="14349" y="1477"/>
                    <a:pt x="14019" y="1563"/>
                    <a:pt x="13729" y="1682"/>
                  </a:cubicBezTo>
                  <a:cubicBezTo>
                    <a:pt x="13706" y="1694"/>
                    <a:pt x="13684" y="1705"/>
                    <a:pt x="13661" y="1716"/>
                  </a:cubicBezTo>
                  <a:cubicBezTo>
                    <a:pt x="13667" y="1757"/>
                    <a:pt x="13672" y="1796"/>
                    <a:pt x="13678" y="1841"/>
                  </a:cubicBezTo>
                  <a:cubicBezTo>
                    <a:pt x="13684" y="1881"/>
                    <a:pt x="13684" y="1915"/>
                    <a:pt x="13667" y="1949"/>
                  </a:cubicBezTo>
                  <a:cubicBezTo>
                    <a:pt x="13650" y="1983"/>
                    <a:pt x="13616" y="2007"/>
                    <a:pt x="13582" y="2017"/>
                  </a:cubicBezTo>
                  <a:lnTo>
                    <a:pt x="13548" y="2017"/>
                  </a:lnTo>
                  <a:cubicBezTo>
                    <a:pt x="13502" y="2017"/>
                    <a:pt x="13451" y="2001"/>
                    <a:pt x="13428" y="1949"/>
                  </a:cubicBezTo>
                  <a:cubicBezTo>
                    <a:pt x="13405" y="1910"/>
                    <a:pt x="13389" y="1865"/>
                    <a:pt x="13371" y="1813"/>
                  </a:cubicBezTo>
                  <a:lnTo>
                    <a:pt x="13365" y="1796"/>
                  </a:lnTo>
                  <a:cubicBezTo>
                    <a:pt x="13360" y="1779"/>
                    <a:pt x="13354" y="1762"/>
                    <a:pt x="13344" y="1745"/>
                  </a:cubicBezTo>
                  <a:cubicBezTo>
                    <a:pt x="13241" y="1511"/>
                    <a:pt x="13132" y="1319"/>
                    <a:pt x="13013" y="1160"/>
                  </a:cubicBezTo>
                  <a:cubicBezTo>
                    <a:pt x="12888" y="1007"/>
                    <a:pt x="12746" y="864"/>
                    <a:pt x="12581" y="734"/>
                  </a:cubicBezTo>
                  <a:cubicBezTo>
                    <a:pt x="12371" y="569"/>
                    <a:pt x="12132" y="433"/>
                    <a:pt x="11865" y="313"/>
                  </a:cubicBezTo>
                  <a:cubicBezTo>
                    <a:pt x="11547" y="182"/>
                    <a:pt x="11196" y="86"/>
                    <a:pt x="10831" y="35"/>
                  </a:cubicBezTo>
                  <a:cubicBezTo>
                    <a:pt x="10638" y="11"/>
                    <a:pt x="10446"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0"/>
            <p:cNvSpPr/>
            <p:nvPr/>
          </p:nvSpPr>
          <p:spPr>
            <a:xfrm rot="-541246">
              <a:off x="6796323" y="3382782"/>
              <a:ext cx="1388394" cy="672032"/>
            </a:xfrm>
            <a:custGeom>
              <a:avLst/>
              <a:gdLst/>
              <a:ahLst/>
              <a:cxnLst/>
              <a:rect l="l" t="t" r="r" b="b"/>
              <a:pathLst>
                <a:path w="22957" h="11112" extrusionOk="0">
                  <a:moveTo>
                    <a:pt x="10580" y="375"/>
                  </a:moveTo>
                  <a:cubicBezTo>
                    <a:pt x="10792" y="375"/>
                    <a:pt x="10984" y="386"/>
                    <a:pt x="11177" y="410"/>
                  </a:cubicBezTo>
                  <a:cubicBezTo>
                    <a:pt x="11542" y="461"/>
                    <a:pt x="11893" y="557"/>
                    <a:pt x="12211" y="688"/>
                  </a:cubicBezTo>
                  <a:cubicBezTo>
                    <a:pt x="12478" y="808"/>
                    <a:pt x="12717" y="944"/>
                    <a:pt x="12927" y="1109"/>
                  </a:cubicBezTo>
                  <a:cubicBezTo>
                    <a:pt x="13092" y="1233"/>
                    <a:pt x="13234" y="1382"/>
                    <a:pt x="13359" y="1535"/>
                  </a:cubicBezTo>
                  <a:cubicBezTo>
                    <a:pt x="13478" y="1694"/>
                    <a:pt x="13587" y="1886"/>
                    <a:pt x="13690" y="2120"/>
                  </a:cubicBezTo>
                  <a:cubicBezTo>
                    <a:pt x="13695" y="2137"/>
                    <a:pt x="13706" y="2154"/>
                    <a:pt x="13711" y="2171"/>
                  </a:cubicBezTo>
                  <a:lnTo>
                    <a:pt x="13717" y="2188"/>
                  </a:lnTo>
                  <a:cubicBezTo>
                    <a:pt x="13735" y="2240"/>
                    <a:pt x="13751" y="2285"/>
                    <a:pt x="13774" y="2324"/>
                  </a:cubicBezTo>
                  <a:cubicBezTo>
                    <a:pt x="13797" y="2376"/>
                    <a:pt x="13848" y="2392"/>
                    <a:pt x="13894" y="2392"/>
                  </a:cubicBezTo>
                  <a:lnTo>
                    <a:pt x="13928" y="2392"/>
                  </a:lnTo>
                  <a:cubicBezTo>
                    <a:pt x="13962" y="2382"/>
                    <a:pt x="13996" y="2358"/>
                    <a:pt x="14013" y="2324"/>
                  </a:cubicBezTo>
                  <a:cubicBezTo>
                    <a:pt x="14030" y="2290"/>
                    <a:pt x="14030" y="2256"/>
                    <a:pt x="14024" y="2216"/>
                  </a:cubicBezTo>
                  <a:cubicBezTo>
                    <a:pt x="14018" y="2171"/>
                    <a:pt x="14013" y="2132"/>
                    <a:pt x="14007" y="2091"/>
                  </a:cubicBezTo>
                  <a:cubicBezTo>
                    <a:pt x="14030" y="2080"/>
                    <a:pt x="14052" y="2069"/>
                    <a:pt x="14075" y="2057"/>
                  </a:cubicBezTo>
                  <a:cubicBezTo>
                    <a:pt x="14365" y="1938"/>
                    <a:pt x="14695" y="1852"/>
                    <a:pt x="15053" y="1802"/>
                  </a:cubicBezTo>
                  <a:cubicBezTo>
                    <a:pt x="15263" y="1779"/>
                    <a:pt x="15473" y="1762"/>
                    <a:pt x="15678" y="1762"/>
                  </a:cubicBezTo>
                  <a:cubicBezTo>
                    <a:pt x="15888" y="1762"/>
                    <a:pt x="16092" y="1773"/>
                    <a:pt x="16297" y="1802"/>
                  </a:cubicBezTo>
                  <a:cubicBezTo>
                    <a:pt x="16667" y="1852"/>
                    <a:pt x="17008" y="1944"/>
                    <a:pt x="17314" y="2069"/>
                  </a:cubicBezTo>
                  <a:cubicBezTo>
                    <a:pt x="17542" y="2166"/>
                    <a:pt x="17752" y="2285"/>
                    <a:pt x="17934" y="2427"/>
                  </a:cubicBezTo>
                  <a:cubicBezTo>
                    <a:pt x="18070" y="2534"/>
                    <a:pt x="18195" y="2660"/>
                    <a:pt x="18298" y="2791"/>
                  </a:cubicBezTo>
                  <a:cubicBezTo>
                    <a:pt x="18400" y="2922"/>
                    <a:pt x="18484" y="3069"/>
                    <a:pt x="18553" y="3228"/>
                  </a:cubicBezTo>
                  <a:cubicBezTo>
                    <a:pt x="18599" y="3331"/>
                    <a:pt x="18633" y="3433"/>
                    <a:pt x="18655" y="3535"/>
                  </a:cubicBezTo>
                  <a:cubicBezTo>
                    <a:pt x="18689" y="3648"/>
                    <a:pt x="18707" y="3762"/>
                    <a:pt x="18718" y="3864"/>
                  </a:cubicBezTo>
                  <a:lnTo>
                    <a:pt x="18723" y="3876"/>
                  </a:lnTo>
                  <a:cubicBezTo>
                    <a:pt x="18735" y="3961"/>
                    <a:pt x="18741" y="4041"/>
                    <a:pt x="18746" y="4120"/>
                  </a:cubicBezTo>
                  <a:cubicBezTo>
                    <a:pt x="18746" y="4178"/>
                    <a:pt x="18786" y="4223"/>
                    <a:pt x="18838" y="4239"/>
                  </a:cubicBezTo>
                  <a:cubicBezTo>
                    <a:pt x="18849" y="4246"/>
                    <a:pt x="18859" y="4246"/>
                    <a:pt x="18872" y="4246"/>
                  </a:cubicBezTo>
                  <a:cubicBezTo>
                    <a:pt x="18894" y="4246"/>
                    <a:pt x="18917" y="4239"/>
                    <a:pt x="18933" y="4228"/>
                  </a:cubicBezTo>
                  <a:cubicBezTo>
                    <a:pt x="18962" y="4212"/>
                    <a:pt x="18990" y="4183"/>
                    <a:pt x="18990" y="4154"/>
                  </a:cubicBezTo>
                  <a:lnTo>
                    <a:pt x="19001" y="4097"/>
                  </a:lnTo>
                  <a:cubicBezTo>
                    <a:pt x="19008" y="4034"/>
                    <a:pt x="19019" y="3973"/>
                    <a:pt x="19025" y="3910"/>
                  </a:cubicBezTo>
                  <a:cubicBezTo>
                    <a:pt x="19030" y="3858"/>
                    <a:pt x="19030" y="3808"/>
                    <a:pt x="19030" y="3756"/>
                  </a:cubicBezTo>
                  <a:lnTo>
                    <a:pt x="19035" y="3756"/>
                  </a:lnTo>
                  <a:cubicBezTo>
                    <a:pt x="19087" y="3728"/>
                    <a:pt x="19145" y="3700"/>
                    <a:pt x="19195" y="3677"/>
                  </a:cubicBezTo>
                  <a:cubicBezTo>
                    <a:pt x="19383" y="3598"/>
                    <a:pt x="19581" y="3546"/>
                    <a:pt x="19780" y="3518"/>
                  </a:cubicBezTo>
                  <a:cubicBezTo>
                    <a:pt x="19871" y="3507"/>
                    <a:pt x="19963" y="3501"/>
                    <a:pt x="20053" y="3501"/>
                  </a:cubicBezTo>
                  <a:cubicBezTo>
                    <a:pt x="20150" y="3501"/>
                    <a:pt x="20246" y="3507"/>
                    <a:pt x="20338" y="3518"/>
                  </a:cubicBezTo>
                  <a:lnTo>
                    <a:pt x="20349" y="3518"/>
                  </a:lnTo>
                  <a:cubicBezTo>
                    <a:pt x="20564" y="3552"/>
                    <a:pt x="20769" y="3609"/>
                    <a:pt x="20962" y="3693"/>
                  </a:cubicBezTo>
                  <a:lnTo>
                    <a:pt x="20979" y="3693"/>
                  </a:lnTo>
                  <a:cubicBezTo>
                    <a:pt x="21178" y="3785"/>
                    <a:pt x="21377" y="3905"/>
                    <a:pt x="21565" y="4041"/>
                  </a:cubicBezTo>
                  <a:cubicBezTo>
                    <a:pt x="21770" y="4199"/>
                    <a:pt x="21951" y="4382"/>
                    <a:pt x="22111" y="4587"/>
                  </a:cubicBezTo>
                  <a:cubicBezTo>
                    <a:pt x="22258" y="4784"/>
                    <a:pt x="22389" y="5001"/>
                    <a:pt x="22479" y="5222"/>
                  </a:cubicBezTo>
                  <a:cubicBezTo>
                    <a:pt x="22565" y="5427"/>
                    <a:pt x="22628" y="5644"/>
                    <a:pt x="22656" y="5854"/>
                  </a:cubicBezTo>
                  <a:cubicBezTo>
                    <a:pt x="22678" y="6035"/>
                    <a:pt x="22678" y="6211"/>
                    <a:pt x="22656" y="6399"/>
                  </a:cubicBezTo>
                  <a:cubicBezTo>
                    <a:pt x="22633" y="6575"/>
                    <a:pt x="22581" y="6751"/>
                    <a:pt x="22513" y="6916"/>
                  </a:cubicBezTo>
                  <a:cubicBezTo>
                    <a:pt x="22445" y="7076"/>
                    <a:pt x="22355" y="7228"/>
                    <a:pt x="22247" y="7370"/>
                  </a:cubicBezTo>
                  <a:cubicBezTo>
                    <a:pt x="22122" y="7524"/>
                    <a:pt x="21974" y="7672"/>
                    <a:pt x="21804" y="7808"/>
                  </a:cubicBezTo>
                  <a:cubicBezTo>
                    <a:pt x="21592" y="7967"/>
                    <a:pt x="21354" y="8104"/>
                    <a:pt x="21093" y="8222"/>
                  </a:cubicBezTo>
                  <a:cubicBezTo>
                    <a:pt x="20792" y="8342"/>
                    <a:pt x="20480" y="8432"/>
                    <a:pt x="20155" y="8479"/>
                  </a:cubicBezTo>
                  <a:cubicBezTo>
                    <a:pt x="20002" y="8501"/>
                    <a:pt x="19848" y="8507"/>
                    <a:pt x="19701" y="8507"/>
                  </a:cubicBezTo>
                  <a:cubicBezTo>
                    <a:pt x="19565" y="8507"/>
                    <a:pt x="19428" y="8501"/>
                    <a:pt x="19303" y="8484"/>
                  </a:cubicBezTo>
                  <a:cubicBezTo>
                    <a:pt x="19161" y="8467"/>
                    <a:pt x="19025" y="8432"/>
                    <a:pt x="18888" y="8398"/>
                  </a:cubicBezTo>
                  <a:cubicBezTo>
                    <a:pt x="18825" y="8377"/>
                    <a:pt x="18757" y="8353"/>
                    <a:pt x="18684" y="8330"/>
                  </a:cubicBezTo>
                  <a:cubicBezTo>
                    <a:pt x="18660" y="8319"/>
                    <a:pt x="18644" y="8314"/>
                    <a:pt x="18610" y="8296"/>
                  </a:cubicBezTo>
                  <a:lnTo>
                    <a:pt x="18536" y="8269"/>
                  </a:lnTo>
                  <a:cubicBezTo>
                    <a:pt x="18581" y="8138"/>
                    <a:pt x="18610" y="8018"/>
                    <a:pt x="18626" y="7899"/>
                  </a:cubicBezTo>
                  <a:cubicBezTo>
                    <a:pt x="18633" y="7860"/>
                    <a:pt x="18633" y="7831"/>
                    <a:pt x="18615" y="7797"/>
                  </a:cubicBezTo>
                  <a:cubicBezTo>
                    <a:pt x="18599" y="7768"/>
                    <a:pt x="18570" y="7745"/>
                    <a:pt x="18536" y="7740"/>
                  </a:cubicBezTo>
                  <a:cubicBezTo>
                    <a:pt x="18524" y="7734"/>
                    <a:pt x="18513" y="7734"/>
                    <a:pt x="18502" y="7734"/>
                  </a:cubicBezTo>
                  <a:cubicBezTo>
                    <a:pt x="18450" y="7734"/>
                    <a:pt x="18400" y="7774"/>
                    <a:pt x="18377" y="7831"/>
                  </a:cubicBezTo>
                  <a:cubicBezTo>
                    <a:pt x="18360" y="7887"/>
                    <a:pt x="18343" y="7950"/>
                    <a:pt x="18326" y="8012"/>
                  </a:cubicBezTo>
                  <a:cubicBezTo>
                    <a:pt x="18314" y="8052"/>
                    <a:pt x="18303" y="8092"/>
                    <a:pt x="18285" y="8132"/>
                  </a:cubicBezTo>
                  <a:cubicBezTo>
                    <a:pt x="18269" y="8194"/>
                    <a:pt x="18240" y="8269"/>
                    <a:pt x="18206" y="8348"/>
                  </a:cubicBezTo>
                  <a:cubicBezTo>
                    <a:pt x="18088" y="8637"/>
                    <a:pt x="17928" y="8910"/>
                    <a:pt x="17729" y="9161"/>
                  </a:cubicBezTo>
                  <a:cubicBezTo>
                    <a:pt x="17542" y="9405"/>
                    <a:pt x="17314" y="9633"/>
                    <a:pt x="17058" y="9830"/>
                  </a:cubicBezTo>
                  <a:cubicBezTo>
                    <a:pt x="16746" y="10069"/>
                    <a:pt x="16399" y="10274"/>
                    <a:pt x="16024" y="10433"/>
                  </a:cubicBezTo>
                  <a:cubicBezTo>
                    <a:pt x="15615" y="10609"/>
                    <a:pt x="15177" y="10724"/>
                    <a:pt x="14729" y="10792"/>
                  </a:cubicBezTo>
                  <a:lnTo>
                    <a:pt x="14712" y="10792"/>
                  </a:lnTo>
                  <a:cubicBezTo>
                    <a:pt x="14508" y="10814"/>
                    <a:pt x="14296" y="10831"/>
                    <a:pt x="14092" y="10831"/>
                  </a:cubicBezTo>
                  <a:cubicBezTo>
                    <a:pt x="13876" y="10831"/>
                    <a:pt x="13661" y="10814"/>
                    <a:pt x="13451" y="10785"/>
                  </a:cubicBezTo>
                  <a:cubicBezTo>
                    <a:pt x="13035" y="10729"/>
                    <a:pt x="12638" y="10621"/>
                    <a:pt x="12279" y="10467"/>
                  </a:cubicBezTo>
                  <a:cubicBezTo>
                    <a:pt x="11996" y="10342"/>
                    <a:pt x="11734" y="10194"/>
                    <a:pt x="11513" y="10024"/>
                  </a:cubicBezTo>
                  <a:cubicBezTo>
                    <a:pt x="11330" y="9877"/>
                    <a:pt x="11172" y="9717"/>
                    <a:pt x="11036" y="9547"/>
                  </a:cubicBezTo>
                  <a:cubicBezTo>
                    <a:pt x="10921" y="9394"/>
                    <a:pt x="10819" y="9223"/>
                    <a:pt x="10745" y="9046"/>
                  </a:cubicBezTo>
                  <a:cubicBezTo>
                    <a:pt x="10723" y="8990"/>
                    <a:pt x="10700" y="8933"/>
                    <a:pt x="10682" y="8876"/>
                  </a:cubicBezTo>
                  <a:cubicBezTo>
                    <a:pt x="10661" y="8814"/>
                    <a:pt x="10609" y="8773"/>
                    <a:pt x="10546" y="8773"/>
                  </a:cubicBezTo>
                  <a:cubicBezTo>
                    <a:pt x="10535" y="8773"/>
                    <a:pt x="10524" y="8773"/>
                    <a:pt x="10512" y="8780"/>
                  </a:cubicBezTo>
                  <a:cubicBezTo>
                    <a:pt x="10456" y="8797"/>
                    <a:pt x="10416" y="8848"/>
                    <a:pt x="10410" y="8899"/>
                  </a:cubicBezTo>
                  <a:lnTo>
                    <a:pt x="10410" y="8904"/>
                  </a:lnTo>
                  <a:lnTo>
                    <a:pt x="10410" y="8910"/>
                  </a:lnTo>
                  <a:cubicBezTo>
                    <a:pt x="10382" y="8967"/>
                    <a:pt x="10354" y="9019"/>
                    <a:pt x="10325" y="9075"/>
                  </a:cubicBezTo>
                  <a:cubicBezTo>
                    <a:pt x="10291" y="9143"/>
                    <a:pt x="10262" y="9211"/>
                    <a:pt x="10223" y="9274"/>
                  </a:cubicBezTo>
                  <a:cubicBezTo>
                    <a:pt x="10149" y="9416"/>
                    <a:pt x="10069" y="9547"/>
                    <a:pt x="9984" y="9660"/>
                  </a:cubicBezTo>
                  <a:cubicBezTo>
                    <a:pt x="9871" y="9803"/>
                    <a:pt x="9728" y="9939"/>
                    <a:pt x="9564" y="10069"/>
                  </a:cubicBezTo>
                  <a:cubicBezTo>
                    <a:pt x="9370" y="10212"/>
                    <a:pt x="9166" y="10331"/>
                    <a:pt x="8944" y="10428"/>
                  </a:cubicBezTo>
                  <a:cubicBezTo>
                    <a:pt x="8683" y="10535"/>
                    <a:pt x="8410" y="10609"/>
                    <a:pt x="8125" y="10649"/>
                  </a:cubicBezTo>
                  <a:cubicBezTo>
                    <a:pt x="7973" y="10666"/>
                    <a:pt x="7819" y="10677"/>
                    <a:pt x="7666" y="10677"/>
                  </a:cubicBezTo>
                  <a:cubicBezTo>
                    <a:pt x="7506" y="10677"/>
                    <a:pt x="7341" y="10666"/>
                    <a:pt x="7183" y="10643"/>
                  </a:cubicBezTo>
                  <a:cubicBezTo>
                    <a:pt x="6864" y="10598"/>
                    <a:pt x="6552" y="10512"/>
                    <a:pt x="6257" y="10394"/>
                  </a:cubicBezTo>
                  <a:cubicBezTo>
                    <a:pt x="6001" y="10280"/>
                    <a:pt x="5757" y="10144"/>
                    <a:pt x="5541" y="9979"/>
                  </a:cubicBezTo>
                  <a:cubicBezTo>
                    <a:pt x="5364" y="9837"/>
                    <a:pt x="5200" y="9678"/>
                    <a:pt x="5064" y="9502"/>
                  </a:cubicBezTo>
                  <a:cubicBezTo>
                    <a:pt x="4933" y="9331"/>
                    <a:pt x="4825" y="9143"/>
                    <a:pt x="4739" y="8951"/>
                  </a:cubicBezTo>
                  <a:cubicBezTo>
                    <a:pt x="4666" y="8763"/>
                    <a:pt x="4614" y="8569"/>
                    <a:pt x="4580" y="8364"/>
                  </a:cubicBezTo>
                  <a:cubicBezTo>
                    <a:pt x="4552" y="8132"/>
                    <a:pt x="4552" y="7894"/>
                    <a:pt x="4586" y="7648"/>
                  </a:cubicBezTo>
                  <a:cubicBezTo>
                    <a:pt x="4592" y="7621"/>
                    <a:pt x="4569" y="7587"/>
                    <a:pt x="4552" y="7569"/>
                  </a:cubicBezTo>
                  <a:cubicBezTo>
                    <a:pt x="4535" y="7546"/>
                    <a:pt x="4506" y="7535"/>
                    <a:pt x="4472" y="7535"/>
                  </a:cubicBezTo>
                  <a:cubicBezTo>
                    <a:pt x="4443" y="7535"/>
                    <a:pt x="4416" y="7546"/>
                    <a:pt x="4398" y="7569"/>
                  </a:cubicBezTo>
                  <a:cubicBezTo>
                    <a:pt x="4370" y="7592"/>
                    <a:pt x="4364" y="7621"/>
                    <a:pt x="4364" y="7648"/>
                  </a:cubicBezTo>
                  <a:cubicBezTo>
                    <a:pt x="4341" y="7819"/>
                    <a:pt x="4330" y="7989"/>
                    <a:pt x="4336" y="8160"/>
                  </a:cubicBezTo>
                  <a:lnTo>
                    <a:pt x="4336" y="8167"/>
                  </a:lnTo>
                  <a:lnTo>
                    <a:pt x="4325" y="8172"/>
                  </a:lnTo>
                  <a:cubicBezTo>
                    <a:pt x="4233" y="8222"/>
                    <a:pt x="4149" y="8269"/>
                    <a:pt x="4063" y="8303"/>
                  </a:cubicBezTo>
                  <a:cubicBezTo>
                    <a:pt x="3864" y="8382"/>
                    <a:pt x="3659" y="8439"/>
                    <a:pt x="3455" y="8473"/>
                  </a:cubicBezTo>
                  <a:cubicBezTo>
                    <a:pt x="3359" y="8484"/>
                    <a:pt x="3262" y="8490"/>
                    <a:pt x="3160" y="8490"/>
                  </a:cubicBezTo>
                  <a:cubicBezTo>
                    <a:pt x="3063" y="8490"/>
                    <a:pt x="2966" y="8484"/>
                    <a:pt x="2869" y="8473"/>
                  </a:cubicBezTo>
                  <a:cubicBezTo>
                    <a:pt x="2659" y="8439"/>
                    <a:pt x="2449" y="8382"/>
                    <a:pt x="2245" y="8303"/>
                  </a:cubicBezTo>
                  <a:cubicBezTo>
                    <a:pt x="2029" y="8206"/>
                    <a:pt x="1818" y="8081"/>
                    <a:pt x="1620" y="7933"/>
                  </a:cubicBezTo>
                  <a:cubicBezTo>
                    <a:pt x="1403" y="7763"/>
                    <a:pt x="1211" y="7569"/>
                    <a:pt x="1041" y="7354"/>
                  </a:cubicBezTo>
                  <a:cubicBezTo>
                    <a:pt x="858" y="7115"/>
                    <a:pt x="705" y="6853"/>
                    <a:pt x="591" y="6581"/>
                  </a:cubicBezTo>
                  <a:cubicBezTo>
                    <a:pt x="488" y="6331"/>
                    <a:pt x="415" y="6069"/>
                    <a:pt x="375" y="5807"/>
                  </a:cubicBezTo>
                  <a:cubicBezTo>
                    <a:pt x="347" y="5563"/>
                    <a:pt x="347" y="5319"/>
                    <a:pt x="375" y="5086"/>
                  </a:cubicBezTo>
                  <a:cubicBezTo>
                    <a:pt x="404" y="4865"/>
                    <a:pt x="467" y="4648"/>
                    <a:pt x="551" y="4450"/>
                  </a:cubicBezTo>
                  <a:cubicBezTo>
                    <a:pt x="632" y="4262"/>
                    <a:pt x="739" y="4081"/>
                    <a:pt x="863" y="3916"/>
                  </a:cubicBezTo>
                  <a:cubicBezTo>
                    <a:pt x="994" y="3751"/>
                    <a:pt x="1154" y="3591"/>
                    <a:pt x="1335" y="3449"/>
                  </a:cubicBezTo>
                  <a:cubicBezTo>
                    <a:pt x="1563" y="3279"/>
                    <a:pt x="1818" y="3132"/>
                    <a:pt x="2091" y="3012"/>
                  </a:cubicBezTo>
                  <a:cubicBezTo>
                    <a:pt x="2421" y="2875"/>
                    <a:pt x="2767" y="2780"/>
                    <a:pt x="3120" y="2728"/>
                  </a:cubicBezTo>
                  <a:cubicBezTo>
                    <a:pt x="3284" y="2705"/>
                    <a:pt x="3455" y="2694"/>
                    <a:pt x="3620" y="2694"/>
                  </a:cubicBezTo>
                  <a:cubicBezTo>
                    <a:pt x="3761" y="2694"/>
                    <a:pt x="3905" y="2705"/>
                    <a:pt x="4046" y="2717"/>
                  </a:cubicBezTo>
                  <a:cubicBezTo>
                    <a:pt x="4273" y="2751"/>
                    <a:pt x="4495" y="2814"/>
                    <a:pt x="4694" y="2893"/>
                  </a:cubicBezTo>
                  <a:cubicBezTo>
                    <a:pt x="4876" y="2967"/>
                    <a:pt x="5041" y="3069"/>
                    <a:pt x="5193" y="3177"/>
                  </a:cubicBezTo>
                  <a:cubicBezTo>
                    <a:pt x="5308" y="3273"/>
                    <a:pt x="5427" y="3387"/>
                    <a:pt x="5547" y="3523"/>
                  </a:cubicBezTo>
                  <a:cubicBezTo>
                    <a:pt x="5568" y="3552"/>
                    <a:pt x="5609" y="3569"/>
                    <a:pt x="5649" y="3569"/>
                  </a:cubicBezTo>
                  <a:cubicBezTo>
                    <a:pt x="5677" y="3569"/>
                    <a:pt x="5705" y="3557"/>
                    <a:pt x="5733" y="3546"/>
                  </a:cubicBezTo>
                  <a:cubicBezTo>
                    <a:pt x="5767" y="3523"/>
                    <a:pt x="5796" y="3483"/>
                    <a:pt x="5807" y="3444"/>
                  </a:cubicBezTo>
                  <a:cubicBezTo>
                    <a:pt x="5814" y="3404"/>
                    <a:pt x="5807" y="3365"/>
                    <a:pt x="5785" y="3336"/>
                  </a:cubicBezTo>
                  <a:cubicBezTo>
                    <a:pt x="5733" y="3250"/>
                    <a:pt x="5665" y="3166"/>
                    <a:pt x="5592" y="3087"/>
                  </a:cubicBezTo>
                  <a:cubicBezTo>
                    <a:pt x="5705" y="2875"/>
                    <a:pt x="5836" y="2671"/>
                    <a:pt x="5984" y="2473"/>
                  </a:cubicBezTo>
                  <a:cubicBezTo>
                    <a:pt x="6194" y="2206"/>
                    <a:pt x="6433" y="1955"/>
                    <a:pt x="6693" y="1734"/>
                  </a:cubicBezTo>
                  <a:cubicBezTo>
                    <a:pt x="6756" y="1676"/>
                    <a:pt x="6824" y="1621"/>
                    <a:pt x="6893" y="1569"/>
                  </a:cubicBezTo>
                  <a:lnTo>
                    <a:pt x="6887" y="1569"/>
                  </a:lnTo>
                  <a:cubicBezTo>
                    <a:pt x="7251" y="1285"/>
                    <a:pt x="7655" y="1052"/>
                    <a:pt x="8075" y="870"/>
                  </a:cubicBezTo>
                  <a:cubicBezTo>
                    <a:pt x="8592" y="659"/>
                    <a:pt x="9143" y="512"/>
                    <a:pt x="9722" y="427"/>
                  </a:cubicBezTo>
                  <a:cubicBezTo>
                    <a:pt x="9979" y="399"/>
                    <a:pt x="10234" y="375"/>
                    <a:pt x="10478" y="375"/>
                  </a:cubicBezTo>
                  <a:close/>
                  <a:moveTo>
                    <a:pt x="10598" y="0"/>
                  </a:moveTo>
                  <a:cubicBezTo>
                    <a:pt x="10262" y="11"/>
                    <a:pt x="9927" y="45"/>
                    <a:pt x="9604" y="97"/>
                  </a:cubicBezTo>
                  <a:cubicBezTo>
                    <a:pt x="9285" y="148"/>
                    <a:pt x="8972" y="223"/>
                    <a:pt x="8665" y="318"/>
                  </a:cubicBezTo>
                  <a:cubicBezTo>
                    <a:pt x="8359" y="420"/>
                    <a:pt x="8057" y="546"/>
                    <a:pt x="7768" y="688"/>
                  </a:cubicBezTo>
                  <a:cubicBezTo>
                    <a:pt x="7262" y="944"/>
                    <a:pt x="6790" y="1267"/>
                    <a:pt x="6381" y="1660"/>
                  </a:cubicBezTo>
                  <a:cubicBezTo>
                    <a:pt x="6001" y="2030"/>
                    <a:pt x="5683" y="2461"/>
                    <a:pt x="5427" y="2932"/>
                  </a:cubicBezTo>
                  <a:cubicBezTo>
                    <a:pt x="5324" y="2841"/>
                    <a:pt x="5217" y="2762"/>
                    <a:pt x="5103" y="2694"/>
                  </a:cubicBezTo>
                  <a:cubicBezTo>
                    <a:pt x="4836" y="2534"/>
                    <a:pt x="4540" y="2432"/>
                    <a:pt x="4239" y="2382"/>
                  </a:cubicBezTo>
                  <a:cubicBezTo>
                    <a:pt x="4041" y="2347"/>
                    <a:pt x="3836" y="2330"/>
                    <a:pt x="3637" y="2330"/>
                  </a:cubicBezTo>
                  <a:cubicBezTo>
                    <a:pt x="3194" y="2330"/>
                    <a:pt x="2751" y="2410"/>
                    <a:pt x="2329" y="2552"/>
                  </a:cubicBezTo>
                  <a:cubicBezTo>
                    <a:pt x="2023" y="2660"/>
                    <a:pt x="1733" y="2796"/>
                    <a:pt x="1461" y="2967"/>
                  </a:cubicBezTo>
                  <a:cubicBezTo>
                    <a:pt x="1204" y="3132"/>
                    <a:pt x="960" y="3325"/>
                    <a:pt x="750" y="3546"/>
                  </a:cubicBezTo>
                  <a:cubicBezTo>
                    <a:pt x="546" y="3774"/>
                    <a:pt x="370" y="4029"/>
                    <a:pt x="250" y="4314"/>
                  </a:cubicBezTo>
                  <a:cubicBezTo>
                    <a:pt x="188" y="4456"/>
                    <a:pt x="137" y="4603"/>
                    <a:pt x="97" y="4750"/>
                  </a:cubicBezTo>
                  <a:cubicBezTo>
                    <a:pt x="63" y="4899"/>
                    <a:pt x="40" y="5052"/>
                    <a:pt x="23" y="5206"/>
                  </a:cubicBezTo>
                  <a:cubicBezTo>
                    <a:pt x="0" y="5500"/>
                    <a:pt x="23" y="5802"/>
                    <a:pt x="86" y="6087"/>
                  </a:cubicBezTo>
                  <a:cubicBezTo>
                    <a:pt x="147" y="6381"/>
                    <a:pt x="250" y="6660"/>
                    <a:pt x="381" y="6927"/>
                  </a:cubicBezTo>
                  <a:cubicBezTo>
                    <a:pt x="642" y="7461"/>
                    <a:pt x="1046" y="7921"/>
                    <a:pt x="1529" y="8262"/>
                  </a:cubicBezTo>
                  <a:cubicBezTo>
                    <a:pt x="1733" y="8405"/>
                    <a:pt x="1954" y="8524"/>
                    <a:pt x="2188" y="8615"/>
                  </a:cubicBezTo>
                  <a:cubicBezTo>
                    <a:pt x="2426" y="8705"/>
                    <a:pt x="2677" y="8757"/>
                    <a:pt x="2932" y="8780"/>
                  </a:cubicBezTo>
                  <a:cubicBezTo>
                    <a:pt x="2996" y="8786"/>
                    <a:pt x="3061" y="8789"/>
                    <a:pt x="3125" y="8789"/>
                  </a:cubicBezTo>
                  <a:cubicBezTo>
                    <a:pt x="3313" y="8789"/>
                    <a:pt x="3502" y="8766"/>
                    <a:pt x="3688" y="8723"/>
                  </a:cubicBezTo>
                  <a:cubicBezTo>
                    <a:pt x="3921" y="8671"/>
                    <a:pt x="4149" y="8581"/>
                    <a:pt x="4364" y="8467"/>
                  </a:cubicBezTo>
                  <a:cubicBezTo>
                    <a:pt x="4393" y="8678"/>
                    <a:pt x="4450" y="8888"/>
                    <a:pt x="4529" y="9087"/>
                  </a:cubicBezTo>
                  <a:cubicBezTo>
                    <a:pt x="4621" y="9297"/>
                    <a:pt x="4734" y="9496"/>
                    <a:pt x="4876" y="9678"/>
                  </a:cubicBezTo>
                  <a:cubicBezTo>
                    <a:pt x="5017" y="9859"/>
                    <a:pt x="5177" y="10024"/>
                    <a:pt x="5353" y="10171"/>
                  </a:cubicBezTo>
                  <a:cubicBezTo>
                    <a:pt x="5722" y="10467"/>
                    <a:pt x="6148" y="10683"/>
                    <a:pt x="6603" y="10819"/>
                  </a:cubicBezTo>
                  <a:cubicBezTo>
                    <a:pt x="6952" y="10918"/>
                    <a:pt x="7318" y="10972"/>
                    <a:pt x="7685" y="10972"/>
                  </a:cubicBezTo>
                  <a:cubicBezTo>
                    <a:pt x="7802" y="10972"/>
                    <a:pt x="7919" y="10967"/>
                    <a:pt x="8035" y="10955"/>
                  </a:cubicBezTo>
                  <a:cubicBezTo>
                    <a:pt x="8518" y="10910"/>
                    <a:pt x="8990" y="10774"/>
                    <a:pt x="9416" y="10535"/>
                  </a:cubicBezTo>
                  <a:cubicBezTo>
                    <a:pt x="9626" y="10410"/>
                    <a:pt x="9825" y="10263"/>
                    <a:pt x="10001" y="10092"/>
                  </a:cubicBezTo>
                  <a:cubicBezTo>
                    <a:pt x="10239" y="9864"/>
                    <a:pt x="10416" y="9586"/>
                    <a:pt x="10558" y="9292"/>
                  </a:cubicBezTo>
                  <a:cubicBezTo>
                    <a:pt x="10575" y="9331"/>
                    <a:pt x="10598" y="9376"/>
                    <a:pt x="10621" y="9416"/>
                  </a:cubicBezTo>
                  <a:cubicBezTo>
                    <a:pt x="10700" y="9564"/>
                    <a:pt x="10797" y="9694"/>
                    <a:pt x="10905" y="9825"/>
                  </a:cubicBezTo>
                  <a:cubicBezTo>
                    <a:pt x="11115" y="10076"/>
                    <a:pt x="11377" y="10286"/>
                    <a:pt x="11655" y="10456"/>
                  </a:cubicBezTo>
                  <a:cubicBezTo>
                    <a:pt x="11938" y="10638"/>
                    <a:pt x="12251" y="10774"/>
                    <a:pt x="12575" y="10876"/>
                  </a:cubicBezTo>
                  <a:cubicBezTo>
                    <a:pt x="12893" y="10979"/>
                    <a:pt x="13229" y="11047"/>
                    <a:pt x="13564" y="11081"/>
                  </a:cubicBezTo>
                  <a:cubicBezTo>
                    <a:pt x="13741" y="11101"/>
                    <a:pt x="13920" y="11111"/>
                    <a:pt x="14099" y="11111"/>
                  </a:cubicBezTo>
                  <a:cubicBezTo>
                    <a:pt x="14612" y="11111"/>
                    <a:pt x="15126" y="11030"/>
                    <a:pt x="15615" y="10882"/>
                  </a:cubicBezTo>
                  <a:cubicBezTo>
                    <a:pt x="16308" y="10672"/>
                    <a:pt x="16956" y="10320"/>
                    <a:pt x="17490" y="9837"/>
                  </a:cubicBezTo>
                  <a:cubicBezTo>
                    <a:pt x="17758" y="9592"/>
                    <a:pt x="17991" y="9313"/>
                    <a:pt x="18178" y="9012"/>
                  </a:cubicBezTo>
                  <a:cubicBezTo>
                    <a:pt x="18274" y="8865"/>
                    <a:pt x="18360" y="8705"/>
                    <a:pt x="18429" y="8542"/>
                  </a:cubicBezTo>
                  <a:cubicBezTo>
                    <a:pt x="18434" y="8529"/>
                    <a:pt x="18439" y="8524"/>
                    <a:pt x="18445" y="8513"/>
                  </a:cubicBezTo>
                  <a:cubicBezTo>
                    <a:pt x="18479" y="8535"/>
                    <a:pt x="18519" y="8558"/>
                    <a:pt x="18565" y="8576"/>
                  </a:cubicBezTo>
                  <a:cubicBezTo>
                    <a:pt x="18644" y="8615"/>
                    <a:pt x="18729" y="8649"/>
                    <a:pt x="18814" y="8678"/>
                  </a:cubicBezTo>
                  <a:cubicBezTo>
                    <a:pt x="18974" y="8734"/>
                    <a:pt x="19145" y="8768"/>
                    <a:pt x="19315" y="8786"/>
                  </a:cubicBezTo>
                  <a:cubicBezTo>
                    <a:pt x="19449" y="8803"/>
                    <a:pt x="19583" y="8812"/>
                    <a:pt x="19718" y="8812"/>
                  </a:cubicBezTo>
                  <a:cubicBezTo>
                    <a:pt x="19927" y="8812"/>
                    <a:pt x="20136" y="8792"/>
                    <a:pt x="20343" y="8757"/>
                  </a:cubicBezTo>
                  <a:cubicBezTo>
                    <a:pt x="20684" y="8694"/>
                    <a:pt x="21013" y="8587"/>
                    <a:pt x="21327" y="8445"/>
                  </a:cubicBezTo>
                  <a:cubicBezTo>
                    <a:pt x="21627" y="8303"/>
                    <a:pt x="21899" y="8126"/>
                    <a:pt x="22150" y="7905"/>
                  </a:cubicBezTo>
                  <a:cubicBezTo>
                    <a:pt x="22547" y="7553"/>
                    <a:pt x="22838" y="7076"/>
                    <a:pt x="22922" y="6546"/>
                  </a:cubicBezTo>
                  <a:cubicBezTo>
                    <a:pt x="22945" y="6421"/>
                    <a:pt x="22956" y="6291"/>
                    <a:pt x="22956" y="6166"/>
                  </a:cubicBezTo>
                  <a:cubicBezTo>
                    <a:pt x="22956" y="6040"/>
                    <a:pt x="22945" y="5916"/>
                    <a:pt x="22929" y="5791"/>
                  </a:cubicBezTo>
                  <a:cubicBezTo>
                    <a:pt x="22895" y="5547"/>
                    <a:pt x="22814" y="5308"/>
                    <a:pt x="22718" y="5086"/>
                  </a:cubicBezTo>
                  <a:cubicBezTo>
                    <a:pt x="22520" y="4632"/>
                    <a:pt x="22201" y="4228"/>
                    <a:pt x="21815" y="3916"/>
                  </a:cubicBezTo>
                  <a:cubicBezTo>
                    <a:pt x="21422" y="3603"/>
                    <a:pt x="20957" y="3376"/>
                    <a:pt x="20462" y="3302"/>
                  </a:cubicBezTo>
                  <a:cubicBezTo>
                    <a:pt x="20331" y="3279"/>
                    <a:pt x="20207" y="3268"/>
                    <a:pt x="20081" y="3268"/>
                  </a:cubicBezTo>
                  <a:cubicBezTo>
                    <a:pt x="19940" y="3268"/>
                    <a:pt x="19798" y="3284"/>
                    <a:pt x="19656" y="3307"/>
                  </a:cubicBezTo>
                  <a:cubicBezTo>
                    <a:pt x="19434" y="3342"/>
                    <a:pt x="19218" y="3415"/>
                    <a:pt x="19019" y="3518"/>
                  </a:cubicBezTo>
                  <a:cubicBezTo>
                    <a:pt x="19008" y="3444"/>
                    <a:pt x="18996" y="3376"/>
                    <a:pt x="18985" y="3307"/>
                  </a:cubicBezTo>
                  <a:cubicBezTo>
                    <a:pt x="18956" y="3182"/>
                    <a:pt x="18917" y="3063"/>
                    <a:pt x="18865" y="2943"/>
                  </a:cubicBezTo>
                  <a:cubicBezTo>
                    <a:pt x="18820" y="2841"/>
                    <a:pt x="18769" y="2746"/>
                    <a:pt x="18707" y="2649"/>
                  </a:cubicBezTo>
                  <a:cubicBezTo>
                    <a:pt x="18450" y="2251"/>
                    <a:pt x="18059" y="1961"/>
                    <a:pt x="17627" y="1773"/>
                  </a:cubicBezTo>
                  <a:cubicBezTo>
                    <a:pt x="17167" y="1574"/>
                    <a:pt x="16667" y="1484"/>
                    <a:pt x="16166" y="1466"/>
                  </a:cubicBezTo>
                  <a:cubicBezTo>
                    <a:pt x="16110" y="1461"/>
                    <a:pt x="16047" y="1461"/>
                    <a:pt x="15990" y="1461"/>
                  </a:cubicBezTo>
                  <a:cubicBezTo>
                    <a:pt x="15803" y="1461"/>
                    <a:pt x="15621" y="1472"/>
                    <a:pt x="15434" y="1490"/>
                  </a:cubicBezTo>
                  <a:cubicBezTo>
                    <a:pt x="15195" y="1518"/>
                    <a:pt x="14951" y="1558"/>
                    <a:pt x="14712" y="1621"/>
                  </a:cubicBezTo>
                  <a:cubicBezTo>
                    <a:pt x="14450" y="1682"/>
                    <a:pt x="14194" y="1773"/>
                    <a:pt x="13950" y="1886"/>
                  </a:cubicBezTo>
                  <a:cubicBezTo>
                    <a:pt x="13945" y="1852"/>
                    <a:pt x="13934" y="1818"/>
                    <a:pt x="13921" y="1791"/>
                  </a:cubicBezTo>
                  <a:cubicBezTo>
                    <a:pt x="13865" y="1642"/>
                    <a:pt x="13797" y="1511"/>
                    <a:pt x="13711" y="1382"/>
                  </a:cubicBezTo>
                  <a:cubicBezTo>
                    <a:pt x="13632" y="1256"/>
                    <a:pt x="13535" y="1136"/>
                    <a:pt x="13433" y="1023"/>
                  </a:cubicBezTo>
                  <a:cubicBezTo>
                    <a:pt x="13331" y="915"/>
                    <a:pt x="13212" y="813"/>
                    <a:pt x="13092" y="722"/>
                  </a:cubicBezTo>
                  <a:cubicBezTo>
                    <a:pt x="12979" y="637"/>
                    <a:pt x="12859" y="557"/>
                    <a:pt x="12740" y="489"/>
                  </a:cubicBezTo>
                  <a:cubicBezTo>
                    <a:pt x="12604" y="415"/>
                    <a:pt x="12462" y="352"/>
                    <a:pt x="12319" y="291"/>
                  </a:cubicBezTo>
                  <a:cubicBezTo>
                    <a:pt x="12053" y="182"/>
                    <a:pt x="11768" y="108"/>
                    <a:pt x="11484" y="63"/>
                  </a:cubicBezTo>
                  <a:cubicBezTo>
                    <a:pt x="11228" y="24"/>
                    <a:pt x="10973" y="0"/>
                    <a:pt x="10717"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9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TITLE_ONLY_4">
    <p:spTree>
      <p:nvGrpSpPr>
        <p:cNvPr id="1" name="Shape 1883"/>
        <p:cNvGrpSpPr/>
        <p:nvPr/>
      </p:nvGrpSpPr>
      <p:grpSpPr>
        <a:xfrm>
          <a:off x="0" y="0"/>
          <a:ext cx="0" cy="0"/>
          <a:chOff x="0" y="0"/>
          <a:chExt cx="0" cy="0"/>
        </a:xfrm>
      </p:grpSpPr>
      <p:sp>
        <p:nvSpPr>
          <p:cNvPr id="1884" name="Google Shape;1884;p2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grpSp>
        <p:nvGrpSpPr>
          <p:cNvPr id="1885" name="Google Shape;1885;p25"/>
          <p:cNvGrpSpPr/>
          <p:nvPr/>
        </p:nvGrpSpPr>
        <p:grpSpPr>
          <a:xfrm rot="393885" flipH="1">
            <a:off x="8196961" y="142332"/>
            <a:ext cx="821739" cy="831136"/>
            <a:chOff x="11347927" y="2363157"/>
            <a:chExt cx="576357" cy="582992"/>
          </a:xfrm>
        </p:grpSpPr>
        <p:sp>
          <p:nvSpPr>
            <p:cNvPr id="1886" name="Google Shape;1886;p25"/>
            <p:cNvSpPr/>
            <p:nvPr/>
          </p:nvSpPr>
          <p:spPr>
            <a:xfrm>
              <a:off x="11450373" y="2461756"/>
              <a:ext cx="392812" cy="371788"/>
            </a:xfrm>
            <a:custGeom>
              <a:avLst/>
              <a:gdLst/>
              <a:ahLst/>
              <a:cxnLst/>
              <a:rect l="l" t="t" r="r" b="b"/>
              <a:pathLst>
                <a:path w="13378" h="12662" extrusionOk="0">
                  <a:moveTo>
                    <a:pt x="7065" y="0"/>
                  </a:moveTo>
                  <a:cubicBezTo>
                    <a:pt x="6672" y="0"/>
                    <a:pt x="6274" y="34"/>
                    <a:pt x="5882" y="102"/>
                  </a:cubicBezTo>
                  <a:cubicBezTo>
                    <a:pt x="5240" y="222"/>
                    <a:pt x="4615" y="422"/>
                    <a:pt x="4023" y="705"/>
                  </a:cubicBezTo>
                  <a:cubicBezTo>
                    <a:pt x="3467" y="978"/>
                    <a:pt x="2939" y="1319"/>
                    <a:pt x="2462" y="1717"/>
                  </a:cubicBezTo>
                  <a:cubicBezTo>
                    <a:pt x="1996" y="2114"/>
                    <a:pt x="1586" y="2564"/>
                    <a:pt x="1240" y="3052"/>
                  </a:cubicBezTo>
                  <a:cubicBezTo>
                    <a:pt x="928" y="3506"/>
                    <a:pt x="666" y="4001"/>
                    <a:pt x="467" y="4529"/>
                  </a:cubicBezTo>
                  <a:lnTo>
                    <a:pt x="461" y="4547"/>
                  </a:lnTo>
                  <a:cubicBezTo>
                    <a:pt x="461" y="4552"/>
                    <a:pt x="456" y="4552"/>
                    <a:pt x="456" y="4558"/>
                  </a:cubicBezTo>
                  <a:cubicBezTo>
                    <a:pt x="246" y="5143"/>
                    <a:pt x="103" y="5751"/>
                    <a:pt x="47" y="6370"/>
                  </a:cubicBezTo>
                  <a:cubicBezTo>
                    <a:pt x="0" y="6950"/>
                    <a:pt x="24" y="7513"/>
                    <a:pt x="115" y="8046"/>
                  </a:cubicBezTo>
                  <a:cubicBezTo>
                    <a:pt x="200" y="8518"/>
                    <a:pt x="341" y="8974"/>
                    <a:pt x="540" y="9394"/>
                  </a:cubicBezTo>
                  <a:lnTo>
                    <a:pt x="546" y="9405"/>
                  </a:lnTo>
                  <a:cubicBezTo>
                    <a:pt x="740" y="9797"/>
                    <a:pt x="996" y="10189"/>
                    <a:pt x="1314" y="10564"/>
                  </a:cubicBezTo>
                  <a:cubicBezTo>
                    <a:pt x="1637" y="10944"/>
                    <a:pt x="2001" y="11280"/>
                    <a:pt x="2399" y="11565"/>
                  </a:cubicBezTo>
                  <a:cubicBezTo>
                    <a:pt x="2796" y="11843"/>
                    <a:pt x="3239" y="12076"/>
                    <a:pt x="3706" y="12252"/>
                  </a:cubicBezTo>
                  <a:lnTo>
                    <a:pt x="3729" y="12263"/>
                  </a:lnTo>
                  <a:lnTo>
                    <a:pt x="3740" y="12263"/>
                  </a:lnTo>
                  <a:cubicBezTo>
                    <a:pt x="3734" y="12258"/>
                    <a:pt x="3729" y="12258"/>
                    <a:pt x="3717" y="12252"/>
                  </a:cubicBezTo>
                  <a:lnTo>
                    <a:pt x="3717" y="12252"/>
                  </a:lnTo>
                  <a:cubicBezTo>
                    <a:pt x="4251" y="12451"/>
                    <a:pt x="4831" y="12581"/>
                    <a:pt x="5428" y="12638"/>
                  </a:cubicBezTo>
                  <a:cubicBezTo>
                    <a:pt x="5421" y="12633"/>
                    <a:pt x="5410" y="12633"/>
                    <a:pt x="5399" y="12627"/>
                  </a:cubicBezTo>
                  <a:lnTo>
                    <a:pt x="5399" y="12627"/>
                  </a:lnTo>
                  <a:cubicBezTo>
                    <a:pt x="5604" y="12649"/>
                    <a:pt x="5825" y="12661"/>
                    <a:pt x="6053" y="12661"/>
                  </a:cubicBezTo>
                  <a:cubicBezTo>
                    <a:pt x="6564" y="12661"/>
                    <a:pt x="7099" y="12609"/>
                    <a:pt x="7650" y="12513"/>
                  </a:cubicBezTo>
                  <a:lnTo>
                    <a:pt x="7661" y="12507"/>
                  </a:lnTo>
                  <a:lnTo>
                    <a:pt x="7661" y="12513"/>
                  </a:lnTo>
                  <a:cubicBezTo>
                    <a:pt x="8484" y="12360"/>
                    <a:pt x="9258" y="12116"/>
                    <a:pt x="9963" y="11780"/>
                  </a:cubicBezTo>
                  <a:lnTo>
                    <a:pt x="9963" y="11780"/>
                  </a:lnTo>
                  <a:lnTo>
                    <a:pt x="9950" y="11786"/>
                  </a:lnTo>
                  <a:cubicBezTo>
                    <a:pt x="10553" y="11502"/>
                    <a:pt x="11099" y="11156"/>
                    <a:pt x="11558" y="10763"/>
                  </a:cubicBezTo>
                  <a:lnTo>
                    <a:pt x="11558" y="10763"/>
                  </a:lnTo>
                  <a:lnTo>
                    <a:pt x="11542" y="10774"/>
                  </a:lnTo>
                  <a:cubicBezTo>
                    <a:pt x="11946" y="10440"/>
                    <a:pt x="12292" y="10070"/>
                    <a:pt x="12565" y="9677"/>
                  </a:cubicBezTo>
                  <a:cubicBezTo>
                    <a:pt x="12792" y="9354"/>
                    <a:pt x="12979" y="9008"/>
                    <a:pt x="13121" y="8654"/>
                  </a:cubicBezTo>
                  <a:cubicBezTo>
                    <a:pt x="13092" y="8633"/>
                    <a:pt x="13082" y="8604"/>
                    <a:pt x="13092" y="8575"/>
                  </a:cubicBezTo>
                  <a:cubicBezTo>
                    <a:pt x="13218" y="8098"/>
                    <a:pt x="13297" y="7666"/>
                    <a:pt x="13338" y="7257"/>
                  </a:cubicBezTo>
                  <a:cubicBezTo>
                    <a:pt x="13377" y="6768"/>
                    <a:pt x="13360" y="6286"/>
                    <a:pt x="13275" y="5825"/>
                  </a:cubicBezTo>
                  <a:lnTo>
                    <a:pt x="13275" y="5837"/>
                  </a:lnTo>
                  <a:cubicBezTo>
                    <a:pt x="13139" y="5087"/>
                    <a:pt x="12906" y="4348"/>
                    <a:pt x="12576" y="3655"/>
                  </a:cubicBezTo>
                  <a:cubicBezTo>
                    <a:pt x="12297" y="3075"/>
                    <a:pt x="11962" y="2546"/>
                    <a:pt x="11576" y="2092"/>
                  </a:cubicBezTo>
                  <a:lnTo>
                    <a:pt x="11576" y="2092"/>
                  </a:lnTo>
                  <a:lnTo>
                    <a:pt x="11599" y="2126"/>
                  </a:lnTo>
                  <a:cubicBezTo>
                    <a:pt x="11258" y="1712"/>
                    <a:pt x="10871" y="1353"/>
                    <a:pt x="10456" y="1057"/>
                  </a:cubicBezTo>
                  <a:cubicBezTo>
                    <a:pt x="10053" y="773"/>
                    <a:pt x="9609" y="540"/>
                    <a:pt x="9150" y="370"/>
                  </a:cubicBezTo>
                  <a:cubicBezTo>
                    <a:pt x="8667" y="194"/>
                    <a:pt x="8156" y="75"/>
                    <a:pt x="7632" y="29"/>
                  </a:cubicBezTo>
                  <a:lnTo>
                    <a:pt x="7616" y="23"/>
                  </a:lnTo>
                  <a:lnTo>
                    <a:pt x="7598" y="23"/>
                  </a:lnTo>
                  <a:cubicBezTo>
                    <a:pt x="7427" y="12"/>
                    <a:pt x="7246" y="0"/>
                    <a:pt x="7065" y="0"/>
                  </a:cubicBezTo>
                  <a:close/>
                </a:path>
              </a:pathLst>
            </a:custGeom>
            <a:solidFill>
              <a:srgbClr val="FFB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5"/>
            <p:cNvSpPr/>
            <p:nvPr/>
          </p:nvSpPr>
          <p:spPr>
            <a:xfrm>
              <a:off x="11443356" y="2610741"/>
              <a:ext cx="403822" cy="229791"/>
            </a:xfrm>
            <a:custGeom>
              <a:avLst/>
              <a:gdLst/>
              <a:ahLst/>
              <a:cxnLst/>
              <a:rect l="l" t="t" r="r" b="b"/>
              <a:pathLst>
                <a:path w="13753" h="7826" extrusionOk="0">
                  <a:moveTo>
                    <a:pt x="13468" y="1"/>
                  </a:moveTo>
                  <a:cubicBezTo>
                    <a:pt x="13457" y="1"/>
                    <a:pt x="13451" y="1"/>
                    <a:pt x="13446" y="6"/>
                  </a:cubicBezTo>
                  <a:cubicBezTo>
                    <a:pt x="13412" y="18"/>
                    <a:pt x="13406" y="52"/>
                    <a:pt x="13412" y="81"/>
                  </a:cubicBezTo>
                  <a:lnTo>
                    <a:pt x="13412" y="92"/>
                  </a:lnTo>
                  <a:cubicBezTo>
                    <a:pt x="13446" y="268"/>
                    <a:pt x="13475" y="444"/>
                    <a:pt x="13486" y="620"/>
                  </a:cubicBezTo>
                  <a:cubicBezTo>
                    <a:pt x="13496" y="666"/>
                    <a:pt x="13502" y="717"/>
                    <a:pt x="13514" y="763"/>
                  </a:cubicBezTo>
                  <a:lnTo>
                    <a:pt x="13514" y="751"/>
                  </a:lnTo>
                  <a:cubicBezTo>
                    <a:pt x="13599" y="1212"/>
                    <a:pt x="13616" y="1694"/>
                    <a:pt x="13577" y="2183"/>
                  </a:cubicBezTo>
                  <a:cubicBezTo>
                    <a:pt x="13536" y="2592"/>
                    <a:pt x="13457" y="3024"/>
                    <a:pt x="13331" y="3501"/>
                  </a:cubicBezTo>
                  <a:cubicBezTo>
                    <a:pt x="13321" y="3530"/>
                    <a:pt x="13331" y="3559"/>
                    <a:pt x="13360" y="3580"/>
                  </a:cubicBezTo>
                  <a:cubicBezTo>
                    <a:pt x="13218" y="3934"/>
                    <a:pt x="13031" y="4280"/>
                    <a:pt x="12804" y="4603"/>
                  </a:cubicBezTo>
                  <a:cubicBezTo>
                    <a:pt x="12531" y="4996"/>
                    <a:pt x="12185" y="5366"/>
                    <a:pt x="11781" y="5700"/>
                  </a:cubicBezTo>
                  <a:lnTo>
                    <a:pt x="11797" y="5689"/>
                  </a:lnTo>
                  <a:lnTo>
                    <a:pt x="11797" y="5689"/>
                  </a:lnTo>
                  <a:cubicBezTo>
                    <a:pt x="11338" y="6082"/>
                    <a:pt x="10792" y="6428"/>
                    <a:pt x="10189" y="6712"/>
                  </a:cubicBezTo>
                  <a:lnTo>
                    <a:pt x="10202" y="6706"/>
                  </a:lnTo>
                  <a:lnTo>
                    <a:pt x="10202" y="6706"/>
                  </a:lnTo>
                  <a:cubicBezTo>
                    <a:pt x="9497" y="7042"/>
                    <a:pt x="8723" y="7286"/>
                    <a:pt x="7900" y="7439"/>
                  </a:cubicBezTo>
                  <a:lnTo>
                    <a:pt x="7900" y="7433"/>
                  </a:lnTo>
                  <a:lnTo>
                    <a:pt x="7889" y="7439"/>
                  </a:lnTo>
                  <a:cubicBezTo>
                    <a:pt x="7338" y="7535"/>
                    <a:pt x="6803" y="7587"/>
                    <a:pt x="6292" y="7587"/>
                  </a:cubicBezTo>
                  <a:cubicBezTo>
                    <a:pt x="6064" y="7587"/>
                    <a:pt x="5843" y="7575"/>
                    <a:pt x="5638" y="7553"/>
                  </a:cubicBezTo>
                  <a:lnTo>
                    <a:pt x="5638" y="7553"/>
                  </a:lnTo>
                  <a:cubicBezTo>
                    <a:pt x="5649" y="7559"/>
                    <a:pt x="5660" y="7559"/>
                    <a:pt x="5667" y="7564"/>
                  </a:cubicBezTo>
                  <a:cubicBezTo>
                    <a:pt x="5070" y="7507"/>
                    <a:pt x="4490" y="7377"/>
                    <a:pt x="3956" y="7178"/>
                  </a:cubicBezTo>
                  <a:lnTo>
                    <a:pt x="3956" y="7178"/>
                  </a:lnTo>
                  <a:cubicBezTo>
                    <a:pt x="3968" y="7184"/>
                    <a:pt x="3973" y="7184"/>
                    <a:pt x="3979" y="7189"/>
                  </a:cubicBezTo>
                  <a:lnTo>
                    <a:pt x="3968" y="7189"/>
                  </a:lnTo>
                  <a:lnTo>
                    <a:pt x="3945" y="7178"/>
                  </a:lnTo>
                  <a:cubicBezTo>
                    <a:pt x="3478" y="7002"/>
                    <a:pt x="3035" y="6769"/>
                    <a:pt x="2638" y="6491"/>
                  </a:cubicBezTo>
                  <a:cubicBezTo>
                    <a:pt x="2240" y="6206"/>
                    <a:pt x="1876" y="5870"/>
                    <a:pt x="1553" y="5490"/>
                  </a:cubicBezTo>
                  <a:cubicBezTo>
                    <a:pt x="1235" y="5115"/>
                    <a:pt x="979" y="4723"/>
                    <a:pt x="785" y="4331"/>
                  </a:cubicBezTo>
                  <a:lnTo>
                    <a:pt x="779" y="4320"/>
                  </a:lnTo>
                  <a:cubicBezTo>
                    <a:pt x="580" y="3900"/>
                    <a:pt x="439" y="3444"/>
                    <a:pt x="354" y="2972"/>
                  </a:cubicBezTo>
                  <a:cubicBezTo>
                    <a:pt x="268" y="2479"/>
                    <a:pt x="239" y="1962"/>
                    <a:pt x="280" y="1427"/>
                  </a:cubicBezTo>
                  <a:cubicBezTo>
                    <a:pt x="273" y="1427"/>
                    <a:pt x="273" y="1422"/>
                    <a:pt x="273" y="1422"/>
                  </a:cubicBezTo>
                  <a:cubicBezTo>
                    <a:pt x="263" y="1398"/>
                    <a:pt x="234" y="1388"/>
                    <a:pt x="212" y="1382"/>
                  </a:cubicBezTo>
                  <a:lnTo>
                    <a:pt x="194" y="1382"/>
                  </a:lnTo>
                  <a:cubicBezTo>
                    <a:pt x="171" y="1382"/>
                    <a:pt x="149" y="1388"/>
                    <a:pt x="132" y="1398"/>
                  </a:cubicBezTo>
                  <a:cubicBezTo>
                    <a:pt x="110" y="1411"/>
                    <a:pt x="98" y="1433"/>
                    <a:pt x="92" y="1461"/>
                  </a:cubicBezTo>
                  <a:lnTo>
                    <a:pt x="87" y="1479"/>
                  </a:lnTo>
                  <a:cubicBezTo>
                    <a:pt x="53" y="1490"/>
                    <a:pt x="29" y="1513"/>
                    <a:pt x="29" y="1547"/>
                  </a:cubicBezTo>
                  <a:cubicBezTo>
                    <a:pt x="1" y="1894"/>
                    <a:pt x="8" y="2245"/>
                    <a:pt x="47" y="2581"/>
                  </a:cubicBezTo>
                  <a:cubicBezTo>
                    <a:pt x="87" y="2911"/>
                    <a:pt x="166" y="3245"/>
                    <a:pt x="273" y="3586"/>
                  </a:cubicBezTo>
                  <a:cubicBezTo>
                    <a:pt x="376" y="3893"/>
                    <a:pt x="512" y="4200"/>
                    <a:pt x="695" y="4530"/>
                  </a:cubicBezTo>
                  <a:cubicBezTo>
                    <a:pt x="853" y="4826"/>
                    <a:pt x="1041" y="5115"/>
                    <a:pt x="1262" y="5387"/>
                  </a:cubicBezTo>
                  <a:cubicBezTo>
                    <a:pt x="1705" y="5945"/>
                    <a:pt x="2217" y="6410"/>
                    <a:pt x="2791" y="6785"/>
                  </a:cubicBezTo>
                  <a:cubicBezTo>
                    <a:pt x="3336" y="7144"/>
                    <a:pt x="3962" y="7417"/>
                    <a:pt x="4650" y="7598"/>
                  </a:cubicBezTo>
                  <a:cubicBezTo>
                    <a:pt x="5224" y="7752"/>
                    <a:pt x="5843" y="7826"/>
                    <a:pt x="6491" y="7826"/>
                  </a:cubicBezTo>
                  <a:lnTo>
                    <a:pt x="6644" y="7826"/>
                  </a:lnTo>
                  <a:cubicBezTo>
                    <a:pt x="7297" y="7814"/>
                    <a:pt x="7973" y="7711"/>
                    <a:pt x="8650" y="7524"/>
                  </a:cubicBezTo>
                  <a:cubicBezTo>
                    <a:pt x="9292" y="7349"/>
                    <a:pt x="9922" y="7092"/>
                    <a:pt x="10530" y="6757"/>
                  </a:cubicBezTo>
                  <a:cubicBezTo>
                    <a:pt x="11133" y="6423"/>
                    <a:pt x="11679" y="6024"/>
                    <a:pt x="12150" y="5570"/>
                  </a:cubicBezTo>
                  <a:cubicBezTo>
                    <a:pt x="12384" y="5353"/>
                    <a:pt x="12599" y="5086"/>
                    <a:pt x="12798" y="4779"/>
                  </a:cubicBezTo>
                  <a:cubicBezTo>
                    <a:pt x="12985" y="4496"/>
                    <a:pt x="13145" y="4178"/>
                    <a:pt x="13281" y="3842"/>
                  </a:cubicBezTo>
                  <a:cubicBezTo>
                    <a:pt x="13412" y="3525"/>
                    <a:pt x="13520" y="3184"/>
                    <a:pt x="13599" y="2825"/>
                  </a:cubicBezTo>
                  <a:cubicBezTo>
                    <a:pt x="13679" y="2489"/>
                    <a:pt x="13724" y="2143"/>
                    <a:pt x="13747" y="1797"/>
                  </a:cubicBezTo>
                  <a:cubicBezTo>
                    <a:pt x="13753" y="1626"/>
                    <a:pt x="13753" y="1479"/>
                    <a:pt x="13753" y="1336"/>
                  </a:cubicBezTo>
                  <a:cubicBezTo>
                    <a:pt x="13747" y="1246"/>
                    <a:pt x="13747" y="1160"/>
                    <a:pt x="13741" y="1070"/>
                  </a:cubicBezTo>
                  <a:cubicBezTo>
                    <a:pt x="13735" y="978"/>
                    <a:pt x="13719" y="887"/>
                    <a:pt x="13696" y="790"/>
                  </a:cubicBezTo>
                  <a:cubicBezTo>
                    <a:pt x="13685" y="751"/>
                    <a:pt x="13651" y="729"/>
                    <a:pt x="13622" y="722"/>
                  </a:cubicBezTo>
                  <a:cubicBezTo>
                    <a:pt x="13604" y="507"/>
                    <a:pt x="13570" y="273"/>
                    <a:pt x="13525" y="40"/>
                  </a:cubicBezTo>
                  <a:cubicBezTo>
                    <a:pt x="13520" y="18"/>
                    <a:pt x="13491" y="1"/>
                    <a:pt x="13468"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5"/>
            <p:cNvSpPr/>
            <p:nvPr/>
          </p:nvSpPr>
          <p:spPr>
            <a:xfrm>
              <a:off x="11450373" y="2628917"/>
              <a:ext cx="392812" cy="204627"/>
            </a:xfrm>
            <a:custGeom>
              <a:avLst/>
              <a:gdLst/>
              <a:ahLst/>
              <a:cxnLst/>
              <a:rect l="l" t="t" r="r" b="b"/>
              <a:pathLst>
                <a:path w="13378" h="6969" extrusionOk="0">
                  <a:moveTo>
                    <a:pt x="13247" y="1"/>
                  </a:moveTo>
                  <a:lnTo>
                    <a:pt x="13247" y="1"/>
                  </a:lnTo>
                  <a:cubicBezTo>
                    <a:pt x="13257" y="178"/>
                    <a:pt x="13263" y="354"/>
                    <a:pt x="13252" y="535"/>
                  </a:cubicBezTo>
                  <a:cubicBezTo>
                    <a:pt x="13236" y="905"/>
                    <a:pt x="13167" y="1280"/>
                    <a:pt x="13047" y="1644"/>
                  </a:cubicBezTo>
                  <a:cubicBezTo>
                    <a:pt x="12922" y="2030"/>
                    <a:pt x="12741" y="2416"/>
                    <a:pt x="12507" y="2791"/>
                  </a:cubicBezTo>
                  <a:lnTo>
                    <a:pt x="12502" y="2803"/>
                  </a:lnTo>
                  <a:lnTo>
                    <a:pt x="12502" y="2796"/>
                  </a:lnTo>
                  <a:cubicBezTo>
                    <a:pt x="12195" y="3274"/>
                    <a:pt x="11809" y="3735"/>
                    <a:pt x="11343" y="4155"/>
                  </a:cubicBezTo>
                  <a:lnTo>
                    <a:pt x="11343" y="4160"/>
                  </a:lnTo>
                  <a:cubicBezTo>
                    <a:pt x="11337" y="4160"/>
                    <a:pt x="11337" y="4167"/>
                    <a:pt x="11337" y="4167"/>
                  </a:cubicBezTo>
                  <a:cubicBezTo>
                    <a:pt x="10797" y="4650"/>
                    <a:pt x="10189" y="5070"/>
                    <a:pt x="9525" y="5411"/>
                  </a:cubicBezTo>
                  <a:cubicBezTo>
                    <a:pt x="8922" y="5718"/>
                    <a:pt x="8308" y="5940"/>
                    <a:pt x="7723" y="6064"/>
                  </a:cubicBezTo>
                  <a:lnTo>
                    <a:pt x="7734" y="6064"/>
                  </a:lnTo>
                  <a:lnTo>
                    <a:pt x="7729" y="6069"/>
                  </a:lnTo>
                  <a:lnTo>
                    <a:pt x="7729" y="6064"/>
                  </a:lnTo>
                  <a:cubicBezTo>
                    <a:pt x="7723" y="6064"/>
                    <a:pt x="7718" y="6069"/>
                    <a:pt x="7718" y="6069"/>
                  </a:cubicBezTo>
                  <a:lnTo>
                    <a:pt x="7706" y="6069"/>
                  </a:lnTo>
                  <a:cubicBezTo>
                    <a:pt x="7291" y="6155"/>
                    <a:pt x="6876" y="6195"/>
                    <a:pt x="6462" y="6195"/>
                  </a:cubicBezTo>
                  <a:cubicBezTo>
                    <a:pt x="6365" y="6195"/>
                    <a:pt x="6274" y="6195"/>
                    <a:pt x="6178" y="6189"/>
                  </a:cubicBezTo>
                  <a:lnTo>
                    <a:pt x="6166" y="6189"/>
                  </a:lnTo>
                  <a:cubicBezTo>
                    <a:pt x="5633" y="6155"/>
                    <a:pt x="5109" y="6059"/>
                    <a:pt x="4603" y="5899"/>
                  </a:cubicBezTo>
                  <a:cubicBezTo>
                    <a:pt x="4064" y="5723"/>
                    <a:pt x="3541" y="5479"/>
                    <a:pt x="3052" y="5172"/>
                  </a:cubicBezTo>
                  <a:cubicBezTo>
                    <a:pt x="2512" y="4826"/>
                    <a:pt x="2019" y="4406"/>
                    <a:pt x="1581" y="3928"/>
                  </a:cubicBezTo>
                  <a:lnTo>
                    <a:pt x="1581" y="3928"/>
                  </a:lnTo>
                  <a:lnTo>
                    <a:pt x="1610" y="3956"/>
                  </a:lnTo>
                  <a:cubicBezTo>
                    <a:pt x="1405" y="3729"/>
                    <a:pt x="1211" y="3491"/>
                    <a:pt x="1035" y="3247"/>
                  </a:cubicBezTo>
                  <a:cubicBezTo>
                    <a:pt x="842" y="2974"/>
                    <a:pt x="677" y="2712"/>
                    <a:pt x="540" y="2450"/>
                  </a:cubicBezTo>
                  <a:cubicBezTo>
                    <a:pt x="444" y="2263"/>
                    <a:pt x="365" y="2064"/>
                    <a:pt x="296" y="1876"/>
                  </a:cubicBezTo>
                  <a:cubicBezTo>
                    <a:pt x="234" y="1689"/>
                    <a:pt x="178" y="1495"/>
                    <a:pt x="131" y="1291"/>
                  </a:cubicBezTo>
                  <a:cubicBezTo>
                    <a:pt x="126" y="1240"/>
                    <a:pt x="115" y="1189"/>
                    <a:pt x="103" y="1138"/>
                  </a:cubicBezTo>
                  <a:lnTo>
                    <a:pt x="92" y="1081"/>
                  </a:lnTo>
                  <a:cubicBezTo>
                    <a:pt x="86" y="1041"/>
                    <a:pt x="81" y="1007"/>
                    <a:pt x="75" y="968"/>
                  </a:cubicBezTo>
                  <a:cubicBezTo>
                    <a:pt x="69" y="928"/>
                    <a:pt x="63" y="894"/>
                    <a:pt x="52" y="853"/>
                  </a:cubicBezTo>
                  <a:cubicBezTo>
                    <a:pt x="52" y="837"/>
                    <a:pt x="47" y="819"/>
                    <a:pt x="41" y="808"/>
                  </a:cubicBezTo>
                  <a:lnTo>
                    <a:pt x="41" y="808"/>
                  </a:lnTo>
                  <a:cubicBezTo>
                    <a:pt x="0" y="1343"/>
                    <a:pt x="29" y="1860"/>
                    <a:pt x="115" y="2353"/>
                  </a:cubicBezTo>
                  <a:cubicBezTo>
                    <a:pt x="200" y="2825"/>
                    <a:pt x="341" y="3281"/>
                    <a:pt x="540" y="3701"/>
                  </a:cubicBezTo>
                  <a:lnTo>
                    <a:pt x="546" y="3712"/>
                  </a:lnTo>
                  <a:cubicBezTo>
                    <a:pt x="740" y="4104"/>
                    <a:pt x="996" y="4496"/>
                    <a:pt x="1314" y="4871"/>
                  </a:cubicBezTo>
                  <a:cubicBezTo>
                    <a:pt x="1637" y="5251"/>
                    <a:pt x="2001" y="5587"/>
                    <a:pt x="2399" y="5872"/>
                  </a:cubicBezTo>
                  <a:cubicBezTo>
                    <a:pt x="2796" y="6150"/>
                    <a:pt x="3239" y="6383"/>
                    <a:pt x="3706" y="6559"/>
                  </a:cubicBezTo>
                  <a:lnTo>
                    <a:pt x="3729" y="6570"/>
                  </a:lnTo>
                  <a:lnTo>
                    <a:pt x="3740" y="6570"/>
                  </a:lnTo>
                  <a:cubicBezTo>
                    <a:pt x="3734" y="6565"/>
                    <a:pt x="3729" y="6565"/>
                    <a:pt x="3717" y="6559"/>
                  </a:cubicBezTo>
                  <a:lnTo>
                    <a:pt x="3717" y="6559"/>
                  </a:lnTo>
                  <a:cubicBezTo>
                    <a:pt x="4251" y="6758"/>
                    <a:pt x="4831" y="6888"/>
                    <a:pt x="5428" y="6945"/>
                  </a:cubicBezTo>
                  <a:cubicBezTo>
                    <a:pt x="5421" y="6940"/>
                    <a:pt x="5410" y="6940"/>
                    <a:pt x="5399" y="6934"/>
                  </a:cubicBezTo>
                  <a:lnTo>
                    <a:pt x="5399" y="6934"/>
                  </a:lnTo>
                  <a:cubicBezTo>
                    <a:pt x="5604" y="6956"/>
                    <a:pt x="5825" y="6968"/>
                    <a:pt x="6053" y="6968"/>
                  </a:cubicBezTo>
                  <a:cubicBezTo>
                    <a:pt x="6564" y="6968"/>
                    <a:pt x="7099" y="6916"/>
                    <a:pt x="7650" y="6820"/>
                  </a:cubicBezTo>
                  <a:lnTo>
                    <a:pt x="7661" y="6814"/>
                  </a:lnTo>
                  <a:lnTo>
                    <a:pt x="7661" y="6820"/>
                  </a:lnTo>
                  <a:cubicBezTo>
                    <a:pt x="8484" y="6667"/>
                    <a:pt x="9258" y="6423"/>
                    <a:pt x="9963" y="6087"/>
                  </a:cubicBezTo>
                  <a:lnTo>
                    <a:pt x="9963" y="6087"/>
                  </a:lnTo>
                  <a:lnTo>
                    <a:pt x="9950" y="6093"/>
                  </a:lnTo>
                  <a:cubicBezTo>
                    <a:pt x="10553" y="5809"/>
                    <a:pt x="11099" y="5463"/>
                    <a:pt x="11558" y="5070"/>
                  </a:cubicBezTo>
                  <a:lnTo>
                    <a:pt x="11558" y="5070"/>
                  </a:lnTo>
                  <a:lnTo>
                    <a:pt x="11542" y="5081"/>
                  </a:lnTo>
                  <a:cubicBezTo>
                    <a:pt x="11946" y="4747"/>
                    <a:pt x="12292" y="4377"/>
                    <a:pt x="12565" y="3984"/>
                  </a:cubicBezTo>
                  <a:cubicBezTo>
                    <a:pt x="12792" y="3661"/>
                    <a:pt x="12979" y="3315"/>
                    <a:pt x="13121" y="2961"/>
                  </a:cubicBezTo>
                  <a:cubicBezTo>
                    <a:pt x="13092" y="2940"/>
                    <a:pt x="13082" y="2911"/>
                    <a:pt x="13092" y="2882"/>
                  </a:cubicBezTo>
                  <a:cubicBezTo>
                    <a:pt x="13218" y="2405"/>
                    <a:pt x="13297" y="1973"/>
                    <a:pt x="13338" y="1564"/>
                  </a:cubicBezTo>
                  <a:cubicBezTo>
                    <a:pt x="13377" y="1075"/>
                    <a:pt x="13360" y="593"/>
                    <a:pt x="13275" y="132"/>
                  </a:cubicBezTo>
                  <a:lnTo>
                    <a:pt x="13275" y="144"/>
                  </a:lnTo>
                  <a:cubicBezTo>
                    <a:pt x="13263" y="98"/>
                    <a:pt x="13257" y="47"/>
                    <a:pt x="13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5"/>
            <p:cNvSpPr/>
            <p:nvPr/>
          </p:nvSpPr>
          <p:spPr>
            <a:xfrm>
              <a:off x="11559690" y="2582700"/>
              <a:ext cx="171859" cy="43779"/>
            </a:xfrm>
            <a:custGeom>
              <a:avLst/>
              <a:gdLst/>
              <a:ahLst/>
              <a:cxnLst/>
              <a:rect l="l" t="t" r="r" b="b"/>
              <a:pathLst>
                <a:path w="5853" h="1491" extrusionOk="0">
                  <a:moveTo>
                    <a:pt x="5115" y="1"/>
                  </a:moveTo>
                  <a:cubicBezTo>
                    <a:pt x="4937" y="1"/>
                    <a:pt x="4750" y="109"/>
                    <a:pt x="4643" y="240"/>
                  </a:cubicBezTo>
                  <a:cubicBezTo>
                    <a:pt x="4528" y="376"/>
                    <a:pt x="4472" y="552"/>
                    <a:pt x="4489" y="729"/>
                  </a:cubicBezTo>
                  <a:cubicBezTo>
                    <a:pt x="4501" y="911"/>
                    <a:pt x="4585" y="1081"/>
                    <a:pt x="4727" y="1200"/>
                  </a:cubicBezTo>
                  <a:cubicBezTo>
                    <a:pt x="4869" y="1320"/>
                    <a:pt x="5034" y="1354"/>
                    <a:pt x="5217" y="1354"/>
                  </a:cubicBezTo>
                  <a:cubicBezTo>
                    <a:pt x="5393" y="1354"/>
                    <a:pt x="5574" y="1241"/>
                    <a:pt x="5682" y="1110"/>
                  </a:cubicBezTo>
                  <a:cubicBezTo>
                    <a:pt x="5796" y="979"/>
                    <a:pt x="5852" y="803"/>
                    <a:pt x="5841" y="627"/>
                  </a:cubicBezTo>
                  <a:cubicBezTo>
                    <a:pt x="5824" y="444"/>
                    <a:pt x="5739" y="274"/>
                    <a:pt x="5597" y="155"/>
                  </a:cubicBezTo>
                  <a:cubicBezTo>
                    <a:pt x="5455" y="35"/>
                    <a:pt x="5296" y="1"/>
                    <a:pt x="5115" y="1"/>
                  </a:cubicBezTo>
                  <a:close/>
                  <a:moveTo>
                    <a:pt x="636" y="132"/>
                  </a:moveTo>
                  <a:cubicBezTo>
                    <a:pt x="460" y="132"/>
                    <a:pt x="279" y="245"/>
                    <a:pt x="171" y="376"/>
                  </a:cubicBezTo>
                  <a:cubicBezTo>
                    <a:pt x="56" y="512"/>
                    <a:pt x="0" y="688"/>
                    <a:pt x="11" y="866"/>
                  </a:cubicBezTo>
                  <a:cubicBezTo>
                    <a:pt x="22" y="1042"/>
                    <a:pt x="114" y="1217"/>
                    <a:pt x="255" y="1331"/>
                  </a:cubicBezTo>
                  <a:cubicBezTo>
                    <a:pt x="397" y="1451"/>
                    <a:pt x="557" y="1490"/>
                    <a:pt x="738" y="1490"/>
                  </a:cubicBezTo>
                  <a:cubicBezTo>
                    <a:pt x="914" y="1490"/>
                    <a:pt x="1102" y="1377"/>
                    <a:pt x="1210" y="1246"/>
                  </a:cubicBezTo>
                  <a:cubicBezTo>
                    <a:pt x="1323" y="1110"/>
                    <a:pt x="1381" y="934"/>
                    <a:pt x="1364" y="757"/>
                  </a:cubicBezTo>
                  <a:cubicBezTo>
                    <a:pt x="1352" y="575"/>
                    <a:pt x="1262" y="405"/>
                    <a:pt x="1126" y="291"/>
                  </a:cubicBezTo>
                  <a:cubicBezTo>
                    <a:pt x="982" y="171"/>
                    <a:pt x="819" y="132"/>
                    <a:pt x="636" y="13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5"/>
            <p:cNvSpPr/>
            <p:nvPr/>
          </p:nvSpPr>
          <p:spPr>
            <a:xfrm>
              <a:off x="11347927" y="2363157"/>
              <a:ext cx="576357" cy="582992"/>
            </a:xfrm>
            <a:custGeom>
              <a:avLst/>
              <a:gdLst/>
              <a:ahLst/>
              <a:cxnLst/>
              <a:rect l="l" t="t" r="r" b="b"/>
              <a:pathLst>
                <a:path w="19629" h="19855" extrusionOk="0">
                  <a:moveTo>
                    <a:pt x="12167" y="1"/>
                  </a:moveTo>
                  <a:cubicBezTo>
                    <a:pt x="12088" y="1"/>
                    <a:pt x="12013" y="40"/>
                    <a:pt x="11973" y="114"/>
                  </a:cubicBezTo>
                  <a:cubicBezTo>
                    <a:pt x="11917" y="216"/>
                    <a:pt x="11883" y="341"/>
                    <a:pt x="11855" y="455"/>
                  </a:cubicBezTo>
                  <a:cubicBezTo>
                    <a:pt x="11821" y="580"/>
                    <a:pt x="11792" y="711"/>
                    <a:pt x="11769" y="835"/>
                  </a:cubicBezTo>
                  <a:cubicBezTo>
                    <a:pt x="11752" y="950"/>
                    <a:pt x="11724" y="1063"/>
                    <a:pt x="11706" y="1176"/>
                  </a:cubicBezTo>
                  <a:cubicBezTo>
                    <a:pt x="11684" y="1307"/>
                    <a:pt x="11672" y="1432"/>
                    <a:pt x="11656" y="1563"/>
                  </a:cubicBezTo>
                  <a:cubicBezTo>
                    <a:pt x="11638" y="1660"/>
                    <a:pt x="11690" y="1750"/>
                    <a:pt x="11786" y="1773"/>
                  </a:cubicBezTo>
                  <a:cubicBezTo>
                    <a:pt x="11799" y="1777"/>
                    <a:pt x="11812" y="1778"/>
                    <a:pt x="11825" y="1778"/>
                  </a:cubicBezTo>
                  <a:cubicBezTo>
                    <a:pt x="11904" y="1778"/>
                    <a:pt x="11981" y="1721"/>
                    <a:pt x="11996" y="1643"/>
                  </a:cubicBezTo>
                  <a:cubicBezTo>
                    <a:pt x="12020" y="1524"/>
                    <a:pt x="12047" y="1415"/>
                    <a:pt x="12076" y="1302"/>
                  </a:cubicBezTo>
                  <a:cubicBezTo>
                    <a:pt x="12115" y="1176"/>
                    <a:pt x="12144" y="1052"/>
                    <a:pt x="12183" y="927"/>
                  </a:cubicBezTo>
                  <a:cubicBezTo>
                    <a:pt x="12217" y="819"/>
                    <a:pt x="12258" y="706"/>
                    <a:pt x="12292" y="597"/>
                  </a:cubicBezTo>
                  <a:lnTo>
                    <a:pt x="12343" y="410"/>
                  </a:lnTo>
                  <a:cubicBezTo>
                    <a:pt x="12366" y="341"/>
                    <a:pt x="12372" y="273"/>
                    <a:pt x="12377" y="200"/>
                  </a:cubicBezTo>
                  <a:cubicBezTo>
                    <a:pt x="12382" y="108"/>
                    <a:pt x="12298" y="24"/>
                    <a:pt x="12212" y="6"/>
                  </a:cubicBezTo>
                  <a:cubicBezTo>
                    <a:pt x="12196" y="1"/>
                    <a:pt x="12178" y="1"/>
                    <a:pt x="12167" y="1"/>
                  </a:cubicBezTo>
                  <a:close/>
                  <a:moveTo>
                    <a:pt x="3803" y="2416"/>
                  </a:moveTo>
                  <a:cubicBezTo>
                    <a:pt x="3757" y="2416"/>
                    <a:pt x="3717" y="2432"/>
                    <a:pt x="3678" y="2455"/>
                  </a:cubicBezTo>
                  <a:cubicBezTo>
                    <a:pt x="3633" y="2484"/>
                    <a:pt x="3598" y="2534"/>
                    <a:pt x="3581" y="2592"/>
                  </a:cubicBezTo>
                  <a:cubicBezTo>
                    <a:pt x="3570" y="2642"/>
                    <a:pt x="3575" y="2717"/>
                    <a:pt x="3615" y="2762"/>
                  </a:cubicBezTo>
                  <a:cubicBezTo>
                    <a:pt x="3740" y="2909"/>
                    <a:pt x="3864" y="3058"/>
                    <a:pt x="4001" y="3205"/>
                  </a:cubicBezTo>
                  <a:cubicBezTo>
                    <a:pt x="4064" y="3274"/>
                    <a:pt x="4132" y="3347"/>
                    <a:pt x="4194" y="3415"/>
                  </a:cubicBezTo>
                  <a:cubicBezTo>
                    <a:pt x="4268" y="3494"/>
                    <a:pt x="4336" y="3580"/>
                    <a:pt x="4422" y="3649"/>
                  </a:cubicBezTo>
                  <a:cubicBezTo>
                    <a:pt x="4471" y="3685"/>
                    <a:pt x="4527" y="3706"/>
                    <a:pt x="4581" y="3706"/>
                  </a:cubicBezTo>
                  <a:cubicBezTo>
                    <a:pt x="4620" y="3706"/>
                    <a:pt x="4659" y="3695"/>
                    <a:pt x="4695" y="3672"/>
                  </a:cubicBezTo>
                  <a:cubicBezTo>
                    <a:pt x="4803" y="3604"/>
                    <a:pt x="4826" y="3467"/>
                    <a:pt x="4763" y="3358"/>
                  </a:cubicBezTo>
                  <a:cubicBezTo>
                    <a:pt x="4711" y="3274"/>
                    <a:pt x="4638" y="3200"/>
                    <a:pt x="4569" y="3126"/>
                  </a:cubicBezTo>
                  <a:cubicBezTo>
                    <a:pt x="4507" y="3058"/>
                    <a:pt x="4439" y="2990"/>
                    <a:pt x="4370" y="2922"/>
                  </a:cubicBezTo>
                  <a:cubicBezTo>
                    <a:pt x="4239" y="2785"/>
                    <a:pt x="4103" y="2654"/>
                    <a:pt x="3979" y="2513"/>
                  </a:cubicBezTo>
                  <a:cubicBezTo>
                    <a:pt x="3945" y="2466"/>
                    <a:pt x="3905" y="2438"/>
                    <a:pt x="3848" y="2421"/>
                  </a:cubicBezTo>
                  <a:cubicBezTo>
                    <a:pt x="3830" y="2421"/>
                    <a:pt x="3814" y="2416"/>
                    <a:pt x="3803" y="2416"/>
                  </a:cubicBezTo>
                  <a:close/>
                  <a:moveTo>
                    <a:pt x="18008" y="4183"/>
                  </a:moveTo>
                  <a:cubicBezTo>
                    <a:pt x="17986" y="4183"/>
                    <a:pt x="17957" y="4189"/>
                    <a:pt x="17934" y="4200"/>
                  </a:cubicBezTo>
                  <a:cubicBezTo>
                    <a:pt x="17747" y="4268"/>
                    <a:pt x="17582" y="4381"/>
                    <a:pt x="17417" y="4490"/>
                  </a:cubicBezTo>
                  <a:cubicBezTo>
                    <a:pt x="17252" y="4592"/>
                    <a:pt x="17093" y="4695"/>
                    <a:pt x="16917" y="4774"/>
                  </a:cubicBezTo>
                  <a:cubicBezTo>
                    <a:pt x="16861" y="4802"/>
                    <a:pt x="16815" y="4881"/>
                    <a:pt x="16804" y="4939"/>
                  </a:cubicBezTo>
                  <a:cubicBezTo>
                    <a:pt x="16786" y="5012"/>
                    <a:pt x="16798" y="5086"/>
                    <a:pt x="16838" y="5149"/>
                  </a:cubicBezTo>
                  <a:cubicBezTo>
                    <a:pt x="16877" y="5206"/>
                    <a:pt x="16935" y="5246"/>
                    <a:pt x="17003" y="5262"/>
                  </a:cubicBezTo>
                  <a:cubicBezTo>
                    <a:pt x="17022" y="5266"/>
                    <a:pt x="17040" y="5268"/>
                    <a:pt x="17057" y="5268"/>
                  </a:cubicBezTo>
                  <a:cubicBezTo>
                    <a:pt x="17110" y="5268"/>
                    <a:pt x="17156" y="5250"/>
                    <a:pt x="17207" y="5228"/>
                  </a:cubicBezTo>
                  <a:cubicBezTo>
                    <a:pt x="17383" y="5143"/>
                    <a:pt x="17548" y="5052"/>
                    <a:pt x="17713" y="4950"/>
                  </a:cubicBezTo>
                  <a:cubicBezTo>
                    <a:pt x="17884" y="4847"/>
                    <a:pt x="18054" y="4745"/>
                    <a:pt x="18196" y="4609"/>
                  </a:cubicBezTo>
                  <a:cubicBezTo>
                    <a:pt x="18281" y="4535"/>
                    <a:pt x="18281" y="4388"/>
                    <a:pt x="18225" y="4302"/>
                  </a:cubicBezTo>
                  <a:cubicBezTo>
                    <a:pt x="18178" y="4228"/>
                    <a:pt x="18094" y="4183"/>
                    <a:pt x="18008" y="4183"/>
                  </a:cubicBezTo>
                  <a:close/>
                  <a:moveTo>
                    <a:pt x="9360" y="6733"/>
                  </a:moveTo>
                  <a:cubicBezTo>
                    <a:pt x="9285" y="6733"/>
                    <a:pt x="9212" y="6762"/>
                    <a:pt x="9161" y="6825"/>
                  </a:cubicBezTo>
                  <a:cubicBezTo>
                    <a:pt x="9099" y="6887"/>
                    <a:pt x="9064" y="6967"/>
                    <a:pt x="9070" y="7053"/>
                  </a:cubicBezTo>
                  <a:cubicBezTo>
                    <a:pt x="9075" y="7218"/>
                    <a:pt x="9212" y="7342"/>
                    <a:pt x="9388" y="7342"/>
                  </a:cubicBezTo>
                  <a:cubicBezTo>
                    <a:pt x="9463" y="7342"/>
                    <a:pt x="9536" y="7308"/>
                    <a:pt x="9592" y="7252"/>
                  </a:cubicBezTo>
                  <a:cubicBezTo>
                    <a:pt x="9649" y="7189"/>
                    <a:pt x="9684" y="7103"/>
                    <a:pt x="9678" y="7024"/>
                  </a:cubicBezTo>
                  <a:cubicBezTo>
                    <a:pt x="9673" y="6859"/>
                    <a:pt x="9536" y="6733"/>
                    <a:pt x="9360" y="6733"/>
                  </a:cubicBezTo>
                  <a:close/>
                  <a:moveTo>
                    <a:pt x="10945" y="6733"/>
                  </a:moveTo>
                  <a:cubicBezTo>
                    <a:pt x="10866" y="6733"/>
                    <a:pt x="10792" y="6762"/>
                    <a:pt x="10740" y="6825"/>
                  </a:cubicBezTo>
                  <a:cubicBezTo>
                    <a:pt x="10678" y="6887"/>
                    <a:pt x="10644" y="6967"/>
                    <a:pt x="10649" y="7053"/>
                  </a:cubicBezTo>
                  <a:cubicBezTo>
                    <a:pt x="10656" y="7218"/>
                    <a:pt x="10792" y="7342"/>
                    <a:pt x="10968" y="7342"/>
                  </a:cubicBezTo>
                  <a:cubicBezTo>
                    <a:pt x="11047" y="7342"/>
                    <a:pt x="11116" y="7313"/>
                    <a:pt x="11173" y="7252"/>
                  </a:cubicBezTo>
                  <a:cubicBezTo>
                    <a:pt x="11236" y="7189"/>
                    <a:pt x="11263" y="7108"/>
                    <a:pt x="11263" y="7024"/>
                  </a:cubicBezTo>
                  <a:cubicBezTo>
                    <a:pt x="11257" y="6859"/>
                    <a:pt x="11116" y="6733"/>
                    <a:pt x="10945" y="6733"/>
                  </a:cubicBezTo>
                  <a:close/>
                  <a:moveTo>
                    <a:pt x="428" y="8285"/>
                  </a:moveTo>
                  <a:cubicBezTo>
                    <a:pt x="347" y="8285"/>
                    <a:pt x="263" y="8291"/>
                    <a:pt x="177" y="8302"/>
                  </a:cubicBezTo>
                  <a:cubicBezTo>
                    <a:pt x="126" y="8314"/>
                    <a:pt x="87" y="8325"/>
                    <a:pt x="53" y="8364"/>
                  </a:cubicBezTo>
                  <a:cubicBezTo>
                    <a:pt x="19" y="8399"/>
                    <a:pt x="1" y="8450"/>
                    <a:pt x="1" y="8501"/>
                  </a:cubicBezTo>
                  <a:cubicBezTo>
                    <a:pt x="6" y="8590"/>
                    <a:pt x="79" y="8679"/>
                    <a:pt x="170" y="8679"/>
                  </a:cubicBezTo>
                  <a:cubicBezTo>
                    <a:pt x="178" y="8679"/>
                    <a:pt x="186" y="8678"/>
                    <a:pt x="195" y="8677"/>
                  </a:cubicBezTo>
                  <a:cubicBezTo>
                    <a:pt x="247" y="8673"/>
                    <a:pt x="296" y="8669"/>
                    <a:pt x="346" y="8669"/>
                  </a:cubicBezTo>
                  <a:cubicBezTo>
                    <a:pt x="367" y="8669"/>
                    <a:pt x="388" y="8670"/>
                    <a:pt x="410" y="8671"/>
                  </a:cubicBezTo>
                  <a:cubicBezTo>
                    <a:pt x="575" y="8689"/>
                    <a:pt x="735" y="8729"/>
                    <a:pt x="898" y="8774"/>
                  </a:cubicBezTo>
                  <a:cubicBezTo>
                    <a:pt x="1063" y="8820"/>
                    <a:pt x="1228" y="8881"/>
                    <a:pt x="1399" y="8904"/>
                  </a:cubicBezTo>
                  <a:cubicBezTo>
                    <a:pt x="1418" y="8908"/>
                    <a:pt x="1436" y="8910"/>
                    <a:pt x="1454" y="8910"/>
                  </a:cubicBezTo>
                  <a:cubicBezTo>
                    <a:pt x="1495" y="8910"/>
                    <a:pt x="1534" y="8900"/>
                    <a:pt x="1569" y="8876"/>
                  </a:cubicBezTo>
                  <a:cubicBezTo>
                    <a:pt x="1614" y="8847"/>
                    <a:pt x="1648" y="8797"/>
                    <a:pt x="1661" y="8739"/>
                  </a:cubicBezTo>
                  <a:cubicBezTo>
                    <a:pt x="1672" y="8684"/>
                    <a:pt x="1666" y="8626"/>
                    <a:pt x="1632" y="8574"/>
                  </a:cubicBezTo>
                  <a:cubicBezTo>
                    <a:pt x="1598" y="8524"/>
                    <a:pt x="1553" y="8501"/>
                    <a:pt x="1496" y="8484"/>
                  </a:cubicBezTo>
                  <a:cubicBezTo>
                    <a:pt x="1291" y="8411"/>
                    <a:pt x="1069" y="8359"/>
                    <a:pt x="853" y="8325"/>
                  </a:cubicBezTo>
                  <a:cubicBezTo>
                    <a:pt x="711" y="8302"/>
                    <a:pt x="570" y="8285"/>
                    <a:pt x="428" y="8285"/>
                  </a:cubicBezTo>
                  <a:close/>
                  <a:moveTo>
                    <a:pt x="10656" y="8154"/>
                  </a:moveTo>
                  <a:cubicBezTo>
                    <a:pt x="10615" y="8154"/>
                    <a:pt x="10565" y="8183"/>
                    <a:pt x="10559" y="8228"/>
                  </a:cubicBezTo>
                  <a:cubicBezTo>
                    <a:pt x="10554" y="8291"/>
                    <a:pt x="10541" y="8343"/>
                    <a:pt x="10525" y="8388"/>
                  </a:cubicBezTo>
                  <a:cubicBezTo>
                    <a:pt x="10507" y="8433"/>
                    <a:pt x="10485" y="8472"/>
                    <a:pt x="10462" y="8513"/>
                  </a:cubicBezTo>
                  <a:cubicBezTo>
                    <a:pt x="10434" y="8547"/>
                    <a:pt x="10410" y="8574"/>
                    <a:pt x="10383" y="8598"/>
                  </a:cubicBezTo>
                  <a:cubicBezTo>
                    <a:pt x="10355" y="8621"/>
                    <a:pt x="10320" y="8643"/>
                    <a:pt x="10286" y="8660"/>
                  </a:cubicBezTo>
                  <a:cubicBezTo>
                    <a:pt x="10252" y="8677"/>
                    <a:pt x="10218" y="8689"/>
                    <a:pt x="10179" y="8694"/>
                  </a:cubicBezTo>
                  <a:cubicBezTo>
                    <a:pt x="10150" y="8700"/>
                    <a:pt x="10121" y="8700"/>
                    <a:pt x="10098" y="8700"/>
                  </a:cubicBezTo>
                  <a:lnTo>
                    <a:pt x="10070" y="8700"/>
                  </a:lnTo>
                  <a:cubicBezTo>
                    <a:pt x="10042" y="8694"/>
                    <a:pt x="10014" y="8689"/>
                    <a:pt x="9979" y="8684"/>
                  </a:cubicBezTo>
                  <a:cubicBezTo>
                    <a:pt x="9956" y="8671"/>
                    <a:pt x="9933" y="8660"/>
                    <a:pt x="9911" y="8649"/>
                  </a:cubicBezTo>
                  <a:cubicBezTo>
                    <a:pt x="9894" y="8632"/>
                    <a:pt x="9883" y="8621"/>
                    <a:pt x="9865" y="8603"/>
                  </a:cubicBezTo>
                  <a:cubicBezTo>
                    <a:pt x="9854" y="8587"/>
                    <a:pt x="9843" y="8564"/>
                    <a:pt x="9831" y="8547"/>
                  </a:cubicBezTo>
                  <a:cubicBezTo>
                    <a:pt x="9820" y="8524"/>
                    <a:pt x="9809" y="8495"/>
                    <a:pt x="9804" y="8467"/>
                  </a:cubicBezTo>
                  <a:cubicBezTo>
                    <a:pt x="9797" y="8433"/>
                    <a:pt x="9797" y="8399"/>
                    <a:pt x="9797" y="8359"/>
                  </a:cubicBezTo>
                  <a:lnTo>
                    <a:pt x="9804" y="8330"/>
                  </a:lnTo>
                  <a:cubicBezTo>
                    <a:pt x="9809" y="8309"/>
                    <a:pt x="9809" y="8274"/>
                    <a:pt x="9786" y="8240"/>
                  </a:cubicBezTo>
                  <a:cubicBezTo>
                    <a:pt x="9769" y="8212"/>
                    <a:pt x="9741" y="8194"/>
                    <a:pt x="9712" y="8189"/>
                  </a:cubicBezTo>
                  <a:cubicBezTo>
                    <a:pt x="9707" y="8183"/>
                    <a:pt x="9694" y="8183"/>
                    <a:pt x="9689" y="8183"/>
                  </a:cubicBezTo>
                  <a:cubicBezTo>
                    <a:pt x="9633" y="8183"/>
                    <a:pt x="9570" y="8217"/>
                    <a:pt x="9565" y="8280"/>
                  </a:cubicBezTo>
                  <a:cubicBezTo>
                    <a:pt x="9558" y="8336"/>
                    <a:pt x="9553" y="8393"/>
                    <a:pt x="9553" y="8438"/>
                  </a:cubicBezTo>
                  <a:cubicBezTo>
                    <a:pt x="9553" y="8484"/>
                    <a:pt x="9565" y="8529"/>
                    <a:pt x="9576" y="8587"/>
                  </a:cubicBezTo>
                  <a:cubicBezTo>
                    <a:pt x="9592" y="8666"/>
                    <a:pt x="9639" y="8745"/>
                    <a:pt x="9701" y="8820"/>
                  </a:cubicBezTo>
                  <a:cubicBezTo>
                    <a:pt x="9804" y="8933"/>
                    <a:pt x="9962" y="9001"/>
                    <a:pt x="10150" y="9007"/>
                  </a:cubicBezTo>
                  <a:cubicBezTo>
                    <a:pt x="10190" y="9007"/>
                    <a:pt x="10235" y="8996"/>
                    <a:pt x="10281" y="8990"/>
                  </a:cubicBezTo>
                  <a:cubicBezTo>
                    <a:pt x="10315" y="8984"/>
                    <a:pt x="10349" y="8973"/>
                    <a:pt x="10383" y="8956"/>
                  </a:cubicBezTo>
                  <a:cubicBezTo>
                    <a:pt x="10473" y="8922"/>
                    <a:pt x="10554" y="8870"/>
                    <a:pt x="10615" y="8802"/>
                  </a:cubicBezTo>
                  <a:cubicBezTo>
                    <a:pt x="10678" y="8734"/>
                    <a:pt x="10724" y="8643"/>
                    <a:pt x="10751" y="8547"/>
                  </a:cubicBezTo>
                  <a:cubicBezTo>
                    <a:pt x="10775" y="8450"/>
                    <a:pt x="10775" y="8343"/>
                    <a:pt x="10751" y="8223"/>
                  </a:cubicBezTo>
                  <a:cubicBezTo>
                    <a:pt x="10740" y="8178"/>
                    <a:pt x="10695" y="8154"/>
                    <a:pt x="10656" y="8154"/>
                  </a:cubicBezTo>
                  <a:close/>
                  <a:moveTo>
                    <a:pt x="18236" y="10013"/>
                  </a:moveTo>
                  <a:cubicBezTo>
                    <a:pt x="18184" y="10013"/>
                    <a:pt x="18139" y="10030"/>
                    <a:pt x="18099" y="10058"/>
                  </a:cubicBezTo>
                  <a:cubicBezTo>
                    <a:pt x="18042" y="10092"/>
                    <a:pt x="17997" y="10155"/>
                    <a:pt x="17986" y="10223"/>
                  </a:cubicBezTo>
                  <a:cubicBezTo>
                    <a:pt x="17968" y="10291"/>
                    <a:pt x="17979" y="10365"/>
                    <a:pt x="18020" y="10428"/>
                  </a:cubicBezTo>
                  <a:cubicBezTo>
                    <a:pt x="18054" y="10478"/>
                    <a:pt x="18122" y="10536"/>
                    <a:pt x="18184" y="10541"/>
                  </a:cubicBezTo>
                  <a:cubicBezTo>
                    <a:pt x="18377" y="10564"/>
                    <a:pt x="18566" y="10604"/>
                    <a:pt x="18753" y="10649"/>
                  </a:cubicBezTo>
                  <a:cubicBezTo>
                    <a:pt x="18838" y="10672"/>
                    <a:pt x="18918" y="10695"/>
                    <a:pt x="19002" y="10711"/>
                  </a:cubicBezTo>
                  <a:cubicBezTo>
                    <a:pt x="19117" y="10740"/>
                    <a:pt x="19224" y="10756"/>
                    <a:pt x="19338" y="10769"/>
                  </a:cubicBezTo>
                  <a:cubicBezTo>
                    <a:pt x="19389" y="10763"/>
                    <a:pt x="19434" y="10751"/>
                    <a:pt x="19474" y="10722"/>
                  </a:cubicBezTo>
                  <a:cubicBezTo>
                    <a:pt x="19537" y="10683"/>
                    <a:pt x="19582" y="10620"/>
                    <a:pt x="19599" y="10546"/>
                  </a:cubicBezTo>
                  <a:cubicBezTo>
                    <a:pt x="19628" y="10428"/>
                    <a:pt x="19565" y="10291"/>
                    <a:pt x="19458" y="10240"/>
                  </a:cubicBezTo>
                  <a:cubicBezTo>
                    <a:pt x="19275" y="10150"/>
                    <a:pt x="19077" y="10109"/>
                    <a:pt x="18878" y="10081"/>
                  </a:cubicBezTo>
                  <a:cubicBezTo>
                    <a:pt x="18668" y="10047"/>
                    <a:pt x="18451" y="10030"/>
                    <a:pt x="18236" y="10013"/>
                  </a:cubicBezTo>
                  <a:close/>
                  <a:moveTo>
                    <a:pt x="2888" y="14433"/>
                  </a:moveTo>
                  <a:cubicBezTo>
                    <a:pt x="2865" y="14433"/>
                    <a:pt x="2842" y="14433"/>
                    <a:pt x="2825" y="14445"/>
                  </a:cubicBezTo>
                  <a:cubicBezTo>
                    <a:pt x="2728" y="14480"/>
                    <a:pt x="2637" y="14530"/>
                    <a:pt x="2547" y="14582"/>
                  </a:cubicBezTo>
                  <a:cubicBezTo>
                    <a:pt x="2467" y="14632"/>
                    <a:pt x="2382" y="14677"/>
                    <a:pt x="2296" y="14724"/>
                  </a:cubicBezTo>
                  <a:cubicBezTo>
                    <a:pt x="2126" y="14820"/>
                    <a:pt x="1962" y="14910"/>
                    <a:pt x="1808" y="15030"/>
                  </a:cubicBezTo>
                  <a:cubicBezTo>
                    <a:pt x="1757" y="15070"/>
                    <a:pt x="1717" y="15115"/>
                    <a:pt x="1700" y="15183"/>
                  </a:cubicBezTo>
                  <a:cubicBezTo>
                    <a:pt x="1682" y="15251"/>
                    <a:pt x="1695" y="15325"/>
                    <a:pt x="1734" y="15377"/>
                  </a:cubicBezTo>
                  <a:cubicBezTo>
                    <a:pt x="1779" y="15451"/>
                    <a:pt x="1867" y="15499"/>
                    <a:pt x="1954" y="15499"/>
                  </a:cubicBezTo>
                  <a:cubicBezTo>
                    <a:pt x="1999" y="15499"/>
                    <a:pt x="2043" y="15486"/>
                    <a:pt x="2081" y="15456"/>
                  </a:cubicBezTo>
                  <a:cubicBezTo>
                    <a:pt x="2235" y="15337"/>
                    <a:pt x="2405" y="15246"/>
                    <a:pt x="2576" y="15155"/>
                  </a:cubicBezTo>
                  <a:cubicBezTo>
                    <a:pt x="2660" y="15115"/>
                    <a:pt x="2746" y="15070"/>
                    <a:pt x="2831" y="15018"/>
                  </a:cubicBezTo>
                  <a:cubicBezTo>
                    <a:pt x="2883" y="14984"/>
                    <a:pt x="2933" y="14945"/>
                    <a:pt x="2978" y="14900"/>
                  </a:cubicBezTo>
                  <a:cubicBezTo>
                    <a:pt x="3024" y="14860"/>
                    <a:pt x="3058" y="14814"/>
                    <a:pt x="3093" y="14763"/>
                  </a:cubicBezTo>
                  <a:cubicBezTo>
                    <a:pt x="3138" y="14700"/>
                    <a:pt x="3121" y="14598"/>
                    <a:pt x="3080" y="14535"/>
                  </a:cubicBezTo>
                  <a:cubicBezTo>
                    <a:pt x="3041" y="14473"/>
                    <a:pt x="2967" y="14433"/>
                    <a:pt x="2888" y="14433"/>
                  </a:cubicBezTo>
                  <a:close/>
                  <a:moveTo>
                    <a:pt x="8910" y="15991"/>
                  </a:moveTo>
                  <a:cubicBezTo>
                    <a:pt x="8911" y="15991"/>
                    <a:pt x="8912" y="15991"/>
                    <a:pt x="8913" y="15991"/>
                  </a:cubicBezTo>
                  <a:lnTo>
                    <a:pt x="8913" y="15991"/>
                  </a:lnTo>
                  <a:cubicBezTo>
                    <a:pt x="8912" y="15991"/>
                    <a:pt x="8910" y="15991"/>
                    <a:pt x="8910" y="15991"/>
                  </a:cubicBezTo>
                  <a:close/>
                  <a:moveTo>
                    <a:pt x="10554" y="3358"/>
                  </a:moveTo>
                  <a:cubicBezTo>
                    <a:pt x="10735" y="3358"/>
                    <a:pt x="10916" y="3370"/>
                    <a:pt x="11092" y="3381"/>
                  </a:cubicBezTo>
                  <a:lnTo>
                    <a:pt x="11121" y="3381"/>
                  </a:lnTo>
                  <a:cubicBezTo>
                    <a:pt x="11645" y="3433"/>
                    <a:pt x="12156" y="3552"/>
                    <a:pt x="12639" y="3728"/>
                  </a:cubicBezTo>
                  <a:cubicBezTo>
                    <a:pt x="13098" y="3898"/>
                    <a:pt x="13542" y="4131"/>
                    <a:pt x="13945" y="4415"/>
                  </a:cubicBezTo>
                  <a:cubicBezTo>
                    <a:pt x="14270" y="4648"/>
                    <a:pt x="14577" y="4916"/>
                    <a:pt x="14855" y="5217"/>
                  </a:cubicBezTo>
                  <a:cubicBezTo>
                    <a:pt x="14934" y="5301"/>
                    <a:pt x="15008" y="5382"/>
                    <a:pt x="15076" y="5466"/>
                  </a:cubicBezTo>
                  <a:lnTo>
                    <a:pt x="15065" y="5450"/>
                  </a:lnTo>
                  <a:lnTo>
                    <a:pt x="15065" y="5450"/>
                  </a:lnTo>
                  <a:cubicBezTo>
                    <a:pt x="15451" y="5904"/>
                    <a:pt x="15786" y="6433"/>
                    <a:pt x="16065" y="7013"/>
                  </a:cubicBezTo>
                  <a:cubicBezTo>
                    <a:pt x="16321" y="7546"/>
                    <a:pt x="16513" y="8104"/>
                    <a:pt x="16656" y="8677"/>
                  </a:cubicBezTo>
                  <a:cubicBezTo>
                    <a:pt x="16696" y="8847"/>
                    <a:pt x="16730" y="9018"/>
                    <a:pt x="16764" y="9188"/>
                  </a:cubicBezTo>
                  <a:lnTo>
                    <a:pt x="16764" y="9183"/>
                  </a:lnTo>
                  <a:cubicBezTo>
                    <a:pt x="16849" y="9644"/>
                    <a:pt x="16866" y="10126"/>
                    <a:pt x="16827" y="10615"/>
                  </a:cubicBezTo>
                  <a:cubicBezTo>
                    <a:pt x="16775" y="11241"/>
                    <a:pt x="16639" y="11842"/>
                    <a:pt x="16337" y="12400"/>
                  </a:cubicBezTo>
                  <a:cubicBezTo>
                    <a:pt x="16036" y="12938"/>
                    <a:pt x="15673" y="13444"/>
                    <a:pt x="15259" y="13900"/>
                  </a:cubicBezTo>
                  <a:cubicBezTo>
                    <a:pt x="14837" y="14354"/>
                    <a:pt x="14315" y="14690"/>
                    <a:pt x="13769" y="14979"/>
                  </a:cubicBezTo>
                  <a:cubicBezTo>
                    <a:pt x="13662" y="15036"/>
                    <a:pt x="13554" y="15086"/>
                    <a:pt x="13445" y="15138"/>
                  </a:cubicBezTo>
                  <a:lnTo>
                    <a:pt x="13452" y="15138"/>
                  </a:lnTo>
                  <a:cubicBezTo>
                    <a:pt x="12747" y="15474"/>
                    <a:pt x="11973" y="15718"/>
                    <a:pt x="11150" y="15871"/>
                  </a:cubicBezTo>
                  <a:lnTo>
                    <a:pt x="11144" y="15871"/>
                  </a:lnTo>
                  <a:lnTo>
                    <a:pt x="11139" y="15877"/>
                  </a:lnTo>
                  <a:cubicBezTo>
                    <a:pt x="10588" y="15967"/>
                    <a:pt x="10053" y="16019"/>
                    <a:pt x="9542" y="16019"/>
                  </a:cubicBezTo>
                  <a:cubicBezTo>
                    <a:pt x="9366" y="16019"/>
                    <a:pt x="9190" y="16014"/>
                    <a:pt x="9025" y="15996"/>
                  </a:cubicBezTo>
                  <a:cubicBezTo>
                    <a:pt x="8986" y="15996"/>
                    <a:pt x="8946" y="15996"/>
                    <a:pt x="8913" y="15991"/>
                  </a:cubicBezTo>
                  <a:lnTo>
                    <a:pt x="8913" y="15991"/>
                  </a:lnTo>
                  <a:cubicBezTo>
                    <a:pt x="8915" y="15992"/>
                    <a:pt x="8917" y="15993"/>
                    <a:pt x="8917" y="15996"/>
                  </a:cubicBezTo>
                  <a:cubicBezTo>
                    <a:pt x="8451" y="15951"/>
                    <a:pt x="7997" y="15865"/>
                    <a:pt x="7564" y="15729"/>
                  </a:cubicBezTo>
                  <a:cubicBezTo>
                    <a:pt x="7451" y="15695"/>
                    <a:pt x="7337" y="15661"/>
                    <a:pt x="7223" y="15621"/>
                  </a:cubicBezTo>
                  <a:lnTo>
                    <a:pt x="7229" y="15621"/>
                  </a:lnTo>
                  <a:lnTo>
                    <a:pt x="7218" y="15616"/>
                  </a:lnTo>
                  <a:lnTo>
                    <a:pt x="7195" y="15610"/>
                  </a:lnTo>
                  <a:cubicBezTo>
                    <a:pt x="6728" y="15434"/>
                    <a:pt x="6285" y="15201"/>
                    <a:pt x="5888" y="14923"/>
                  </a:cubicBezTo>
                  <a:cubicBezTo>
                    <a:pt x="5490" y="14638"/>
                    <a:pt x="5126" y="14302"/>
                    <a:pt x="4803" y="13922"/>
                  </a:cubicBezTo>
                  <a:cubicBezTo>
                    <a:pt x="4485" y="13547"/>
                    <a:pt x="4229" y="13155"/>
                    <a:pt x="4035" y="12763"/>
                  </a:cubicBezTo>
                  <a:lnTo>
                    <a:pt x="4029" y="12752"/>
                  </a:lnTo>
                  <a:cubicBezTo>
                    <a:pt x="3830" y="12332"/>
                    <a:pt x="3689" y="11876"/>
                    <a:pt x="3604" y="11404"/>
                  </a:cubicBezTo>
                  <a:cubicBezTo>
                    <a:pt x="3513" y="10871"/>
                    <a:pt x="3489" y="10308"/>
                    <a:pt x="3536" y="9728"/>
                  </a:cubicBezTo>
                  <a:cubicBezTo>
                    <a:pt x="3592" y="9109"/>
                    <a:pt x="3735" y="8501"/>
                    <a:pt x="3945" y="7916"/>
                  </a:cubicBezTo>
                  <a:cubicBezTo>
                    <a:pt x="3945" y="7910"/>
                    <a:pt x="3950" y="7910"/>
                    <a:pt x="3950" y="7905"/>
                  </a:cubicBezTo>
                  <a:lnTo>
                    <a:pt x="3956" y="7887"/>
                  </a:lnTo>
                  <a:cubicBezTo>
                    <a:pt x="4155" y="7359"/>
                    <a:pt x="4417" y="6864"/>
                    <a:pt x="4729" y="6410"/>
                  </a:cubicBezTo>
                  <a:cubicBezTo>
                    <a:pt x="5075" y="5922"/>
                    <a:pt x="5485" y="5472"/>
                    <a:pt x="5951" y="5075"/>
                  </a:cubicBezTo>
                  <a:cubicBezTo>
                    <a:pt x="6428" y="4677"/>
                    <a:pt x="6956" y="4336"/>
                    <a:pt x="7512" y="4063"/>
                  </a:cubicBezTo>
                  <a:cubicBezTo>
                    <a:pt x="8104" y="3780"/>
                    <a:pt x="8729" y="3580"/>
                    <a:pt x="9371" y="3460"/>
                  </a:cubicBezTo>
                  <a:cubicBezTo>
                    <a:pt x="9763" y="3392"/>
                    <a:pt x="10161" y="3358"/>
                    <a:pt x="10554" y="3358"/>
                  </a:cubicBezTo>
                  <a:close/>
                  <a:moveTo>
                    <a:pt x="10536" y="3080"/>
                  </a:moveTo>
                  <a:cubicBezTo>
                    <a:pt x="10303" y="3080"/>
                    <a:pt x="10070" y="3092"/>
                    <a:pt x="9843" y="3114"/>
                  </a:cubicBezTo>
                  <a:cubicBezTo>
                    <a:pt x="8587" y="3239"/>
                    <a:pt x="7371" y="3706"/>
                    <a:pt x="6331" y="4422"/>
                  </a:cubicBezTo>
                  <a:cubicBezTo>
                    <a:pt x="5802" y="4785"/>
                    <a:pt x="5325" y="5217"/>
                    <a:pt x="4910" y="5705"/>
                  </a:cubicBezTo>
                  <a:cubicBezTo>
                    <a:pt x="4462" y="6222"/>
                    <a:pt x="4092" y="6808"/>
                    <a:pt x="3819" y="7438"/>
                  </a:cubicBezTo>
                  <a:cubicBezTo>
                    <a:pt x="3518" y="8120"/>
                    <a:pt x="3326" y="8847"/>
                    <a:pt x="3245" y="9592"/>
                  </a:cubicBezTo>
                  <a:cubicBezTo>
                    <a:pt x="3200" y="9967"/>
                    <a:pt x="3189" y="10347"/>
                    <a:pt x="3206" y="10729"/>
                  </a:cubicBezTo>
                  <a:cubicBezTo>
                    <a:pt x="3229" y="11104"/>
                    <a:pt x="3279" y="11479"/>
                    <a:pt x="3365" y="11842"/>
                  </a:cubicBezTo>
                  <a:cubicBezTo>
                    <a:pt x="3444" y="12201"/>
                    <a:pt x="3564" y="12547"/>
                    <a:pt x="3717" y="12877"/>
                  </a:cubicBezTo>
                  <a:cubicBezTo>
                    <a:pt x="3796" y="13053"/>
                    <a:pt x="3882" y="13218"/>
                    <a:pt x="3984" y="13382"/>
                  </a:cubicBezTo>
                  <a:cubicBezTo>
                    <a:pt x="4076" y="13541"/>
                    <a:pt x="4184" y="13695"/>
                    <a:pt x="4291" y="13843"/>
                  </a:cubicBezTo>
                  <a:cubicBezTo>
                    <a:pt x="4512" y="14139"/>
                    <a:pt x="4751" y="14417"/>
                    <a:pt x="5018" y="14666"/>
                  </a:cubicBezTo>
                  <a:cubicBezTo>
                    <a:pt x="5275" y="14916"/>
                    <a:pt x="5558" y="15133"/>
                    <a:pt x="5854" y="15332"/>
                  </a:cubicBezTo>
                  <a:cubicBezTo>
                    <a:pt x="6434" y="15718"/>
                    <a:pt x="7087" y="15991"/>
                    <a:pt x="7758" y="16156"/>
                  </a:cubicBezTo>
                  <a:cubicBezTo>
                    <a:pt x="8296" y="16287"/>
                    <a:pt x="8852" y="16347"/>
                    <a:pt x="9406" y="16347"/>
                  </a:cubicBezTo>
                  <a:cubicBezTo>
                    <a:pt x="9571" y="16347"/>
                    <a:pt x="9735" y="16342"/>
                    <a:pt x="9899" y="16331"/>
                  </a:cubicBezTo>
                  <a:cubicBezTo>
                    <a:pt x="10206" y="16314"/>
                    <a:pt x="10520" y="16280"/>
                    <a:pt x="10826" y="16229"/>
                  </a:cubicBezTo>
                  <a:cubicBezTo>
                    <a:pt x="11139" y="16177"/>
                    <a:pt x="11456" y="16116"/>
                    <a:pt x="11763" y="16030"/>
                  </a:cubicBezTo>
                  <a:cubicBezTo>
                    <a:pt x="12070" y="15951"/>
                    <a:pt x="12372" y="15854"/>
                    <a:pt x="12667" y="15746"/>
                  </a:cubicBezTo>
                  <a:cubicBezTo>
                    <a:pt x="12962" y="15639"/>
                    <a:pt x="13258" y="15508"/>
                    <a:pt x="13542" y="15366"/>
                  </a:cubicBezTo>
                  <a:cubicBezTo>
                    <a:pt x="14093" y="15099"/>
                    <a:pt x="14611" y="14763"/>
                    <a:pt x="15076" y="14365"/>
                  </a:cubicBezTo>
                  <a:cubicBezTo>
                    <a:pt x="15309" y="14173"/>
                    <a:pt x="15525" y="13961"/>
                    <a:pt x="15724" y="13735"/>
                  </a:cubicBezTo>
                  <a:cubicBezTo>
                    <a:pt x="15923" y="13513"/>
                    <a:pt x="16099" y="13274"/>
                    <a:pt x="16258" y="13024"/>
                  </a:cubicBezTo>
                  <a:cubicBezTo>
                    <a:pt x="16565" y="12542"/>
                    <a:pt x="16793" y="12007"/>
                    <a:pt x="16917" y="11451"/>
                  </a:cubicBezTo>
                  <a:cubicBezTo>
                    <a:pt x="16974" y="11206"/>
                    <a:pt x="17008" y="10961"/>
                    <a:pt x="17025" y="10711"/>
                  </a:cubicBezTo>
                  <a:cubicBezTo>
                    <a:pt x="17031" y="10695"/>
                    <a:pt x="17031" y="10677"/>
                    <a:pt x="17031" y="10661"/>
                  </a:cubicBezTo>
                  <a:cubicBezTo>
                    <a:pt x="17082" y="10218"/>
                    <a:pt x="17076" y="9775"/>
                    <a:pt x="17031" y="9337"/>
                  </a:cubicBezTo>
                  <a:cubicBezTo>
                    <a:pt x="16991" y="8922"/>
                    <a:pt x="16906" y="8513"/>
                    <a:pt x="16798" y="8115"/>
                  </a:cubicBezTo>
                  <a:cubicBezTo>
                    <a:pt x="16696" y="7734"/>
                    <a:pt x="16560" y="7359"/>
                    <a:pt x="16395" y="7001"/>
                  </a:cubicBezTo>
                  <a:cubicBezTo>
                    <a:pt x="16065" y="6268"/>
                    <a:pt x="15621" y="5597"/>
                    <a:pt x="15070" y="5012"/>
                  </a:cubicBezTo>
                  <a:cubicBezTo>
                    <a:pt x="14604" y="4517"/>
                    <a:pt x="14065" y="4103"/>
                    <a:pt x="13463" y="3785"/>
                  </a:cubicBezTo>
                  <a:cubicBezTo>
                    <a:pt x="12912" y="3494"/>
                    <a:pt x="12309" y="3290"/>
                    <a:pt x="11695" y="3182"/>
                  </a:cubicBezTo>
                  <a:cubicBezTo>
                    <a:pt x="11315" y="3109"/>
                    <a:pt x="10929" y="3080"/>
                    <a:pt x="10536" y="3080"/>
                  </a:cubicBezTo>
                  <a:close/>
                  <a:moveTo>
                    <a:pt x="15503" y="16355"/>
                  </a:moveTo>
                  <a:cubicBezTo>
                    <a:pt x="15429" y="16360"/>
                    <a:pt x="15361" y="16394"/>
                    <a:pt x="15315" y="16445"/>
                  </a:cubicBezTo>
                  <a:cubicBezTo>
                    <a:pt x="15269" y="16496"/>
                    <a:pt x="15241" y="16570"/>
                    <a:pt x="15246" y="16638"/>
                  </a:cubicBezTo>
                  <a:cubicBezTo>
                    <a:pt x="15246" y="16717"/>
                    <a:pt x="15280" y="16769"/>
                    <a:pt x="15332" y="16825"/>
                  </a:cubicBezTo>
                  <a:cubicBezTo>
                    <a:pt x="15338" y="16832"/>
                    <a:pt x="15338" y="16832"/>
                    <a:pt x="15343" y="16837"/>
                  </a:cubicBezTo>
                  <a:cubicBezTo>
                    <a:pt x="15445" y="16962"/>
                    <a:pt x="15525" y="17105"/>
                    <a:pt x="15610" y="17247"/>
                  </a:cubicBezTo>
                  <a:cubicBezTo>
                    <a:pt x="15713" y="17417"/>
                    <a:pt x="15810" y="17593"/>
                    <a:pt x="15957" y="17729"/>
                  </a:cubicBezTo>
                  <a:cubicBezTo>
                    <a:pt x="16016" y="17782"/>
                    <a:pt x="16089" y="17808"/>
                    <a:pt x="16162" y="17808"/>
                  </a:cubicBezTo>
                  <a:cubicBezTo>
                    <a:pt x="16244" y="17808"/>
                    <a:pt x="16326" y="17775"/>
                    <a:pt x="16384" y="17712"/>
                  </a:cubicBezTo>
                  <a:cubicBezTo>
                    <a:pt x="16440" y="17650"/>
                    <a:pt x="16468" y="17575"/>
                    <a:pt x="16463" y="17496"/>
                  </a:cubicBezTo>
                  <a:lnTo>
                    <a:pt x="16452" y="17417"/>
                  </a:lnTo>
                  <a:cubicBezTo>
                    <a:pt x="16434" y="17365"/>
                    <a:pt x="16406" y="17320"/>
                    <a:pt x="16366" y="17286"/>
                  </a:cubicBezTo>
                  <a:cubicBezTo>
                    <a:pt x="16321" y="17234"/>
                    <a:pt x="16275" y="17184"/>
                    <a:pt x="16235" y="17132"/>
                  </a:cubicBezTo>
                  <a:cubicBezTo>
                    <a:pt x="16150" y="17030"/>
                    <a:pt x="16077" y="16927"/>
                    <a:pt x="16002" y="16820"/>
                  </a:cubicBezTo>
                  <a:cubicBezTo>
                    <a:pt x="15912" y="16683"/>
                    <a:pt x="15810" y="16552"/>
                    <a:pt x="15695" y="16428"/>
                  </a:cubicBezTo>
                  <a:cubicBezTo>
                    <a:pt x="15655" y="16376"/>
                    <a:pt x="15576" y="16355"/>
                    <a:pt x="15514" y="16355"/>
                  </a:cubicBezTo>
                  <a:close/>
                  <a:moveTo>
                    <a:pt x="7911" y="18320"/>
                  </a:moveTo>
                  <a:cubicBezTo>
                    <a:pt x="7826" y="18320"/>
                    <a:pt x="7746" y="18366"/>
                    <a:pt x="7701" y="18445"/>
                  </a:cubicBezTo>
                  <a:cubicBezTo>
                    <a:pt x="7604" y="18610"/>
                    <a:pt x="7536" y="18797"/>
                    <a:pt x="7473" y="18985"/>
                  </a:cubicBezTo>
                  <a:cubicBezTo>
                    <a:pt x="7410" y="19178"/>
                    <a:pt x="7360" y="19377"/>
                    <a:pt x="7320" y="19576"/>
                  </a:cubicBezTo>
                  <a:cubicBezTo>
                    <a:pt x="7297" y="19701"/>
                    <a:pt x="7371" y="19820"/>
                    <a:pt x="7496" y="19849"/>
                  </a:cubicBezTo>
                  <a:cubicBezTo>
                    <a:pt x="7513" y="19853"/>
                    <a:pt x="7529" y="19854"/>
                    <a:pt x="7546" y="19854"/>
                  </a:cubicBezTo>
                  <a:cubicBezTo>
                    <a:pt x="7649" y="19854"/>
                    <a:pt x="7749" y="19781"/>
                    <a:pt x="7769" y="19678"/>
                  </a:cubicBezTo>
                  <a:cubicBezTo>
                    <a:pt x="7803" y="19519"/>
                    <a:pt x="7848" y="19360"/>
                    <a:pt x="7905" y="19206"/>
                  </a:cubicBezTo>
                  <a:lnTo>
                    <a:pt x="8008" y="18951"/>
                  </a:lnTo>
                  <a:cubicBezTo>
                    <a:pt x="8053" y="18837"/>
                    <a:pt x="8104" y="18724"/>
                    <a:pt x="8138" y="18605"/>
                  </a:cubicBezTo>
                  <a:cubicBezTo>
                    <a:pt x="8160" y="18503"/>
                    <a:pt x="8104" y="18393"/>
                    <a:pt x="8018" y="18343"/>
                  </a:cubicBezTo>
                  <a:cubicBezTo>
                    <a:pt x="7984" y="18325"/>
                    <a:pt x="7945" y="18320"/>
                    <a:pt x="7911" y="1832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1" name="Google Shape;1891;p25"/>
          <p:cNvSpPr/>
          <p:nvPr/>
        </p:nvSpPr>
        <p:spPr>
          <a:xfrm>
            <a:off x="7284624" y="179750"/>
            <a:ext cx="802292" cy="347401"/>
          </a:xfrm>
          <a:custGeom>
            <a:avLst/>
            <a:gdLst/>
            <a:ahLst/>
            <a:cxnLst/>
            <a:rect l="l" t="t" r="r" b="b"/>
            <a:pathLst>
              <a:path w="16025" h="6939" extrusionOk="0">
                <a:moveTo>
                  <a:pt x="5791" y="1"/>
                </a:moveTo>
                <a:cubicBezTo>
                  <a:pt x="5734" y="1"/>
                  <a:pt x="5676" y="7"/>
                  <a:pt x="5620" y="13"/>
                </a:cubicBezTo>
                <a:cubicBezTo>
                  <a:pt x="5335" y="58"/>
                  <a:pt x="5091" y="212"/>
                  <a:pt x="4904" y="422"/>
                </a:cubicBezTo>
                <a:cubicBezTo>
                  <a:pt x="4831" y="507"/>
                  <a:pt x="4836" y="638"/>
                  <a:pt x="4921" y="711"/>
                </a:cubicBezTo>
                <a:cubicBezTo>
                  <a:pt x="4960" y="745"/>
                  <a:pt x="5008" y="761"/>
                  <a:pt x="5056" y="761"/>
                </a:cubicBezTo>
                <a:cubicBezTo>
                  <a:pt x="5113" y="761"/>
                  <a:pt x="5169" y="738"/>
                  <a:pt x="5206" y="695"/>
                </a:cubicBezTo>
                <a:cubicBezTo>
                  <a:pt x="5240" y="661"/>
                  <a:pt x="5267" y="627"/>
                  <a:pt x="5301" y="598"/>
                </a:cubicBezTo>
                <a:cubicBezTo>
                  <a:pt x="5348" y="558"/>
                  <a:pt x="5398" y="519"/>
                  <a:pt x="5455" y="490"/>
                </a:cubicBezTo>
                <a:cubicBezTo>
                  <a:pt x="5513" y="462"/>
                  <a:pt x="5569" y="444"/>
                  <a:pt x="5626" y="428"/>
                </a:cubicBezTo>
                <a:cubicBezTo>
                  <a:pt x="5689" y="417"/>
                  <a:pt x="5757" y="417"/>
                  <a:pt x="5825" y="417"/>
                </a:cubicBezTo>
                <a:cubicBezTo>
                  <a:pt x="5909" y="422"/>
                  <a:pt x="5995" y="438"/>
                  <a:pt x="6074" y="467"/>
                </a:cubicBezTo>
                <a:cubicBezTo>
                  <a:pt x="6188" y="507"/>
                  <a:pt x="6297" y="564"/>
                  <a:pt x="6405" y="627"/>
                </a:cubicBezTo>
                <a:cubicBezTo>
                  <a:pt x="6529" y="717"/>
                  <a:pt x="6643" y="819"/>
                  <a:pt x="6745" y="933"/>
                </a:cubicBezTo>
                <a:cubicBezTo>
                  <a:pt x="6835" y="1036"/>
                  <a:pt x="6916" y="1149"/>
                  <a:pt x="6979" y="1274"/>
                </a:cubicBezTo>
                <a:cubicBezTo>
                  <a:pt x="6995" y="1309"/>
                  <a:pt x="7006" y="1337"/>
                  <a:pt x="7024" y="1371"/>
                </a:cubicBezTo>
                <a:cubicBezTo>
                  <a:pt x="7061" y="1473"/>
                  <a:pt x="7151" y="1528"/>
                  <a:pt x="7244" y="1528"/>
                </a:cubicBezTo>
                <a:cubicBezTo>
                  <a:pt x="7307" y="1528"/>
                  <a:pt x="7371" y="1503"/>
                  <a:pt x="7422" y="1450"/>
                </a:cubicBezTo>
                <a:cubicBezTo>
                  <a:pt x="7501" y="1364"/>
                  <a:pt x="7580" y="1280"/>
                  <a:pt x="7666" y="1201"/>
                </a:cubicBezTo>
                <a:cubicBezTo>
                  <a:pt x="7785" y="1098"/>
                  <a:pt x="7910" y="1013"/>
                  <a:pt x="8052" y="939"/>
                </a:cubicBezTo>
                <a:cubicBezTo>
                  <a:pt x="8177" y="882"/>
                  <a:pt x="8301" y="837"/>
                  <a:pt x="8438" y="803"/>
                </a:cubicBezTo>
                <a:cubicBezTo>
                  <a:pt x="8549" y="780"/>
                  <a:pt x="8663" y="772"/>
                  <a:pt x="8777" y="772"/>
                </a:cubicBezTo>
                <a:cubicBezTo>
                  <a:pt x="8810" y="772"/>
                  <a:pt x="8843" y="773"/>
                  <a:pt x="8876" y="774"/>
                </a:cubicBezTo>
                <a:cubicBezTo>
                  <a:pt x="9080" y="792"/>
                  <a:pt x="9279" y="837"/>
                  <a:pt x="9473" y="899"/>
                </a:cubicBezTo>
                <a:cubicBezTo>
                  <a:pt x="9487" y="901"/>
                  <a:pt x="9501" y="903"/>
                  <a:pt x="9516" y="903"/>
                </a:cubicBezTo>
                <a:cubicBezTo>
                  <a:pt x="9541" y="903"/>
                  <a:pt x="9568" y="899"/>
                  <a:pt x="9597" y="887"/>
                </a:cubicBezTo>
                <a:cubicBezTo>
                  <a:pt x="9654" y="871"/>
                  <a:pt x="9699" y="826"/>
                  <a:pt x="9728" y="774"/>
                </a:cubicBezTo>
                <a:cubicBezTo>
                  <a:pt x="9757" y="711"/>
                  <a:pt x="9762" y="648"/>
                  <a:pt x="9740" y="587"/>
                </a:cubicBezTo>
                <a:cubicBezTo>
                  <a:pt x="9723" y="535"/>
                  <a:pt x="9678" y="473"/>
                  <a:pt x="9620" y="456"/>
                </a:cubicBezTo>
                <a:cubicBezTo>
                  <a:pt x="9399" y="376"/>
                  <a:pt x="9177" y="314"/>
                  <a:pt x="8938" y="297"/>
                </a:cubicBezTo>
                <a:cubicBezTo>
                  <a:pt x="8882" y="294"/>
                  <a:pt x="8823" y="293"/>
                  <a:pt x="8765" y="293"/>
                </a:cubicBezTo>
                <a:cubicBezTo>
                  <a:pt x="8707" y="293"/>
                  <a:pt x="8649" y="294"/>
                  <a:pt x="8592" y="297"/>
                </a:cubicBezTo>
                <a:cubicBezTo>
                  <a:pt x="8467" y="308"/>
                  <a:pt x="8348" y="331"/>
                  <a:pt x="8228" y="359"/>
                </a:cubicBezTo>
                <a:cubicBezTo>
                  <a:pt x="8007" y="417"/>
                  <a:pt x="7797" y="519"/>
                  <a:pt x="7609" y="643"/>
                </a:cubicBezTo>
                <a:cubicBezTo>
                  <a:pt x="7512" y="706"/>
                  <a:pt x="7415" y="785"/>
                  <a:pt x="7330" y="865"/>
                </a:cubicBezTo>
                <a:cubicBezTo>
                  <a:pt x="7320" y="876"/>
                  <a:pt x="7302" y="887"/>
                  <a:pt x="7291" y="899"/>
                </a:cubicBezTo>
                <a:cubicBezTo>
                  <a:pt x="7291" y="894"/>
                  <a:pt x="7285" y="887"/>
                  <a:pt x="7279" y="882"/>
                </a:cubicBezTo>
                <a:cubicBezTo>
                  <a:pt x="7205" y="774"/>
                  <a:pt x="7115" y="672"/>
                  <a:pt x="7024" y="580"/>
                </a:cubicBezTo>
                <a:cubicBezTo>
                  <a:pt x="6835" y="388"/>
                  <a:pt x="6609" y="228"/>
                  <a:pt x="6365" y="126"/>
                </a:cubicBezTo>
                <a:cubicBezTo>
                  <a:pt x="6182" y="47"/>
                  <a:pt x="5983" y="1"/>
                  <a:pt x="5791" y="1"/>
                </a:cubicBezTo>
                <a:close/>
                <a:moveTo>
                  <a:pt x="7381" y="2496"/>
                </a:moveTo>
                <a:cubicBezTo>
                  <a:pt x="7302" y="2496"/>
                  <a:pt x="7228" y="2507"/>
                  <a:pt x="7155" y="2518"/>
                </a:cubicBezTo>
                <a:cubicBezTo>
                  <a:pt x="7092" y="2530"/>
                  <a:pt x="7047" y="2547"/>
                  <a:pt x="7006" y="2592"/>
                </a:cubicBezTo>
                <a:cubicBezTo>
                  <a:pt x="6966" y="2638"/>
                  <a:pt x="6945" y="2701"/>
                  <a:pt x="6950" y="2757"/>
                </a:cubicBezTo>
                <a:cubicBezTo>
                  <a:pt x="6955" y="2814"/>
                  <a:pt x="6984" y="2865"/>
                  <a:pt x="7024" y="2905"/>
                </a:cubicBezTo>
                <a:cubicBezTo>
                  <a:pt x="7057" y="2934"/>
                  <a:pt x="7111" y="2958"/>
                  <a:pt x="7162" y="2958"/>
                </a:cubicBezTo>
                <a:cubicBezTo>
                  <a:pt x="7171" y="2958"/>
                  <a:pt x="7180" y="2958"/>
                  <a:pt x="7189" y="2956"/>
                </a:cubicBezTo>
                <a:cubicBezTo>
                  <a:pt x="7248" y="2947"/>
                  <a:pt x="7306" y="2938"/>
                  <a:pt x="7365" y="2938"/>
                </a:cubicBezTo>
                <a:cubicBezTo>
                  <a:pt x="7380" y="2938"/>
                  <a:pt x="7395" y="2938"/>
                  <a:pt x="7410" y="2940"/>
                </a:cubicBezTo>
                <a:cubicBezTo>
                  <a:pt x="7472" y="2945"/>
                  <a:pt x="7535" y="2956"/>
                  <a:pt x="7592" y="2974"/>
                </a:cubicBezTo>
                <a:cubicBezTo>
                  <a:pt x="7661" y="2995"/>
                  <a:pt x="7729" y="3030"/>
                  <a:pt x="7790" y="3069"/>
                </a:cubicBezTo>
                <a:cubicBezTo>
                  <a:pt x="7865" y="3126"/>
                  <a:pt x="7939" y="3189"/>
                  <a:pt x="8001" y="3257"/>
                </a:cubicBezTo>
                <a:cubicBezTo>
                  <a:pt x="8097" y="3376"/>
                  <a:pt x="8177" y="3496"/>
                  <a:pt x="8246" y="3632"/>
                </a:cubicBezTo>
                <a:cubicBezTo>
                  <a:pt x="8325" y="3797"/>
                  <a:pt x="8387" y="3979"/>
                  <a:pt x="8432" y="4160"/>
                </a:cubicBezTo>
                <a:cubicBezTo>
                  <a:pt x="8438" y="4183"/>
                  <a:pt x="8438" y="4206"/>
                  <a:pt x="8445" y="4228"/>
                </a:cubicBezTo>
                <a:cubicBezTo>
                  <a:pt x="8461" y="4354"/>
                  <a:pt x="8540" y="4456"/>
                  <a:pt x="8666" y="4479"/>
                </a:cubicBezTo>
                <a:cubicBezTo>
                  <a:pt x="8685" y="4483"/>
                  <a:pt x="8704" y="4485"/>
                  <a:pt x="8723" y="4485"/>
                </a:cubicBezTo>
                <a:cubicBezTo>
                  <a:pt x="8753" y="4485"/>
                  <a:pt x="8782" y="4481"/>
                  <a:pt x="8813" y="4474"/>
                </a:cubicBezTo>
                <a:lnTo>
                  <a:pt x="8876" y="4440"/>
                </a:lnTo>
                <a:cubicBezTo>
                  <a:pt x="8915" y="4411"/>
                  <a:pt x="8949" y="4377"/>
                  <a:pt x="8967" y="4331"/>
                </a:cubicBezTo>
                <a:cubicBezTo>
                  <a:pt x="8990" y="4296"/>
                  <a:pt x="9012" y="4262"/>
                  <a:pt x="9035" y="4228"/>
                </a:cubicBezTo>
                <a:cubicBezTo>
                  <a:pt x="9161" y="4047"/>
                  <a:pt x="9308" y="3887"/>
                  <a:pt x="9473" y="3740"/>
                </a:cubicBezTo>
                <a:cubicBezTo>
                  <a:pt x="9631" y="3598"/>
                  <a:pt x="9814" y="3473"/>
                  <a:pt x="10001" y="3376"/>
                </a:cubicBezTo>
                <a:cubicBezTo>
                  <a:pt x="10143" y="3308"/>
                  <a:pt x="10286" y="3252"/>
                  <a:pt x="10438" y="3218"/>
                </a:cubicBezTo>
                <a:cubicBezTo>
                  <a:pt x="10541" y="3195"/>
                  <a:pt x="10649" y="3189"/>
                  <a:pt x="10751" y="3189"/>
                </a:cubicBezTo>
                <a:cubicBezTo>
                  <a:pt x="10837" y="3200"/>
                  <a:pt x="10921" y="3218"/>
                  <a:pt x="11002" y="3240"/>
                </a:cubicBezTo>
                <a:cubicBezTo>
                  <a:pt x="11120" y="3286"/>
                  <a:pt x="11228" y="3349"/>
                  <a:pt x="11336" y="3417"/>
                </a:cubicBezTo>
                <a:cubicBezTo>
                  <a:pt x="11364" y="3430"/>
                  <a:pt x="11397" y="3440"/>
                  <a:pt x="11429" y="3440"/>
                </a:cubicBezTo>
                <a:cubicBezTo>
                  <a:pt x="11436" y="3440"/>
                  <a:pt x="11443" y="3440"/>
                  <a:pt x="11450" y="3439"/>
                </a:cubicBezTo>
                <a:cubicBezTo>
                  <a:pt x="11506" y="3433"/>
                  <a:pt x="11558" y="3410"/>
                  <a:pt x="11598" y="3365"/>
                </a:cubicBezTo>
                <a:cubicBezTo>
                  <a:pt x="11626" y="3336"/>
                  <a:pt x="11643" y="3302"/>
                  <a:pt x="11650" y="3263"/>
                </a:cubicBezTo>
                <a:cubicBezTo>
                  <a:pt x="11660" y="3212"/>
                  <a:pt x="11650" y="3137"/>
                  <a:pt x="11615" y="3098"/>
                </a:cubicBezTo>
                <a:cubicBezTo>
                  <a:pt x="11564" y="3035"/>
                  <a:pt x="11513" y="2979"/>
                  <a:pt x="11450" y="2927"/>
                </a:cubicBezTo>
                <a:cubicBezTo>
                  <a:pt x="11382" y="2877"/>
                  <a:pt x="11302" y="2830"/>
                  <a:pt x="11228" y="2791"/>
                </a:cubicBezTo>
                <a:cubicBezTo>
                  <a:pt x="11092" y="2723"/>
                  <a:pt x="10944" y="2683"/>
                  <a:pt x="10797" y="2667"/>
                </a:cubicBezTo>
                <a:cubicBezTo>
                  <a:pt x="10734" y="2659"/>
                  <a:pt x="10671" y="2655"/>
                  <a:pt x="10609" y="2655"/>
                </a:cubicBezTo>
                <a:cubicBezTo>
                  <a:pt x="10352" y="2655"/>
                  <a:pt x="10097" y="2719"/>
                  <a:pt x="9859" y="2820"/>
                </a:cubicBezTo>
                <a:cubicBezTo>
                  <a:pt x="9712" y="2882"/>
                  <a:pt x="9563" y="2961"/>
                  <a:pt x="9433" y="3053"/>
                </a:cubicBezTo>
                <a:cubicBezTo>
                  <a:pt x="9285" y="3150"/>
                  <a:pt x="9148" y="3263"/>
                  <a:pt x="9024" y="3376"/>
                </a:cubicBezTo>
                <a:cubicBezTo>
                  <a:pt x="8944" y="3451"/>
                  <a:pt x="8870" y="3525"/>
                  <a:pt x="8802" y="3604"/>
                </a:cubicBezTo>
                <a:lnTo>
                  <a:pt x="8752" y="3501"/>
                </a:lnTo>
                <a:cubicBezTo>
                  <a:pt x="8649" y="3297"/>
                  <a:pt x="8513" y="3115"/>
                  <a:pt x="8359" y="2950"/>
                </a:cubicBezTo>
                <a:cubicBezTo>
                  <a:pt x="8211" y="2796"/>
                  <a:pt x="8029" y="2667"/>
                  <a:pt x="7831" y="2586"/>
                </a:cubicBezTo>
                <a:cubicBezTo>
                  <a:pt x="7682" y="2530"/>
                  <a:pt x="7535" y="2496"/>
                  <a:pt x="7381" y="2496"/>
                </a:cubicBezTo>
                <a:close/>
                <a:moveTo>
                  <a:pt x="716" y="3677"/>
                </a:moveTo>
                <a:cubicBezTo>
                  <a:pt x="546" y="3677"/>
                  <a:pt x="375" y="3711"/>
                  <a:pt x="216" y="3774"/>
                </a:cubicBezTo>
                <a:cubicBezTo>
                  <a:pt x="79" y="3826"/>
                  <a:pt x="0" y="3973"/>
                  <a:pt x="51" y="4115"/>
                </a:cubicBezTo>
                <a:cubicBezTo>
                  <a:pt x="88" y="4219"/>
                  <a:pt x="194" y="4290"/>
                  <a:pt x="305" y="4290"/>
                </a:cubicBezTo>
                <a:cubicBezTo>
                  <a:pt x="334" y="4290"/>
                  <a:pt x="363" y="4285"/>
                  <a:pt x="392" y="4275"/>
                </a:cubicBezTo>
                <a:cubicBezTo>
                  <a:pt x="444" y="4257"/>
                  <a:pt x="494" y="4241"/>
                  <a:pt x="551" y="4223"/>
                </a:cubicBezTo>
                <a:cubicBezTo>
                  <a:pt x="614" y="4217"/>
                  <a:pt x="677" y="4212"/>
                  <a:pt x="739" y="4212"/>
                </a:cubicBezTo>
                <a:cubicBezTo>
                  <a:pt x="790" y="4217"/>
                  <a:pt x="842" y="4228"/>
                  <a:pt x="892" y="4241"/>
                </a:cubicBezTo>
                <a:cubicBezTo>
                  <a:pt x="960" y="4262"/>
                  <a:pt x="1023" y="4296"/>
                  <a:pt x="1080" y="4331"/>
                </a:cubicBezTo>
                <a:cubicBezTo>
                  <a:pt x="1160" y="4388"/>
                  <a:pt x="1228" y="4451"/>
                  <a:pt x="1290" y="4519"/>
                </a:cubicBezTo>
                <a:cubicBezTo>
                  <a:pt x="1380" y="4632"/>
                  <a:pt x="1466" y="4757"/>
                  <a:pt x="1535" y="4888"/>
                </a:cubicBezTo>
                <a:cubicBezTo>
                  <a:pt x="1563" y="4944"/>
                  <a:pt x="1585" y="5007"/>
                  <a:pt x="1614" y="5070"/>
                </a:cubicBezTo>
                <a:cubicBezTo>
                  <a:pt x="1648" y="5167"/>
                  <a:pt x="1728" y="5240"/>
                  <a:pt x="1836" y="5258"/>
                </a:cubicBezTo>
                <a:cubicBezTo>
                  <a:pt x="1854" y="5262"/>
                  <a:pt x="1873" y="5264"/>
                  <a:pt x="1893" y="5264"/>
                </a:cubicBezTo>
                <a:cubicBezTo>
                  <a:pt x="1973" y="5264"/>
                  <a:pt x="2064" y="5230"/>
                  <a:pt x="2114" y="5167"/>
                </a:cubicBezTo>
                <a:cubicBezTo>
                  <a:pt x="2199" y="5047"/>
                  <a:pt x="2290" y="4933"/>
                  <a:pt x="2398" y="4826"/>
                </a:cubicBezTo>
                <a:cubicBezTo>
                  <a:pt x="2489" y="4752"/>
                  <a:pt x="2586" y="4684"/>
                  <a:pt x="2694" y="4627"/>
                </a:cubicBezTo>
                <a:cubicBezTo>
                  <a:pt x="2796" y="4582"/>
                  <a:pt x="2904" y="4542"/>
                  <a:pt x="3017" y="4513"/>
                </a:cubicBezTo>
                <a:cubicBezTo>
                  <a:pt x="3092" y="4503"/>
                  <a:pt x="3170" y="4494"/>
                  <a:pt x="3246" y="4494"/>
                </a:cubicBezTo>
                <a:cubicBezTo>
                  <a:pt x="3263" y="4494"/>
                  <a:pt x="3280" y="4495"/>
                  <a:pt x="3297" y="4496"/>
                </a:cubicBezTo>
                <a:cubicBezTo>
                  <a:pt x="3387" y="4501"/>
                  <a:pt x="3478" y="4519"/>
                  <a:pt x="3562" y="4547"/>
                </a:cubicBezTo>
                <a:cubicBezTo>
                  <a:pt x="3654" y="4582"/>
                  <a:pt x="3745" y="4627"/>
                  <a:pt x="3830" y="4678"/>
                </a:cubicBezTo>
                <a:cubicBezTo>
                  <a:pt x="3865" y="4699"/>
                  <a:pt x="3906" y="4708"/>
                  <a:pt x="3946" y="4708"/>
                </a:cubicBezTo>
                <a:cubicBezTo>
                  <a:pt x="4028" y="4708"/>
                  <a:pt x="4112" y="4670"/>
                  <a:pt x="4165" y="4610"/>
                </a:cubicBezTo>
                <a:cubicBezTo>
                  <a:pt x="4262" y="4501"/>
                  <a:pt x="4257" y="4314"/>
                  <a:pt x="4137" y="4217"/>
                </a:cubicBezTo>
                <a:cubicBezTo>
                  <a:pt x="3950" y="4058"/>
                  <a:pt x="3722" y="3950"/>
                  <a:pt x="3478" y="3911"/>
                </a:cubicBezTo>
                <a:cubicBezTo>
                  <a:pt x="3394" y="3895"/>
                  <a:pt x="3311" y="3888"/>
                  <a:pt x="3227" y="3888"/>
                </a:cubicBezTo>
                <a:cubicBezTo>
                  <a:pt x="3067" y="3888"/>
                  <a:pt x="2908" y="3913"/>
                  <a:pt x="2751" y="3950"/>
                </a:cubicBezTo>
                <a:cubicBezTo>
                  <a:pt x="2649" y="3979"/>
                  <a:pt x="2546" y="4024"/>
                  <a:pt x="2450" y="4070"/>
                </a:cubicBezTo>
                <a:cubicBezTo>
                  <a:pt x="2335" y="4126"/>
                  <a:pt x="2233" y="4183"/>
                  <a:pt x="2131" y="4257"/>
                </a:cubicBezTo>
                <a:cubicBezTo>
                  <a:pt x="2057" y="4314"/>
                  <a:pt x="1989" y="4371"/>
                  <a:pt x="1926" y="4433"/>
                </a:cubicBezTo>
                <a:cubicBezTo>
                  <a:pt x="1904" y="4406"/>
                  <a:pt x="1886" y="4377"/>
                  <a:pt x="1865" y="4348"/>
                </a:cubicBezTo>
                <a:cubicBezTo>
                  <a:pt x="1745" y="4183"/>
                  <a:pt x="1603" y="4031"/>
                  <a:pt x="1432" y="3911"/>
                </a:cubicBezTo>
                <a:cubicBezTo>
                  <a:pt x="1267" y="3797"/>
                  <a:pt x="1086" y="3717"/>
                  <a:pt x="887" y="3690"/>
                </a:cubicBezTo>
                <a:cubicBezTo>
                  <a:pt x="829" y="3683"/>
                  <a:pt x="774" y="3677"/>
                  <a:pt x="716" y="3677"/>
                </a:cubicBezTo>
                <a:close/>
                <a:moveTo>
                  <a:pt x="12387" y="4734"/>
                </a:moveTo>
                <a:cubicBezTo>
                  <a:pt x="12285" y="4734"/>
                  <a:pt x="12188" y="4747"/>
                  <a:pt x="12086" y="4768"/>
                </a:cubicBezTo>
                <a:cubicBezTo>
                  <a:pt x="12035" y="4781"/>
                  <a:pt x="11990" y="4831"/>
                  <a:pt x="11967" y="4876"/>
                </a:cubicBezTo>
                <a:cubicBezTo>
                  <a:pt x="11939" y="4928"/>
                  <a:pt x="11939" y="4991"/>
                  <a:pt x="11956" y="5041"/>
                </a:cubicBezTo>
                <a:cubicBezTo>
                  <a:pt x="11973" y="5093"/>
                  <a:pt x="12012" y="5138"/>
                  <a:pt x="12064" y="5161"/>
                </a:cubicBezTo>
                <a:cubicBezTo>
                  <a:pt x="12095" y="5178"/>
                  <a:pt x="12124" y="5185"/>
                  <a:pt x="12153" y="5185"/>
                </a:cubicBezTo>
                <a:cubicBezTo>
                  <a:pt x="12172" y="5185"/>
                  <a:pt x="12191" y="5182"/>
                  <a:pt x="12211" y="5177"/>
                </a:cubicBezTo>
                <a:lnTo>
                  <a:pt x="12200" y="5177"/>
                </a:lnTo>
                <a:cubicBezTo>
                  <a:pt x="12269" y="5167"/>
                  <a:pt x="12337" y="5161"/>
                  <a:pt x="12405" y="5161"/>
                </a:cubicBezTo>
                <a:cubicBezTo>
                  <a:pt x="12461" y="5167"/>
                  <a:pt x="12518" y="5177"/>
                  <a:pt x="12570" y="5195"/>
                </a:cubicBezTo>
                <a:cubicBezTo>
                  <a:pt x="12626" y="5217"/>
                  <a:pt x="12683" y="5246"/>
                  <a:pt x="12734" y="5274"/>
                </a:cubicBezTo>
                <a:cubicBezTo>
                  <a:pt x="12796" y="5319"/>
                  <a:pt x="12854" y="5377"/>
                  <a:pt x="12904" y="5428"/>
                </a:cubicBezTo>
                <a:cubicBezTo>
                  <a:pt x="12990" y="5531"/>
                  <a:pt x="13058" y="5638"/>
                  <a:pt x="13121" y="5757"/>
                </a:cubicBezTo>
                <a:cubicBezTo>
                  <a:pt x="13211" y="5940"/>
                  <a:pt x="13279" y="6138"/>
                  <a:pt x="13326" y="6337"/>
                </a:cubicBezTo>
                <a:cubicBezTo>
                  <a:pt x="13347" y="6457"/>
                  <a:pt x="13365" y="6581"/>
                  <a:pt x="13365" y="6701"/>
                </a:cubicBezTo>
                <a:cubicBezTo>
                  <a:pt x="13365" y="6792"/>
                  <a:pt x="13433" y="6871"/>
                  <a:pt x="13507" y="6911"/>
                </a:cubicBezTo>
                <a:cubicBezTo>
                  <a:pt x="13543" y="6929"/>
                  <a:pt x="13583" y="6938"/>
                  <a:pt x="13623" y="6938"/>
                </a:cubicBezTo>
                <a:cubicBezTo>
                  <a:pt x="13694" y="6938"/>
                  <a:pt x="13764" y="6909"/>
                  <a:pt x="13808" y="6854"/>
                </a:cubicBezTo>
                <a:cubicBezTo>
                  <a:pt x="13859" y="6798"/>
                  <a:pt x="13905" y="6740"/>
                  <a:pt x="13950" y="6683"/>
                </a:cubicBezTo>
                <a:cubicBezTo>
                  <a:pt x="13995" y="6633"/>
                  <a:pt x="14047" y="6581"/>
                  <a:pt x="14097" y="6536"/>
                </a:cubicBezTo>
                <a:cubicBezTo>
                  <a:pt x="14200" y="6451"/>
                  <a:pt x="14314" y="6371"/>
                  <a:pt x="14433" y="6308"/>
                </a:cubicBezTo>
                <a:cubicBezTo>
                  <a:pt x="14535" y="6258"/>
                  <a:pt x="14643" y="6223"/>
                  <a:pt x="14757" y="6195"/>
                </a:cubicBezTo>
                <a:cubicBezTo>
                  <a:pt x="14852" y="6181"/>
                  <a:pt x="14947" y="6170"/>
                  <a:pt x="15042" y="6170"/>
                </a:cubicBezTo>
                <a:cubicBezTo>
                  <a:pt x="15061" y="6170"/>
                  <a:pt x="15080" y="6171"/>
                  <a:pt x="15098" y="6172"/>
                </a:cubicBezTo>
                <a:cubicBezTo>
                  <a:pt x="15229" y="6184"/>
                  <a:pt x="15359" y="6206"/>
                  <a:pt x="15490" y="6247"/>
                </a:cubicBezTo>
                <a:cubicBezTo>
                  <a:pt x="15536" y="6263"/>
                  <a:pt x="15581" y="6281"/>
                  <a:pt x="15626" y="6297"/>
                </a:cubicBezTo>
                <a:cubicBezTo>
                  <a:pt x="15666" y="6315"/>
                  <a:pt x="15706" y="6326"/>
                  <a:pt x="15747" y="6326"/>
                </a:cubicBezTo>
                <a:cubicBezTo>
                  <a:pt x="15771" y="6326"/>
                  <a:pt x="15795" y="6323"/>
                  <a:pt x="15820" y="6315"/>
                </a:cubicBezTo>
                <a:cubicBezTo>
                  <a:pt x="15883" y="6292"/>
                  <a:pt x="15933" y="6247"/>
                  <a:pt x="15962" y="6184"/>
                </a:cubicBezTo>
                <a:cubicBezTo>
                  <a:pt x="16024" y="6064"/>
                  <a:pt x="15967" y="5911"/>
                  <a:pt x="15849" y="5848"/>
                </a:cubicBezTo>
                <a:cubicBezTo>
                  <a:pt x="15644" y="5746"/>
                  <a:pt x="15416" y="5673"/>
                  <a:pt x="15183" y="5655"/>
                </a:cubicBezTo>
                <a:cubicBezTo>
                  <a:pt x="15124" y="5649"/>
                  <a:pt x="15066" y="5647"/>
                  <a:pt x="15009" y="5647"/>
                </a:cubicBezTo>
                <a:cubicBezTo>
                  <a:pt x="14838" y="5647"/>
                  <a:pt x="14671" y="5671"/>
                  <a:pt x="14501" y="5718"/>
                </a:cubicBezTo>
                <a:cubicBezTo>
                  <a:pt x="14291" y="5775"/>
                  <a:pt x="14087" y="5883"/>
                  <a:pt x="13916" y="6013"/>
                </a:cubicBezTo>
                <a:cubicBezTo>
                  <a:pt x="13859" y="6053"/>
                  <a:pt x="13808" y="6093"/>
                  <a:pt x="13763" y="6132"/>
                </a:cubicBezTo>
                <a:cubicBezTo>
                  <a:pt x="13751" y="6087"/>
                  <a:pt x="13735" y="6042"/>
                  <a:pt x="13717" y="5990"/>
                </a:cubicBezTo>
                <a:cubicBezTo>
                  <a:pt x="13638" y="5757"/>
                  <a:pt x="13530" y="5518"/>
                  <a:pt x="13381" y="5314"/>
                </a:cubicBezTo>
                <a:cubicBezTo>
                  <a:pt x="13245" y="5122"/>
                  <a:pt x="13069" y="4951"/>
                  <a:pt x="12854" y="4842"/>
                </a:cubicBezTo>
                <a:cubicBezTo>
                  <a:pt x="12751" y="4792"/>
                  <a:pt x="12631" y="4757"/>
                  <a:pt x="12518" y="4740"/>
                </a:cubicBezTo>
                <a:cubicBezTo>
                  <a:pt x="12473" y="4734"/>
                  <a:pt x="12434" y="4734"/>
                  <a:pt x="12387" y="4734"/>
                </a:cubicBezTo>
                <a:close/>
              </a:path>
            </a:pathLst>
          </a:custGeom>
          <a:solidFill>
            <a:srgbClr val="16161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2" name="Google Shape;1892;p25"/>
          <p:cNvGrpSpPr/>
          <p:nvPr/>
        </p:nvGrpSpPr>
        <p:grpSpPr>
          <a:xfrm flipH="1">
            <a:off x="-1424225" y="4602610"/>
            <a:ext cx="11901687" cy="1362260"/>
            <a:chOff x="0" y="4694675"/>
            <a:chExt cx="10045313" cy="1149780"/>
          </a:xfrm>
        </p:grpSpPr>
        <p:sp>
          <p:nvSpPr>
            <p:cNvPr id="1893" name="Google Shape;1893;p25"/>
            <p:cNvSpPr/>
            <p:nvPr/>
          </p:nvSpPr>
          <p:spPr>
            <a:xfrm>
              <a:off x="186" y="4703455"/>
              <a:ext cx="10045127" cy="1141000"/>
            </a:xfrm>
            <a:custGeom>
              <a:avLst/>
              <a:gdLst/>
              <a:ahLst/>
              <a:cxnLst/>
              <a:rect l="l" t="t" r="r" b="b"/>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lt2"/>
            </a:solidFill>
            <a:ln w="9525" cap="flat" cmpd="sng">
              <a:solidFill>
                <a:schemeClr val="lt2"/>
              </a:solidFill>
              <a:prstDash val="solid"/>
              <a:round/>
              <a:headEnd type="none" w="med" len="med"/>
              <a:tailEnd type="none" w="med" len="med"/>
            </a:ln>
          </p:spPr>
        </p:sp>
        <p:sp>
          <p:nvSpPr>
            <p:cNvPr id="1894" name="Google Shape;1894;p25"/>
            <p:cNvSpPr/>
            <p:nvPr/>
          </p:nvSpPr>
          <p:spPr>
            <a:xfrm>
              <a:off x="0" y="4694675"/>
              <a:ext cx="9189647" cy="303050"/>
            </a:xfrm>
            <a:custGeom>
              <a:avLst/>
              <a:gdLst/>
              <a:ahLst/>
              <a:cxnLst/>
              <a:rect l="l" t="t" r="r" b="b"/>
              <a:pathLst>
                <a:path w="162937" h="12122" extrusionOk="0">
                  <a:moveTo>
                    <a:pt x="162937" y="7244"/>
                  </a:moveTo>
                  <a:cubicBezTo>
                    <a:pt x="150830" y="6049"/>
                    <a:pt x="115983" y="-522"/>
                    <a:pt x="90295" y="75"/>
                  </a:cubicBezTo>
                  <a:cubicBezTo>
                    <a:pt x="64607" y="672"/>
                    <a:pt x="23547" y="8837"/>
                    <a:pt x="8811" y="10828"/>
                  </a:cubicBezTo>
                  <a:cubicBezTo>
                    <a:pt x="-5924" y="12819"/>
                    <a:pt x="3037" y="11824"/>
                    <a:pt x="1882" y="12023"/>
                  </a:cubicBezTo>
                </a:path>
              </a:pathLst>
            </a:custGeom>
            <a:noFill/>
            <a:ln w="9525" cap="flat" cmpd="sng">
              <a:solidFill>
                <a:schemeClr val="dk1"/>
              </a:solidFill>
              <a:prstDash val="solid"/>
              <a:round/>
              <a:headEnd type="none" w="med" len="med"/>
              <a:tailEnd type="none" w="med" len="med"/>
            </a:ln>
          </p:spPr>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
  <p:cSld name="BLANK_1_1_1_1_1_1_1_1">
    <p:spTree>
      <p:nvGrpSpPr>
        <p:cNvPr id="1" name="Shape 2657"/>
        <p:cNvGrpSpPr/>
        <p:nvPr/>
      </p:nvGrpSpPr>
      <p:grpSpPr>
        <a:xfrm>
          <a:off x="0" y="0"/>
          <a:ext cx="0" cy="0"/>
          <a:chOff x="0" y="0"/>
          <a:chExt cx="0" cy="0"/>
        </a:xfrm>
      </p:grpSpPr>
      <p:grpSp>
        <p:nvGrpSpPr>
          <p:cNvPr id="2658" name="Google Shape;2658;p30"/>
          <p:cNvGrpSpPr/>
          <p:nvPr/>
        </p:nvGrpSpPr>
        <p:grpSpPr>
          <a:xfrm>
            <a:off x="236400" y="175175"/>
            <a:ext cx="1571700" cy="594799"/>
            <a:chOff x="236400" y="175175"/>
            <a:chExt cx="1571700" cy="594799"/>
          </a:xfrm>
        </p:grpSpPr>
        <p:sp>
          <p:nvSpPr>
            <p:cNvPr id="2659" name="Google Shape;2659;p30"/>
            <p:cNvSpPr/>
            <p:nvPr/>
          </p:nvSpPr>
          <p:spPr>
            <a:xfrm>
              <a:off x="236400" y="175175"/>
              <a:ext cx="719358" cy="348195"/>
            </a:xfrm>
            <a:custGeom>
              <a:avLst/>
              <a:gdLst/>
              <a:ahLst/>
              <a:cxnLst/>
              <a:rect l="l" t="t" r="r" b="b"/>
              <a:pathLst>
                <a:path w="22957" h="11112" extrusionOk="0">
                  <a:moveTo>
                    <a:pt x="10580" y="375"/>
                  </a:moveTo>
                  <a:cubicBezTo>
                    <a:pt x="10792" y="375"/>
                    <a:pt x="10984" y="386"/>
                    <a:pt x="11177" y="410"/>
                  </a:cubicBezTo>
                  <a:cubicBezTo>
                    <a:pt x="11542" y="461"/>
                    <a:pt x="11893" y="557"/>
                    <a:pt x="12211" y="688"/>
                  </a:cubicBezTo>
                  <a:cubicBezTo>
                    <a:pt x="12478" y="808"/>
                    <a:pt x="12717" y="944"/>
                    <a:pt x="12927" y="1109"/>
                  </a:cubicBezTo>
                  <a:cubicBezTo>
                    <a:pt x="13092" y="1233"/>
                    <a:pt x="13234" y="1382"/>
                    <a:pt x="13359" y="1535"/>
                  </a:cubicBezTo>
                  <a:cubicBezTo>
                    <a:pt x="13478" y="1694"/>
                    <a:pt x="13587" y="1886"/>
                    <a:pt x="13690" y="2120"/>
                  </a:cubicBezTo>
                  <a:cubicBezTo>
                    <a:pt x="13695" y="2137"/>
                    <a:pt x="13706" y="2154"/>
                    <a:pt x="13711" y="2171"/>
                  </a:cubicBezTo>
                  <a:lnTo>
                    <a:pt x="13717" y="2188"/>
                  </a:lnTo>
                  <a:cubicBezTo>
                    <a:pt x="13735" y="2240"/>
                    <a:pt x="13751" y="2285"/>
                    <a:pt x="13774" y="2324"/>
                  </a:cubicBezTo>
                  <a:cubicBezTo>
                    <a:pt x="13797" y="2376"/>
                    <a:pt x="13848" y="2392"/>
                    <a:pt x="13894" y="2392"/>
                  </a:cubicBezTo>
                  <a:lnTo>
                    <a:pt x="13928" y="2392"/>
                  </a:lnTo>
                  <a:cubicBezTo>
                    <a:pt x="13962" y="2382"/>
                    <a:pt x="13996" y="2358"/>
                    <a:pt x="14013" y="2324"/>
                  </a:cubicBezTo>
                  <a:cubicBezTo>
                    <a:pt x="14030" y="2290"/>
                    <a:pt x="14030" y="2256"/>
                    <a:pt x="14024" y="2216"/>
                  </a:cubicBezTo>
                  <a:cubicBezTo>
                    <a:pt x="14018" y="2171"/>
                    <a:pt x="14013" y="2132"/>
                    <a:pt x="14007" y="2091"/>
                  </a:cubicBezTo>
                  <a:cubicBezTo>
                    <a:pt x="14030" y="2080"/>
                    <a:pt x="14052" y="2069"/>
                    <a:pt x="14075" y="2057"/>
                  </a:cubicBezTo>
                  <a:cubicBezTo>
                    <a:pt x="14365" y="1938"/>
                    <a:pt x="14695" y="1852"/>
                    <a:pt x="15053" y="1802"/>
                  </a:cubicBezTo>
                  <a:cubicBezTo>
                    <a:pt x="15263" y="1779"/>
                    <a:pt x="15473" y="1762"/>
                    <a:pt x="15678" y="1762"/>
                  </a:cubicBezTo>
                  <a:cubicBezTo>
                    <a:pt x="15888" y="1762"/>
                    <a:pt x="16092" y="1773"/>
                    <a:pt x="16297" y="1802"/>
                  </a:cubicBezTo>
                  <a:cubicBezTo>
                    <a:pt x="16667" y="1852"/>
                    <a:pt x="17008" y="1944"/>
                    <a:pt x="17314" y="2069"/>
                  </a:cubicBezTo>
                  <a:cubicBezTo>
                    <a:pt x="17542" y="2166"/>
                    <a:pt x="17752" y="2285"/>
                    <a:pt x="17934" y="2427"/>
                  </a:cubicBezTo>
                  <a:cubicBezTo>
                    <a:pt x="18070" y="2534"/>
                    <a:pt x="18195" y="2660"/>
                    <a:pt x="18298" y="2791"/>
                  </a:cubicBezTo>
                  <a:cubicBezTo>
                    <a:pt x="18400" y="2922"/>
                    <a:pt x="18484" y="3069"/>
                    <a:pt x="18553" y="3228"/>
                  </a:cubicBezTo>
                  <a:cubicBezTo>
                    <a:pt x="18599" y="3331"/>
                    <a:pt x="18633" y="3433"/>
                    <a:pt x="18655" y="3535"/>
                  </a:cubicBezTo>
                  <a:cubicBezTo>
                    <a:pt x="18689" y="3648"/>
                    <a:pt x="18707" y="3762"/>
                    <a:pt x="18718" y="3864"/>
                  </a:cubicBezTo>
                  <a:lnTo>
                    <a:pt x="18723" y="3876"/>
                  </a:lnTo>
                  <a:cubicBezTo>
                    <a:pt x="18735" y="3961"/>
                    <a:pt x="18741" y="4041"/>
                    <a:pt x="18746" y="4120"/>
                  </a:cubicBezTo>
                  <a:cubicBezTo>
                    <a:pt x="18746" y="4178"/>
                    <a:pt x="18786" y="4223"/>
                    <a:pt x="18838" y="4239"/>
                  </a:cubicBezTo>
                  <a:cubicBezTo>
                    <a:pt x="18849" y="4246"/>
                    <a:pt x="18859" y="4246"/>
                    <a:pt x="18872" y="4246"/>
                  </a:cubicBezTo>
                  <a:cubicBezTo>
                    <a:pt x="18894" y="4246"/>
                    <a:pt x="18917" y="4239"/>
                    <a:pt x="18933" y="4228"/>
                  </a:cubicBezTo>
                  <a:cubicBezTo>
                    <a:pt x="18962" y="4212"/>
                    <a:pt x="18990" y="4183"/>
                    <a:pt x="18990" y="4154"/>
                  </a:cubicBezTo>
                  <a:lnTo>
                    <a:pt x="19001" y="4097"/>
                  </a:lnTo>
                  <a:cubicBezTo>
                    <a:pt x="19008" y="4034"/>
                    <a:pt x="19019" y="3973"/>
                    <a:pt x="19025" y="3910"/>
                  </a:cubicBezTo>
                  <a:cubicBezTo>
                    <a:pt x="19030" y="3858"/>
                    <a:pt x="19030" y="3808"/>
                    <a:pt x="19030" y="3756"/>
                  </a:cubicBezTo>
                  <a:lnTo>
                    <a:pt x="19035" y="3756"/>
                  </a:lnTo>
                  <a:cubicBezTo>
                    <a:pt x="19087" y="3728"/>
                    <a:pt x="19145" y="3700"/>
                    <a:pt x="19195" y="3677"/>
                  </a:cubicBezTo>
                  <a:cubicBezTo>
                    <a:pt x="19383" y="3598"/>
                    <a:pt x="19581" y="3546"/>
                    <a:pt x="19780" y="3518"/>
                  </a:cubicBezTo>
                  <a:cubicBezTo>
                    <a:pt x="19871" y="3507"/>
                    <a:pt x="19963" y="3501"/>
                    <a:pt x="20053" y="3501"/>
                  </a:cubicBezTo>
                  <a:cubicBezTo>
                    <a:pt x="20150" y="3501"/>
                    <a:pt x="20246" y="3507"/>
                    <a:pt x="20338" y="3518"/>
                  </a:cubicBezTo>
                  <a:lnTo>
                    <a:pt x="20349" y="3518"/>
                  </a:lnTo>
                  <a:cubicBezTo>
                    <a:pt x="20564" y="3552"/>
                    <a:pt x="20769" y="3609"/>
                    <a:pt x="20962" y="3693"/>
                  </a:cubicBezTo>
                  <a:lnTo>
                    <a:pt x="20979" y="3693"/>
                  </a:lnTo>
                  <a:cubicBezTo>
                    <a:pt x="21178" y="3785"/>
                    <a:pt x="21377" y="3905"/>
                    <a:pt x="21565" y="4041"/>
                  </a:cubicBezTo>
                  <a:cubicBezTo>
                    <a:pt x="21770" y="4199"/>
                    <a:pt x="21951" y="4382"/>
                    <a:pt x="22111" y="4587"/>
                  </a:cubicBezTo>
                  <a:cubicBezTo>
                    <a:pt x="22258" y="4784"/>
                    <a:pt x="22389" y="5001"/>
                    <a:pt x="22479" y="5222"/>
                  </a:cubicBezTo>
                  <a:cubicBezTo>
                    <a:pt x="22565" y="5427"/>
                    <a:pt x="22628" y="5644"/>
                    <a:pt x="22656" y="5854"/>
                  </a:cubicBezTo>
                  <a:cubicBezTo>
                    <a:pt x="22678" y="6035"/>
                    <a:pt x="22678" y="6211"/>
                    <a:pt x="22656" y="6399"/>
                  </a:cubicBezTo>
                  <a:cubicBezTo>
                    <a:pt x="22633" y="6575"/>
                    <a:pt x="22581" y="6751"/>
                    <a:pt x="22513" y="6916"/>
                  </a:cubicBezTo>
                  <a:cubicBezTo>
                    <a:pt x="22445" y="7076"/>
                    <a:pt x="22355" y="7228"/>
                    <a:pt x="22247" y="7370"/>
                  </a:cubicBezTo>
                  <a:cubicBezTo>
                    <a:pt x="22122" y="7524"/>
                    <a:pt x="21974" y="7672"/>
                    <a:pt x="21804" y="7808"/>
                  </a:cubicBezTo>
                  <a:cubicBezTo>
                    <a:pt x="21592" y="7967"/>
                    <a:pt x="21354" y="8104"/>
                    <a:pt x="21093" y="8222"/>
                  </a:cubicBezTo>
                  <a:cubicBezTo>
                    <a:pt x="20792" y="8342"/>
                    <a:pt x="20480" y="8432"/>
                    <a:pt x="20155" y="8479"/>
                  </a:cubicBezTo>
                  <a:cubicBezTo>
                    <a:pt x="20002" y="8501"/>
                    <a:pt x="19848" y="8507"/>
                    <a:pt x="19701" y="8507"/>
                  </a:cubicBezTo>
                  <a:cubicBezTo>
                    <a:pt x="19565" y="8507"/>
                    <a:pt x="19428" y="8501"/>
                    <a:pt x="19303" y="8484"/>
                  </a:cubicBezTo>
                  <a:cubicBezTo>
                    <a:pt x="19161" y="8467"/>
                    <a:pt x="19025" y="8432"/>
                    <a:pt x="18888" y="8398"/>
                  </a:cubicBezTo>
                  <a:cubicBezTo>
                    <a:pt x="18825" y="8377"/>
                    <a:pt x="18757" y="8353"/>
                    <a:pt x="18684" y="8330"/>
                  </a:cubicBezTo>
                  <a:cubicBezTo>
                    <a:pt x="18660" y="8319"/>
                    <a:pt x="18644" y="8314"/>
                    <a:pt x="18610" y="8296"/>
                  </a:cubicBezTo>
                  <a:lnTo>
                    <a:pt x="18536" y="8269"/>
                  </a:lnTo>
                  <a:cubicBezTo>
                    <a:pt x="18581" y="8138"/>
                    <a:pt x="18610" y="8018"/>
                    <a:pt x="18626" y="7899"/>
                  </a:cubicBezTo>
                  <a:cubicBezTo>
                    <a:pt x="18633" y="7860"/>
                    <a:pt x="18633" y="7831"/>
                    <a:pt x="18615" y="7797"/>
                  </a:cubicBezTo>
                  <a:cubicBezTo>
                    <a:pt x="18599" y="7768"/>
                    <a:pt x="18570" y="7745"/>
                    <a:pt x="18536" y="7740"/>
                  </a:cubicBezTo>
                  <a:cubicBezTo>
                    <a:pt x="18524" y="7734"/>
                    <a:pt x="18513" y="7734"/>
                    <a:pt x="18502" y="7734"/>
                  </a:cubicBezTo>
                  <a:cubicBezTo>
                    <a:pt x="18450" y="7734"/>
                    <a:pt x="18400" y="7774"/>
                    <a:pt x="18377" y="7831"/>
                  </a:cubicBezTo>
                  <a:cubicBezTo>
                    <a:pt x="18360" y="7887"/>
                    <a:pt x="18343" y="7950"/>
                    <a:pt x="18326" y="8012"/>
                  </a:cubicBezTo>
                  <a:cubicBezTo>
                    <a:pt x="18314" y="8052"/>
                    <a:pt x="18303" y="8092"/>
                    <a:pt x="18285" y="8132"/>
                  </a:cubicBezTo>
                  <a:cubicBezTo>
                    <a:pt x="18269" y="8194"/>
                    <a:pt x="18240" y="8269"/>
                    <a:pt x="18206" y="8348"/>
                  </a:cubicBezTo>
                  <a:cubicBezTo>
                    <a:pt x="18088" y="8637"/>
                    <a:pt x="17928" y="8910"/>
                    <a:pt x="17729" y="9161"/>
                  </a:cubicBezTo>
                  <a:cubicBezTo>
                    <a:pt x="17542" y="9405"/>
                    <a:pt x="17314" y="9633"/>
                    <a:pt x="17058" y="9830"/>
                  </a:cubicBezTo>
                  <a:cubicBezTo>
                    <a:pt x="16746" y="10069"/>
                    <a:pt x="16399" y="10274"/>
                    <a:pt x="16024" y="10433"/>
                  </a:cubicBezTo>
                  <a:cubicBezTo>
                    <a:pt x="15615" y="10609"/>
                    <a:pt x="15177" y="10724"/>
                    <a:pt x="14729" y="10792"/>
                  </a:cubicBezTo>
                  <a:lnTo>
                    <a:pt x="14712" y="10792"/>
                  </a:lnTo>
                  <a:cubicBezTo>
                    <a:pt x="14508" y="10814"/>
                    <a:pt x="14296" y="10831"/>
                    <a:pt x="14092" y="10831"/>
                  </a:cubicBezTo>
                  <a:cubicBezTo>
                    <a:pt x="13876" y="10831"/>
                    <a:pt x="13661" y="10814"/>
                    <a:pt x="13451" y="10785"/>
                  </a:cubicBezTo>
                  <a:cubicBezTo>
                    <a:pt x="13035" y="10729"/>
                    <a:pt x="12638" y="10621"/>
                    <a:pt x="12279" y="10467"/>
                  </a:cubicBezTo>
                  <a:cubicBezTo>
                    <a:pt x="11996" y="10342"/>
                    <a:pt x="11734" y="10194"/>
                    <a:pt x="11513" y="10024"/>
                  </a:cubicBezTo>
                  <a:cubicBezTo>
                    <a:pt x="11330" y="9877"/>
                    <a:pt x="11172" y="9717"/>
                    <a:pt x="11036" y="9547"/>
                  </a:cubicBezTo>
                  <a:cubicBezTo>
                    <a:pt x="10921" y="9394"/>
                    <a:pt x="10819" y="9223"/>
                    <a:pt x="10745" y="9046"/>
                  </a:cubicBezTo>
                  <a:cubicBezTo>
                    <a:pt x="10723" y="8990"/>
                    <a:pt x="10700" y="8933"/>
                    <a:pt x="10682" y="8876"/>
                  </a:cubicBezTo>
                  <a:cubicBezTo>
                    <a:pt x="10661" y="8814"/>
                    <a:pt x="10609" y="8773"/>
                    <a:pt x="10546" y="8773"/>
                  </a:cubicBezTo>
                  <a:cubicBezTo>
                    <a:pt x="10535" y="8773"/>
                    <a:pt x="10524" y="8773"/>
                    <a:pt x="10512" y="8780"/>
                  </a:cubicBezTo>
                  <a:cubicBezTo>
                    <a:pt x="10456" y="8797"/>
                    <a:pt x="10416" y="8848"/>
                    <a:pt x="10410" y="8899"/>
                  </a:cubicBezTo>
                  <a:lnTo>
                    <a:pt x="10410" y="8904"/>
                  </a:lnTo>
                  <a:lnTo>
                    <a:pt x="10410" y="8910"/>
                  </a:lnTo>
                  <a:cubicBezTo>
                    <a:pt x="10382" y="8967"/>
                    <a:pt x="10354" y="9019"/>
                    <a:pt x="10325" y="9075"/>
                  </a:cubicBezTo>
                  <a:cubicBezTo>
                    <a:pt x="10291" y="9143"/>
                    <a:pt x="10262" y="9211"/>
                    <a:pt x="10223" y="9274"/>
                  </a:cubicBezTo>
                  <a:cubicBezTo>
                    <a:pt x="10149" y="9416"/>
                    <a:pt x="10069" y="9547"/>
                    <a:pt x="9984" y="9660"/>
                  </a:cubicBezTo>
                  <a:cubicBezTo>
                    <a:pt x="9871" y="9803"/>
                    <a:pt x="9728" y="9939"/>
                    <a:pt x="9564" y="10069"/>
                  </a:cubicBezTo>
                  <a:cubicBezTo>
                    <a:pt x="9370" y="10212"/>
                    <a:pt x="9166" y="10331"/>
                    <a:pt x="8944" y="10428"/>
                  </a:cubicBezTo>
                  <a:cubicBezTo>
                    <a:pt x="8683" y="10535"/>
                    <a:pt x="8410" y="10609"/>
                    <a:pt x="8125" y="10649"/>
                  </a:cubicBezTo>
                  <a:cubicBezTo>
                    <a:pt x="7973" y="10666"/>
                    <a:pt x="7819" y="10677"/>
                    <a:pt x="7666" y="10677"/>
                  </a:cubicBezTo>
                  <a:cubicBezTo>
                    <a:pt x="7506" y="10677"/>
                    <a:pt x="7341" y="10666"/>
                    <a:pt x="7183" y="10643"/>
                  </a:cubicBezTo>
                  <a:cubicBezTo>
                    <a:pt x="6864" y="10598"/>
                    <a:pt x="6552" y="10512"/>
                    <a:pt x="6257" y="10394"/>
                  </a:cubicBezTo>
                  <a:cubicBezTo>
                    <a:pt x="6001" y="10280"/>
                    <a:pt x="5757" y="10144"/>
                    <a:pt x="5541" y="9979"/>
                  </a:cubicBezTo>
                  <a:cubicBezTo>
                    <a:pt x="5364" y="9837"/>
                    <a:pt x="5200" y="9678"/>
                    <a:pt x="5064" y="9502"/>
                  </a:cubicBezTo>
                  <a:cubicBezTo>
                    <a:pt x="4933" y="9331"/>
                    <a:pt x="4825" y="9143"/>
                    <a:pt x="4739" y="8951"/>
                  </a:cubicBezTo>
                  <a:cubicBezTo>
                    <a:pt x="4666" y="8763"/>
                    <a:pt x="4614" y="8569"/>
                    <a:pt x="4580" y="8364"/>
                  </a:cubicBezTo>
                  <a:cubicBezTo>
                    <a:pt x="4552" y="8132"/>
                    <a:pt x="4552" y="7894"/>
                    <a:pt x="4586" y="7648"/>
                  </a:cubicBezTo>
                  <a:cubicBezTo>
                    <a:pt x="4592" y="7621"/>
                    <a:pt x="4569" y="7587"/>
                    <a:pt x="4552" y="7569"/>
                  </a:cubicBezTo>
                  <a:cubicBezTo>
                    <a:pt x="4535" y="7546"/>
                    <a:pt x="4506" y="7535"/>
                    <a:pt x="4472" y="7535"/>
                  </a:cubicBezTo>
                  <a:cubicBezTo>
                    <a:pt x="4443" y="7535"/>
                    <a:pt x="4416" y="7546"/>
                    <a:pt x="4398" y="7569"/>
                  </a:cubicBezTo>
                  <a:cubicBezTo>
                    <a:pt x="4370" y="7592"/>
                    <a:pt x="4364" y="7621"/>
                    <a:pt x="4364" y="7648"/>
                  </a:cubicBezTo>
                  <a:cubicBezTo>
                    <a:pt x="4341" y="7819"/>
                    <a:pt x="4330" y="7989"/>
                    <a:pt x="4336" y="8160"/>
                  </a:cubicBezTo>
                  <a:lnTo>
                    <a:pt x="4336" y="8167"/>
                  </a:lnTo>
                  <a:lnTo>
                    <a:pt x="4325" y="8172"/>
                  </a:lnTo>
                  <a:cubicBezTo>
                    <a:pt x="4233" y="8222"/>
                    <a:pt x="4149" y="8269"/>
                    <a:pt x="4063" y="8303"/>
                  </a:cubicBezTo>
                  <a:cubicBezTo>
                    <a:pt x="3864" y="8382"/>
                    <a:pt x="3659" y="8439"/>
                    <a:pt x="3455" y="8473"/>
                  </a:cubicBezTo>
                  <a:cubicBezTo>
                    <a:pt x="3359" y="8484"/>
                    <a:pt x="3262" y="8490"/>
                    <a:pt x="3160" y="8490"/>
                  </a:cubicBezTo>
                  <a:cubicBezTo>
                    <a:pt x="3063" y="8490"/>
                    <a:pt x="2966" y="8484"/>
                    <a:pt x="2869" y="8473"/>
                  </a:cubicBezTo>
                  <a:cubicBezTo>
                    <a:pt x="2659" y="8439"/>
                    <a:pt x="2449" y="8382"/>
                    <a:pt x="2245" y="8303"/>
                  </a:cubicBezTo>
                  <a:cubicBezTo>
                    <a:pt x="2029" y="8206"/>
                    <a:pt x="1818" y="8081"/>
                    <a:pt x="1620" y="7933"/>
                  </a:cubicBezTo>
                  <a:cubicBezTo>
                    <a:pt x="1403" y="7763"/>
                    <a:pt x="1211" y="7569"/>
                    <a:pt x="1041" y="7354"/>
                  </a:cubicBezTo>
                  <a:cubicBezTo>
                    <a:pt x="858" y="7115"/>
                    <a:pt x="705" y="6853"/>
                    <a:pt x="591" y="6581"/>
                  </a:cubicBezTo>
                  <a:cubicBezTo>
                    <a:pt x="488" y="6331"/>
                    <a:pt x="415" y="6069"/>
                    <a:pt x="375" y="5807"/>
                  </a:cubicBezTo>
                  <a:cubicBezTo>
                    <a:pt x="347" y="5563"/>
                    <a:pt x="347" y="5319"/>
                    <a:pt x="375" y="5086"/>
                  </a:cubicBezTo>
                  <a:cubicBezTo>
                    <a:pt x="404" y="4865"/>
                    <a:pt x="467" y="4648"/>
                    <a:pt x="551" y="4450"/>
                  </a:cubicBezTo>
                  <a:cubicBezTo>
                    <a:pt x="632" y="4262"/>
                    <a:pt x="739" y="4081"/>
                    <a:pt x="863" y="3916"/>
                  </a:cubicBezTo>
                  <a:cubicBezTo>
                    <a:pt x="994" y="3751"/>
                    <a:pt x="1154" y="3591"/>
                    <a:pt x="1335" y="3449"/>
                  </a:cubicBezTo>
                  <a:cubicBezTo>
                    <a:pt x="1563" y="3279"/>
                    <a:pt x="1818" y="3132"/>
                    <a:pt x="2091" y="3012"/>
                  </a:cubicBezTo>
                  <a:cubicBezTo>
                    <a:pt x="2421" y="2875"/>
                    <a:pt x="2767" y="2780"/>
                    <a:pt x="3120" y="2728"/>
                  </a:cubicBezTo>
                  <a:cubicBezTo>
                    <a:pt x="3284" y="2705"/>
                    <a:pt x="3455" y="2694"/>
                    <a:pt x="3620" y="2694"/>
                  </a:cubicBezTo>
                  <a:cubicBezTo>
                    <a:pt x="3761" y="2694"/>
                    <a:pt x="3905" y="2705"/>
                    <a:pt x="4046" y="2717"/>
                  </a:cubicBezTo>
                  <a:cubicBezTo>
                    <a:pt x="4273" y="2751"/>
                    <a:pt x="4495" y="2814"/>
                    <a:pt x="4694" y="2893"/>
                  </a:cubicBezTo>
                  <a:cubicBezTo>
                    <a:pt x="4876" y="2967"/>
                    <a:pt x="5041" y="3069"/>
                    <a:pt x="5193" y="3177"/>
                  </a:cubicBezTo>
                  <a:cubicBezTo>
                    <a:pt x="5308" y="3273"/>
                    <a:pt x="5427" y="3387"/>
                    <a:pt x="5547" y="3523"/>
                  </a:cubicBezTo>
                  <a:cubicBezTo>
                    <a:pt x="5568" y="3552"/>
                    <a:pt x="5609" y="3569"/>
                    <a:pt x="5649" y="3569"/>
                  </a:cubicBezTo>
                  <a:cubicBezTo>
                    <a:pt x="5677" y="3569"/>
                    <a:pt x="5705" y="3557"/>
                    <a:pt x="5733" y="3546"/>
                  </a:cubicBezTo>
                  <a:cubicBezTo>
                    <a:pt x="5767" y="3523"/>
                    <a:pt x="5796" y="3483"/>
                    <a:pt x="5807" y="3444"/>
                  </a:cubicBezTo>
                  <a:cubicBezTo>
                    <a:pt x="5814" y="3404"/>
                    <a:pt x="5807" y="3365"/>
                    <a:pt x="5785" y="3336"/>
                  </a:cubicBezTo>
                  <a:cubicBezTo>
                    <a:pt x="5733" y="3250"/>
                    <a:pt x="5665" y="3166"/>
                    <a:pt x="5592" y="3087"/>
                  </a:cubicBezTo>
                  <a:cubicBezTo>
                    <a:pt x="5705" y="2875"/>
                    <a:pt x="5836" y="2671"/>
                    <a:pt x="5984" y="2473"/>
                  </a:cubicBezTo>
                  <a:cubicBezTo>
                    <a:pt x="6194" y="2206"/>
                    <a:pt x="6433" y="1955"/>
                    <a:pt x="6693" y="1734"/>
                  </a:cubicBezTo>
                  <a:cubicBezTo>
                    <a:pt x="6756" y="1676"/>
                    <a:pt x="6824" y="1621"/>
                    <a:pt x="6893" y="1569"/>
                  </a:cubicBezTo>
                  <a:lnTo>
                    <a:pt x="6887" y="1569"/>
                  </a:lnTo>
                  <a:cubicBezTo>
                    <a:pt x="7251" y="1285"/>
                    <a:pt x="7655" y="1052"/>
                    <a:pt x="8075" y="870"/>
                  </a:cubicBezTo>
                  <a:cubicBezTo>
                    <a:pt x="8592" y="659"/>
                    <a:pt x="9143" y="512"/>
                    <a:pt x="9722" y="427"/>
                  </a:cubicBezTo>
                  <a:cubicBezTo>
                    <a:pt x="9979" y="399"/>
                    <a:pt x="10234" y="375"/>
                    <a:pt x="10478" y="375"/>
                  </a:cubicBezTo>
                  <a:close/>
                  <a:moveTo>
                    <a:pt x="10598" y="0"/>
                  </a:moveTo>
                  <a:cubicBezTo>
                    <a:pt x="10262" y="11"/>
                    <a:pt x="9927" y="45"/>
                    <a:pt x="9604" y="97"/>
                  </a:cubicBezTo>
                  <a:cubicBezTo>
                    <a:pt x="9285" y="148"/>
                    <a:pt x="8972" y="223"/>
                    <a:pt x="8665" y="318"/>
                  </a:cubicBezTo>
                  <a:cubicBezTo>
                    <a:pt x="8359" y="420"/>
                    <a:pt x="8057" y="546"/>
                    <a:pt x="7768" y="688"/>
                  </a:cubicBezTo>
                  <a:cubicBezTo>
                    <a:pt x="7262" y="944"/>
                    <a:pt x="6790" y="1267"/>
                    <a:pt x="6381" y="1660"/>
                  </a:cubicBezTo>
                  <a:cubicBezTo>
                    <a:pt x="6001" y="2030"/>
                    <a:pt x="5683" y="2461"/>
                    <a:pt x="5427" y="2932"/>
                  </a:cubicBezTo>
                  <a:cubicBezTo>
                    <a:pt x="5324" y="2841"/>
                    <a:pt x="5217" y="2762"/>
                    <a:pt x="5103" y="2694"/>
                  </a:cubicBezTo>
                  <a:cubicBezTo>
                    <a:pt x="4836" y="2534"/>
                    <a:pt x="4540" y="2432"/>
                    <a:pt x="4239" y="2382"/>
                  </a:cubicBezTo>
                  <a:cubicBezTo>
                    <a:pt x="4041" y="2347"/>
                    <a:pt x="3836" y="2330"/>
                    <a:pt x="3637" y="2330"/>
                  </a:cubicBezTo>
                  <a:cubicBezTo>
                    <a:pt x="3194" y="2330"/>
                    <a:pt x="2751" y="2410"/>
                    <a:pt x="2329" y="2552"/>
                  </a:cubicBezTo>
                  <a:cubicBezTo>
                    <a:pt x="2023" y="2660"/>
                    <a:pt x="1733" y="2796"/>
                    <a:pt x="1461" y="2967"/>
                  </a:cubicBezTo>
                  <a:cubicBezTo>
                    <a:pt x="1204" y="3132"/>
                    <a:pt x="960" y="3325"/>
                    <a:pt x="750" y="3546"/>
                  </a:cubicBezTo>
                  <a:cubicBezTo>
                    <a:pt x="546" y="3774"/>
                    <a:pt x="370" y="4029"/>
                    <a:pt x="250" y="4314"/>
                  </a:cubicBezTo>
                  <a:cubicBezTo>
                    <a:pt x="188" y="4456"/>
                    <a:pt x="137" y="4603"/>
                    <a:pt x="97" y="4750"/>
                  </a:cubicBezTo>
                  <a:cubicBezTo>
                    <a:pt x="63" y="4899"/>
                    <a:pt x="40" y="5052"/>
                    <a:pt x="23" y="5206"/>
                  </a:cubicBezTo>
                  <a:cubicBezTo>
                    <a:pt x="0" y="5500"/>
                    <a:pt x="23" y="5802"/>
                    <a:pt x="86" y="6087"/>
                  </a:cubicBezTo>
                  <a:cubicBezTo>
                    <a:pt x="147" y="6381"/>
                    <a:pt x="250" y="6660"/>
                    <a:pt x="381" y="6927"/>
                  </a:cubicBezTo>
                  <a:cubicBezTo>
                    <a:pt x="642" y="7461"/>
                    <a:pt x="1046" y="7921"/>
                    <a:pt x="1529" y="8262"/>
                  </a:cubicBezTo>
                  <a:cubicBezTo>
                    <a:pt x="1733" y="8405"/>
                    <a:pt x="1954" y="8524"/>
                    <a:pt x="2188" y="8615"/>
                  </a:cubicBezTo>
                  <a:cubicBezTo>
                    <a:pt x="2426" y="8705"/>
                    <a:pt x="2677" y="8757"/>
                    <a:pt x="2932" y="8780"/>
                  </a:cubicBezTo>
                  <a:cubicBezTo>
                    <a:pt x="2996" y="8786"/>
                    <a:pt x="3061" y="8789"/>
                    <a:pt x="3125" y="8789"/>
                  </a:cubicBezTo>
                  <a:cubicBezTo>
                    <a:pt x="3313" y="8789"/>
                    <a:pt x="3502" y="8766"/>
                    <a:pt x="3688" y="8723"/>
                  </a:cubicBezTo>
                  <a:cubicBezTo>
                    <a:pt x="3921" y="8671"/>
                    <a:pt x="4149" y="8581"/>
                    <a:pt x="4364" y="8467"/>
                  </a:cubicBezTo>
                  <a:cubicBezTo>
                    <a:pt x="4393" y="8678"/>
                    <a:pt x="4450" y="8888"/>
                    <a:pt x="4529" y="9087"/>
                  </a:cubicBezTo>
                  <a:cubicBezTo>
                    <a:pt x="4621" y="9297"/>
                    <a:pt x="4734" y="9496"/>
                    <a:pt x="4876" y="9678"/>
                  </a:cubicBezTo>
                  <a:cubicBezTo>
                    <a:pt x="5017" y="9859"/>
                    <a:pt x="5177" y="10024"/>
                    <a:pt x="5353" y="10171"/>
                  </a:cubicBezTo>
                  <a:cubicBezTo>
                    <a:pt x="5722" y="10467"/>
                    <a:pt x="6148" y="10683"/>
                    <a:pt x="6603" y="10819"/>
                  </a:cubicBezTo>
                  <a:cubicBezTo>
                    <a:pt x="6952" y="10918"/>
                    <a:pt x="7318" y="10972"/>
                    <a:pt x="7685" y="10972"/>
                  </a:cubicBezTo>
                  <a:cubicBezTo>
                    <a:pt x="7802" y="10972"/>
                    <a:pt x="7919" y="10967"/>
                    <a:pt x="8035" y="10955"/>
                  </a:cubicBezTo>
                  <a:cubicBezTo>
                    <a:pt x="8518" y="10910"/>
                    <a:pt x="8990" y="10774"/>
                    <a:pt x="9416" y="10535"/>
                  </a:cubicBezTo>
                  <a:cubicBezTo>
                    <a:pt x="9626" y="10410"/>
                    <a:pt x="9825" y="10263"/>
                    <a:pt x="10001" y="10092"/>
                  </a:cubicBezTo>
                  <a:cubicBezTo>
                    <a:pt x="10239" y="9864"/>
                    <a:pt x="10416" y="9586"/>
                    <a:pt x="10558" y="9292"/>
                  </a:cubicBezTo>
                  <a:cubicBezTo>
                    <a:pt x="10575" y="9331"/>
                    <a:pt x="10598" y="9376"/>
                    <a:pt x="10621" y="9416"/>
                  </a:cubicBezTo>
                  <a:cubicBezTo>
                    <a:pt x="10700" y="9564"/>
                    <a:pt x="10797" y="9694"/>
                    <a:pt x="10905" y="9825"/>
                  </a:cubicBezTo>
                  <a:cubicBezTo>
                    <a:pt x="11115" y="10076"/>
                    <a:pt x="11377" y="10286"/>
                    <a:pt x="11655" y="10456"/>
                  </a:cubicBezTo>
                  <a:cubicBezTo>
                    <a:pt x="11938" y="10638"/>
                    <a:pt x="12251" y="10774"/>
                    <a:pt x="12575" y="10876"/>
                  </a:cubicBezTo>
                  <a:cubicBezTo>
                    <a:pt x="12893" y="10979"/>
                    <a:pt x="13229" y="11047"/>
                    <a:pt x="13564" y="11081"/>
                  </a:cubicBezTo>
                  <a:cubicBezTo>
                    <a:pt x="13741" y="11101"/>
                    <a:pt x="13920" y="11111"/>
                    <a:pt x="14099" y="11111"/>
                  </a:cubicBezTo>
                  <a:cubicBezTo>
                    <a:pt x="14612" y="11111"/>
                    <a:pt x="15126" y="11030"/>
                    <a:pt x="15615" y="10882"/>
                  </a:cubicBezTo>
                  <a:cubicBezTo>
                    <a:pt x="16308" y="10672"/>
                    <a:pt x="16956" y="10320"/>
                    <a:pt x="17490" y="9837"/>
                  </a:cubicBezTo>
                  <a:cubicBezTo>
                    <a:pt x="17758" y="9592"/>
                    <a:pt x="17991" y="9313"/>
                    <a:pt x="18178" y="9012"/>
                  </a:cubicBezTo>
                  <a:cubicBezTo>
                    <a:pt x="18274" y="8865"/>
                    <a:pt x="18360" y="8705"/>
                    <a:pt x="18429" y="8542"/>
                  </a:cubicBezTo>
                  <a:cubicBezTo>
                    <a:pt x="18434" y="8529"/>
                    <a:pt x="18439" y="8524"/>
                    <a:pt x="18445" y="8513"/>
                  </a:cubicBezTo>
                  <a:cubicBezTo>
                    <a:pt x="18479" y="8535"/>
                    <a:pt x="18519" y="8558"/>
                    <a:pt x="18565" y="8576"/>
                  </a:cubicBezTo>
                  <a:cubicBezTo>
                    <a:pt x="18644" y="8615"/>
                    <a:pt x="18729" y="8649"/>
                    <a:pt x="18814" y="8678"/>
                  </a:cubicBezTo>
                  <a:cubicBezTo>
                    <a:pt x="18974" y="8734"/>
                    <a:pt x="19145" y="8768"/>
                    <a:pt x="19315" y="8786"/>
                  </a:cubicBezTo>
                  <a:cubicBezTo>
                    <a:pt x="19449" y="8803"/>
                    <a:pt x="19583" y="8812"/>
                    <a:pt x="19718" y="8812"/>
                  </a:cubicBezTo>
                  <a:cubicBezTo>
                    <a:pt x="19927" y="8812"/>
                    <a:pt x="20136" y="8792"/>
                    <a:pt x="20343" y="8757"/>
                  </a:cubicBezTo>
                  <a:cubicBezTo>
                    <a:pt x="20684" y="8694"/>
                    <a:pt x="21013" y="8587"/>
                    <a:pt x="21327" y="8445"/>
                  </a:cubicBezTo>
                  <a:cubicBezTo>
                    <a:pt x="21627" y="8303"/>
                    <a:pt x="21899" y="8126"/>
                    <a:pt x="22150" y="7905"/>
                  </a:cubicBezTo>
                  <a:cubicBezTo>
                    <a:pt x="22547" y="7553"/>
                    <a:pt x="22838" y="7076"/>
                    <a:pt x="22922" y="6546"/>
                  </a:cubicBezTo>
                  <a:cubicBezTo>
                    <a:pt x="22945" y="6421"/>
                    <a:pt x="22956" y="6291"/>
                    <a:pt x="22956" y="6166"/>
                  </a:cubicBezTo>
                  <a:cubicBezTo>
                    <a:pt x="22956" y="6040"/>
                    <a:pt x="22945" y="5916"/>
                    <a:pt x="22929" y="5791"/>
                  </a:cubicBezTo>
                  <a:cubicBezTo>
                    <a:pt x="22895" y="5547"/>
                    <a:pt x="22814" y="5308"/>
                    <a:pt x="22718" y="5086"/>
                  </a:cubicBezTo>
                  <a:cubicBezTo>
                    <a:pt x="22520" y="4632"/>
                    <a:pt x="22201" y="4228"/>
                    <a:pt x="21815" y="3916"/>
                  </a:cubicBezTo>
                  <a:cubicBezTo>
                    <a:pt x="21422" y="3603"/>
                    <a:pt x="20957" y="3376"/>
                    <a:pt x="20462" y="3302"/>
                  </a:cubicBezTo>
                  <a:cubicBezTo>
                    <a:pt x="20331" y="3279"/>
                    <a:pt x="20207" y="3268"/>
                    <a:pt x="20081" y="3268"/>
                  </a:cubicBezTo>
                  <a:cubicBezTo>
                    <a:pt x="19940" y="3268"/>
                    <a:pt x="19798" y="3284"/>
                    <a:pt x="19656" y="3307"/>
                  </a:cubicBezTo>
                  <a:cubicBezTo>
                    <a:pt x="19434" y="3342"/>
                    <a:pt x="19218" y="3415"/>
                    <a:pt x="19019" y="3518"/>
                  </a:cubicBezTo>
                  <a:cubicBezTo>
                    <a:pt x="19008" y="3444"/>
                    <a:pt x="18996" y="3376"/>
                    <a:pt x="18985" y="3307"/>
                  </a:cubicBezTo>
                  <a:cubicBezTo>
                    <a:pt x="18956" y="3182"/>
                    <a:pt x="18917" y="3063"/>
                    <a:pt x="18865" y="2943"/>
                  </a:cubicBezTo>
                  <a:cubicBezTo>
                    <a:pt x="18820" y="2841"/>
                    <a:pt x="18769" y="2746"/>
                    <a:pt x="18707" y="2649"/>
                  </a:cubicBezTo>
                  <a:cubicBezTo>
                    <a:pt x="18450" y="2251"/>
                    <a:pt x="18059" y="1961"/>
                    <a:pt x="17627" y="1773"/>
                  </a:cubicBezTo>
                  <a:cubicBezTo>
                    <a:pt x="17167" y="1574"/>
                    <a:pt x="16667" y="1484"/>
                    <a:pt x="16166" y="1466"/>
                  </a:cubicBezTo>
                  <a:cubicBezTo>
                    <a:pt x="16110" y="1461"/>
                    <a:pt x="16047" y="1461"/>
                    <a:pt x="15990" y="1461"/>
                  </a:cubicBezTo>
                  <a:cubicBezTo>
                    <a:pt x="15803" y="1461"/>
                    <a:pt x="15621" y="1472"/>
                    <a:pt x="15434" y="1490"/>
                  </a:cubicBezTo>
                  <a:cubicBezTo>
                    <a:pt x="15195" y="1518"/>
                    <a:pt x="14951" y="1558"/>
                    <a:pt x="14712" y="1621"/>
                  </a:cubicBezTo>
                  <a:cubicBezTo>
                    <a:pt x="14450" y="1682"/>
                    <a:pt x="14194" y="1773"/>
                    <a:pt x="13950" y="1886"/>
                  </a:cubicBezTo>
                  <a:cubicBezTo>
                    <a:pt x="13945" y="1852"/>
                    <a:pt x="13934" y="1818"/>
                    <a:pt x="13921" y="1791"/>
                  </a:cubicBezTo>
                  <a:cubicBezTo>
                    <a:pt x="13865" y="1642"/>
                    <a:pt x="13797" y="1511"/>
                    <a:pt x="13711" y="1382"/>
                  </a:cubicBezTo>
                  <a:cubicBezTo>
                    <a:pt x="13632" y="1256"/>
                    <a:pt x="13535" y="1136"/>
                    <a:pt x="13433" y="1023"/>
                  </a:cubicBezTo>
                  <a:cubicBezTo>
                    <a:pt x="13331" y="915"/>
                    <a:pt x="13212" y="813"/>
                    <a:pt x="13092" y="722"/>
                  </a:cubicBezTo>
                  <a:cubicBezTo>
                    <a:pt x="12979" y="637"/>
                    <a:pt x="12859" y="557"/>
                    <a:pt x="12740" y="489"/>
                  </a:cubicBezTo>
                  <a:cubicBezTo>
                    <a:pt x="12604" y="415"/>
                    <a:pt x="12462" y="352"/>
                    <a:pt x="12319" y="291"/>
                  </a:cubicBezTo>
                  <a:cubicBezTo>
                    <a:pt x="12053" y="182"/>
                    <a:pt x="11768" y="108"/>
                    <a:pt x="11484" y="63"/>
                  </a:cubicBezTo>
                  <a:cubicBezTo>
                    <a:pt x="11228" y="24"/>
                    <a:pt x="10973" y="0"/>
                    <a:pt x="10717"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0"/>
            <p:cNvSpPr/>
            <p:nvPr/>
          </p:nvSpPr>
          <p:spPr>
            <a:xfrm>
              <a:off x="247242" y="186925"/>
              <a:ext cx="699773" cy="327670"/>
            </a:xfrm>
            <a:custGeom>
              <a:avLst/>
              <a:gdLst/>
              <a:ahLst/>
              <a:cxnLst/>
              <a:rect l="l" t="t" r="r" b="b"/>
              <a:pathLst>
                <a:path w="22332" h="10457" extrusionOk="0">
                  <a:moveTo>
                    <a:pt x="10132" y="0"/>
                  </a:moveTo>
                  <a:cubicBezTo>
                    <a:pt x="9888" y="0"/>
                    <a:pt x="9633" y="24"/>
                    <a:pt x="9376" y="52"/>
                  </a:cubicBezTo>
                  <a:cubicBezTo>
                    <a:pt x="8797" y="137"/>
                    <a:pt x="8246" y="284"/>
                    <a:pt x="7729" y="495"/>
                  </a:cubicBezTo>
                  <a:cubicBezTo>
                    <a:pt x="7309" y="677"/>
                    <a:pt x="6905" y="910"/>
                    <a:pt x="6541" y="1194"/>
                  </a:cubicBezTo>
                  <a:lnTo>
                    <a:pt x="6552" y="1188"/>
                  </a:lnTo>
                  <a:lnTo>
                    <a:pt x="6552" y="1188"/>
                  </a:lnTo>
                  <a:cubicBezTo>
                    <a:pt x="6211" y="1456"/>
                    <a:pt x="5899" y="1762"/>
                    <a:pt x="5638" y="2098"/>
                  </a:cubicBezTo>
                  <a:cubicBezTo>
                    <a:pt x="5490" y="2296"/>
                    <a:pt x="5359" y="2500"/>
                    <a:pt x="5246" y="2712"/>
                  </a:cubicBezTo>
                  <a:cubicBezTo>
                    <a:pt x="5319" y="2791"/>
                    <a:pt x="5382" y="2875"/>
                    <a:pt x="5439" y="2961"/>
                  </a:cubicBezTo>
                  <a:cubicBezTo>
                    <a:pt x="5461" y="2990"/>
                    <a:pt x="5468" y="3029"/>
                    <a:pt x="5461" y="3069"/>
                  </a:cubicBezTo>
                  <a:cubicBezTo>
                    <a:pt x="5450" y="3114"/>
                    <a:pt x="5421" y="3148"/>
                    <a:pt x="5387" y="3171"/>
                  </a:cubicBezTo>
                  <a:cubicBezTo>
                    <a:pt x="5359" y="3182"/>
                    <a:pt x="5331" y="3194"/>
                    <a:pt x="5303" y="3194"/>
                  </a:cubicBezTo>
                  <a:cubicBezTo>
                    <a:pt x="5263" y="3194"/>
                    <a:pt x="5222" y="3177"/>
                    <a:pt x="5201" y="3148"/>
                  </a:cubicBezTo>
                  <a:cubicBezTo>
                    <a:pt x="5081" y="3012"/>
                    <a:pt x="4962" y="2898"/>
                    <a:pt x="4847" y="2802"/>
                  </a:cubicBezTo>
                  <a:cubicBezTo>
                    <a:pt x="4695" y="2694"/>
                    <a:pt x="4530" y="2597"/>
                    <a:pt x="4348" y="2518"/>
                  </a:cubicBezTo>
                  <a:cubicBezTo>
                    <a:pt x="4149" y="2439"/>
                    <a:pt x="3927" y="2376"/>
                    <a:pt x="3700" y="2347"/>
                  </a:cubicBezTo>
                  <a:cubicBezTo>
                    <a:pt x="3559" y="2330"/>
                    <a:pt x="3415" y="2319"/>
                    <a:pt x="3274" y="2319"/>
                  </a:cubicBezTo>
                  <a:cubicBezTo>
                    <a:pt x="3109" y="2319"/>
                    <a:pt x="2938" y="2330"/>
                    <a:pt x="2774" y="2353"/>
                  </a:cubicBezTo>
                  <a:cubicBezTo>
                    <a:pt x="2421" y="2405"/>
                    <a:pt x="2075" y="2500"/>
                    <a:pt x="1745" y="2637"/>
                  </a:cubicBezTo>
                  <a:cubicBezTo>
                    <a:pt x="1467" y="2757"/>
                    <a:pt x="1217" y="2904"/>
                    <a:pt x="989" y="3074"/>
                  </a:cubicBezTo>
                  <a:cubicBezTo>
                    <a:pt x="808" y="3216"/>
                    <a:pt x="648" y="3376"/>
                    <a:pt x="517" y="3541"/>
                  </a:cubicBezTo>
                  <a:cubicBezTo>
                    <a:pt x="393" y="3706"/>
                    <a:pt x="286" y="3887"/>
                    <a:pt x="205" y="4075"/>
                  </a:cubicBezTo>
                  <a:cubicBezTo>
                    <a:pt x="121" y="4273"/>
                    <a:pt x="58" y="4490"/>
                    <a:pt x="29" y="4711"/>
                  </a:cubicBezTo>
                  <a:cubicBezTo>
                    <a:pt x="1" y="4944"/>
                    <a:pt x="1" y="5188"/>
                    <a:pt x="29" y="5432"/>
                  </a:cubicBezTo>
                  <a:cubicBezTo>
                    <a:pt x="69" y="5694"/>
                    <a:pt x="142" y="5956"/>
                    <a:pt x="245" y="6206"/>
                  </a:cubicBezTo>
                  <a:cubicBezTo>
                    <a:pt x="359" y="6478"/>
                    <a:pt x="512" y="6740"/>
                    <a:pt x="695" y="6979"/>
                  </a:cubicBezTo>
                  <a:cubicBezTo>
                    <a:pt x="865" y="7194"/>
                    <a:pt x="1057" y="7388"/>
                    <a:pt x="1274" y="7558"/>
                  </a:cubicBezTo>
                  <a:cubicBezTo>
                    <a:pt x="1472" y="7706"/>
                    <a:pt x="1683" y="7831"/>
                    <a:pt x="1899" y="7928"/>
                  </a:cubicBezTo>
                  <a:cubicBezTo>
                    <a:pt x="2103" y="8007"/>
                    <a:pt x="2313" y="8064"/>
                    <a:pt x="2523" y="8098"/>
                  </a:cubicBezTo>
                  <a:cubicBezTo>
                    <a:pt x="2620" y="8109"/>
                    <a:pt x="2717" y="8115"/>
                    <a:pt x="2814" y="8115"/>
                  </a:cubicBezTo>
                  <a:cubicBezTo>
                    <a:pt x="2916" y="8115"/>
                    <a:pt x="3013" y="8109"/>
                    <a:pt x="3109" y="8098"/>
                  </a:cubicBezTo>
                  <a:cubicBezTo>
                    <a:pt x="3313" y="8064"/>
                    <a:pt x="3518" y="8007"/>
                    <a:pt x="3717" y="7928"/>
                  </a:cubicBezTo>
                  <a:cubicBezTo>
                    <a:pt x="3803" y="7894"/>
                    <a:pt x="3887" y="7847"/>
                    <a:pt x="3979" y="7797"/>
                  </a:cubicBezTo>
                  <a:lnTo>
                    <a:pt x="3990" y="7792"/>
                  </a:lnTo>
                  <a:cubicBezTo>
                    <a:pt x="3984" y="7614"/>
                    <a:pt x="3995" y="7444"/>
                    <a:pt x="4018" y="7273"/>
                  </a:cubicBezTo>
                  <a:cubicBezTo>
                    <a:pt x="4018" y="7246"/>
                    <a:pt x="4024" y="7217"/>
                    <a:pt x="4052" y="7194"/>
                  </a:cubicBezTo>
                  <a:cubicBezTo>
                    <a:pt x="4070" y="7171"/>
                    <a:pt x="4097" y="7160"/>
                    <a:pt x="4126" y="7160"/>
                  </a:cubicBezTo>
                  <a:cubicBezTo>
                    <a:pt x="4155" y="7160"/>
                    <a:pt x="4189" y="7171"/>
                    <a:pt x="4206" y="7194"/>
                  </a:cubicBezTo>
                  <a:cubicBezTo>
                    <a:pt x="4228" y="7212"/>
                    <a:pt x="4246" y="7246"/>
                    <a:pt x="4240" y="7273"/>
                  </a:cubicBezTo>
                  <a:cubicBezTo>
                    <a:pt x="4206" y="7519"/>
                    <a:pt x="4206" y="7757"/>
                    <a:pt x="4234" y="7989"/>
                  </a:cubicBezTo>
                  <a:cubicBezTo>
                    <a:pt x="4268" y="8194"/>
                    <a:pt x="4320" y="8388"/>
                    <a:pt x="4393" y="8576"/>
                  </a:cubicBezTo>
                  <a:cubicBezTo>
                    <a:pt x="4479" y="8768"/>
                    <a:pt x="4587" y="8956"/>
                    <a:pt x="4718" y="9127"/>
                  </a:cubicBezTo>
                  <a:cubicBezTo>
                    <a:pt x="4854" y="9303"/>
                    <a:pt x="5018" y="9462"/>
                    <a:pt x="5195" y="9604"/>
                  </a:cubicBezTo>
                  <a:cubicBezTo>
                    <a:pt x="5411" y="9769"/>
                    <a:pt x="5655" y="9905"/>
                    <a:pt x="5911" y="10019"/>
                  </a:cubicBezTo>
                  <a:cubicBezTo>
                    <a:pt x="6206" y="10137"/>
                    <a:pt x="6518" y="10223"/>
                    <a:pt x="6837" y="10268"/>
                  </a:cubicBezTo>
                  <a:cubicBezTo>
                    <a:pt x="6995" y="10291"/>
                    <a:pt x="7160" y="10302"/>
                    <a:pt x="7320" y="10302"/>
                  </a:cubicBezTo>
                  <a:cubicBezTo>
                    <a:pt x="7473" y="10302"/>
                    <a:pt x="7627" y="10291"/>
                    <a:pt x="7779" y="10274"/>
                  </a:cubicBezTo>
                  <a:cubicBezTo>
                    <a:pt x="8064" y="10234"/>
                    <a:pt x="8337" y="10160"/>
                    <a:pt x="8592" y="10053"/>
                  </a:cubicBezTo>
                  <a:cubicBezTo>
                    <a:pt x="8820" y="9956"/>
                    <a:pt x="9024" y="9837"/>
                    <a:pt x="9218" y="9694"/>
                  </a:cubicBezTo>
                  <a:cubicBezTo>
                    <a:pt x="9382" y="9564"/>
                    <a:pt x="9525" y="9428"/>
                    <a:pt x="9638" y="9285"/>
                  </a:cubicBezTo>
                  <a:cubicBezTo>
                    <a:pt x="9723" y="9172"/>
                    <a:pt x="9803" y="9041"/>
                    <a:pt x="9877" y="8899"/>
                  </a:cubicBezTo>
                  <a:cubicBezTo>
                    <a:pt x="9916" y="8836"/>
                    <a:pt x="9945" y="8768"/>
                    <a:pt x="9979" y="8700"/>
                  </a:cubicBezTo>
                  <a:cubicBezTo>
                    <a:pt x="10008" y="8644"/>
                    <a:pt x="10036" y="8587"/>
                    <a:pt x="10064" y="8535"/>
                  </a:cubicBezTo>
                  <a:cubicBezTo>
                    <a:pt x="10064" y="8479"/>
                    <a:pt x="10110" y="8422"/>
                    <a:pt x="10166" y="8405"/>
                  </a:cubicBezTo>
                  <a:cubicBezTo>
                    <a:pt x="10178" y="8398"/>
                    <a:pt x="10189" y="8398"/>
                    <a:pt x="10200" y="8398"/>
                  </a:cubicBezTo>
                  <a:cubicBezTo>
                    <a:pt x="10263" y="8398"/>
                    <a:pt x="10315" y="8439"/>
                    <a:pt x="10336" y="8501"/>
                  </a:cubicBezTo>
                  <a:cubicBezTo>
                    <a:pt x="10354" y="8558"/>
                    <a:pt x="10377" y="8615"/>
                    <a:pt x="10399" y="8671"/>
                  </a:cubicBezTo>
                  <a:cubicBezTo>
                    <a:pt x="10473" y="8848"/>
                    <a:pt x="10575" y="9019"/>
                    <a:pt x="10690" y="9172"/>
                  </a:cubicBezTo>
                  <a:cubicBezTo>
                    <a:pt x="10826" y="9342"/>
                    <a:pt x="10984" y="9502"/>
                    <a:pt x="11167" y="9649"/>
                  </a:cubicBezTo>
                  <a:cubicBezTo>
                    <a:pt x="11388" y="9819"/>
                    <a:pt x="11650" y="9967"/>
                    <a:pt x="11933" y="10092"/>
                  </a:cubicBezTo>
                  <a:cubicBezTo>
                    <a:pt x="12292" y="10246"/>
                    <a:pt x="12689" y="10354"/>
                    <a:pt x="13105" y="10410"/>
                  </a:cubicBezTo>
                  <a:cubicBezTo>
                    <a:pt x="13315" y="10439"/>
                    <a:pt x="13530" y="10456"/>
                    <a:pt x="13746" y="10456"/>
                  </a:cubicBezTo>
                  <a:cubicBezTo>
                    <a:pt x="13950" y="10456"/>
                    <a:pt x="14155" y="10439"/>
                    <a:pt x="14366" y="10417"/>
                  </a:cubicBezTo>
                  <a:lnTo>
                    <a:pt x="14383" y="10417"/>
                  </a:lnTo>
                  <a:cubicBezTo>
                    <a:pt x="14831" y="10349"/>
                    <a:pt x="15269" y="10234"/>
                    <a:pt x="15678" y="10058"/>
                  </a:cubicBezTo>
                  <a:cubicBezTo>
                    <a:pt x="16053" y="9899"/>
                    <a:pt x="16400" y="9694"/>
                    <a:pt x="16712" y="9455"/>
                  </a:cubicBezTo>
                  <a:cubicBezTo>
                    <a:pt x="16968" y="9258"/>
                    <a:pt x="17196" y="9030"/>
                    <a:pt x="17383" y="8786"/>
                  </a:cubicBezTo>
                  <a:cubicBezTo>
                    <a:pt x="17582" y="8535"/>
                    <a:pt x="17742" y="8262"/>
                    <a:pt x="17860" y="7973"/>
                  </a:cubicBezTo>
                  <a:cubicBezTo>
                    <a:pt x="17894" y="7894"/>
                    <a:pt x="17923" y="7819"/>
                    <a:pt x="17939" y="7757"/>
                  </a:cubicBezTo>
                  <a:cubicBezTo>
                    <a:pt x="17957" y="7717"/>
                    <a:pt x="17968" y="7677"/>
                    <a:pt x="17980" y="7637"/>
                  </a:cubicBezTo>
                  <a:cubicBezTo>
                    <a:pt x="17997" y="7575"/>
                    <a:pt x="18014" y="7512"/>
                    <a:pt x="18036" y="7456"/>
                  </a:cubicBezTo>
                  <a:cubicBezTo>
                    <a:pt x="18054" y="7399"/>
                    <a:pt x="18104" y="7359"/>
                    <a:pt x="18162" y="7359"/>
                  </a:cubicBezTo>
                  <a:cubicBezTo>
                    <a:pt x="18167" y="7359"/>
                    <a:pt x="18178" y="7359"/>
                    <a:pt x="18196" y="7365"/>
                  </a:cubicBezTo>
                  <a:cubicBezTo>
                    <a:pt x="18224" y="7370"/>
                    <a:pt x="18253" y="7393"/>
                    <a:pt x="18269" y="7422"/>
                  </a:cubicBezTo>
                  <a:cubicBezTo>
                    <a:pt x="18287" y="7456"/>
                    <a:pt x="18287" y="7485"/>
                    <a:pt x="18280" y="7524"/>
                  </a:cubicBezTo>
                  <a:cubicBezTo>
                    <a:pt x="18264" y="7643"/>
                    <a:pt x="18235" y="7763"/>
                    <a:pt x="18190" y="7894"/>
                  </a:cubicBezTo>
                  <a:lnTo>
                    <a:pt x="18264" y="7921"/>
                  </a:lnTo>
                  <a:cubicBezTo>
                    <a:pt x="18293" y="7939"/>
                    <a:pt x="18314" y="7944"/>
                    <a:pt x="18338" y="7955"/>
                  </a:cubicBezTo>
                  <a:cubicBezTo>
                    <a:pt x="18411" y="7978"/>
                    <a:pt x="18479" y="8002"/>
                    <a:pt x="18542" y="8023"/>
                  </a:cubicBezTo>
                  <a:cubicBezTo>
                    <a:pt x="18679" y="8057"/>
                    <a:pt x="18815" y="8092"/>
                    <a:pt x="18957" y="8109"/>
                  </a:cubicBezTo>
                  <a:cubicBezTo>
                    <a:pt x="19082" y="8126"/>
                    <a:pt x="19219" y="8132"/>
                    <a:pt x="19355" y="8132"/>
                  </a:cubicBezTo>
                  <a:cubicBezTo>
                    <a:pt x="19502" y="8132"/>
                    <a:pt x="19656" y="8126"/>
                    <a:pt x="19809" y="8104"/>
                  </a:cubicBezTo>
                  <a:cubicBezTo>
                    <a:pt x="20134" y="8057"/>
                    <a:pt x="20446" y="7967"/>
                    <a:pt x="20747" y="7847"/>
                  </a:cubicBezTo>
                  <a:cubicBezTo>
                    <a:pt x="21008" y="7729"/>
                    <a:pt x="21246" y="7592"/>
                    <a:pt x="21458" y="7433"/>
                  </a:cubicBezTo>
                  <a:cubicBezTo>
                    <a:pt x="21628" y="7297"/>
                    <a:pt x="21776" y="7149"/>
                    <a:pt x="21901" y="6995"/>
                  </a:cubicBezTo>
                  <a:cubicBezTo>
                    <a:pt x="22009" y="6853"/>
                    <a:pt x="22099" y="6701"/>
                    <a:pt x="22167" y="6541"/>
                  </a:cubicBezTo>
                  <a:cubicBezTo>
                    <a:pt x="22235" y="6376"/>
                    <a:pt x="22287" y="6200"/>
                    <a:pt x="22310" y="6024"/>
                  </a:cubicBezTo>
                  <a:cubicBezTo>
                    <a:pt x="22332" y="5836"/>
                    <a:pt x="22332" y="5660"/>
                    <a:pt x="22310" y="5479"/>
                  </a:cubicBezTo>
                  <a:cubicBezTo>
                    <a:pt x="22282" y="5269"/>
                    <a:pt x="22219" y="5052"/>
                    <a:pt x="22133" y="4847"/>
                  </a:cubicBezTo>
                  <a:cubicBezTo>
                    <a:pt x="22043" y="4626"/>
                    <a:pt x="21912" y="4409"/>
                    <a:pt x="21765" y="4212"/>
                  </a:cubicBezTo>
                  <a:cubicBezTo>
                    <a:pt x="21605" y="4007"/>
                    <a:pt x="21424" y="3824"/>
                    <a:pt x="21219" y="3666"/>
                  </a:cubicBezTo>
                  <a:cubicBezTo>
                    <a:pt x="21031" y="3530"/>
                    <a:pt x="20832" y="3410"/>
                    <a:pt x="20633" y="3318"/>
                  </a:cubicBezTo>
                  <a:lnTo>
                    <a:pt x="20616" y="3318"/>
                  </a:lnTo>
                  <a:cubicBezTo>
                    <a:pt x="20423" y="3234"/>
                    <a:pt x="20218" y="3177"/>
                    <a:pt x="20003" y="3143"/>
                  </a:cubicBezTo>
                  <a:lnTo>
                    <a:pt x="19992" y="3143"/>
                  </a:lnTo>
                  <a:cubicBezTo>
                    <a:pt x="19900" y="3132"/>
                    <a:pt x="19804" y="3126"/>
                    <a:pt x="19707" y="3126"/>
                  </a:cubicBezTo>
                  <a:cubicBezTo>
                    <a:pt x="19617" y="3126"/>
                    <a:pt x="19525" y="3132"/>
                    <a:pt x="19434" y="3143"/>
                  </a:cubicBezTo>
                  <a:cubicBezTo>
                    <a:pt x="19235" y="3171"/>
                    <a:pt x="19037" y="3223"/>
                    <a:pt x="18849" y="3302"/>
                  </a:cubicBezTo>
                  <a:cubicBezTo>
                    <a:pt x="18799" y="3325"/>
                    <a:pt x="18741" y="3353"/>
                    <a:pt x="18689" y="3381"/>
                  </a:cubicBezTo>
                  <a:cubicBezTo>
                    <a:pt x="18684" y="3433"/>
                    <a:pt x="18684" y="3483"/>
                    <a:pt x="18679" y="3535"/>
                  </a:cubicBezTo>
                  <a:cubicBezTo>
                    <a:pt x="18673" y="3598"/>
                    <a:pt x="18662" y="3659"/>
                    <a:pt x="18655" y="3722"/>
                  </a:cubicBezTo>
                  <a:lnTo>
                    <a:pt x="18644" y="3779"/>
                  </a:lnTo>
                  <a:cubicBezTo>
                    <a:pt x="18644" y="3808"/>
                    <a:pt x="18616" y="3837"/>
                    <a:pt x="18587" y="3853"/>
                  </a:cubicBezTo>
                  <a:cubicBezTo>
                    <a:pt x="18571" y="3864"/>
                    <a:pt x="18548" y="3871"/>
                    <a:pt x="18526" y="3871"/>
                  </a:cubicBezTo>
                  <a:cubicBezTo>
                    <a:pt x="18513" y="3871"/>
                    <a:pt x="18503" y="3871"/>
                    <a:pt x="18492" y="3864"/>
                  </a:cubicBezTo>
                  <a:cubicBezTo>
                    <a:pt x="18440" y="3848"/>
                    <a:pt x="18400" y="3803"/>
                    <a:pt x="18400" y="3745"/>
                  </a:cubicBezTo>
                  <a:cubicBezTo>
                    <a:pt x="18395" y="3666"/>
                    <a:pt x="18389" y="3586"/>
                    <a:pt x="18377" y="3501"/>
                  </a:cubicBezTo>
                  <a:lnTo>
                    <a:pt x="18372" y="3489"/>
                  </a:lnTo>
                  <a:cubicBezTo>
                    <a:pt x="18361" y="3387"/>
                    <a:pt x="18343" y="3273"/>
                    <a:pt x="18309" y="3160"/>
                  </a:cubicBezTo>
                  <a:cubicBezTo>
                    <a:pt x="18287" y="3058"/>
                    <a:pt x="18253" y="2956"/>
                    <a:pt x="18207" y="2853"/>
                  </a:cubicBezTo>
                  <a:cubicBezTo>
                    <a:pt x="18138" y="2694"/>
                    <a:pt x="18054" y="2547"/>
                    <a:pt x="17952" y="2416"/>
                  </a:cubicBezTo>
                  <a:cubicBezTo>
                    <a:pt x="17849" y="2285"/>
                    <a:pt x="17724" y="2159"/>
                    <a:pt x="17588" y="2052"/>
                  </a:cubicBezTo>
                  <a:cubicBezTo>
                    <a:pt x="17406" y="1910"/>
                    <a:pt x="17196" y="1791"/>
                    <a:pt x="16968" y="1694"/>
                  </a:cubicBezTo>
                  <a:cubicBezTo>
                    <a:pt x="16662" y="1569"/>
                    <a:pt x="16321" y="1477"/>
                    <a:pt x="15951" y="1427"/>
                  </a:cubicBezTo>
                  <a:cubicBezTo>
                    <a:pt x="15746" y="1398"/>
                    <a:pt x="15542" y="1387"/>
                    <a:pt x="15332" y="1387"/>
                  </a:cubicBezTo>
                  <a:cubicBezTo>
                    <a:pt x="15127" y="1387"/>
                    <a:pt x="14917" y="1398"/>
                    <a:pt x="14707" y="1427"/>
                  </a:cubicBezTo>
                  <a:cubicBezTo>
                    <a:pt x="14349" y="1477"/>
                    <a:pt x="14019" y="1563"/>
                    <a:pt x="13729" y="1682"/>
                  </a:cubicBezTo>
                  <a:cubicBezTo>
                    <a:pt x="13706" y="1694"/>
                    <a:pt x="13684" y="1705"/>
                    <a:pt x="13661" y="1716"/>
                  </a:cubicBezTo>
                  <a:cubicBezTo>
                    <a:pt x="13667" y="1757"/>
                    <a:pt x="13672" y="1796"/>
                    <a:pt x="13678" y="1841"/>
                  </a:cubicBezTo>
                  <a:cubicBezTo>
                    <a:pt x="13684" y="1881"/>
                    <a:pt x="13684" y="1915"/>
                    <a:pt x="13667" y="1949"/>
                  </a:cubicBezTo>
                  <a:cubicBezTo>
                    <a:pt x="13650" y="1983"/>
                    <a:pt x="13616" y="2007"/>
                    <a:pt x="13582" y="2017"/>
                  </a:cubicBezTo>
                  <a:lnTo>
                    <a:pt x="13548" y="2017"/>
                  </a:lnTo>
                  <a:cubicBezTo>
                    <a:pt x="13502" y="2017"/>
                    <a:pt x="13451" y="2001"/>
                    <a:pt x="13428" y="1949"/>
                  </a:cubicBezTo>
                  <a:cubicBezTo>
                    <a:pt x="13405" y="1910"/>
                    <a:pt x="13389" y="1865"/>
                    <a:pt x="13371" y="1813"/>
                  </a:cubicBezTo>
                  <a:lnTo>
                    <a:pt x="13365" y="1796"/>
                  </a:lnTo>
                  <a:cubicBezTo>
                    <a:pt x="13360" y="1779"/>
                    <a:pt x="13354" y="1762"/>
                    <a:pt x="13344" y="1745"/>
                  </a:cubicBezTo>
                  <a:cubicBezTo>
                    <a:pt x="13241" y="1511"/>
                    <a:pt x="13132" y="1319"/>
                    <a:pt x="13013" y="1160"/>
                  </a:cubicBezTo>
                  <a:cubicBezTo>
                    <a:pt x="12888" y="1007"/>
                    <a:pt x="12746" y="864"/>
                    <a:pt x="12581" y="734"/>
                  </a:cubicBezTo>
                  <a:cubicBezTo>
                    <a:pt x="12371" y="569"/>
                    <a:pt x="12132" y="433"/>
                    <a:pt x="11865" y="313"/>
                  </a:cubicBezTo>
                  <a:cubicBezTo>
                    <a:pt x="11547" y="182"/>
                    <a:pt x="11196" y="86"/>
                    <a:pt x="10831" y="35"/>
                  </a:cubicBezTo>
                  <a:cubicBezTo>
                    <a:pt x="10638" y="11"/>
                    <a:pt x="10446"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0"/>
            <p:cNvSpPr/>
            <p:nvPr/>
          </p:nvSpPr>
          <p:spPr>
            <a:xfrm>
              <a:off x="430489" y="217915"/>
              <a:ext cx="878696" cy="502707"/>
            </a:xfrm>
            <a:custGeom>
              <a:avLst/>
              <a:gdLst/>
              <a:ahLst/>
              <a:cxnLst/>
              <a:rect l="l" t="t" r="r" b="b"/>
              <a:pathLst>
                <a:path w="28042" h="16043" extrusionOk="0">
                  <a:moveTo>
                    <a:pt x="18076" y="929"/>
                  </a:moveTo>
                  <a:lnTo>
                    <a:pt x="18076" y="932"/>
                  </a:lnTo>
                  <a:lnTo>
                    <a:pt x="18081" y="932"/>
                  </a:lnTo>
                  <a:cubicBezTo>
                    <a:pt x="18079" y="931"/>
                    <a:pt x="18077" y="930"/>
                    <a:pt x="18076" y="929"/>
                  </a:cubicBezTo>
                  <a:close/>
                  <a:moveTo>
                    <a:pt x="15319" y="307"/>
                  </a:moveTo>
                  <a:cubicBezTo>
                    <a:pt x="15728" y="307"/>
                    <a:pt x="16132" y="341"/>
                    <a:pt x="16518" y="415"/>
                  </a:cubicBezTo>
                  <a:lnTo>
                    <a:pt x="16541" y="415"/>
                  </a:lnTo>
                  <a:cubicBezTo>
                    <a:pt x="16961" y="501"/>
                    <a:pt x="17370" y="625"/>
                    <a:pt x="17763" y="790"/>
                  </a:cubicBezTo>
                  <a:cubicBezTo>
                    <a:pt x="17869" y="835"/>
                    <a:pt x="17970" y="880"/>
                    <a:pt x="18076" y="929"/>
                  </a:cubicBezTo>
                  <a:lnTo>
                    <a:pt x="18076" y="929"/>
                  </a:lnTo>
                  <a:lnTo>
                    <a:pt x="18076" y="926"/>
                  </a:lnTo>
                  <a:cubicBezTo>
                    <a:pt x="18768" y="1267"/>
                    <a:pt x="19382" y="1660"/>
                    <a:pt x="19899" y="2098"/>
                  </a:cubicBezTo>
                  <a:cubicBezTo>
                    <a:pt x="20281" y="2426"/>
                    <a:pt x="20604" y="2779"/>
                    <a:pt x="20866" y="3148"/>
                  </a:cubicBezTo>
                  <a:cubicBezTo>
                    <a:pt x="21081" y="3461"/>
                    <a:pt x="21252" y="3795"/>
                    <a:pt x="21383" y="4149"/>
                  </a:cubicBezTo>
                  <a:lnTo>
                    <a:pt x="21433" y="4301"/>
                  </a:lnTo>
                  <a:lnTo>
                    <a:pt x="21445" y="4319"/>
                  </a:lnTo>
                  <a:cubicBezTo>
                    <a:pt x="21456" y="4370"/>
                    <a:pt x="21479" y="4432"/>
                    <a:pt x="21490" y="4495"/>
                  </a:cubicBezTo>
                  <a:cubicBezTo>
                    <a:pt x="21496" y="4529"/>
                    <a:pt x="21501" y="4563"/>
                    <a:pt x="21501" y="4597"/>
                  </a:cubicBezTo>
                  <a:lnTo>
                    <a:pt x="21508" y="4614"/>
                  </a:lnTo>
                  <a:cubicBezTo>
                    <a:pt x="21508" y="4655"/>
                    <a:pt x="21514" y="4694"/>
                    <a:pt x="21519" y="4734"/>
                  </a:cubicBezTo>
                  <a:cubicBezTo>
                    <a:pt x="21524" y="4762"/>
                    <a:pt x="21535" y="4796"/>
                    <a:pt x="21553" y="4841"/>
                  </a:cubicBezTo>
                  <a:cubicBezTo>
                    <a:pt x="21485" y="4899"/>
                    <a:pt x="21417" y="4961"/>
                    <a:pt x="21359" y="5023"/>
                  </a:cubicBezTo>
                  <a:cubicBezTo>
                    <a:pt x="21309" y="5075"/>
                    <a:pt x="21309" y="5159"/>
                    <a:pt x="21359" y="5211"/>
                  </a:cubicBezTo>
                  <a:cubicBezTo>
                    <a:pt x="21383" y="5234"/>
                    <a:pt x="21417" y="5245"/>
                    <a:pt x="21456" y="5245"/>
                  </a:cubicBezTo>
                  <a:cubicBezTo>
                    <a:pt x="21490" y="5245"/>
                    <a:pt x="21524" y="5234"/>
                    <a:pt x="21548" y="5211"/>
                  </a:cubicBezTo>
                  <a:cubicBezTo>
                    <a:pt x="21610" y="5143"/>
                    <a:pt x="21672" y="5080"/>
                    <a:pt x="21747" y="5030"/>
                  </a:cubicBezTo>
                  <a:cubicBezTo>
                    <a:pt x="21860" y="4938"/>
                    <a:pt x="21985" y="4865"/>
                    <a:pt x="22122" y="4802"/>
                  </a:cubicBezTo>
                  <a:cubicBezTo>
                    <a:pt x="22149" y="4784"/>
                    <a:pt x="22183" y="4768"/>
                    <a:pt x="22217" y="4757"/>
                  </a:cubicBezTo>
                  <a:lnTo>
                    <a:pt x="22212" y="4757"/>
                  </a:lnTo>
                  <a:lnTo>
                    <a:pt x="22229" y="4750"/>
                  </a:lnTo>
                  <a:lnTo>
                    <a:pt x="22240" y="4745"/>
                  </a:lnTo>
                  <a:cubicBezTo>
                    <a:pt x="22513" y="4631"/>
                    <a:pt x="22815" y="4552"/>
                    <a:pt x="23145" y="4511"/>
                  </a:cubicBezTo>
                  <a:cubicBezTo>
                    <a:pt x="23342" y="4484"/>
                    <a:pt x="23541" y="4472"/>
                    <a:pt x="23741" y="4472"/>
                  </a:cubicBezTo>
                  <a:cubicBezTo>
                    <a:pt x="23940" y="4472"/>
                    <a:pt x="24139" y="4484"/>
                    <a:pt x="24331" y="4511"/>
                  </a:cubicBezTo>
                  <a:cubicBezTo>
                    <a:pt x="24650" y="4558"/>
                    <a:pt x="24928" y="4626"/>
                    <a:pt x="25172" y="4728"/>
                  </a:cubicBezTo>
                  <a:cubicBezTo>
                    <a:pt x="25429" y="4836"/>
                    <a:pt x="25684" y="4989"/>
                    <a:pt x="25940" y="5188"/>
                  </a:cubicBezTo>
                  <a:cubicBezTo>
                    <a:pt x="26213" y="5398"/>
                    <a:pt x="26463" y="5649"/>
                    <a:pt x="26684" y="5927"/>
                  </a:cubicBezTo>
                  <a:cubicBezTo>
                    <a:pt x="26917" y="6234"/>
                    <a:pt x="27116" y="6575"/>
                    <a:pt x="27270" y="6944"/>
                  </a:cubicBezTo>
                  <a:cubicBezTo>
                    <a:pt x="27428" y="7336"/>
                    <a:pt x="27543" y="7750"/>
                    <a:pt x="27604" y="8166"/>
                  </a:cubicBezTo>
                  <a:lnTo>
                    <a:pt x="27604" y="8188"/>
                  </a:lnTo>
                  <a:cubicBezTo>
                    <a:pt x="27650" y="8535"/>
                    <a:pt x="27650" y="8882"/>
                    <a:pt x="27604" y="9229"/>
                  </a:cubicBezTo>
                  <a:lnTo>
                    <a:pt x="27604" y="9234"/>
                  </a:lnTo>
                  <a:lnTo>
                    <a:pt x="27604" y="9245"/>
                  </a:lnTo>
                  <a:lnTo>
                    <a:pt x="27599" y="9250"/>
                  </a:lnTo>
                  <a:lnTo>
                    <a:pt x="27604" y="9263"/>
                  </a:lnTo>
                  <a:cubicBezTo>
                    <a:pt x="27548" y="9643"/>
                    <a:pt x="27446" y="10018"/>
                    <a:pt x="27297" y="10382"/>
                  </a:cubicBezTo>
                  <a:cubicBezTo>
                    <a:pt x="27139" y="10745"/>
                    <a:pt x="26940" y="11092"/>
                    <a:pt x="26701" y="11405"/>
                  </a:cubicBezTo>
                  <a:cubicBezTo>
                    <a:pt x="26468" y="11705"/>
                    <a:pt x="26201" y="11973"/>
                    <a:pt x="25912" y="12200"/>
                  </a:cubicBezTo>
                  <a:cubicBezTo>
                    <a:pt x="25644" y="12399"/>
                    <a:pt x="25366" y="12564"/>
                    <a:pt x="25076" y="12689"/>
                  </a:cubicBezTo>
                  <a:cubicBezTo>
                    <a:pt x="24792" y="12809"/>
                    <a:pt x="24491" y="12893"/>
                    <a:pt x="24184" y="12939"/>
                  </a:cubicBezTo>
                  <a:cubicBezTo>
                    <a:pt x="24031" y="12956"/>
                    <a:pt x="23877" y="12967"/>
                    <a:pt x="23724" y="12967"/>
                  </a:cubicBezTo>
                  <a:cubicBezTo>
                    <a:pt x="23559" y="12967"/>
                    <a:pt x="23394" y="12956"/>
                    <a:pt x="23229" y="12933"/>
                  </a:cubicBezTo>
                  <a:cubicBezTo>
                    <a:pt x="22956" y="12893"/>
                    <a:pt x="22741" y="12843"/>
                    <a:pt x="22553" y="12762"/>
                  </a:cubicBezTo>
                  <a:cubicBezTo>
                    <a:pt x="22434" y="12712"/>
                    <a:pt x="22314" y="12649"/>
                    <a:pt x="22201" y="12570"/>
                  </a:cubicBezTo>
                  <a:cubicBezTo>
                    <a:pt x="22195" y="12564"/>
                    <a:pt x="22183" y="12558"/>
                    <a:pt x="22167" y="12547"/>
                  </a:cubicBezTo>
                  <a:lnTo>
                    <a:pt x="22156" y="12541"/>
                  </a:lnTo>
                  <a:lnTo>
                    <a:pt x="22109" y="12502"/>
                  </a:lnTo>
                  <a:lnTo>
                    <a:pt x="22070" y="12478"/>
                  </a:lnTo>
                  <a:cubicBezTo>
                    <a:pt x="22041" y="12450"/>
                    <a:pt x="22013" y="12428"/>
                    <a:pt x="21979" y="12405"/>
                  </a:cubicBezTo>
                  <a:cubicBezTo>
                    <a:pt x="21962" y="12394"/>
                    <a:pt x="21944" y="12387"/>
                    <a:pt x="21923" y="12387"/>
                  </a:cubicBezTo>
                  <a:cubicBezTo>
                    <a:pt x="21889" y="12387"/>
                    <a:pt x="21849" y="12399"/>
                    <a:pt x="21826" y="12421"/>
                  </a:cubicBezTo>
                  <a:cubicBezTo>
                    <a:pt x="21792" y="12462"/>
                    <a:pt x="21774" y="12530"/>
                    <a:pt x="21808" y="12575"/>
                  </a:cubicBezTo>
                  <a:cubicBezTo>
                    <a:pt x="21831" y="12615"/>
                    <a:pt x="21860" y="12649"/>
                    <a:pt x="21899" y="12689"/>
                  </a:cubicBezTo>
                  <a:lnTo>
                    <a:pt x="21899" y="12694"/>
                  </a:lnTo>
                  <a:lnTo>
                    <a:pt x="21871" y="12735"/>
                  </a:lnTo>
                  <a:lnTo>
                    <a:pt x="21849" y="12769"/>
                  </a:lnTo>
                  <a:lnTo>
                    <a:pt x="21774" y="12882"/>
                  </a:lnTo>
                  <a:lnTo>
                    <a:pt x="21747" y="12927"/>
                  </a:lnTo>
                  <a:cubicBezTo>
                    <a:pt x="21689" y="13019"/>
                    <a:pt x="21621" y="13121"/>
                    <a:pt x="21542" y="13229"/>
                  </a:cubicBezTo>
                  <a:cubicBezTo>
                    <a:pt x="21349" y="13473"/>
                    <a:pt x="21121" y="13706"/>
                    <a:pt x="20871" y="13921"/>
                  </a:cubicBezTo>
                  <a:cubicBezTo>
                    <a:pt x="20803" y="13979"/>
                    <a:pt x="20735" y="14036"/>
                    <a:pt x="20661" y="14092"/>
                  </a:cubicBezTo>
                  <a:lnTo>
                    <a:pt x="20656" y="14099"/>
                  </a:lnTo>
                  <a:cubicBezTo>
                    <a:pt x="20240" y="14416"/>
                    <a:pt x="19780" y="14684"/>
                    <a:pt x="19285" y="14894"/>
                  </a:cubicBezTo>
                  <a:cubicBezTo>
                    <a:pt x="18808" y="15093"/>
                    <a:pt x="18320" y="15229"/>
                    <a:pt x="17842" y="15297"/>
                  </a:cubicBezTo>
                  <a:cubicBezTo>
                    <a:pt x="17649" y="15319"/>
                    <a:pt x="17462" y="15331"/>
                    <a:pt x="17274" y="15331"/>
                  </a:cubicBezTo>
                  <a:cubicBezTo>
                    <a:pt x="17092" y="15331"/>
                    <a:pt x="16916" y="15319"/>
                    <a:pt x="16746" y="15297"/>
                  </a:cubicBezTo>
                  <a:cubicBezTo>
                    <a:pt x="16439" y="15258"/>
                    <a:pt x="16155" y="15177"/>
                    <a:pt x="15894" y="15075"/>
                  </a:cubicBezTo>
                  <a:cubicBezTo>
                    <a:pt x="15671" y="14978"/>
                    <a:pt x="15473" y="14865"/>
                    <a:pt x="15296" y="14729"/>
                  </a:cubicBezTo>
                  <a:cubicBezTo>
                    <a:pt x="15235" y="14684"/>
                    <a:pt x="15183" y="14632"/>
                    <a:pt x="15133" y="14581"/>
                  </a:cubicBezTo>
                  <a:cubicBezTo>
                    <a:pt x="15178" y="14530"/>
                    <a:pt x="15223" y="14474"/>
                    <a:pt x="15269" y="14411"/>
                  </a:cubicBezTo>
                  <a:cubicBezTo>
                    <a:pt x="15291" y="14382"/>
                    <a:pt x="15308" y="14343"/>
                    <a:pt x="15308" y="14291"/>
                  </a:cubicBezTo>
                  <a:cubicBezTo>
                    <a:pt x="15308" y="14240"/>
                    <a:pt x="15291" y="14189"/>
                    <a:pt x="15251" y="14149"/>
                  </a:cubicBezTo>
                  <a:cubicBezTo>
                    <a:pt x="15217" y="14115"/>
                    <a:pt x="15167" y="14092"/>
                    <a:pt x="15115" y="14092"/>
                  </a:cubicBezTo>
                  <a:cubicBezTo>
                    <a:pt x="15070" y="14092"/>
                    <a:pt x="15007" y="14110"/>
                    <a:pt x="14973" y="14149"/>
                  </a:cubicBezTo>
                  <a:cubicBezTo>
                    <a:pt x="14899" y="14246"/>
                    <a:pt x="14813" y="14330"/>
                    <a:pt x="14723" y="14416"/>
                  </a:cubicBezTo>
                  <a:cubicBezTo>
                    <a:pt x="14648" y="14490"/>
                    <a:pt x="14564" y="14564"/>
                    <a:pt x="14467" y="14637"/>
                  </a:cubicBezTo>
                  <a:cubicBezTo>
                    <a:pt x="14200" y="14836"/>
                    <a:pt x="13898" y="15012"/>
                    <a:pt x="13570" y="15156"/>
                  </a:cubicBezTo>
                  <a:cubicBezTo>
                    <a:pt x="13143" y="15326"/>
                    <a:pt x="12665" y="15450"/>
                    <a:pt x="12149" y="15524"/>
                  </a:cubicBezTo>
                  <a:cubicBezTo>
                    <a:pt x="12143" y="15531"/>
                    <a:pt x="12132" y="15531"/>
                    <a:pt x="12125" y="15531"/>
                  </a:cubicBezTo>
                  <a:cubicBezTo>
                    <a:pt x="11842" y="15565"/>
                    <a:pt x="11546" y="15581"/>
                    <a:pt x="11257" y="15581"/>
                  </a:cubicBezTo>
                  <a:cubicBezTo>
                    <a:pt x="10955" y="15581"/>
                    <a:pt x="10643" y="15565"/>
                    <a:pt x="10342" y="15524"/>
                  </a:cubicBezTo>
                  <a:cubicBezTo>
                    <a:pt x="9807" y="15445"/>
                    <a:pt x="9308" y="15314"/>
                    <a:pt x="8859" y="15127"/>
                  </a:cubicBezTo>
                  <a:cubicBezTo>
                    <a:pt x="8501" y="14973"/>
                    <a:pt x="8177" y="14786"/>
                    <a:pt x="7892" y="14569"/>
                  </a:cubicBezTo>
                  <a:cubicBezTo>
                    <a:pt x="7654" y="14382"/>
                    <a:pt x="7455" y="14178"/>
                    <a:pt x="7284" y="13968"/>
                  </a:cubicBezTo>
                  <a:cubicBezTo>
                    <a:pt x="7131" y="13763"/>
                    <a:pt x="7006" y="13546"/>
                    <a:pt x="6909" y="13320"/>
                  </a:cubicBezTo>
                  <a:cubicBezTo>
                    <a:pt x="6859" y="13200"/>
                    <a:pt x="6819" y="13076"/>
                    <a:pt x="6785" y="12950"/>
                  </a:cubicBezTo>
                  <a:cubicBezTo>
                    <a:pt x="6767" y="12882"/>
                    <a:pt x="6699" y="12830"/>
                    <a:pt x="6625" y="12830"/>
                  </a:cubicBezTo>
                  <a:cubicBezTo>
                    <a:pt x="6609" y="12830"/>
                    <a:pt x="6597" y="12830"/>
                    <a:pt x="6580" y="12837"/>
                  </a:cubicBezTo>
                  <a:cubicBezTo>
                    <a:pt x="6495" y="12859"/>
                    <a:pt x="6444" y="12950"/>
                    <a:pt x="6466" y="13035"/>
                  </a:cubicBezTo>
                  <a:cubicBezTo>
                    <a:pt x="6500" y="13160"/>
                    <a:pt x="6534" y="13280"/>
                    <a:pt x="6580" y="13399"/>
                  </a:cubicBezTo>
                  <a:cubicBezTo>
                    <a:pt x="6444" y="13496"/>
                    <a:pt x="6290" y="13580"/>
                    <a:pt x="6114" y="13661"/>
                  </a:cubicBezTo>
                  <a:cubicBezTo>
                    <a:pt x="5852" y="13769"/>
                    <a:pt x="5558" y="13848"/>
                    <a:pt x="5233" y="13894"/>
                  </a:cubicBezTo>
                  <a:cubicBezTo>
                    <a:pt x="5041" y="13916"/>
                    <a:pt x="4847" y="13928"/>
                    <a:pt x="4659" y="13928"/>
                  </a:cubicBezTo>
                  <a:cubicBezTo>
                    <a:pt x="4506" y="13928"/>
                    <a:pt x="4352" y="13921"/>
                    <a:pt x="4205" y="13905"/>
                  </a:cubicBezTo>
                  <a:cubicBezTo>
                    <a:pt x="4165" y="13900"/>
                    <a:pt x="4126" y="13894"/>
                    <a:pt x="4092" y="13894"/>
                  </a:cubicBezTo>
                  <a:lnTo>
                    <a:pt x="4108" y="13900"/>
                  </a:lnTo>
                  <a:cubicBezTo>
                    <a:pt x="3790" y="13853"/>
                    <a:pt x="3500" y="13780"/>
                    <a:pt x="3239" y="13677"/>
                  </a:cubicBezTo>
                  <a:cubicBezTo>
                    <a:pt x="2893" y="13524"/>
                    <a:pt x="2552" y="13331"/>
                    <a:pt x="2238" y="13087"/>
                  </a:cubicBezTo>
                  <a:cubicBezTo>
                    <a:pt x="1989" y="12893"/>
                    <a:pt x="1761" y="12672"/>
                    <a:pt x="1556" y="12428"/>
                  </a:cubicBezTo>
                  <a:cubicBezTo>
                    <a:pt x="1511" y="12371"/>
                    <a:pt x="1461" y="12313"/>
                    <a:pt x="1415" y="12258"/>
                  </a:cubicBezTo>
                  <a:lnTo>
                    <a:pt x="1415" y="12258"/>
                  </a:lnTo>
                  <a:lnTo>
                    <a:pt x="1427" y="12274"/>
                  </a:lnTo>
                  <a:cubicBezTo>
                    <a:pt x="1222" y="12007"/>
                    <a:pt x="1039" y="11712"/>
                    <a:pt x="887" y="11398"/>
                  </a:cubicBezTo>
                  <a:cubicBezTo>
                    <a:pt x="847" y="11319"/>
                    <a:pt x="813" y="11235"/>
                    <a:pt x="779" y="11154"/>
                  </a:cubicBezTo>
                  <a:lnTo>
                    <a:pt x="779" y="11167"/>
                  </a:lnTo>
                  <a:cubicBezTo>
                    <a:pt x="596" y="10734"/>
                    <a:pt x="472" y="10273"/>
                    <a:pt x="409" y="9808"/>
                  </a:cubicBezTo>
                  <a:cubicBezTo>
                    <a:pt x="347" y="9342"/>
                    <a:pt x="347" y="8865"/>
                    <a:pt x="404" y="8398"/>
                  </a:cubicBezTo>
                  <a:cubicBezTo>
                    <a:pt x="454" y="8052"/>
                    <a:pt x="551" y="7705"/>
                    <a:pt x="688" y="7370"/>
                  </a:cubicBezTo>
                  <a:lnTo>
                    <a:pt x="693" y="7359"/>
                  </a:lnTo>
                  <a:cubicBezTo>
                    <a:pt x="835" y="7023"/>
                    <a:pt x="1029" y="6700"/>
                    <a:pt x="1256" y="6399"/>
                  </a:cubicBezTo>
                  <a:cubicBezTo>
                    <a:pt x="1517" y="6069"/>
                    <a:pt x="1824" y="5762"/>
                    <a:pt x="2177" y="5495"/>
                  </a:cubicBezTo>
                  <a:cubicBezTo>
                    <a:pt x="2563" y="5200"/>
                    <a:pt x="2988" y="4949"/>
                    <a:pt x="3449" y="4750"/>
                  </a:cubicBezTo>
                  <a:cubicBezTo>
                    <a:pt x="3955" y="4540"/>
                    <a:pt x="4478" y="4393"/>
                    <a:pt x="5007" y="4325"/>
                  </a:cubicBezTo>
                  <a:cubicBezTo>
                    <a:pt x="5245" y="4291"/>
                    <a:pt x="5489" y="4280"/>
                    <a:pt x="5723" y="4280"/>
                  </a:cubicBezTo>
                  <a:cubicBezTo>
                    <a:pt x="5954" y="4280"/>
                    <a:pt x="6188" y="4291"/>
                    <a:pt x="6410" y="4319"/>
                  </a:cubicBezTo>
                  <a:cubicBezTo>
                    <a:pt x="6807" y="4375"/>
                    <a:pt x="7189" y="4484"/>
                    <a:pt x="7541" y="4626"/>
                  </a:cubicBezTo>
                  <a:cubicBezTo>
                    <a:pt x="7871" y="4768"/>
                    <a:pt x="8188" y="4955"/>
                    <a:pt x="8477" y="5177"/>
                  </a:cubicBezTo>
                  <a:cubicBezTo>
                    <a:pt x="8626" y="5296"/>
                    <a:pt x="8773" y="5427"/>
                    <a:pt x="8915" y="5557"/>
                  </a:cubicBezTo>
                  <a:lnTo>
                    <a:pt x="8927" y="5568"/>
                  </a:lnTo>
                  <a:cubicBezTo>
                    <a:pt x="8955" y="5592"/>
                    <a:pt x="8989" y="5602"/>
                    <a:pt x="9023" y="5602"/>
                  </a:cubicBezTo>
                  <a:cubicBezTo>
                    <a:pt x="9041" y="5602"/>
                    <a:pt x="9064" y="5597"/>
                    <a:pt x="9086" y="5586"/>
                  </a:cubicBezTo>
                  <a:cubicBezTo>
                    <a:pt x="9114" y="5568"/>
                    <a:pt x="9137" y="5534"/>
                    <a:pt x="9148" y="5495"/>
                  </a:cubicBezTo>
                  <a:cubicBezTo>
                    <a:pt x="9154" y="5466"/>
                    <a:pt x="9148" y="5432"/>
                    <a:pt x="9132" y="5410"/>
                  </a:cubicBezTo>
                  <a:cubicBezTo>
                    <a:pt x="9046" y="5296"/>
                    <a:pt x="8949" y="5188"/>
                    <a:pt x="8852" y="5086"/>
                  </a:cubicBezTo>
                  <a:cubicBezTo>
                    <a:pt x="8762" y="5001"/>
                    <a:pt x="8660" y="4915"/>
                    <a:pt x="8529" y="4807"/>
                  </a:cubicBezTo>
                  <a:cubicBezTo>
                    <a:pt x="8466" y="4762"/>
                    <a:pt x="8404" y="4716"/>
                    <a:pt x="8336" y="4671"/>
                  </a:cubicBezTo>
                  <a:cubicBezTo>
                    <a:pt x="8336" y="4666"/>
                    <a:pt x="8330" y="4666"/>
                    <a:pt x="8325" y="4666"/>
                  </a:cubicBezTo>
                  <a:lnTo>
                    <a:pt x="8330" y="4666"/>
                  </a:lnTo>
                  <a:lnTo>
                    <a:pt x="8325" y="4660"/>
                  </a:lnTo>
                  <a:lnTo>
                    <a:pt x="8336" y="4648"/>
                  </a:lnTo>
                  <a:cubicBezTo>
                    <a:pt x="8597" y="4131"/>
                    <a:pt x="8927" y="3632"/>
                    <a:pt x="9324" y="3171"/>
                  </a:cubicBezTo>
                  <a:cubicBezTo>
                    <a:pt x="9699" y="2733"/>
                    <a:pt x="10132" y="2329"/>
                    <a:pt x="10598" y="1972"/>
                  </a:cubicBezTo>
                  <a:cubicBezTo>
                    <a:pt x="10695" y="1902"/>
                    <a:pt x="10797" y="1826"/>
                    <a:pt x="10894" y="1756"/>
                  </a:cubicBezTo>
                  <a:lnTo>
                    <a:pt x="10894" y="1756"/>
                  </a:lnTo>
                  <a:lnTo>
                    <a:pt x="10893" y="1757"/>
                  </a:lnTo>
                  <a:cubicBezTo>
                    <a:pt x="10898" y="1753"/>
                    <a:pt x="10903" y="1750"/>
                    <a:pt x="10908" y="1746"/>
                  </a:cubicBezTo>
                  <a:lnTo>
                    <a:pt x="10908" y="1746"/>
                  </a:lnTo>
                  <a:cubicBezTo>
                    <a:pt x="10903" y="1750"/>
                    <a:pt x="10899" y="1753"/>
                    <a:pt x="10894" y="1756"/>
                  </a:cubicBezTo>
                  <a:lnTo>
                    <a:pt x="10894" y="1756"/>
                  </a:lnTo>
                  <a:lnTo>
                    <a:pt x="10903" y="1752"/>
                  </a:lnTo>
                  <a:lnTo>
                    <a:pt x="10903" y="1752"/>
                  </a:lnTo>
                  <a:cubicBezTo>
                    <a:pt x="10900" y="1755"/>
                    <a:pt x="10896" y="1759"/>
                    <a:pt x="10893" y="1762"/>
                  </a:cubicBezTo>
                  <a:lnTo>
                    <a:pt x="10910" y="1750"/>
                  </a:lnTo>
                  <a:lnTo>
                    <a:pt x="10910" y="1744"/>
                  </a:lnTo>
                  <a:lnTo>
                    <a:pt x="10910" y="1744"/>
                  </a:lnTo>
                  <a:cubicBezTo>
                    <a:pt x="10909" y="1745"/>
                    <a:pt x="10909" y="1746"/>
                    <a:pt x="10908" y="1746"/>
                  </a:cubicBezTo>
                  <a:lnTo>
                    <a:pt x="10908" y="1746"/>
                  </a:lnTo>
                  <a:cubicBezTo>
                    <a:pt x="10909" y="1746"/>
                    <a:pt x="10909" y="1745"/>
                    <a:pt x="10910" y="1744"/>
                  </a:cubicBezTo>
                  <a:lnTo>
                    <a:pt x="10910" y="1744"/>
                  </a:lnTo>
                  <a:lnTo>
                    <a:pt x="10910" y="1744"/>
                  </a:lnTo>
                  <a:cubicBezTo>
                    <a:pt x="11400" y="1409"/>
                    <a:pt x="11916" y="1128"/>
                    <a:pt x="12450" y="910"/>
                  </a:cubicBezTo>
                  <a:cubicBezTo>
                    <a:pt x="12569" y="858"/>
                    <a:pt x="12694" y="807"/>
                    <a:pt x="12820" y="761"/>
                  </a:cubicBezTo>
                  <a:lnTo>
                    <a:pt x="12807" y="761"/>
                  </a:lnTo>
                  <a:cubicBezTo>
                    <a:pt x="13319" y="580"/>
                    <a:pt x="13837" y="449"/>
                    <a:pt x="14354" y="375"/>
                  </a:cubicBezTo>
                  <a:cubicBezTo>
                    <a:pt x="14496" y="359"/>
                    <a:pt x="14637" y="341"/>
                    <a:pt x="14779" y="330"/>
                  </a:cubicBezTo>
                  <a:lnTo>
                    <a:pt x="14774" y="325"/>
                  </a:lnTo>
                  <a:cubicBezTo>
                    <a:pt x="14955" y="312"/>
                    <a:pt x="15138" y="307"/>
                    <a:pt x="15319" y="307"/>
                  </a:cubicBezTo>
                  <a:close/>
                  <a:moveTo>
                    <a:pt x="15308" y="0"/>
                  </a:moveTo>
                  <a:cubicBezTo>
                    <a:pt x="14200" y="0"/>
                    <a:pt x="13098" y="267"/>
                    <a:pt x="12086" y="722"/>
                  </a:cubicBezTo>
                  <a:cubicBezTo>
                    <a:pt x="11519" y="978"/>
                    <a:pt x="10979" y="1307"/>
                    <a:pt x="10478" y="1676"/>
                  </a:cubicBezTo>
                  <a:cubicBezTo>
                    <a:pt x="9984" y="2046"/>
                    <a:pt x="9529" y="2466"/>
                    <a:pt x="9125" y="2927"/>
                  </a:cubicBezTo>
                  <a:cubicBezTo>
                    <a:pt x="8716" y="3404"/>
                    <a:pt x="8364" y="3915"/>
                    <a:pt x="8081" y="4477"/>
                  </a:cubicBezTo>
                  <a:cubicBezTo>
                    <a:pt x="8075" y="4484"/>
                    <a:pt x="8068" y="4495"/>
                    <a:pt x="8068" y="4501"/>
                  </a:cubicBezTo>
                  <a:cubicBezTo>
                    <a:pt x="8000" y="4466"/>
                    <a:pt x="7932" y="4427"/>
                    <a:pt x="7858" y="4393"/>
                  </a:cubicBezTo>
                  <a:cubicBezTo>
                    <a:pt x="7614" y="4273"/>
                    <a:pt x="7359" y="4177"/>
                    <a:pt x="7103" y="4102"/>
                  </a:cubicBezTo>
                  <a:cubicBezTo>
                    <a:pt x="6835" y="4029"/>
                    <a:pt x="6568" y="3978"/>
                    <a:pt x="6295" y="3950"/>
                  </a:cubicBezTo>
                  <a:cubicBezTo>
                    <a:pt x="6109" y="3932"/>
                    <a:pt x="5927" y="3921"/>
                    <a:pt x="5739" y="3921"/>
                  </a:cubicBezTo>
                  <a:cubicBezTo>
                    <a:pt x="5382" y="3921"/>
                    <a:pt x="5018" y="3955"/>
                    <a:pt x="4659" y="4023"/>
                  </a:cubicBezTo>
                  <a:cubicBezTo>
                    <a:pt x="4113" y="4120"/>
                    <a:pt x="3586" y="4301"/>
                    <a:pt x="3085" y="4540"/>
                  </a:cubicBezTo>
                  <a:cubicBezTo>
                    <a:pt x="2102" y="5006"/>
                    <a:pt x="1222" y="5746"/>
                    <a:pt x="664" y="6688"/>
                  </a:cubicBezTo>
                  <a:cubicBezTo>
                    <a:pt x="392" y="7160"/>
                    <a:pt x="199" y="7677"/>
                    <a:pt x="114" y="8217"/>
                  </a:cubicBezTo>
                  <a:cubicBezTo>
                    <a:pt x="0" y="8916"/>
                    <a:pt x="29" y="9638"/>
                    <a:pt x="182" y="10325"/>
                  </a:cubicBezTo>
                  <a:cubicBezTo>
                    <a:pt x="336" y="11002"/>
                    <a:pt x="614" y="11649"/>
                    <a:pt x="1011" y="12211"/>
                  </a:cubicBezTo>
                  <a:cubicBezTo>
                    <a:pt x="1409" y="12785"/>
                    <a:pt x="1920" y="13274"/>
                    <a:pt x="2523" y="13632"/>
                  </a:cubicBezTo>
                  <a:cubicBezTo>
                    <a:pt x="2812" y="13808"/>
                    <a:pt x="3131" y="13955"/>
                    <a:pt x="3460" y="14047"/>
                  </a:cubicBezTo>
                  <a:cubicBezTo>
                    <a:pt x="3796" y="14144"/>
                    <a:pt x="4147" y="14189"/>
                    <a:pt x="4495" y="14201"/>
                  </a:cubicBezTo>
                  <a:cubicBezTo>
                    <a:pt x="4539" y="14202"/>
                    <a:pt x="4583" y="14203"/>
                    <a:pt x="4627" y="14203"/>
                  </a:cubicBezTo>
                  <a:cubicBezTo>
                    <a:pt x="4943" y="14203"/>
                    <a:pt x="5265" y="14169"/>
                    <a:pt x="5574" y="14104"/>
                  </a:cubicBezTo>
                  <a:cubicBezTo>
                    <a:pt x="5909" y="14030"/>
                    <a:pt x="6239" y="13910"/>
                    <a:pt x="6534" y="13740"/>
                  </a:cubicBezTo>
                  <a:cubicBezTo>
                    <a:pt x="6586" y="13711"/>
                    <a:pt x="6636" y="13677"/>
                    <a:pt x="6683" y="13643"/>
                  </a:cubicBezTo>
                  <a:cubicBezTo>
                    <a:pt x="6728" y="13745"/>
                    <a:pt x="6780" y="13842"/>
                    <a:pt x="6830" y="13934"/>
                  </a:cubicBezTo>
                  <a:cubicBezTo>
                    <a:pt x="6995" y="14206"/>
                    <a:pt x="7194" y="14456"/>
                    <a:pt x="7420" y="14678"/>
                  </a:cubicBezTo>
                  <a:cubicBezTo>
                    <a:pt x="7654" y="14905"/>
                    <a:pt x="7926" y="15098"/>
                    <a:pt x="8205" y="15263"/>
                  </a:cubicBezTo>
                  <a:cubicBezTo>
                    <a:pt x="8495" y="15434"/>
                    <a:pt x="8807" y="15570"/>
                    <a:pt x="9125" y="15683"/>
                  </a:cubicBezTo>
                  <a:cubicBezTo>
                    <a:pt x="9444" y="15803"/>
                    <a:pt x="9773" y="15882"/>
                    <a:pt x="10108" y="15940"/>
                  </a:cubicBezTo>
                  <a:cubicBezTo>
                    <a:pt x="10462" y="16001"/>
                    <a:pt x="10814" y="16035"/>
                    <a:pt x="11171" y="16042"/>
                  </a:cubicBezTo>
                  <a:cubicBezTo>
                    <a:pt x="11208" y="16043"/>
                    <a:pt x="11244" y="16043"/>
                    <a:pt x="11281" y="16043"/>
                  </a:cubicBezTo>
                  <a:cubicBezTo>
                    <a:pt x="11933" y="16043"/>
                    <a:pt x="12587" y="15951"/>
                    <a:pt x="13206" y="15762"/>
                  </a:cubicBezTo>
                  <a:cubicBezTo>
                    <a:pt x="13609" y="15638"/>
                    <a:pt x="13995" y="15468"/>
                    <a:pt x="14354" y="15246"/>
                  </a:cubicBezTo>
                  <a:cubicBezTo>
                    <a:pt x="14569" y="15109"/>
                    <a:pt x="14774" y="14956"/>
                    <a:pt x="14950" y="14780"/>
                  </a:cubicBezTo>
                  <a:cubicBezTo>
                    <a:pt x="15160" y="14978"/>
                    <a:pt x="15388" y="15156"/>
                    <a:pt x="15637" y="15297"/>
                  </a:cubicBezTo>
                  <a:cubicBezTo>
                    <a:pt x="15791" y="15387"/>
                    <a:pt x="15962" y="15456"/>
                    <a:pt x="16132" y="15524"/>
                  </a:cubicBezTo>
                  <a:cubicBezTo>
                    <a:pt x="16285" y="15581"/>
                    <a:pt x="16450" y="15621"/>
                    <a:pt x="16615" y="15655"/>
                  </a:cubicBezTo>
                  <a:cubicBezTo>
                    <a:pt x="16868" y="15708"/>
                    <a:pt x="17127" y="15732"/>
                    <a:pt x="17388" y="15732"/>
                  </a:cubicBezTo>
                  <a:cubicBezTo>
                    <a:pt x="17484" y="15732"/>
                    <a:pt x="17581" y="15729"/>
                    <a:pt x="17677" y="15723"/>
                  </a:cubicBezTo>
                  <a:cubicBezTo>
                    <a:pt x="18041" y="15706"/>
                    <a:pt x="18411" y="15644"/>
                    <a:pt x="18768" y="15552"/>
                  </a:cubicBezTo>
                  <a:cubicBezTo>
                    <a:pt x="19132" y="15456"/>
                    <a:pt x="19484" y="15319"/>
                    <a:pt x="19825" y="15156"/>
                  </a:cubicBezTo>
                  <a:cubicBezTo>
                    <a:pt x="20155" y="15001"/>
                    <a:pt x="20462" y="14815"/>
                    <a:pt x="20758" y="14603"/>
                  </a:cubicBezTo>
                  <a:cubicBezTo>
                    <a:pt x="21047" y="14393"/>
                    <a:pt x="21320" y="14160"/>
                    <a:pt x="21559" y="13894"/>
                  </a:cubicBezTo>
                  <a:cubicBezTo>
                    <a:pt x="21786" y="13643"/>
                    <a:pt x="21991" y="13365"/>
                    <a:pt x="22133" y="13064"/>
                  </a:cubicBezTo>
                  <a:cubicBezTo>
                    <a:pt x="22149" y="13019"/>
                    <a:pt x="22172" y="12974"/>
                    <a:pt x="22190" y="12927"/>
                  </a:cubicBezTo>
                  <a:cubicBezTo>
                    <a:pt x="22229" y="12950"/>
                    <a:pt x="22269" y="12974"/>
                    <a:pt x="22303" y="12990"/>
                  </a:cubicBezTo>
                  <a:cubicBezTo>
                    <a:pt x="22490" y="13087"/>
                    <a:pt x="22695" y="13155"/>
                    <a:pt x="22899" y="13200"/>
                  </a:cubicBezTo>
                  <a:cubicBezTo>
                    <a:pt x="23180" y="13268"/>
                    <a:pt x="23472" y="13304"/>
                    <a:pt x="23762" y="13304"/>
                  </a:cubicBezTo>
                  <a:cubicBezTo>
                    <a:pt x="23836" y="13304"/>
                    <a:pt x="23911" y="13301"/>
                    <a:pt x="23985" y="13297"/>
                  </a:cubicBezTo>
                  <a:cubicBezTo>
                    <a:pt x="24672" y="13257"/>
                    <a:pt x="25337" y="13019"/>
                    <a:pt x="25906" y="12633"/>
                  </a:cubicBezTo>
                  <a:cubicBezTo>
                    <a:pt x="26479" y="12251"/>
                    <a:pt x="26951" y="11728"/>
                    <a:pt x="27304" y="11138"/>
                  </a:cubicBezTo>
                  <a:cubicBezTo>
                    <a:pt x="27485" y="10837"/>
                    <a:pt x="27627" y="10519"/>
                    <a:pt x="27740" y="10189"/>
                  </a:cubicBezTo>
                  <a:cubicBezTo>
                    <a:pt x="27855" y="9859"/>
                    <a:pt x="27923" y="9518"/>
                    <a:pt x="27963" y="9171"/>
                  </a:cubicBezTo>
                  <a:cubicBezTo>
                    <a:pt x="28042" y="8445"/>
                    <a:pt x="27929" y="7705"/>
                    <a:pt x="27672" y="7023"/>
                  </a:cubicBezTo>
                  <a:cubicBezTo>
                    <a:pt x="27399" y="6302"/>
                    <a:pt x="26969" y="5637"/>
                    <a:pt x="26383" y="5132"/>
                  </a:cubicBezTo>
                  <a:cubicBezTo>
                    <a:pt x="26093" y="4876"/>
                    <a:pt x="25763" y="4660"/>
                    <a:pt x="25417" y="4501"/>
                  </a:cubicBezTo>
                  <a:cubicBezTo>
                    <a:pt x="25133" y="4370"/>
                    <a:pt x="24832" y="4291"/>
                    <a:pt x="24525" y="4246"/>
                  </a:cubicBezTo>
                  <a:cubicBezTo>
                    <a:pt x="24281" y="4205"/>
                    <a:pt x="24031" y="4188"/>
                    <a:pt x="23780" y="4188"/>
                  </a:cubicBezTo>
                  <a:cubicBezTo>
                    <a:pt x="23683" y="4188"/>
                    <a:pt x="23581" y="4188"/>
                    <a:pt x="23486" y="4194"/>
                  </a:cubicBezTo>
                  <a:cubicBezTo>
                    <a:pt x="23132" y="4217"/>
                    <a:pt x="22786" y="4273"/>
                    <a:pt x="22456" y="4375"/>
                  </a:cubicBezTo>
                  <a:cubicBezTo>
                    <a:pt x="22235" y="4443"/>
                    <a:pt x="22025" y="4535"/>
                    <a:pt x="21826" y="4655"/>
                  </a:cubicBezTo>
                  <a:cubicBezTo>
                    <a:pt x="21808" y="4580"/>
                    <a:pt x="21774" y="4511"/>
                    <a:pt x="21747" y="4443"/>
                  </a:cubicBezTo>
                  <a:cubicBezTo>
                    <a:pt x="21724" y="4364"/>
                    <a:pt x="21706" y="4285"/>
                    <a:pt x="21684" y="4205"/>
                  </a:cubicBezTo>
                  <a:cubicBezTo>
                    <a:pt x="21661" y="4115"/>
                    <a:pt x="21632" y="4029"/>
                    <a:pt x="21598" y="3944"/>
                  </a:cubicBezTo>
                  <a:cubicBezTo>
                    <a:pt x="21542" y="3785"/>
                    <a:pt x="21474" y="3632"/>
                    <a:pt x="21399" y="3483"/>
                  </a:cubicBezTo>
                  <a:cubicBezTo>
                    <a:pt x="21241" y="3182"/>
                    <a:pt x="21042" y="2898"/>
                    <a:pt x="20826" y="2636"/>
                  </a:cubicBezTo>
                  <a:cubicBezTo>
                    <a:pt x="20604" y="2376"/>
                    <a:pt x="20354" y="2132"/>
                    <a:pt x="20092" y="1909"/>
                  </a:cubicBezTo>
                  <a:cubicBezTo>
                    <a:pt x="19831" y="1682"/>
                    <a:pt x="19558" y="1477"/>
                    <a:pt x="19269" y="1290"/>
                  </a:cubicBezTo>
                  <a:cubicBezTo>
                    <a:pt x="18991" y="1102"/>
                    <a:pt x="18695" y="932"/>
                    <a:pt x="18399" y="773"/>
                  </a:cubicBezTo>
                  <a:cubicBezTo>
                    <a:pt x="18110" y="625"/>
                    <a:pt x="17819" y="483"/>
                    <a:pt x="17512" y="375"/>
                  </a:cubicBezTo>
                  <a:cubicBezTo>
                    <a:pt x="16933" y="165"/>
                    <a:pt x="16314" y="45"/>
                    <a:pt x="15700" y="11"/>
                  </a:cubicBezTo>
                  <a:cubicBezTo>
                    <a:pt x="15569" y="0"/>
                    <a:pt x="15439" y="0"/>
                    <a:pt x="15308"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0"/>
            <p:cNvSpPr/>
            <p:nvPr/>
          </p:nvSpPr>
          <p:spPr>
            <a:xfrm>
              <a:off x="441331" y="227504"/>
              <a:ext cx="855602" cy="478673"/>
            </a:xfrm>
            <a:custGeom>
              <a:avLst/>
              <a:gdLst/>
              <a:ahLst/>
              <a:cxnLst/>
              <a:rect l="l" t="t" r="r" b="b"/>
              <a:pathLst>
                <a:path w="27305" h="15276" extrusionOk="0">
                  <a:moveTo>
                    <a:pt x="14973" y="1"/>
                  </a:moveTo>
                  <a:cubicBezTo>
                    <a:pt x="14792" y="1"/>
                    <a:pt x="14609" y="6"/>
                    <a:pt x="14428" y="19"/>
                  </a:cubicBezTo>
                  <a:lnTo>
                    <a:pt x="14446" y="24"/>
                  </a:lnTo>
                  <a:cubicBezTo>
                    <a:pt x="13786" y="75"/>
                    <a:pt x="13121" y="223"/>
                    <a:pt x="12461" y="455"/>
                  </a:cubicBezTo>
                  <a:lnTo>
                    <a:pt x="12479" y="455"/>
                  </a:lnTo>
                  <a:cubicBezTo>
                    <a:pt x="11808" y="694"/>
                    <a:pt x="11155" y="1029"/>
                    <a:pt x="10547" y="1451"/>
                  </a:cubicBezTo>
                  <a:lnTo>
                    <a:pt x="10581" y="1433"/>
                  </a:lnTo>
                  <a:lnTo>
                    <a:pt x="10581" y="1433"/>
                  </a:lnTo>
                  <a:cubicBezTo>
                    <a:pt x="9979" y="1842"/>
                    <a:pt x="9439" y="2325"/>
                    <a:pt x="8978" y="2865"/>
                  </a:cubicBezTo>
                  <a:cubicBezTo>
                    <a:pt x="8581" y="3326"/>
                    <a:pt x="8251" y="3825"/>
                    <a:pt x="7990" y="4342"/>
                  </a:cubicBezTo>
                  <a:lnTo>
                    <a:pt x="7979" y="4354"/>
                  </a:lnTo>
                  <a:cubicBezTo>
                    <a:pt x="8047" y="4405"/>
                    <a:pt x="8115" y="4456"/>
                    <a:pt x="8183" y="4501"/>
                  </a:cubicBezTo>
                  <a:cubicBezTo>
                    <a:pt x="8314" y="4609"/>
                    <a:pt x="8416" y="4695"/>
                    <a:pt x="8506" y="4780"/>
                  </a:cubicBezTo>
                  <a:cubicBezTo>
                    <a:pt x="8603" y="4882"/>
                    <a:pt x="8700" y="4990"/>
                    <a:pt x="8786" y="5104"/>
                  </a:cubicBezTo>
                  <a:cubicBezTo>
                    <a:pt x="8802" y="5126"/>
                    <a:pt x="8808" y="5160"/>
                    <a:pt x="8802" y="5189"/>
                  </a:cubicBezTo>
                  <a:cubicBezTo>
                    <a:pt x="8791" y="5228"/>
                    <a:pt x="8768" y="5262"/>
                    <a:pt x="8740" y="5280"/>
                  </a:cubicBezTo>
                  <a:cubicBezTo>
                    <a:pt x="8718" y="5291"/>
                    <a:pt x="8695" y="5296"/>
                    <a:pt x="8677" y="5296"/>
                  </a:cubicBezTo>
                  <a:cubicBezTo>
                    <a:pt x="8643" y="5296"/>
                    <a:pt x="8609" y="5286"/>
                    <a:pt x="8581" y="5262"/>
                  </a:cubicBezTo>
                  <a:lnTo>
                    <a:pt x="8569" y="5251"/>
                  </a:lnTo>
                  <a:cubicBezTo>
                    <a:pt x="8427" y="5121"/>
                    <a:pt x="8280" y="4990"/>
                    <a:pt x="8126" y="4871"/>
                  </a:cubicBezTo>
                  <a:cubicBezTo>
                    <a:pt x="7842" y="4649"/>
                    <a:pt x="7525" y="4462"/>
                    <a:pt x="7195" y="4320"/>
                  </a:cubicBezTo>
                  <a:cubicBezTo>
                    <a:pt x="6843" y="4178"/>
                    <a:pt x="6461" y="4076"/>
                    <a:pt x="6064" y="4013"/>
                  </a:cubicBezTo>
                  <a:cubicBezTo>
                    <a:pt x="5842" y="3985"/>
                    <a:pt x="5608" y="3974"/>
                    <a:pt x="5377" y="3974"/>
                  </a:cubicBezTo>
                  <a:cubicBezTo>
                    <a:pt x="5143" y="3974"/>
                    <a:pt x="4899" y="3985"/>
                    <a:pt x="4661" y="4019"/>
                  </a:cubicBezTo>
                  <a:cubicBezTo>
                    <a:pt x="4132" y="4087"/>
                    <a:pt x="3609" y="4234"/>
                    <a:pt x="3103" y="4444"/>
                  </a:cubicBezTo>
                  <a:cubicBezTo>
                    <a:pt x="2642" y="4643"/>
                    <a:pt x="2217" y="4894"/>
                    <a:pt x="1831" y="5189"/>
                  </a:cubicBezTo>
                  <a:cubicBezTo>
                    <a:pt x="1478" y="5456"/>
                    <a:pt x="1171" y="5763"/>
                    <a:pt x="910" y="6093"/>
                  </a:cubicBezTo>
                  <a:cubicBezTo>
                    <a:pt x="683" y="6394"/>
                    <a:pt x="489" y="6717"/>
                    <a:pt x="347" y="7053"/>
                  </a:cubicBezTo>
                  <a:lnTo>
                    <a:pt x="342" y="7064"/>
                  </a:lnTo>
                  <a:cubicBezTo>
                    <a:pt x="205" y="7399"/>
                    <a:pt x="108" y="7746"/>
                    <a:pt x="58" y="8092"/>
                  </a:cubicBezTo>
                  <a:cubicBezTo>
                    <a:pt x="1" y="8559"/>
                    <a:pt x="1" y="9036"/>
                    <a:pt x="63" y="9502"/>
                  </a:cubicBezTo>
                  <a:cubicBezTo>
                    <a:pt x="126" y="9967"/>
                    <a:pt x="250" y="10428"/>
                    <a:pt x="433" y="10861"/>
                  </a:cubicBezTo>
                  <a:lnTo>
                    <a:pt x="426" y="10837"/>
                  </a:lnTo>
                  <a:lnTo>
                    <a:pt x="426" y="10837"/>
                  </a:lnTo>
                  <a:cubicBezTo>
                    <a:pt x="597" y="11246"/>
                    <a:pt x="819" y="11627"/>
                    <a:pt x="1081" y="11968"/>
                  </a:cubicBezTo>
                  <a:lnTo>
                    <a:pt x="1063" y="11934"/>
                  </a:lnTo>
                  <a:lnTo>
                    <a:pt x="1063" y="11934"/>
                  </a:lnTo>
                  <a:cubicBezTo>
                    <a:pt x="1302" y="12252"/>
                    <a:pt x="1580" y="12537"/>
                    <a:pt x="1892" y="12781"/>
                  </a:cubicBezTo>
                  <a:cubicBezTo>
                    <a:pt x="2206" y="13025"/>
                    <a:pt x="2547" y="13218"/>
                    <a:pt x="2893" y="13371"/>
                  </a:cubicBezTo>
                  <a:cubicBezTo>
                    <a:pt x="3154" y="13474"/>
                    <a:pt x="3444" y="13547"/>
                    <a:pt x="3762" y="13594"/>
                  </a:cubicBezTo>
                  <a:lnTo>
                    <a:pt x="3728" y="13581"/>
                  </a:lnTo>
                  <a:lnTo>
                    <a:pt x="3728" y="13581"/>
                  </a:lnTo>
                  <a:cubicBezTo>
                    <a:pt x="3911" y="13610"/>
                    <a:pt x="4108" y="13622"/>
                    <a:pt x="4313" y="13622"/>
                  </a:cubicBezTo>
                  <a:cubicBezTo>
                    <a:pt x="4501" y="13622"/>
                    <a:pt x="4695" y="13610"/>
                    <a:pt x="4887" y="13588"/>
                  </a:cubicBezTo>
                  <a:cubicBezTo>
                    <a:pt x="5212" y="13542"/>
                    <a:pt x="5506" y="13463"/>
                    <a:pt x="5768" y="13355"/>
                  </a:cubicBezTo>
                  <a:cubicBezTo>
                    <a:pt x="5944" y="13274"/>
                    <a:pt x="6098" y="13190"/>
                    <a:pt x="6234" y="13093"/>
                  </a:cubicBezTo>
                  <a:cubicBezTo>
                    <a:pt x="6188" y="12974"/>
                    <a:pt x="6154" y="12854"/>
                    <a:pt x="6120" y="12729"/>
                  </a:cubicBezTo>
                  <a:cubicBezTo>
                    <a:pt x="6098" y="12644"/>
                    <a:pt x="6149" y="12553"/>
                    <a:pt x="6234" y="12531"/>
                  </a:cubicBezTo>
                  <a:cubicBezTo>
                    <a:pt x="6251" y="12524"/>
                    <a:pt x="6263" y="12524"/>
                    <a:pt x="6279" y="12524"/>
                  </a:cubicBezTo>
                  <a:cubicBezTo>
                    <a:pt x="6353" y="12524"/>
                    <a:pt x="6421" y="12576"/>
                    <a:pt x="6439" y="12644"/>
                  </a:cubicBezTo>
                  <a:cubicBezTo>
                    <a:pt x="6473" y="12770"/>
                    <a:pt x="6513" y="12894"/>
                    <a:pt x="6558" y="13014"/>
                  </a:cubicBezTo>
                  <a:cubicBezTo>
                    <a:pt x="6660" y="13240"/>
                    <a:pt x="6785" y="13457"/>
                    <a:pt x="6938" y="13662"/>
                  </a:cubicBezTo>
                  <a:cubicBezTo>
                    <a:pt x="7109" y="13877"/>
                    <a:pt x="7308" y="14076"/>
                    <a:pt x="7546" y="14263"/>
                  </a:cubicBezTo>
                  <a:cubicBezTo>
                    <a:pt x="7831" y="14480"/>
                    <a:pt x="8155" y="14667"/>
                    <a:pt x="8513" y="14821"/>
                  </a:cubicBezTo>
                  <a:cubicBezTo>
                    <a:pt x="8962" y="15008"/>
                    <a:pt x="9461" y="15139"/>
                    <a:pt x="9996" y="15218"/>
                  </a:cubicBezTo>
                  <a:cubicBezTo>
                    <a:pt x="10297" y="15259"/>
                    <a:pt x="10609" y="15275"/>
                    <a:pt x="10911" y="15275"/>
                  </a:cubicBezTo>
                  <a:cubicBezTo>
                    <a:pt x="11200" y="15275"/>
                    <a:pt x="11496" y="15259"/>
                    <a:pt x="11779" y="15225"/>
                  </a:cubicBezTo>
                  <a:cubicBezTo>
                    <a:pt x="11786" y="15225"/>
                    <a:pt x="11797" y="15225"/>
                    <a:pt x="11803" y="15218"/>
                  </a:cubicBezTo>
                  <a:cubicBezTo>
                    <a:pt x="12319" y="15144"/>
                    <a:pt x="12797" y="15020"/>
                    <a:pt x="13224" y="14850"/>
                  </a:cubicBezTo>
                  <a:cubicBezTo>
                    <a:pt x="13552" y="14706"/>
                    <a:pt x="13854" y="14530"/>
                    <a:pt x="14121" y="14331"/>
                  </a:cubicBezTo>
                  <a:cubicBezTo>
                    <a:pt x="14218" y="14258"/>
                    <a:pt x="14302" y="14184"/>
                    <a:pt x="14377" y="14110"/>
                  </a:cubicBezTo>
                  <a:cubicBezTo>
                    <a:pt x="14467" y="14024"/>
                    <a:pt x="14553" y="13940"/>
                    <a:pt x="14627" y="13843"/>
                  </a:cubicBezTo>
                  <a:cubicBezTo>
                    <a:pt x="14661" y="13804"/>
                    <a:pt x="14724" y="13786"/>
                    <a:pt x="14769" y="13786"/>
                  </a:cubicBezTo>
                  <a:cubicBezTo>
                    <a:pt x="14821" y="13786"/>
                    <a:pt x="14871" y="13809"/>
                    <a:pt x="14905" y="13843"/>
                  </a:cubicBezTo>
                  <a:cubicBezTo>
                    <a:pt x="14945" y="13883"/>
                    <a:pt x="14968" y="13934"/>
                    <a:pt x="14968" y="13985"/>
                  </a:cubicBezTo>
                  <a:cubicBezTo>
                    <a:pt x="14968" y="14037"/>
                    <a:pt x="14945" y="14076"/>
                    <a:pt x="14923" y="14105"/>
                  </a:cubicBezTo>
                  <a:cubicBezTo>
                    <a:pt x="14877" y="14168"/>
                    <a:pt x="14832" y="14224"/>
                    <a:pt x="14787" y="14281"/>
                  </a:cubicBezTo>
                  <a:cubicBezTo>
                    <a:pt x="14837" y="14326"/>
                    <a:pt x="14889" y="14378"/>
                    <a:pt x="14950" y="14423"/>
                  </a:cubicBezTo>
                  <a:cubicBezTo>
                    <a:pt x="15127" y="14559"/>
                    <a:pt x="15325" y="14672"/>
                    <a:pt x="15548" y="14769"/>
                  </a:cubicBezTo>
                  <a:cubicBezTo>
                    <a:pt x="15809" y="14871"/>
                    <a:pt x="16093" y="14952"/>
                    <a:pt x="16400" y="14991"/>
                  </a:cubicBezTo>
                  <a:cubicBezTo>
                    <a:pt x="16570" y="15013"/>
                    <a:pt x="16746" y="15025"/>
                    <a:pt x="16928" y="15025"/>
                  </a:cubicBezTo>
                  <a:cubicBezTo>
                    <a:pt x="17116" y="15025"/>
                    <a:pt x="17303" y="15013"/>
                    <a:pt x="17496" y="14991"/>
                  </a:cubicBezTo>
                  <a:cubicBezTo>
                    <a:pt x="17974" y="14923"/>
                    <a:pt x="18462" y="14787"/>
                    <a:pt x="18939" y="14588"/>
                  </a:cubicBezTo>
                  <a:cubicBezTo>
                    <a:pt x="19434" y="14378"/>
                    <a:pt x="19894" y="14110"/>
                    <a:pt x="20310" y="13793"/>
                  </a:cubicBezTo>
                  <a:lnTo>
                    <a:pt x="20315" y="13786"/>
                  </a:lnTo>
                  <a:lnTo>
                    <a:pt x="20315" y="13780"/>
                  </a:lnTo>
                  <a:cubicBezTo>
                    <a:pt x="20656" y="13520"/>
                    <a:pt x="20951" y="13229"/>
                    <a:pt x="21196" y="12917"/>
                  </a:cubicBezTo>
                  <a:cubicBezTo>
                    <a:pt x="21275" y="12815"/>
                    <a:pt x="21343" y="12713"/>
                    <a:pt x="21406" y="12621"/>
                  </a:cubicBezTo>
                  <a:lnTo>
                    <a:pt x="21428" y="12576"/>
                  </a:lnTo>
                  <a:lnTo>
                    <a:pt x="21503" y="12463"/>
                  </a:lnTo>
                  <a:lnTo>
                    <a:pt x="21525" y="12429"/>
                  </a:lnTo>
                  <a:lnTo>
                    <a:pt x="21553" y="12388"/>
                  </a:lnTo>
                  <a:cubicBezTo>
                    <a:pt x="21519" y="12348"/>
                    <a:pt x="21485" y="12309"/>
                    <a:pt x="21462" y="12269"/>
                  </a:cubicBezTo>
                  <a:cubicBezTo>
                    <a:pt x="21428" y="12224"/>
                    <a:pt x="21446" y="12156"/>
                    <a:pt x="21480" y="12115"/>
                  </a:cubicBezTo>
                  <a:cubicBezTo>
                    <a:pt x="21503" y="12093"/>
                    <a:pt x="21543" y="12081"/>
                    <a:pt x="21577" y="12081"/>
                  </a:cubicBezTo>
                  <a:cubicBezTo>
                    <a:pt x="21598" y="12081"/>
                    <a:pt x="21616" y="12088"/>
                    <a:pt x="21633" y="12099"/>
                  </a:cubicBezTo>
                  <a:cubicBezTo>
                    <a:pt x="21667" y="12122"/>
                    <a:pt x="21695" y="12144"/>
                    <a:pt x="21724" y="12172"/>
                  </a:cubicBezTo>
                  <a:lnTo>
                    <a:pt x="21763" y="12196"/>
                  </a:lnTo>
                  <a:lnTo>
                    <a:pt x="21821" y="12241"/>
                  </a:lnTo>
                  <a:cubicBezTo>
                    <a:pt x="21837" y="12252"/>
                    <a:pt x="21849" y="12258"/>
                    <a:pt x="21855" y="12264"/>
                  </a:cubicBezTo>
                  <a:cubicBezTo>
                    <a:pt x="21968" y="12343"/>
                    <a:pt x="22088" y="12406"/>
                    <a:pt x="22207" y="12456"/>
                  </a:cubicBezTo>
                  <a:cubicBezTo>
                    <a:pt x="22395" y="12537"/>
                    <a:pt x="22610" y="12587"/>
                    <a:pt x="22883" y="12627"/>
                  </a:cubicBezTo>
                  <a:cubicBezTo>
                    <a:pt x="23048" y="12650"/>
                    <a:pt x="23213" y="12661"/>
                    <a:pt x="23378" y="12661"/>
                  </a:cubicBezTo>
                  <a:cubicBezTo>
                    <a:pt x="23531" y="12661"/>
                    <a:pt x="23685" y="12650"/>
                    <a:pt x="23838" y="12633"/>
                  </a:cubicBezTo>
                  <a:cubicBezTo>
                    <a:pt x="24145" y="12587"/>
                    <a:pt x="24446" y="12503"/>
                    <a:pt x="24730" y="12383"/>
                  </a:cubicBezTo>
                  <a:cubicBezTo>
                    <a:pt x="25020" y="12258"/>
                    <a:pt x="25298" y="12093"/>
                    <a:pt x="25566" y="11894"/>
                  </a:cubicBezTo>
                  <a:cubicBezTo>
                    <a:pt x="25855" y="11667"/>
                    <a:pt x="26122" y="11399"/>
                    <a:pt x="26355" y="11099"/>
                  </a:cubicBezTo>
                  <a:cubicBezTo>
                    <a:pt x="26594" y="10786"/>
                    <a:pt x="26793" y="10439"/>
                    <a:pt x="26951" y="10076"/>
                  </a:cubicBezTo>
                  <a:cubicBezTo>
                    <a:pt x="27100" y="9712"/>
                    <a:pt x="27202" y="9337"/>
                    <a:pt x="27258" y="8957"/>
                  </a:cubicBezTo>
                  <a:lnTo>
                    <a:pt x="27253" y="8939"/>
                  </a:lnTo>
                  <a:lnTo>
                    <a:pt x="27258" y="8939"/>
                  </a:lnTo>
                  <a:cubicBezTo>
                    <a:pt x="27304" y="8593"/>
                    <a:pt x="27304" y="8235"/>
                    <a:pt x="27258" y="7882"/>
                  </a:cubicBezTo>
                  <a:lnTo>
                    <a:pt x="27258" y="7860"/>
                  </a:lnTo>
                  <a:cubicBezTo>
                    <a:pt x="27197" y="7444"/>
                    <a:pt x="27082" y="7030"/>
                    <a:pt x="26924" y="6638"/>
                  </a:cubicBezTo>
                  <a:cubicBezTo>
                    <a:pt x="26770" y="6269"/>
                    <a:pt x="26571" y="5928"/>
                    <a:pt x="26338" y="5621"/>
                  </a:cubicBezTo>
                  <a:cubicBezTo>
                    <a:pt x="26117" y="5343"/>
                    <a:pt x="25867" y="5092"/>
                    <a:pt x="25594" y="4882"/>
                  </a:cubicBezTo>
                  <a:cubicBezTo>
                    <a:pt x="25338" y="4683"/>
                    <a:pt x="25083" y="4530"/>
                    <a:pt x="24826" y="4422"/>
                  </a:cubicBezTo>
                  <a:cubicBezTo>
                    <a:pt x="24582" y="4320"/>
                    <a:pt x="24304" y="4252"/>
                    <a:pt x="23985" y="4205"/>
                  </a:cubicBezTo>
                  <a:cubicBezTo>
                    <a:pt x="23793" y="4178"/>
                    <a:pt x="23594" y="4166"/>
                    <a:pt x="23395" y="4166"/>
                  </a:cubicBezTo>
                  <a:cubicBezTo>
                    <a:pt x="23195" y="4166"/>
                    <a:pt x="22996" y="4178"/>
                    <a:pt x="22799" y="4205"/>
                  </a:cubicBezTo>
                  <a:cubicBezTo>
                    <a:pt x="22469" y="4246"/>
                    <a:pt x="22167" y="4325"/>
                    <a:pt x="21894" y="4439"/>
                  </a:cubicBezTo>
                  <a:lnTo>
                    <a:pt x="21883" y="4444"/>
                  </a:lnTo>
                  <a:lnTo>
                    <a:pt x="21866" y="4451"/>
                  </a:lnTo>
                  <a:lnTo>
                    <a:pt x="21878" y="4451"/>
                  </a:lnTo>
                  <a:cubicBezTo>
                    <a:pt x="21701" y="4525"/>
                    <a:pt x="21543" y="4615"/>
                    <a:pt x="21401" y="4724"/>
                  </a:cubicBezTo>
                  <a:cubicBezTo>
                    <a:pt x="21326" y="4774"/>
                    <a:pt x="21264" y="4837"/>
                    <a:pt x="21202" y="4905"/>
                  </a:cubicBezTo>
                  <a:cubicBezTo>
                    <a:pt x="21178" y="4928"/>
                    <a:pt x="21144" y="4945"/>
                    <a:pt x="21110" y="4945"/>
                  </a:cubicBezTo>
                  <a:cubicBezTo>
                    <a:pt x="21071" y="4945"/>
                    <a:pt x="21037" y="4928"/>
                    <a:pt x="21013" y="4905"/>
                  </a:cubicBezTo>
                  <a:cubicBezTo>
                    <a:pt x="20963" y="4853"/>
                    <a:pt x="20963" y="4769"/>
                    <a:pt x="21013" y="4717"/>
                  </a:cubicBezTo>
                  <a:cubicBezTo>
                    <a:pt x="21071" y="4655"/>
                    <a:pt x="21139" y="4593"/>
                    <a:pt x="21207" y="4535"/>
                  </a:cubicBezTo>
                  <a:cubicBezTo>
                    <a:pt x="21189" y="4490"/>
                    <a:pt x="21178" y="4456"/>
                    <a:pt x="21173" y="4428"/>
                  </a:cubicBezTo>
                  <a:cubicBezTo>
                    <a:pt x="21168" y="4388"/>
                    <a:pt x="21162" y="4349"/>
                    <a:pt x="21162" y="4308"/>
                  </a:cubicBezTo>
                  <a:lnTo>
                    <a:pt x="21155" y="4291"/>
                  </a:lnTo>
                  <a:cubicBezTo>
                    <a:pt x="21155" y="4257"/>
                    <a:pt x="21150" y="4223"/>
                    <a:pt x="21144" y="4189"/>
                  </a:cubicBezTo>
                  <a:cubicBezTo>
                    <a:pt x="21133" y="4126"/>
                    <a:pt x="21110" y="4064"/>
                    <a:pt x="21099" y="4013"/>
                  </a:cubicBezTo>
                  <a:lnTo>
                    <a:pt x="21087" y="3995"/>
                  </a:lnTo>
                  <a:lnTo>
                    <a:pt x="21037" y="3843"/>
                  </a:lnTo>
                  <a:cubicBezTo>
                    <a:pt x="20906" y="3489"/>
                    <a:pt x="20735" y="3155"/>
                    <a:pt x="20520" y="2842"/>
                  </a:cubicBezTo>
                  <a:cubicBezTo>
                    <a:pt x="20258" y="2473"/>
                    <a:pt x="19935" y="2120"/>
                    <a:pt x="19553" y="1792"/>
                  </a:cubicBezTo>
                  <a:cubicBezTo>
                    <a:pt x="19036" y="1354"/>
                    <a:pt x="18422" y="961"/>
                    <a:pt x="17730" y="620"/>
                  </a:cubicBezTo>
                  <a:lnTo>
                    <a:pt x="17730" y="620"/>
                  </a:lnTo>
                  <a:lnTo>
                    <a:pt x="17735" y="632"/>
                  </a:lnTo>
                  <a:cubicBezTo>
                    <a:pt x="17247" y="394"/>
                    <a:pt x="16730" y="216"/>
                    <a:pt x="16195" y="109"/>
                  </a:cubicBezTo>
                  <a:lnTo>
                    <a:pt x="16172" y="109"/>
                  </a:lnTo>
                  <a:cubicBezTo>
                    <a:pt x="15786" y="35"/>
                    <a:pt x="15382" y="1"/>
                    <a:pt x="14973"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0"/>
            <p:cNvSpPr/>
            <p:nvPr/>
          </p:nvSpPr>
          <p:spPr>
            <a:xfrm>
              <a:off x="245488" y="367821"/>
              <a:ext cx="186443" cy="137153"/>
            </a:xfrm>
            <a:custGeom>
              <a:avLst/>
              <a:gdLst/>
              <a:ahLst/>
              <a:cxnLst/>
              <a:rect l="l" t="t" r="r" b="b"/>
              <a:pathLst>
                <a:path w="5950" h="4377" extrusionOk="0">
                  <a:moveTo>
                    <a:pt x="96" y="0"/>
                  </a:moveTo>
                  <a:cubicBezTo>
                    <a:pt x="74" y="0"/>
                    <a:pt x="57" y="7"/>
                    <a:pt x="40" y="18"/>
                  </a:cubicBezTo>
                  <a:cubicBezTo>
                    <a:pt x="22" y="29"/>
                    <a:pt x="6" y="52"/>
                    <a:pt x="6" y="75"/>
                  </a:cubicBezTo>
                  <a:cubicBezTo>
                    <a:pt x="1" y="102"/>
                    <a:pt x="12" y="126"/>
                    <a:pt x="22" y="143"/>
                  </a:cubicBezTo>
                  <a:cubicBezTo>
                    <a:pt x="62" y="217"/>
                    <a:pt x="103" y="291"/>
                    <a:pt x="148" y="364"/>
                  </a:cubicBezTo>
                  <a:cubicBezTo>
                    <a:pt x="148" y="364"/>
                    <a:pt x="142" y="364"/>
                    <a:pt x="137" y="370"/>
                  </a:cubicBezTo>
                  <a:cubicBezTo>
                    <a:pt x="108" y="387"/>
                    <a:pt x="96" y="416"/>
                    <a:pt x="91" y="443"/>
                  </a:cubicBezTo>
                  <a:cubicBezTo>
                    <a:pt x="85" y="472"/>
                    <a:pt x="91" y="501"/>
                    <a:pt x="108" y="524"/>
                  </a:cubicBezTo>
                  <a:cubicBezTo>
                    <a:pt x="455" y="1132"/>
                    <a:pt x="807" y="1569"/>
                    <a:pt x="1221" y="1893"/>
                  </a:cubicBezTo>
                  <a:cubicBezTo>
                    <a:pt x="1426" y="2058"/>
                    <a:pt x="1648" y="2182"/>
                    <a:pt x="1876" y="2279"/>
                  </a:cubicBezTo>
                  <a:cubicBezTo>
                    <a:pt x="2114" y="2370"/>
                    <a:pt x="2359" y="2433"/>
                    <a:pt x="2614" y="2449"/>
                  </a:cubicBezTo>
                  <a:cubicBezTo>
                    <a:pt x="2687" y="2455"/>
                    <a:pt x="2762" y="2455"/>
                    <a:pt x="2830" y="2455"/>
                  </a:cubicBezTo>
                  <a:cubicBezTo>
                    <a:pt x="3256" y="2455"/>
                    <a:pt x="3699" y="2365"/>
                    <a:pt x="4160" y="2189"/>
                  </a:cubicBezTo>
                  <a:cubicBezTo>
                    <a:pt x="4194" y="2347"/>
                    <a:pt x="4234" y="2501"/>
                    <a:pt x="4279" y="2638"/>
                  </a:cubicBezTo>
                  <a:cubicBezTo>
                    <a:pt x="4336" y="2796"/>
                    <a:pt x="4404" y="2955"/>
                    <a:pt x="4501" y="3126"/>
                  </a:cubicBezTo>
                  <a:cubicBezTo>
                    <a:pt x="4659" y="3404"/>
                    <a:pt x="4882" y="3666"/>
                    <a:pt x="5149" y="3894"/>
                  </a:cubicBezTo>
                  <a:cubicBezTo>
                    <a:pt x="5381" y="4091"/>
                    <a:pt x="5648" y="4251"/>
                    <a:pt x="5949" y="4376"/>
                  </a:cubicBezTo>
                  <a:lnTo>
                    <a:pt x="5949" y="4240"/>
                  </a:lnTo>
                  <a:cubicBezTo>
                    <a:pt x="5700" y="4126"/>
                    <a:pt x="5467" y="3989"/>
                    <a:pt x="5251" y="3831"/>
                  </a:cubicBezTo>
                  <a:cubicBezTo>
                    <a:pt x="5074" y="3689"/>
                    <a:pt x="4910" y="3530"/>
                    <a:pt x="4774" y="3354"/>
                  </a:cubicBezTo>
                  <a:cubicBezTo>
                    <a:pt x="4643" y="3183"/>
                    <a:pt x="4535" y="2995"/>
                    <a:pt x="4449" y="2803"/>
                  </a:cubicBezTo>
                  <a:cubicBezTo>
                    <a:pt x="4376" y="2615"/>
                    <a:pt x="4324" y="2421"/>
                    <a:pt x="4290" y="2216"/>
                  </a:cubicBezTo>
                  <a:cubicBezTo>
                    <a:pt x="4262" y="2006"/>
                    <a:pt x="4262" y="1785"/>
                    <a:pt x="4290" y="1558"/>
                  </a:cubicBezTo>
                  <a:lnTo>
                    <a:pt x="4290" y="1558"/>
                  </a:lnTo>
                  <a:cubicBezTo>
                    <a:pt x="4256" y="1575"/>
                    <a:pt x="4221" y="1586"/>
                    <a:pt x="4187" y="1597"/>
                  </a:cubicBezTo>
                  <a:cubicBezTo>
                    <a:pt x="4142" y="1620"/>
                    <a:pt x="4097" y="1637"/>
                    <a:pt x="4058" y="1654"/>
                  </a:cubicBezTo>
                  <a:cubicBezTo>
                    <a:pt x="4046" y="1773"/>
                    <a:pt x="4040" y="1893"/>
                    <a:pt x="4046" y="2019"/>
                  </a:cubicBezTo>
                  <a:lnTo>
                    <a:pt x="4035" y="2024"/>
                  </a:lnTo>
                  <a:cubicBezTo>
                    <a:pt x="3943" y="2074"/>
                    <a:pt x="3859" y="2121"/>
                    <a:pt x="3773" y="2155"/>
                  </a:cubicBezTo>
                  <a:cubicBezTo>
                    <a:pt x="3574" y="2234"/>
                    <a:pt x="3369" y="2291"/>
                    <a:pt x="3165" y="2325"/>
                  </a:cubicBezTo>
                  <a:cubicBezTo>
                    <a:pt x="3069" y="2336"/>
                    <a:pt x="2972" y="2342"/>
                    <a:pt x="2870" y="2342"/>
                  </a:cubicBezTo>
                  <a:cubicBezTo>
                    <a:pt x="2773" y="2342"/>
                    <a:pt x="2676" y="2336"/>
                    <a:pt x="2579" y="2325"/>
                  </a:cubicBezTo>
                  <a:cubicBezTo>
                    <a:pt x="2369" y="2291"/>
                    <a:pt x="2159" y="2234"/>
                    <a:pt x="1955" y="2155"/>
                  </a:cubicBezTo>
                  <a:cubicBezTo>
                    <a:pt x="1739" y="2058"/>
                    <a:pt x="1528" y="1933"/>
                    <a:pt x="1330" y="1785"/>
                  </a:cubicBezTo>
                  <a:cubicBezTo>
                    <a:pt x="1113" y="1615"/>
                    <a:pt x="921" y="1421"/>
                    <a:pt x="751" y="1206"/>
                  </a:cubicBezTo>
                  <a:cubicBezTo>
                    <a:pt x="568" y="967"/>
                    <a:pt x="415" y="705"/>
                    <a:pt x="301" y="433"/>
                  </a:cubicBezTo>
                  <a:cubicBezTo>
                    <a:pt x="245" y="302"/>
                    <a:pt x="198" y="165"/>
                    <a:pt x="164" y="29"/>
                  </a:cubicBezTo>
                  <a:cubicBezTo>
                    <a:pt x="148" y="12"/>
                    <a:pt x="125" y="0"/>
                    <a:pt x="96"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0"/>
            <p:cNvSpPr/>
            <p:nvPr/>
          </p:nvSpPr>
          <p:spPr>
            <a:xfrm>
              <a:off x="250627" y="368698"/>
              <a:ext cx="185566" cy="132014"/>
            </a:xfrm>
            <a:custGeom>
              <a:avLst/>
              <a:gdLst/>
              <a:ahLst/>
              <a:cxnLst/>
              <a:rect l="l" t="t" r="r" b="b"/>
              <a:pathLst>
                <a:path w="5922" h="4213" extrusionOk="0">
                  <a:moveTo>
                    <a:pt x="0" y="1"/>
                  </a:moveTo>
                  <a:cubicBezTo>
                    <a:pt x="0" y="1"/>
                    <a:pt x="0" y="2"/>
                    <a:pt x="1" y="3"/>
                  </a:cubicBezTo>
                  <a:lnTo>
                    <a:pt x="1" y="3"/>
                  </a:lnTo>
                  <a:cubicBezTo>
                    <a:pt x="1" y="2"/>
                    <a:pt x="0" y="2"/>
                    <a:pt x="0" y="1"/>
                  </a:cubicBezTo>
                  <a:close/>
                  <a:moveTo>
                    <a:pt x="1" y="3"/>
                  </a:moveTo>
                  <a:lnTo>
                    <a:pt x="1" y="3"/>
                  </a:lnTo>
                  <a:cubicBezTo>
                    <a:pt x="35" y="139"/>
                    <a:pt x="81" y="274"/>
                    <a:pt x="137" y="405"/>
                  </a:cubicBezTo>
                  <a:cubicBezTo>
                    <a:pt x="251" y="677"/>
                    <a:pt x="404" y="939"/>
                    <a:pt x="587" y="1178"/>
                  </a:cubicBezTo>
                  <a:cubicBezTo>
                    <a:pt x="757" y="1393"/>
                    <a:pt x="949" y="1587"/>
                    <a:pt x="1166" y="1757"/>
                  </a:cubicBezTo>
                  <a:cubicBezTo>
                    <a:pt x="1364" y="1905"/>
                    <a:pt x="1575" y="2030"/>
                    <a:pt x="1791" y="2127"/>
                  </a:cubicBezTo>
                  <a:cubicBezTo>
                    <a:pt x="1995" y="2206"/>
                    <a:pt x="2205" y="2263"/>
                    <a:pt x="2415" y="2297"/>
                  </a:cubicBezTo>
                  <a:cubicBezTo>
                    <a:pt x="2512" y="2308"/>
                    <a:pt x="2609" y="2314"/>
                    <a:pt x="2706" y="2314"/>
                  </a:cubicBezTo>
                  <a:cubicBezTo>
                    <a:pt x="2808" y="2314"/>
                    <a:pt x="2905" y="2308"/>
                    <a:pt x="3001" y="2297"/>
                  </a:cubicBezTo>
                  <a:cubicBezTo>
                    <a:pt x="3205" y="2263"/>
                    <a:pt x="3410" y="2206"/>
                    <a:pt x="3609" y="2127"/>
                  </a:cubicBezTo>
                  <a:cubicBezTo>
                    <a:pt x="3695" y="2093"/>
                    <a:pt x="3779" y="2046"/>
                    <a:pt x="3871" y="1996"/>
                  </a:cubicBezTo>
                  <a:lnTo>
                    <a:pt x="3882" y="1991"/>
                  </a:lnTo>
                  <a:cubicBezTo>
                    <a:pt x="3876" y="1865"/>
                    <a:pt x="3882" y="1745"/>
                    <a:pt x="3894" y="1626"/>
                  </a:cubicBezTo>
                  <a:lnTo>
                    <a:pt x="3894" y="1626"/>
                  </a:lnTo>
                  <a:cubicBezTo>
                    <a:pt x="3672" y="1711"/>
                    <a:pt x="3485" y="1774"/>
                    <a:pt x="3302" y="1820"/>
                  </a:cubicBezTo>
                  <a:cubicBezTo>
                    <a:pt x="3097" y="1865"/>
                    <a:pt x="2893" y="1894"/>
                    <a:pt x="2694" y="1894"/>
                  </a:cubicBezTo>
                  <a:lnTo>
                    <a:pt x="2672" y="1894"/>
                  </a:lnTo>
                  <a:cubicBezTo>
                    <a:pt x="2473" y="1881"/>
                    <a:pt x="2268" y="1854"/>
                    <a:pt x="2064" y="1797"/>
                  </a:cubicBezTo>
                  <a:cubicBezTo>
                    <a:pt x="1830" y="1729"/>
                    <a:pt x="1610" y="1632"/>
                    <a:pt x="1393" y="1506"/>
                  </a:cubicBezTo>
                  <a:cubicBezTo>
                    <a:pt x="1138" y="1348"/>
                    <a:pt x="894" y="1155"/>
                    <a:pt x="671" y="921"/>
                  </a:cubicBezTo>
                  <a:cubicBezTo>
                    <a:pt x="416" y="654"/>
                    <a:pt x="194" y="347"/>
                    <a:pt x="7" y="6"/>
                  </a:cubicBezTo>
                  <a:cubicBezTo>
                    <a:pt x="3" y="6"/>
                    <a:pt x="2" y="5"/>
                    <a:pt x="1" y="3"/>
                  </a:cubicBezTo>
                  <a:close/>
                  <a:moveTo>
                    <a:pt x="4814" y="1251"/>
                  </a:moveTo>
                  <a:cubicBezTo>
                    <a:pt x="4802" y="1251"/>
                    <a:pt x="4791" y="1257"/>
                    <a:pt x="4786" y="1257"/>
                  </a:cubicBezTo>
                  <a:cubicBezTo>
                    <a:pt x="4610" y="1325"/>
                    <a:pt x="4432" y="1399"/>
                    <a:pt x="4257" y="1472"/>
                  </a:cubicBezTo>
                  <a:cubicBezTo>
                    <a:pt x="4212" y="1490"/>
                    <a:pt x="4172" y="1513"/>
                    <a:pt x="4126" y="1530"/>
                  </a:cubicBezTo>
                  <a:cubicBezTo>
                    <a:pt x="4098" y="1757"/>
                    <a:pt x="4098" y="1978"/>
                    <a:pt x="4126" y="2188"/>
                  </a:cubicBezTo>
                  <a:cubicBezTo>
                    <a:pt x="4160" y="2393"/>
                    <a:pt x="4212" y="2587"/>
                    <a:pt x="4285" y="2775"/>
                  </a:cubicBezTo>
                  <a:cubicBezTo>
                    <a:pt x="4371" y="2967"/>
                    <a:pt x="4479" y="3155"/>
                    <a:pt x="4610" y="3326"/>
                  </a:cubicBezTo>
                  <a:cubicBezTo>
                    <a:pt x="4746" y="3502"/>
                    <a:pt x="4910" y="3661"/>
                    <a:pt x="5087" y="3803"/>
                  </a:cubicBezTo>
                  <a:cubicBezTo>
                    <a:pt x="5303" y="3961"/>
                    <a:pt x="5536" y="4098"/>
                    <a:pt x="5785" y="4212"/>
                  </a:cubicBezTo>
                  <a:cubicBezTo>
                    <a:pt x="5785" y="3939"/>
                    <a:pt x="5809" y="3672"/>
                    <a:pt x="5854" y="3405"/>
                  </a:cubicBezTo>
                  <a:cubicBezTo>
                    <a:pt x="5871" y="3292"/>
                    <a:pt x="5893" y="3184"/>
                    <a:pt x="5922" y="3069"/>
                  </a:cubicBezTo>
                  <a:cubicBezTo>
                    <a:pt x="5785" y="2979"/>
                    <a:pt x="5667" y="2877"/>
                    <a:pt x="5552" y="2757"/>
                  </a:cubicBezTo>
                  <a:cubicBezTo>
                    <a:pt x="5405" y="2604"/>
                    <a:pt x="5274" y="2427"/>
                    <a:pt x="5172" y="2235"/>
                  </a:cubicBezTo>
                  <a:cubicBezTo>
                    <a:pt x="5075" y="2046"/>
                    <a:pt x="5001" y="1854"/>
                    <a:pt x="4951" y="1655"/>
                  </a:cubicBezTo>
                  <a:cubicBezTo>
                    <a:pt x="4928" y="1553"/>
                    <a:pt x="4910" y="1451"/>
                    <a:pt x="4899" y="1330"/>
                  </a:cubicBezTo>
                  <a:cubicBezTo>
                    <a:pt x="4899" y="1285"/>
                    <a:pt x="4859" y="1251"/>
                    <a:pt x="4814" y="125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0"/>
            <p:cNvSpPr/>
            <p:nvPr/>
          </p:nvSpPr>
          <p:spPr>
            <a:xfrm>
              <a:off x="1088587" y="421780"/>
              <a:ext cx="719514" cy="348195"/>
            </a:xfrm>
            <a:custGeom>
              <a:avLst/>
              <a:gdLst/>
              <a:ahLst/>
              <a:cxnLst/>
              <a:rect l="l" t="t" r="r" b="b"/>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93" y="1563"/>
                  </a:ln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0"/>
            <p:cNvSpPr/>
            <p:nvPr/>
          </p:nvSpPr>
          <p:spPr>
            <a:xfrm>
              <a:off x="1099429" y="433373"/>
              <a:ext cx="699773" cy="327607"/>
            </a:xfrm>
            <a:custGeom>
              <a:avLst/>
              <a:gdLst/>
              <a:ahLst/>
              <a:cxnLst/>
              <a:rect l="l" t="t" r="r" b="b"/>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0"/>
            <p:cNvSpPr/>
            <p:nvPr/>
          </p:nvSpPr>
          <p:spPr>
            <a:xfrm>
              <a:off x="446345" y="528067"/>
              <a:ext cx="824393" cy="178108"/>
            </a:xfrm>
            <a:custGeom>
              <a:avLst/>
              <a:gdLst/>
              <a:ahLst/>
              <a:cxnLst/>
              <a:rect l="l" t="t" r="r" b="b"/>
              <a:pathLst>
                <a:path w="26309" h="5684" extrusionOk="0">
                  <a:moveTo>
                    <a:pt x="26303" y="0"/>
                  </a:moveTo>
                  <a:cubicBezTo>
                    <a:pt x="26253" y="58"/>
                    <a:pt x="26195" y="115"/>
                    <a:pt x="26138" y="171"/>
                  </a:cubicBezTo>
                  <a:lnTo>
                    <a:pt x="26150" y="171"/>
                  </a:lnTo>
                  <a:cubicBezTo>
                    <a:pt x="26178" y="171"/>
                    <a:pt x="26206" y="165"/>
                    <a:pt x="26229" y="154"/>
                  </a:cubicBezTo>
                  <a:cubicBezTo>
                    <a:pt x="26263" y="131"/>
                    <a:pt x="26292" y="92"/>
                    <a:pt x="26303" y="52"/>
                  </a:cubicBezTo>
                  <a:cubicBezTo>
                    <a:pt x="26308" y="34"/>
                    <a:pt x="26308" y="18"/>
                    <a:pt x="26303" y="0"/>
                  </a:cubicBezTo>
                  <a:close/>
                  <a:moveTo>
                    <a:pt x="909" y="2360"/>
                  </a:moveTo>
                  <a:lnTo>
                    <a:pt x="911" y="2361"/>
                  </a:lnTo>
                  <a:lnTo>
                    <a:pt x="911" y="2361"/>
                  </a:lnTo>
                  <a:cubicBezTo>
                    <a:pt x="910" y="2361"/>
                    <a:pt x="910" y="2360"/>
                    <a:pt x="909" y="2360"/>
                  </a:cubicBezTo>
                  <a:close/>
                  <a:moveTo>
                    <a:pt x="911" y="2361"/>
                  </a:moveTo>
                  <a:cubicBezTo>
                    <a:pt x="914" y="2366"/>
                    <a:pt x="918" y="2371"/>
                    <a:pt x="921" y="2376"/>
                  </a:cubicBezTo>
                  <a:lnTo>
                    <a:pt x="921" y="2370"/>
                  </a:lnTo>
                  <a:lnTo>
                    <a:pt x="911" y="2361"/>
                  </a:lnTo>
                  <a:close/>
                  <a:moveTo>
                    <a:pt x="21336" y="296"/>
                  </a:moveTo>
                  <a:cubicBezTo>
                    <a:pt x="21309" y="296"/>
                    <a:pt x="21280" y="307"/>
                    <a:pt x="21268" y="330"/>
                  </a:cubicBezTo>
                  <a:cubicBezTo>
                    <a:pt x="21013" y="887"/>
                    <a:pt x="20701" y="1393"/>
                    <a:pt x="20347" y="1825"/>
                  </a:cubicBezTo>
                  <a:cubicBezTo>
                    <a:pt x="20047" y="2195"/>
                    <a:pt x="19717" y="2507"/>
                    <a:pt x="19359" y="2769"/>
                  </a:cubicBezTo>
                  <a:cubicBezTo>
                    <a:pt x="19046" y="2990"/>
                    <a:pt x="18711" y="3171"/>
                    <a:pt x="18365" y="3302"/>
                  </a:cubicBezTo>
                  <a:lnTo>
                    <a:pt x="18359" y="3302"/>
                  </a:lnTo>
                  <a:cubicBezTo>
                    <a:pt x="18354" y="3302"/>
                    <a:pt x="18348" y="3307"/>
                    <a:pt x="18343" y="3307"/>
                  </a:cubicBezTo>
                  <a:lnTo>
                    <a:pt x="18359" y="3307"/>
                  </a:lnTo>
                  <a:cubicBezTo>
                    <a:pt x="18063" y="3410"/>
                    <a:pt x="17790" y="3472"/>
                    <a:pt x="17512" y="3501"/>
                  </a:cubicBezTo>
                  <a:lnTo>
                    <a:pt x="17496" y="3501"/>
                  </a:lnTo>
                  <a:cubicBezTo>
                    <a:pt x="17428" y="3506"/>
                    <a:pt x="17347" y="3506"/>
                    <a:pt x="17274" y="3506"/>
                  </a:cubicBezTo>
                  <a:cubicBezTo>
                    <a:pt x="17115" y="3506"/>
                    <a:pt x="16956" y="3496"/>
                    <a:pt x="16796" y="3467"/>
                  </a:cubicBezTo>
                  <a:lnTo>
                    <a:pt x="16780" y="3467"/>
                  </a:lnTo>
                  <a:cubicBezTo>
                    <a:pt x="16552" y="3422"/>
                    <a:pt x="16308" y="3348"/>
                    <a:pt x="16069" y="3246"/>
                  </a:cubicBezTo>
                  <a:cubicBezTo>
                    <a:pt x="15718" y="3081"/>
                    <a:pt x="15359" y="2853"/>
                    <a:pt x="14978" y="2541"/>
                  </a:cubicBezTo>
                  <a:cubicBezTo>
                    <a:pt x="14865" y="2450"/>
                    <a:pt x="14745" y="2347"/>
                    <a:pt x="14627" y="2240"/>
                  </a:cubicBezTo>
                  <a:cubicBezTo>
                    <a:pt x="14609" y="2223"/>
                    <a:pt x="14592" y="2216"/>
                    <a:pt x="14575" y="2211"/>
                  </a:cubicBezTo>
                  <a:cubicBezTo>
                    <a:pt x="14552" y="2211"/>
                    <a:pt x="14530" y="2223"/>
                    <a:pt x="14517" y="2234"/>
                  </a:cubicBezTo>
                  <a:cubicBezTo>
                    <a:pt x="14296" y="2501"/>
                    <a:pt x="14040" y="2740"/>
                    <a:pt x="13751" y="2956"/>
                  </a:cubicBezTo>
                  <a:cubicBezTo>
                    <a:pt x="13444" y="3171"/>
                    <a:pt x="13103" y="3354"/>
                    <a:pt x="12734" y="3490"/>
                  </a:cubicBezTo>
                  <a:cubicBezTo>
                    <a:pt x="12335" y="3637"/>
                    <a:pt x="11910" y="3729"/>
                    <a:pt x="11478" y="3774"/>
                  </a:cubicBezTo>
                  <a:cubicBezTo>
                    <a:pt x="11341" y="3785"/>
                    <a:pt x="11194" y="3791"/>
                    <a:pt x="11047" y="3791"/>
                  </a:cubicBezTo>
                  <a:cubicBezTo>
                    <a:pt x="10762" y="3791"/>
                    <a:pt x="10473" y="3763"/>
                    <a:pt x="10194" y="3716"/>
                  </a:cubicBezTo>
                  <a:cubicBezTo>
                    <a:pt x="9812" y="3648"/>
                    <a:pt x="9450" y="3535"/>
                    <a:pt x="9109" y="3388"/>
                  </a:cubicBezTo>
                  <a:lnTo>
                    <a:pt x="9091" y="3382"/>
                  </a:lnTo>
                  <a:cubicBezTo>
                    <a:pt x="8779" y="3234"/>
                    <a:pt x="8483" y="3052"/>
                    <a:pt x="8222" y="2837"/>
                  </a:cubicBezTo>
                  <a:cubicBezTo>
                    <a:pt x="7966" y="2625"/>
                    <a:pt x="7745" y="2394"/>
                    <a:pt x="7562" y="2143"/>
                  </a:cubicBezTo>
                  <a:cubicBezTo>
                    <a:pt x="7444" y="1972"/>
                    <a:pt x="7341" y="1796"/>
                    <a:pt x="7250" y="1626"/>
                  </a:cubicBezTo>
                  <a:cubicBezTo>
                    <a:pt x="7234" y="1592"/>
                    <a:pt x="7200" y="1569"/>
                    <a:pt x="7153" y="1569"/>
                  </a:cubicBezTo>
                  <a:cubicBezTo>
                    <a:pt x="7142" y="1569"/>
                    <a:pt x="7131" y="1569"/>
                    <a:pt x="7126" y="1575"/>
                  </a:cubicBezTo>
                  <a:cubicBezTo>
                    <a:pt x="7085" y="1575"/>
                    <a:pt x="7069" y="1586"/>
                    <a:pt x="7045" y="1609"/>
                  </a:cubicBezTo>
                  <a:lnTo>
                    <a:pt x="7029" y="1620"/>
                  </a:lnTo>
                  <a:cubicBezTo>
                    <a:pt x="6807" y="1830"/>
                    <a:pt x="6552" y="2006"/>
                    <a:pt x="6279" y="2148"/>
                  </a:cubicBezTo>
                  <a:cubicBezTo>
                    <a:pt x="5978" y="2302"/>
                    <a:pt x="5648" y="2421"/>
                    <a:pt x="5296" y="2501"/>
                  </a:cubicBezTo>
                  <a:cubicBezTo>
                    <a:pt x="4966" y="2570"/>
                    <a:pt x="4619" y="2609"/>
                    <a:pt x="4267" y="2609"/>
                  </a:cubicBezTo>
                  <a:cubicBezTo>
                    <a:pt x="4187" y="2609"/>
                    <a:pt x="4113" y="2604"/>
                    <a:pt x="4034" y="2604"/>
                  </a:cubicBezTo>
                  <a:cubicBezTo>
                    <a:pt x="3562" y="2575"/>
                    <a:pt x="3091" y="2489"/>
                    <a:pt x="2631" y="2347"/>
                  </a:cubicBezTo>
                  <a:cubicBezTo>
                    <a:pt x="2188" y="2205"/>
                    <a:pt x="1766" y="2019"/>
                    <a:pt x="1386" y="1780"/>
                  </a:cubicBezTo>
                  <a:cubicBezTo>
                    <a:pt x="1034" y="1558"/>
                    <a:pt x="722" y="1303"/>
                    <a:pt x="454" y="1012"/>
                  </a:cubicBezTo>
                  <a:cubicBezTo>
                    <a:pt x="392" y="944"/>
                    <a:pt x="329" y="870"/>
                    <a:pt x="261" y="779"/>
                  </a:cubicBezTo>
                  <a:lnTo>
                    <a:pt x="239" y="757"/>
                  </a:lnTo>
                  <a:cubicBezTo>
                    <a:pt x="198" y="705"/>
                    <a:pt x="164" y="660"/>
                    <a:pt x="124" y="608"/>
                  </a:cubicBezTo>
                  <a:lnTo>
                    <a:pt x="119" y="598"/>
                  </a:lnTo>
                  <a:cubicBezTo>
                    <a:pt x="74" y="540"/>
                    <a:pt x="34" y="484"/>
                    <a:pt x="0" y="422"/>
                  </a:cubicBezTo>
                  <a:lnTo>
                    <a:pt x="0" y="422"/>
                  </a:lnTo>
                  <a:cubicBezTo>
                    <a:pt x="68" y="711"/>
                    <a:pt x="158" y="989"/>
                    <a:pt x="273" y="1269"/>
                  </a:cubicBezTo>
                  <a:lnTo>
                    <a:pt x="266" y="1245"/>
                  </a:lnTo>
                  <a:lnTo>
                    <a:pt x="266" y="1245"/>
                  </a:lnTo>
                  <a:cubicBezTo>
                    <a:pt x="307" y="1330"/>
                    <a:pt x="341" y="1416"/>
                    <a:pt x="381" y="1495"/>
                  </a:cubicBezTo>
                  <a:lnTo>
                    <a:pt x="381" y="1500"/>
                  </a:lnTo>
                  <a:cubicBezTo>
                    <a:pt x="454" y="1654"/>
                    <a:pt x="539" y="1802"/>
                    <a:pt x="625" y="1944"/>
                  </a:cubicBezTo>
                  <a:lnTo>
                    <a:pt x="625" y="1950"/>
                  </a:lnTo>
                  <a:lnTo>
                    <a:pt x="630" y="1950"/>
                  </a:lnTo>
                  <a:cubicBezTo>
                    <a:pt x="630" y="1956"/>
                    <a:pt x="630" y="1956"/>
                    <a:pt x="636" y="1956"/>
                  </a:cubicBezTo>
                  <a:lnTo>
                    <a:pt x="636" y="1961"/>
                  </a:lnTo>
                  <a:cubicBezTo>
                    <a:pt x="699" y="2064"/>
                    <a:pt x="767" y="2171"/>
                    <a:pt x="840" y="2268"/>
                  </a:cubicBezTo>
                  <a:lnTo>
                    <a:pt x="846" y="2274"/>
                  </a:lnTo>
                  <a:cubicBezTo>
                    <a:pt x="865" y="2302"/>
                    <a:pt x="889" y="2331"/>
                    <a:pt x="909" y="2360"/>
                  </a:cubicBezTo>
                  <a:lnTo>
                    <a:pt x="914" y="2360"/>
                  </a:lnTo>
                  <a:lnTo>
                    <a:pt x="903" y="2342"/>
                  </a:lnTo>
                  <a:lnTo>
                    <a:pt x="903" y="2342"/>
                  </a:lnTo>
                  <a:cubicBezTo>
                    <a:pt x="1142" y="2660"/>
                    <a:pt x="1420" y="2945"/>
                    <a:pt x="1732" y="3189"/>
                  </a:cubicBezTo>
                  <a:cubicBezTo>
                    <a:pt x="1829" y="3262"/>
                    <a:pt x="1926" y="3331"/>
                    <a:pt x="2023" y="3393"/>
                  </a:cubicBezTo>
                  <a:cubicBezTo>
                    <a:pt x="2250" y="3546"/>
                    <a:pt x="2489" y="3671"/>
                    <a:pt x="2733" y="3779"/>
                  </a:cubicBezTo>
                  <a:cubicBezTo>
                    <a:pt x="2926" y="3853"/>
                    <a:pt x="3137" y="3916"/>
                    <a:pt x="3363" y="3962"/>
                  </a:cubicBezTo>
                  <a:cubicBezTo>
                    <a:pt x="3444" y="3973"/>
                    <a:pt x="3523" y="3989"/>
                    <a:pt x="3602" y="4002"/>
                  </a:cubicBezTo>
                  <a:lnTo>
                    <a:pt x="3591" y="3996"/>
                  </a:lnTo>
                  <a:lnTo>
                    <a:pt x="3568" y="3989"/>
                  </a:lnTo>
                  <a:lnTo>
                    <a:pt x="3568" y="3989"/>
                  </a:lnTo>
                  <a:cubicBezTo>
                    <a:pt x="3602" y="3996"/>
                    <a:pt x="3641" y="4002"/>
                    <a:pt x="3688" y="4007"/>
                  </a:cubicBezTo>
                  <a:lnTo>
                    <a:pt x="3699" y="4007"/>
                  </a:lnTo>
                  <a:cubicBezTo>
                    <a:pt x="3756" y="4012"/>
                    <a:pt x="3812" y="4018"/>
                    <a:pt x="3875" y="4023"/>
                  </a:cubicBezTo>
                  <a:cubicBezTo>
                    <a:pt x="3966" y="4030"/>
                    <a:pt x="4057" y="4030"/>
                    <a:pt x="4153" y="4030"/>
                  </a:cubicBezTo>
                  <a:cubicBezTo>
                    <a:pt x="4341" y="4030"/>
                    <a:pt x="4535" y="4018"/>
                    <a:pt x="4727" y="3996"/>
                  </a:cubicBezTo>
                  <a:cubicBezTo>
                    <a:pt x="4863" y="3978"/>
                    <a:pt x="4994" y="3950"/>
                    <a:pt x="5125" y="3916"/>
                  </a:cubicBezTo>
                  <a:cubicBezTo>
                    <a:pt x="5296" y="3876"/>
                    <a:pt x="5461" y="3826"/>
                    <a:pt x="5608" y="3763"/>
                  </a:cubicBezTo>
                  <a:cubicBezTo>
                    <a:pt x="5637" y="3745"/>
                    <a:pt x="5665" y="3734"/>
                    <a:pt x="5694" y="3723"/>
                  </a:cubicBezTo>
                  <a:cubicBezTo>
                    <a:pt x="5807" y="3666"/>
                    <a:pt x="5909" y="3609"/>
                    <a:pt x="6006" y="3546"/>
                  </a:cubicBezTo>
                  <a:cubicBezTo>
                    <a:pt x="6028" y="3530"/>
                    <a:pt x="6051" y="3519"/>
                    <a:pt x="6074" y="3501"/>
                  </a:cubicBezTo>
                  <a:cubicBezTo>
                    <a:pt x="6062" y="3478"/>
                    <a:pt x="6057" y="3456"/>
                    <a:pt x="6051" y="3433"/>
                  </a:cubicBezTo>
                  <a:cubicBezTo>
                    <a:pt x="6017" y="3336"/>
                    <a:pt x="5989" y="3246"/>
                    <a:pt x="5967" y="3149"/>
                  </a:cubicBezTo>
                  <a:cubicBezTo>
                    <a:pt x="5960" y="3144"/>
                    <a:pt x="5960" y="3144"/>
                    <a:pt x="5960" y="3137"/>
                  </a:cubicBezTo>
                  <a:cubicBezTo>
                    <a:pt x="5938" y="3052"/>
                    <a:pt x="5989" y="2961"/>
                    <a:pt x="6074" y="2939"/>
                  </a:cubicBezTo>
                  <a:cubicBezTo>
                    <a:pt x="6080" y="2932"/>
                    <a:pt x="6080" y="2932"/>
                    <a:pt x="6085" y="2932"/>
                  </a:cubicBezTo>
                  <a:lnTo>
                    <a:pt x="6119" y="2932"/>
                  </a:lnTo>
                  <a:cubicBezTo>
                    <a:pt x="6159" y="2932"/>
                    <a:pt x="6193" y="2945"/>
                    <a:pt x="6222" y="2966"/>
                  </a:cubicBezTo>
                  <a:cubicBezTo>
                    <a:pt x="6250" y="2990"/>
                    <a:pt x="6274" y="3018"/>
                    <a:pt x="6279" y="3052"/>
                  </a:cubicBezTo>
                  <a:cubicBezTo>
                    <a:pt x="6313" y="3178"/>
                    <a:pt x="6353" y="3302"/>
                    <a:pt x="6403" y="3422"/>
                  </a:cubicBezTo>
                  <a:cubicBezTo>
                    <a:pt x="6421" y="3472"/>
                    <a:pt x="6449" y="3524"/>
                    <a:pt x="6471" y="3575"/>
                  </a:cubicBezTo>
                  <a:cubicBezTo>
                    <a:pt x="6557" y="3745"/>
                    <a:pt x="6659" y="3910"/>
                    <a:pt x="6778" y="4070"/>
                  </a:cubicBezTo>
                  <a:cubicBezTo>
                    <a:pt x="6801" y="4104"/>
                    <a:pt x="6830" y="4132"/>
                    <a:pt x="6853" y="4160"/>
                  </a:cubicBezTo>
                  <a:cubicBezTo>
                    <a:pt x="6938" y="4257"/>
                    <a:pt x="7029" y="4353"/>
                    <a:pt x="7126" y="4445"/>
                  </a:cubicBezTo>
                  <a:cubicBezTo>
                    <a:pt x="7205" y="4524"/>
                    <a:pt x="7296" y="4597"/>
                    <a:pt x="7386" y="4671"/>
                  </a:cubicBezTo>
                  <a:cubicBezTo>
                    <a:pt x="7392" y="4678"/>
                    <a:pt x="7399" y="4683"/>
                    <a:pt x="7410" y="4689"/>
                  </a:cubicBezTo>
                  <a:cubicBezTo>
                    <a:pt x="7688" y="4899"/>
                    <a:pt x="8006" y="5080"/>
                    <a:pt x="8353" y="5229"/>
                  </a:cubicBezTo>
                  <a:cubicBezTo>
                    <a:pt x="8524" y="5297"/>
                    <a:pt x="8694" y="5360"/>
                    <a:pt x="8876" y="5416"/>
                  </a:cubicBezTo>
                  <a:cubicBezTo>
                    <a:pt x="9177" y="5507"/>
                    <a:pt x="9500" y="5575"/>
                    <a:pt x="9836" y="5626"/>
                  </a:cubicBezTo>
                  <a:cubicBezTo>
                    <a:pt x="10137" y="5667"/>
                    <a:pt x="10449" y="5683"/>
                    <a:pt x="10751" y="5683"/>
                  </a:cubicBezTo>
                  <a:cubicBezTo>
                    <a:pt x="11040" y="5683"/>
                    <a:pt x="11336" y="5667"/>
                    <a:pt x="11619" y="5633"/>
                  </a:cubicBezTo>
                  <a:cubicBezTo>
                    <a:pt x="11626" y="5633"/>
                    <a:pt x="11637" y="5633"/>
                    <a:pt x="11643" y="5626"/>
                  </a:cubicBezTo>
                  <a:cubicBezTo>
                    <a:pt x="11892" y="5592"/>
                    <a:pt x="12131" y="5547"/>
                    <a:pt x="12359" y="5484"/>
                  </a:cubicBezTo>
                  <a:cubicBezTo>
                    <a:pt x="12608" y="5421"/>
                    <a:pt x="12841" y="5348"/>
                    <a:pt x="13064" y="5258"/>
                  </a:cubicBezTo>
                  <a:cubicBezTo>
                    <a:pt x="13126" y="5229"/>
                    <a:pt x="13188" y="5200"/>
                    <a:pt x="13245" y="5172"/>
                  </a:cubicBezTo>
                  <a:cubicBezTo>
                    <a:pt x="13507" y="5046"/>
                    <a:pt x="13746" y="4904"/>
                    <a:pt x="13961" y="4739"/>
                  </a:cubicBezTo>
                  <a:cubicBezTo>
                    <a:pt x="14058" y="4666"/>
                    <a:pt x="14142" y="4592"/>
                    <a:pt x="14217" y="4518"/>
                  </a:cubicBezTo>
                  <a:cubicBezTo>
                    <a:pt x="14307" y="4432"/>
                    <a:pt x="14393" y="4348"/>
                    <a:pt x="14467" y="4251"/>
                  </a:cubicBezTo>
                  <a:cubicBezTo>
                    <a:pt x="14501" y="4212"/>
                    <a:pt x="14564" y="4194"/>
                    <a:pt x="14609" y="4194"/>
                  </a:cubicBezTo>
                  <a:cubicBezTo>
                    <a:pt x="14661" y="4194"/>
                    <a:pt x="14711" y="4217"/>
                    <a:pt x="14745" y="4251"/>
                  </a:cubicBezTo>
                  <a:cubicBezTo>
                    <a:pt x="14785" y="4291"/>
                    <a:pt x="14808" y="4342"/>
                    <a:pt x="14808" y="4393"/>
                  </a:cubicBezTo>
                  <a:cubicBezTo>
                    <a:pt x="14808" y="4422"/>
                    <a:pt x="14797" y="4450"/>
                    <a:pt x="14785" y="4473"/>
                  </a:cubicBezTo>
                  <a:cubicBezTo>
                    <a:pt x="14779" y="4484"/>
                    <a:pt x="14774" y="4495"/>
                    <a:pt x="14768" y="4507"/>
                  </a:cubicBezTo>
                  <a:lnTo>
                    <a:pt x="14763" y="4513"/>
                  </a:lnTo>
                  <a:cubicBezTo>
                    <a:pt x="14763" y="4518"/>
                    <a:pt x="14756" y="4518"/>
                    <a:pt x="14756" y="4524"/>
                  </a:cubicBezTo>
                  <a:cubicBezTo>
                    <a:pt x="14740" y="4547"/>
                    <a:pt x="14722" y="4569"/>
                    <a:pt x="14706" y="4592"/>
                  </a:cubicBezTo>
                  <a:cubicBezTo>
                    <a:pt x="14677" y="4626"/>
                    <a:pt x="14654" y="4655"/>
                    <a:pt x="14627" y="4689"/>
                  </a:cubicBezTo>
                  <a:cubicBezTo>
                    <a:pt x="14632" y="4689"/>
                    <a:pt x="14637" y="4694"/>
                    <a:pt x="14643" y="4700"/>
                  </a:cubicBezTo>
                  <a:cubicBezTo>
                    <a:pt x="14688" y="4746"/>
                    <a:pt x="14740" y="4791"/>
                    <a:pt x="14790" y="4831"/>
                  </a:cubicBezTo>
                  <a:cubicBezTo>
                    <a:pt x="14797" y="4836"/>
                    <a:pt x="14802" y="4842"/>
                    <a:pt x="14813" y="4848"/>
                  </a:cubicBezTo>
                  <a:cubicBezTo>
                    <a:pt x="14984" y="4978"/>
                    <a:pt x="15177" y="5087"/>
                    <a:pt x="15388" y="5177"/>
                  </a:cubicBezTo>
                  <a:cubicBezTo>
                    <a:pt x="15553" y="5245"/>
                    <a:pt x="15728" y="5297"/>
                    <a:pt x="15915" y="5342"/>
                  </a:cubicBezTo>
                  <a:cubicBezTo>
                    <a:pt x="16024" y="5365"/>
                    <a:pt x="16132" y="5387"/>
                    <a:pt x="16240" y="5399"/>
                  </a:cubicBezTo>
                  <a:cubicBezTo>
                    <a:pt x="16410" y="5421"/>
                    <a:pt x="16586" y="5433"/>
                    <a:pt x="16768" y="5433"/>
                  </a:cubicBezTo>
                  <a:cubicBezTo>
                    <a:pt x="16956" y="5433"/>
                    <a:pt x="17143" y="5421"/>
                    <a:pt x="17336" y="5399"/>
                  </a:cubicBezTo>
                  <a:cubicBezTo>
                    <a:pt x="17564" y="5365"/>
                    <a:pt x="17797" y="5319"/>
                    <a:pt x="18024" y="5258"/>
                  </a:cubicBezTo>
                  <a:cubicBezTo>
                    <a:pt x="18275" y="5189"/>
                    <a:pt x="18530" y="5098"/>
                    <a:pt x="18779" y="4996"/>
                  </a:cubicBezTo>
                  <a:cubicBezTo>
                    <a:pt x="18950" y="4922"/>
                    <a:pt x="19120" y="4842"/>
                    <a:pt x="19280" y="4757"/>
                  </a:cubicBezTo>
                  <a:cubicBezTo>
                    <a:pt x="19586" y="4592"/>
                    <a:pt x="19877" y="4411"/>
                    <a:pt x="20150" y="4201"/>
                  </a:cubicBezTo>
                  <a:lnTo>
                    <a:pt x="20155" y="4194"/>
                  </a:lnTo>
                  <a:lnTo>
                    <a:pt x="20155" y="4188"/>
                  </a:lnTo>
                  <a:cubicBezTo>
                    <a:pt x="20223" y="4138"/>
                    <a:pt x="20292" y="4086"/>
                    <a:pt x="20354" y="4030"/>
                  </a:cubicBezTo>
                  <a:cubicBezTo>
                    <a:pt x="20360" y="4023"/>
                    <a:pt x="20360" y="4023"/>
                    <a:pt x="20365" y="4023"/>
                  </a:cubicBezTo>
                  <a:cubicBezTo>
                    <a:pt x="20394" y="3996"/>
                    <a:pt x="20422" y="3967"/>
                    <a:pt x="20457" y="3944"/>
                  </a:cubicBezTo>
                  <a:cubicBezTo>
                    <a:pt x="20643" y="3774"/>
                    <a:pt x="20814" y="3592"/>
                    <a:pt x="20973" y="3404"/>
                  </a:cubicBezTo>
                  <a:cubicBezTo>
                    <a:pt x="20945" y="3365"/>
                    <a:pt x="20922" y="3325"/>
                    <a:pt x="20900" y="3280"/>
                  </a:cubicBezTo>
                  <a:cubicBezTo>
                    <a:pt x="20882" y="3251"/>
                    <a:pt x="20871" y="3228"/>
                    <a:pt x="20877" y="3200"/>
                  </a:cubicBezTo>
                  <a:cubicBezTo>
                    <a:pt x="20882" y="3166"/>
                    <a:pt x="20900" y="3144"/>
                    <a:pt x="20922" y="3126"/>
                  </a:cubicBezTo>
                  <a:cubicBezTo>
                    <a:pt x="20927" y="3121"/>
                    <a:pt x="20934" y="3115"/>
                    <a:pt x="20939" y="3115"/>
                  </a:cubicBezTo>
                  <a:cubicBezTo>
                    <a:pt x="20893" y="3047"/>
                    <a:pt x="20848" y="2973"/>
                    <a:pt x="20808" y="2898"/>
                  </a:cubicBezTo>
                  <a:cubicBezTo>
                    <a:pt x="20798" y="2876"/>
                    <a:pt x="20785" y="2859"/>
                    <a:pt x="20791" y="2830"/>
                  </a:cubicBezTo>
                  <a:cubicBezTo>
                    <a:pt x="20798" y="2808"/>
                    <a:pt x="20808" y="2785"/>
                    <a:pt x="20832" y="2769"/>
                  </a:cubicBezTo>
                  <a:cubicBezTo>
                    <a:pt x="20843" y="2756"/>
                    <a:pt x="20866" y="2751"/>
                    <a:pt x="20882" y="2751"/>
                  </a:cubicBezTo>
                  <a:cubicBezTo>
                    <a:pt x="20911" y="2751"/>
                    <a:pt x="20939" y="2762"/>
                    <a:pt x="20950" y="2780"/>
                  </a:cubicBezTo>
                  <a:cubicBezTo>
                    <a:pt x="20916" y="2660"/>
                    <a:pt x="20893" y="2535"/>
                    <a:pt x="20877" y="2410"/>
                  </a:cubicBezTo>
                  <a:cubicBezTo>
                    <a:pt x="20843" y="2171"/>
                    <a:pt x="20843" y="1927"/>
                    <a:pt x="20871" y="1689"/>
                  </a:cubicBezTo>
                  <a:cubicBezTo>
                    <a:pt x="20905" y="1466"/>
                    <a:pt x="20961" y="1256"/>
                    <a:pt x="21047" y="1052"/>
                  </a:cubicBezTo>
                  <a:cubicBezTo>
                    <a:pt x="21132" y="865"/>
                    <a:pt x="21234" y="689"/>
                    <a:pt x="21359" y="518"/>
                  </a:cubicBezTo>
                  <a:cubicBezTo>
                    <a:pt x="21393" y="478"/>
                    <a:pt x="21428" y="438"/>
                    <a:pt x="21467" y="398"/>
                  </a:cubicBezTo>
                  <a:cubicBezTo>
                    <a:pt x="21438" y="370"/>
                    <a:pt x="21417" y="348"/>
                    <a:pt x="21388" y="319"/>
                  </a:cubicBezTo>
                  <a:cubicBezTo>
                    <a:pt x="21377" y="302"/>
                    <a:pt x="21354" y="296"/>
                    <a:pt x="21336" y="2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0"/>
            <p:cNvSpPr/>
            <p:nvPr/>
          </p:nvSpPr>
          <p:spPr>
            <a:xfrm>
              <a:off x="454680" y="567079"/>
              <a:ext cx="629395" cy="107918"/>
            </a:xfrm>
            <a:custGeom>
              <a:avLst/>
              <a:gdLst/>
              <a:ahLst/>
              <a:cxnLst/>
              <a:rect l="l" t="t" r="r" b="b"/>
              <a:pathLst>
                <a:path w="20086" h="3444" extrusionOk="0">
                  <a:moveTo>
                    <a:pt x="0" y="0"/>
                  </a:moveTo>
                  <a:lnTo>
                    <a:pt x="7" y="24"/>
                  </a:lnTo>
                  <a:lnTo>
                    <a:pt x="7" y="15"/>
                  </a:lnTo>
                  <a:lnTo>
                    <a:pt x="7" y="15"/>
                  </a:lnTo>
                  <a:cubicBezTo>
                    <a:pt x="13" y="27"/>
                    <a:pt x="18" y="38"/>
                    <a:pt x="24" y="50"/>
                  </a:cubicBezTo>
                  <a:lnTo>
                    <a:pt x="24" y="50"/>
                  </a:lnTo>
                  <a:cubicBezTo>
                    <a:pt x="18" y="37"/>
                    <a:pt x="13" y="24"/>
                    <a:pt x="7" y="11"/>
                  </a:cubicBezTo>
                  <a:lnTo>
                    <a:pt x="7" y="15"/>
                  </a:lnTo>
                  <a:lnTo>
                    <a:pt x="7" y="15"/>
                  </a:lnTo>
                  <a:cubicBezTo>
                    <a:pt x="5" y="10"/>
                    <a:pt x="2" y="5"/>
                    <a:pt x="0" y="0"/>
                  </a:cubicBezTo>
                  <a:close/>
                  <a:moveTo>
                    <a:pt x="24" y="50"/>
                  </a:moveTo>
                  <a:lnTo>
                    <a:pt x="24" y="50"/>
                  </a:lnTo>
                  <a:cubicBezTo>
                    <a:pt x="52" y="117"/>
                    <a:pt x="82" y="184"/>
                    <a:pt x="115" y="250"/>
                  </a:cubicBezTo>
                  <a:cubicBezTo>
                    <a:pt x="83" y="186"/>
                    <a:pt x="55" y="118"/>
                    <a:pt x="24" y="50"/>
                  </a:cubicBezTo>
                  <a:close/>
                  <a:moveTo>
                    <a:pt x="637" y="1097"/>
                  </a:moveTo>
                  <a:lnTo>
                    <a:pt x="648" y="1115"/>
                  </a:lnTo>
                  <a:cubicBezTo>
                    <a:pt x="663" y="1132"/>
                    <a:pt x="677" y="1150"/>
                    <a:pt x="691" y="1167"/>
                  </a:cubicBezTo>
                  <a:lnTo>
                    <a:pt x="691" y="1167"/>
                  </a:lnTo>
                  <a:cubicBezTo>
                    <a:pt x="673" y="1144"/>
                    <a:pt x="655" y="1121"/>
                    <a:pt x="637" y="1097"/>
                  </a:cubicBezTo>
                  <a:close/>
                  <a:moveTo>
                    <a:pt x="691" y="1167"/>
                  </a:moveTo>
                  <a:lnTo>
                    <a:pt x="691" y="1167"/>
                  </a:lnTo>
                  <a:cubicBezTo>
                    <a:pt x="709" y="1190"/>
                    <a:pt x="726" y="1212"/>
                    <a:pt x="744" y="1234"/>
                  </a:cubicBezTo>
                  <a:lnTo>
                    <a:pt x="744" y="1234"/>
                  </a:lnTo>
                  <a:cubicBezTo>
                    <a:pt x="726" y="1212"/>
                    <a:pt x="709" y="1189"/>
                    <a:pt x="691" y="1167"/>
                  </a:cubicBezTo>
                  <a:close/>
                  <a:moveTo>
                    <a:pt x="744" y="1234"/>
                  </a:moveTo>
                  <a:cubicBezTo>
                    <a:pt x="757" y="1251"/>
                    <a:pt x="771" y="1268"/>
                    <a:pt x="784" y="1285"/>
                  </a:cubicBezTo>
                  <a:cubicBezTo>
                    <a:pt x="989" y="1529"/>
                    <a:pt x="1217" y="1750"/>
                    <a:pt x="1466" y="1944"/>
                  </a:cubicBezTo>
                  <a:cubicBezTo>
                    <a:pt x="1199" y="1735"/>
                    <a:pt x="958" y="1497"/>
                    <a:pt x="744" y="1234"/>
                  </a:cubicBezTo>
                  <a:close/>
                  <a:moveTo>
                    <a:pt x="3302" y="2744"/>
                  </a:moveTo>
                  <a:lnTo>
                    <a:pt x="3325" y="2751"/>
                  </a:lnTo>
                  <a:lnTo>
                    <a:pt x="3320" y="2751"/>
                  </a:lnTo>
                  <a:cubicBezTo>
                    <a:pt x="3329" y="2751"/>
                    <a:pt x="3338" y="2751"/>
                    <a:pt x="3348" y="2752"/>
                  </a:cubicBezTo>
                  <a:lnTo>
                    <a:pt x="3348" y="2752"/>
                  </a:lnTo>
                  <a:cubicBezTo>
                    <a:pt x="3331" y="2750"/>
                    <a:pt x="3316" y="2747"/>
                    <a:pt x="3302" y="2744"/>
                  </a:cubicBezTo>
                  <a:close/>
                  <a:moveTo>
                    <a:pt x="3348" y="2752"/>
                  </a:moveTo>
                  <a:cubicBezTo>
                    <a:pt x="3370" y="2756"/>
                    <a:pt x="3395" y="2759"/>
                    <a:pt x="3422" y="2762"/>
                  </a:cubicBezTo>
                  <a:cubicBezTo>
                    <a:pt x="3397" y="2758"/>
                    <a:pt x="3372" y="2754"/>
                    <a:pt x="3348" y="2752"/>
                  </a:cubicBezTo>
                  <a:close/>
                  <a:moveTo>
                    <a:pt x="20086" y="2787"/>
                  </a:moveTo>
                  <a:lnTo>
                    <a:pt x="20086" y="2787"/>
                  </a:lnTo>
                  <a:cubicBezTo>
                    <a:pt x="20024" y="2843"/>
                    <a:pt x="19956" y="2894"/>
                    <a:pt x="19889" y="2943"/>
                  </a:cubicBezTo>
                  <a:lnTo>
                    <a:pt x="19889" y="2949"/>
                  </a:lnTo>
                  <a:cubicBezTo>
                    <a:pt x="19956" y="2894"/>
                    <a:pt x="20024" y="2843"/>
                    <a:pt x="20086" y="2787"/>
                  </a:cubicBezTo>
                  <a:close/>
                  <a:moveTo>
                    <a:pt x="14479" y="3006"/>
                  </a:moveTo>
                  <a:cubicBezTo>
                    <a:pt x="14519" y="3046"/>
                    <a:pt x="14536" y="3098"/>
                    <a:pt x="14536" y="3148"/>
                  </a:cubicBezTo>
                  <a:cubicBezTo>
                    <a:pt x="14536" y="3177"/>
                    <a:pt x="14531" y="3205"/>
                    <a:pt x="14519" y="3228"/>
                  </a:cubicBezTo>
                  <a:cubicBezTo>
                    <a:pt x="14531" y="3205"/>
                    <a:pt x="14542" y="3177"/>
                    <a:pt x="14542" y="3148"/>
                  </a:cubicBezTo>
                  <a:cubicBezTo>
                    <a:pt x="14542" y="3098"/>
                    <a:pt x="14519" y="3046"/>
                    <a:pt x="14479" y="3006"/>
                  </a:cubicBezTo>
                  <a:close/>
                  <a:moveTo>
                    <a:pt x="14438" y="3349"/>
                  </a:moveTo>
                  <a:cubicBezTo>
                    <a:pt x="14410" y="3382"/>
                    <a:pt x="14387" y="3410"/>
                    <a:pt x="14361" y="3438"/>
                  </a:cubicBezTo>
                  <a:lnTo>
                    <a:pt x="14361" y="3444"/>
                  </a:lnTo>
                  <a:cubicBezTo>
                    <a:pt x="14387" y="3410"/>
                    <a:pt x="14410" y="3382"/>
                    <a:pt x="14438" y="3349"/>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0"/>
            <p:cNvSpPr/>
            <p:nvPr/>
          </p:nvSpPr>
          <p:spPr>
            <a:xfrm>
              <a:off x="1097642" y="614238"/>
              <a:ext cx="10027" cy="20524"/>
            </a:xfrm>
            <a:custGeom>
              <a:avLst/>
              <a:gdLst/>
              <a:ahLst/>
              <a:cxnLst/>
              <a:rect l="l" t="t" r="r" b="b"/>
              <a:pathLst>
                <a:path w="320" h="655" extrusionOk="0">
                  <a:moveTo>
                    <a:pt x="97" y="1"/>
                  </a:moveTo>
                  <a:cubicBezTo>
                    <a:pt x="81" y="1"/>
                    <a:pt x="58" y="6"/>
                    <a:pt x="47" y="19"/>
                  </a:cubicBezTo>
                  <a:cubicBezTo>
                    <a:pt x="23" y="35"/>
                    <a:pt x="13" y="58"/>
                    <a:pt x="6" y="80"/>
                  </a:cubicBezTo>
                  <a:cubicBezTo>
                    <a:pt x="0" y="109"/>
                    <a:pt x="13" y="126"/>
                    <a:pt x="23" y="148"/>
                  </a:cubicBezTo>
                  <a:cubicBezTo>
                    <a:pt x="63" y="223"/>
                    <a:pt x="108" y="297"/>
                    <a:pt x="154" y="365"/>
                  </a:cubicBezTo>
                  <a:cubicBezTo>
                    <a:pt x="149" y="365"/>
                    <a:pt x="142" y="371"/>
                    <a:pt x="137" y="376"/>
                  </a:cubicBezTo>
                  <a:cubicBezTo>
                    <a:pt x="115" y="394"/>
                    <a:pt x="97" y="416"/>
                    <a:pt x="92" y="450"/>
                  </a:cubicBezTo>
                  <a:cubicBezTo>
                    <a:pt x="86" y="478"/>
                    <a:pt x="97" y="501"/>
                    <a:pt x="115" y="530"/>
                  </a:cubicBezTo>
                  <a:cubicBezTo>
                    <a:pt x="137" y="575"/>
                    <a:pt x="160" y="615"/>
                    <a:pt x="188" y="654"/>
                  </a:cubicBezTo>
                  <a:cubicBezTo>
                    <a:pt x="205" y="632"/>
                    <a:pt x="228" y="604"/>
                    <a:pt x="251" y="575"/>
                  </a:cubicBezTo>
                  <a:cubicBezTo>
                    <a:pt x="273" y="546"/>
                    <a:pt x="296" y="512"/>
                    <a:pt x="319" y="478"/>
                  </a:cubicBezTo>
                  <a:cubicBezTo>
                    <a:pt x="313" y="467"/>
                    <a:pt x="307" y="450"/>
                    <a:pt x="302" y="439"/>
                  </a:cubicBezTo>
                  <a:cubicBezTo>
                    <a:pt x="251" y="302"/>
                    <a:pt x="205" y="166"/>
                    <a:pt x="165" y="30"/>
                  </a:cubicBezTo>
                  <a:cubicBezTo>
                    <a:pt x="154" y="12"/>
                    <a:pt x="126" y="1"/>
                    <a:pt x="97" y="1"/>
                  </a:cubicBezTo>
                  <a:close/>
                </a:path>
              </a:pathLst>
            </a:custGeom>
            <a:solidFill>
              <a:srgbClr val="6DCB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0"/>
            <p:cNvSpPr/>
            <p:nvPr/>
          </p:nvSpPr>
          <p:spPr>
            <a:xfrm>
              <a:off x="1102813" y="615146"/>
              <a:ext cx="693036" cy="145833"/>
            </a:xfrm>
            <a:custGeom>
              <a:avLst/>
              <a:gdLst/>
              <a:ahLst/>
              <a:cxnLst/>
              <a:rect l="l" t="t" r="r" b="b"/>
              <a:pathLst>
                <a:path w="22117" h="4654" extrusionOk="0">
                  <a:moveTo>
                    <a:pt x="0" y="1"/>
                  </a:moveTo>
                  <a:cubicBezTo>
                    <a:pt x="0" y="2"/>
                    <a:pt x="1" y="3"/>
                    <a:pt x="1" y="4"/>
                  </a:cubicBezTo>
                  <a:lnTo>
                    <a:pt x="1" y="4"/>
                  </a:ln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lnTo>
                    <a:pt x="3892" y="1626"/>
                  </a:ln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0"/>
            <p:cNvSpPr/>
            <p:nvPr/>
          </p:nvSpPr>
          <p:spPr>
            <a:xfrm>
              <a:off x="1103533" y="629216"/>
              <a:ext cx="11218" cy="17830"/>
            </a:xfrm>
            <a:custGeom>
              <a:avLst/>
              <a:gdLst/>
              <a:ahLst/>
              <a:cxnLst/>
              <a:rect l="l" t="t" r="r" b="b"/>
              <a:pathLst>
                <a:path w="358" h="569" extrusionOk="0">
                  <a:moveTo>
                    <a:pt x="131" y="0"/>
                  </a:moveTo>
                  <a:cubicBezTo>
                    <a:pt x="108" y="34"/>
                    <a:pt x="85" y="68"/>
                    <a:pt x="63" y="103"/>
                  </a:cubicBezTo>
                  <a:cubicBezTo>
                    <a:pt x="40" y="126"/>
                    <a:pt x="17" y="154"/>
                    <a:pt x="0" y="176"/>
                  </a:cubicBezTo>
                  <a:cubicBezTo>
                    <a:pt x="80" y="318"/>
                    <a:pt x="165" y="449"/>
                    <a:pt x="250" y="569"/>
                  </a:cubicBezTo>
                  <a:cubicBezTo>
                    <a:pt x="284" y="523"/>
                    <a:pt x="324" y="478"/>
                    <a:pt x="358" y="427"/>
                  </a:cubicBezTo>
                  <a:cubicBezTo>
                    <a:pt x="273" y="291"/>
                    <a:pt x="200" y="148"/>
                    <a:pt x="131"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0"/>
            <p:cNvSpPr/>
            <p:nvPr/>
          </p:nvSpPr>
          <p:spPr>
            <a:xfrm>
              <a:off x="1103533" y="629247"/>
              <a:ext cx="4105" cy="5484"/>
            </a:xfrm>
            <a:custGeom>
              <a:avLst/>
              <a:gdLst/>
              <a:ahLst/>
              <a:cxnLst/>
              <a:rect l="l" t="t" r="r" b="b"/>
              <a:pathLst>
                <a:path w="131" h="175" extrusionOk="0">
                  <a:moveTo>
                    <a:pt x="130" y="1"/>
                  </a:moveTo>
                  <a:cubicBezTo>
                    <a:pt x="107" y="34"/>
                    <a:pt x="85" y="68"/>
                    <a:pt x="63" y="96"/>
                  </a:cubicBezTo>
                  <a:cubicBezTo>
                    <a:pt x="40" y="125"/>
                    <a:pt x="17" y="153"/>
                    <a:pt x="1" y="175"/>
                  </a:cubicBezTo>
                  <a:lnTo>
                    <a:pt x="1" y="175"/>
                  </a:lnTo>
                  <a:cubicBezTo>
                    <a:pt x="17" y="153"/>
                    <a:pt x="40" y="125"/>
                    <a:pt x="63" y="102"/>
                  </a:cubicBezTo>
                  <a:cubicBezTo>
                    <a:pt x="85" y="68"/>
                    <a:pt x="107" y="34"/>
                    <a:pt x="130" y="1"/>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0"/>
            <p:cNvSpPr/>
            <p:nvPr/>
          </p:nvSpPr>
          <p:spPr>
            <a:xfrm>
              <a:off x="1111367" y="634041"/>
              <a:ext cx="687521" cy="135493"/>
            </a:xfrm>
            <a:custGeom>
              <a:avLst/>
              <a:gdLst/>
              <a:ahLst/>
              <a:cxnLst/>
              <a:rect l="l" t="t" r="r" b="b"/>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lnTo>
                    <a:pt x="3853" y="932"/>
                  </a:ln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4" name="Google Shape;2674;p30"/>
          <p:cNvGrpSpPr/>
          <p:nvPr/>
        </p:nvGrpSpPr>
        <p:grpSpPr>
          <a:xfrm>
            <a:off x="7611555" y="141378"/>
            <a:ext cx="1196500" cy="771529"/>
            <a:chOff x="7611555" y="141378"/>
            <a:chExt cx="1196500" cy="771529"/>
          </a:xfrm>
        </p:grpSpPr>
        <p:sp>
          <p:nvSpPr>
            <p:cNvPr id="2675" name="Google Shape;2675;p30"/>
            <p:cNvSpPr/>
            <p:nvPr/>
          </p:nvSpPr>
          <p:spPr>
            <a:xfrm rot="-789794">
              <a:off x="7657877" y="260048"/>
              <a:ext cx="1103855" cy="534188"/>
            </a:xfrm>
            <a:custGeom>
              <a:avLst/>
              <a:gdLst/>
              <a:ahLst/>
              <a:cxnLst/>
              <a:rect l="l" t="t" r="r" b="b"/>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93" y="1563"/>
                  </a:ln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0"/>
            <p:cNvSpPr/>
            <p:nvPr/>
          </p:nvSpPr>
          <p:spPr>
            <a:xfrm rot="-789794">
              <a:off x="7674925" y="277443"/>
              <a:ext cx="1073569" cy="502604"/>
            </a:xfrm>
            <a:custGeom>
              <a:avLst/>
              <a:gdLst/>
              <a:ahLst/>
              <a:cxnLst/>
              <a:rect l="l" t="t" r="r" b="b"/>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0"/>
            <p:cNvSpPr/>
            <p:nvPr/>
          </p:nvSpPr>
          <p:spPr>
            <a:xfrm rot="-789794">
              <a:off x="7711863" y="552639"/>
              <a:ext cx="1063233" cy="223732"/>
            </a:xfrm>
            <a:custGeom>
              <a:avLst/>
              <a:gdLst/>
              <a:ahLst/>
              <a:cxnLst/>
              <a:rect l="l" t="t" r="r" b="b"/>
              <a:pathLst>
                <a:path w="22117" h="4654" extrusionOk="0">
                  <a:moveTo>
                    <a:pt x="0" y="1"/>
                  </a:moveTo>
                  <a:cubicBezTo>
                    <a:pt x="0" y="2"/>
                    <a:pt x="1" y="3"/>
                    <a:pt x="1" y="4"/>
                  </a:cubicBezTo>
                  <a:lnTo>
                    <a:pt x="1" y="4"/>
                  </a:ln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lnTo>
                    <a:pt x="3892" y="1626"/>
                  </a:ln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0"/>
            <p:cNvSpPr/>
            <p:nvPr/>
          </p:nvSpPr>
          <p:spPr>
            <a:xfrm rot="-789794">
              <a:off x="7729547" y="579048"/>
              <a:ext cx="1054772" cy="207868"/>
            </a:xfrm>
            <a:custGeom>
              <a:avLst/>
              <a:gdLst/>
              <a:ahLst/>
              <a:cxnLst/>
              <a:rect l="l" t="t" r="r" b="b"/>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lnTo>
                    <a:pt x="3853" y="932"/>
                  </a:ln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9" name="Google Shape;2679;p30"/>
          <p:cNvGrpSpPr/>
          <p:nvPr/>
        </p:nvGrpSpPr>
        <p:grpSpPr>
          <a:xfrm>
            <a:off x="-1050730" y="3926675"/>
            <a:ext cx="12642857" cy="2089144"/>
            <a:chOff x="-1050730" y="3926675"/>
            <a:chExt cx="12642857" cy="2089144"/>
          </a:xfrm>
        </p:grpSpPr>
        <p:sp>
          <p:nvSpPr>
            <p:cNvPr id="2680" name="Google Shape;2680;p30"/>
            <p:cNvSpPr/>
            <p:nvPr/>
          </p:nvSpPr>
          <p:spPr>
            <a:xfrm>
              <a:off x="-1050730" y="3926675"/>
              <a:ext cx="11901616" cy="1351857"/>
            </a:xfrm>
            <a:custGeom>
              <a:avLst/>
              <a:gdLst/>
              <a:ahLst/>
              <a:cxnLst/>
              <a:rect l="l" t="t" r="r" b="b"/>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lt2"/>
            </a:solidFill>
            <a:ln w="9525" cap="flat" cmpd="sng">
              <a:solidFill>
                <a:schemeClr val="dk1"/>
              </a:solidFill>
              <a:prstDash val="solid"/>
              <a:round/>
              <a:headEnd type="none" w="med" len="med"/>
              <a:tailEnd type="none" w="med" len="med"/>
            </a:ln>
          </p:spPr>
        </p:sp>
        <p:sp>
          <p:nvSpPr>
            <p:cNvPr id="2681" name="Google Shape;2681;p30"/>
            <p:cNvSpPr/>
            <p:nvPr/>
          </p:nvSpPr>
          <p:spPr>
            <a:xfrm rot="127123">
              <a:off x="-330545" y="4444408"/>
              <a:ext cx="11901752" cy="1351868"/>
            </a:xfrm>
            <a:custGeom>
              <a:avLst/>
              <a:gdLst/>
              <a:ahLst/>
              <a:cxnLst/>
              <a:rect l="l" t="t" r="r" b="b"/>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accent1"/>
            </a:solidFill>
            <a:ln w="9525" cap="flat" cmpd="sng">
              <a:solidFill>
                <a:schemeClr val="dk1"/>
              </a:solidFill>
              <a:prstDash val="solid"/>
              <a:round/>
              <a:headEnd type="none" w="med" len="med"/>
              <a:tailEnd type="none" w="med" len="med"/>
            </a:ln>
          </p:spPr>
        </p:sp>
        <p:sp>
          <p:nvSpPr>
            <p:cNvPr id="2682" name="Google Shape;2682;p30"/>
            <p:cNvSpPr/>
            <p:nvPr/>
          </p:nvSpPr>
          <p:spPr>
            <a:xfrm rot="-10672885" flipH="1">
              <a:off x="2650011" y="4787312"/>
              <a:ext cx="204409" cy="24911"/>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2683" name="Google Shape;2683;p30"/>
            <p:cNvSpPr/>
            <p:nvPr/>
          </p:nvSpPr>
          <p:spPr>
            <a:xfrm rot="127180" flipH="1">
              <a:off x="6184660" y="4807792"/>
              <a:ext cx="417517" cy="78760"/>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2684" name="Google Shape;2684;p30"/>
            <p:cNvSpPr/>
            <p:nvPr/>
          </p:nvSpPr>
          <p:spPr>
            <a:xfrm rot="127115">
              <a:off x="2280503" y="4849680"/>
              <a:ext cx="665330" cy="78760"/>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2685" name="Google Shape;2685;p30"/>
            <p:cNvSpPr/>
            <p:nvPr/>
          </p:nvSpPr>
          <p:spPr>
            <a:xfrm rot="127115" flipH="1">
              <a:off x="4751942" y="4959504"/>
              <a:ext cx="204409" cy="24911"/>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2686" name="Google Shape;2686;p30"/>
            <p:cNvSpPr/>
            <p:nvPr/>
          </p:nvSpPr>
          <p:spPr>
            <a:xfrm rot="-10672969">
              <a:off x="9580496" y="5010703"/>
              <a:ext cx="335658" cy="19609"/>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2687" name="Google Shape;2687;p30"/>
            <p:cNvSpPr/>
            <p:nvPr/>
          </p:nvSpPr>
          <p:spPr>
            <a:xfrm rot="-10672960">
              <a:off x="702943" y="4992846"/>
              <a:ext cx="948432" cy="78760"/>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2688" name="Google Shape;2688;p30"/>
            <p:cNvSpPr/>
            <p:nvPr/>
          </p:nvSpPr>
          <p:spPr>
            <a:xfrm rot="127040">
              <a:off x="9190214" y="5126523"/>
              <a:ext cx="948432" cy="78760"/>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2689" name="Google Shape;2689;p30"/>
            <p:cNvSpPr/>
            <p:nvPr/>
          </p:nvSpPr>
          <p:spPr>
            <a:xfrm rot="127031">
              <a:off x="925435" y="5167817"/>
              <a:ext cx="335658" cy="19609"/>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2690" name="Google Shape;2690;p30"/>
            <p:cNvSpPr/>
            <p:nvPr/>
          </p:nvSpPr>
          <p:spPr>
            <a:xfrm rot="-10672885">
              <a:off x="7895756" y="5269689"/>
              <a:ext cx="665330" cy="78760"/>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2691" name="Google Shape;2691;p30"/>
            <p:cNvSpPr/>
            <p:nvPr/>
          </p:nvSpPr>
          <p:spPr>
            <a:xfrm rot="127115" flipH="1">
              <a:off x="7987169" y="5385906"/>
              <a:ext cx="204409" cy="24911"/>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_1">
    <p:spTree>
      <p:nvGrpSpPr>
        <p:cNvPr id="1" name="Shape 2692"/>
        <p:cNvGrpSpPr/>
        <p:nvPr/>
      </p:nvGrpSpPr>
      <p:grpSpPr>
        <a:xfrm>
          <a:off x="0" y="0"/>
          <a:ext cx="0" cy="0"/>
          <a:chOff x="0" y="0"/>
          <a:chExt cx="0" cy="0"/>
        </a:xfrm>
      </p:grpSpPr>
      <p:grpSp>
        <p:nvGrpSpPr>
          <p:cNvPr id="2693" name="Google Shape;2693;p31"/>
          <p:cNvGrpSpPr/>
          <p:nvPr/>
        </p:nvGrpSpPr>
        <p:grpSpPr>
          <a:xfrm flipH="1">
            <a:off x="5469264" y="416402"/>
            <a:ext cx="2515954" cy="952143"/>
            <a:chOff x="932758" y="384002"/>
            <a:chExt cx="2515954" cy="952143"/>
          </a:xfrm>
        </p:grpSpPr>
        <p:sp>
          <p:nvSpPr>
            <p:cNvPr id="2694" name="Google Shape;2694;p31"/>
            <p:cNvSpPr/>
            <p:nvPr/>
          </p:nvSpPr>
          <p:spPr>
            <a:xfrm>
              <a:off x="950113" y="402813"/>
              <a:ext cx="1120173" cy="524523"/>
            </a:xfrm>
            <a:custGeom>
              <a:avLst/>
              <a:gdLst/>
              <a:ahLst/>
              <a:cxnLst/>
              <a:rect l="l" t="t" r="r" b="b"/>
              <a:pathLst>
                <a:path w="22332" h="10457" extrusionOk="0">
                  <a:moveTo>
                    <a:pt x="10132" y="0"/>
                  </a:moveTo>
                  <a:cubicBezTo>
                    <a:pt x="9888" y="0"/>
                    <a:pt x="9633" y="24"/>
                    <a:pt x="9376" y="52"/>
                  </a:cubicBezTo>
                  <a:cubicBezTo>
                    <a:pt x="8797" y="137"/>
                    <a:pt x="8246" y="284"/>
                    <a:pt x="7729" y="495"/>
                  </a:cubicBezTo>
                  <a:cubicBezTo>
                    <a:pt x="7309" y="677"/>
                    <a:pt x="6905" y="910"/>
                    <a:pt x="6541" y="1194"/>
                  </a:cubicBezTo>
                  <a:lnTo>
                    <a:pt x="6552" y="1188"/>
                  </a:lnTo>
                  <a:lnTo>
                    <a:pt x="6552" y="1188"/>
                  </a:lnTo>
                  <a:cubicBezTo>
                    <a:pt x="6211" y="1456"/>
                    <a:pt x="5899" y="1762"/>
                    <a:pt x="5638" y="2098"/>
                  </a:cubicBezTo>
                  <a:cubicBezTo>
                    <a:pt x="5490" y="2296"/>
                    <a:pt x="5359" y="2500"/>
                    <a:pt x="5246" y="2712"/>
                  </a:cubicBezTo>
                  <a:cubicBezTo>
                    <a:pt x="5319" y="2791"/>
                    <a:pt x="5382" y="2875"/>
                    <a:pt x="5439" y="2961"/>
                  </a:cubicBezTo>
                  <a:cubicBezTo>
                    <a:pt x="5461" y="2990"/>
                    <a:pt x="5468" y="3029"/>
                    <a:pt x="5461" y="3069"/>
                  </a:cubicBezTo>
                  <a:cubicBezTo>
                    <a:pt x="5450" y="3114"/>
                    <a:pt x="5421" y="3148"/>
                    <a:pt x="5387" y="3171"/>
                  </a:cubicBezTo>
                  <a:cubicBezTo>
                    <a:pt x="5359" y="3182"/>
                    <a:pt x="5331" y="3194"/>
                    <a:pt x="5303" y="3194"/>
                  </a:cubicBezTo>
                  <a:cubicBezTo>
                    <a:pt x="5263" y="3194"/>
                    <a:pt x="5222" y="3177"/>
                    <a:pt x="5201" y="3148"/>
                  </a:cubicBezTo>
                  <a:cubicBezTo>
                    <a:pt x="5081" y="3012"/>
                    <a:pt x="4962" y="2898"/>
                    <a:pt x="4847" y="2802"/>
                  </a:cubicBezTo>
                  <a:cubicBezTo>
                    <a:pt x="4695" y="2694"/>
                    <a:pt x="4530" y="2597"/>
                    <a:pt x="4348" y="2518"/>
                  </a:cubicBezTo>
                  <a:cubicBezTo>
                    <a:pt x="4149" y="2439"/>
                    <a:pt x="3927" y="2376"/>
                    <a:pt x="3700" y="2347"/>
                  </a:cubicBezTo>
                  <a:cubicBezTo>
                    <a:pt x="3559" y="2330"/>
                    <a:pt x="3415" y="2319"/>
                    <a:pt x="3274" y="2319"/>
                  </a:cubicBezTo>
                  <a:cubicBezTo>
                    <a:pt x="3109" y="2319"/>
                    <a:pt x="2938" y="2330"/>
                    <a:pt x="2774" y="2353"/>
                  </a:cubicBezTo>
                  <a:cubicBezTo>
                    <a:pt x="2421" y="2405"/>
                    <a:pt x="2075" y="2500"/>
                    <a:pt x="1745" y="2637"/>
                  </a:cubicBezTo>
                  <a:cubicBezTo>
                    <a:pt x="1467" y="2757"/>
                    <a:pt x="1217" y="2904"/>
                    <a:pt x="989" y="3074"/>
                  </a:cubicBezTo>
                  <a:cubicBezTo>
                    <a:pt x="808" y="3216"/>
                    <a:pt x="648" y="3376"/>
                    <a:pt x="517" y="3541"/>
                  </a:cubicBezTo>
                  <a:cubicBezTo>
                    <a:pt x="393" y="3706"/>
                    <a:pt x="286" y="3887"/>
                    <a:pt x="205" y="4075"/>
                  </a:cubicBezTo>
                  <a:cubicBezTo>
                    <a:pt x="121" y="4273"/>
                    <a:pt x="58" y="4490"/>
                    <a:pt x="29" y="4711"/>
                  </a:cubicBezTo>
                  <a:cubicBezTo>
                    <a:pt x="1" y="4944"/>
                    <a:pt x="1" y="5188"/>
                    <a:pt x="29" y="5432"/>
                  </a:cubicBezTo>
                  <a:cubicBezTo>
                    <a:pt x="69" y="5694"/>
                    <a:pt x="142" y="5956"/>
                    <a:pt x="245" y="6206"/>
                  </a:cubicBezTo>
                  <a:cubicBezTo>
                    <a:pt x="359" y="6478"/>
                    <a:pt x="512" y="6740"/>
                    <a:pt x="695" y="6979"/>
                  </a:cubicBezTo>
                  <a:cubicBezTo>
                    <a:pt x="865" y="7194"/>
                    <a:pt x="1057" y="7388"/>
                    <a:pt x="1274" y="7558"/>
                  </a:cubicBezTo>
                  <a:cubicBezTo>
                    <a:pt x="1472" y="7706"/>
                    <a:pt x="1683" y="7831"/>
                    <a:pt x="1899" y="7928"/>
                  </a:cubicBezTo>
                  <a:cubicBezTo>
                    <a:pt x="2103" y="8007"/>
                    <a:pt x="2313" y="8064"/>
                    <a:pt x="2523" y="8098"/>
                  </a:cubicBezTo>
                  <a:cubicBezTo>
                    <a:pt x="2620" y="8109"/>
                    <a:pt x="2717" y="8115"/>
                    <a:pt x="2814" y="8115"/>
                  </a:cubicBezTo>
                  <a:cubicBezTo>
                    <a:pt x="2916" y="8115"/>
                    <a:pt x="3013" y="8109"/>
                    <a:pt x="3109" y="8098"/>
                  </a:cubicBezTo>
                  <a:cubicBezTo>
                    <a:pt x="3313" y="8064"/>
                    <a:pt x="3518" y="8007"/>
                    <a:pt x="3717" y="7928"/>
                  </a:cubicBezTo>
                  <a:cubicBezTo>
                    <a:pt x="3803" y="7894"/>
                    <a:pt x="3887" y="7847"/>
                    <a:pt x="3979" y="7797"/>
                  </a:cubicBezTo>
                  <a:lnTo>
                    <a:pt x="3990" y="7792"/>
                  </a:lnTo>
                  <a:cubicBezTo>
                    <a:pt x="3984" y="7614"/>
                    <a:pt x="3995" y="7444"/>
                    <a:pt x="4018" y="7273"/>
                  </a:cubicBezTo>
                  <a:cubicBezTo>
                    <a:pt x="4018" y="7246"/>
                    <a:pt x="4024" y="7217"/>
                    <a:pt x="4052" y="7194"/>
                  </a:cubicBezTo>
                  <a:cubicBezTo>
                    <a:pt x="4070" y="7171"/>
                    <a:pt x="4097" y="7160"/>
                    <a:pt x="4126" y="7160"/>
                  </a:cubicBezTo>
                  <a:cubicBezTo>
                    <a:pt x="4155" y="7160"/>
                    <a:pt x="4189" y="7171"/>
                    <a:pt x="4206" y="7194"/>
                  </a:cubicBezTo>
                  <a:cubicBezTo>
                    <a:pt x="4228" y="7212"/>
                    <a:pt x="4246" y="7246"/>
                    <a:pt x="4240" y="7273"/>
                  </a:cubicBezTo>
                  <a:cubicBezTo>
                    <a:pt x="4206" y="7519"/>
                    <a:pt x="4206" y="7757"/>
                    <a:pt x="4234" y="7989"/>
                  </a:cubicBezTo>
                  <a:cubicBezTo>
                    <a:pt x="4268" y="8194"/>
                    <a:pt x="4320" y="8388"/>
                    <a:pt x="4393" y="8576"/>
                  </a:cubicBezTo>
                  <a:cubicBezTo>
                    <a:pt x="4479" y="8768"/>
                    <a:pt x="4587" y="8956"/>
                    <a:pt x="4718" y="9127"/>
                  </a:cubicBezTo>
                  <a:cubicBezTo>
                    <a:pt x="4854" y="9303"/>
                    <a:pt x="5018" y="9462"/>
                    <a:pt x="5195" y="9604"/>
                  </a:cubicBezTo>
                  <a:cubicBezTo>
                    <a:pt x="5411" y="9769"/>
                    <a:pt x="5655" y="9905"/>
                    <a:pt x="5911" y="10019"/>
                  </a:cubicBezTo>
                  <a:cubicBezTo>
                    <a:pt x="6206" y="10137"/>
                    <a:pt x="6518" y="10223"/>
                    <a:pt x="6837" y="10268"/>
                  </a:cubicBezTo>
                  <a:cubicBezTo>
                    <a:pt x="6995" y="10291"/>
                    <a:pt x="7160" y="10302"/>
                    <a:pt x="7320" y="10302"/>
                  </a:cubicBezTo>
                  <a:cubicBezTo>
                    <a:pt x="7473" y="10302"/>
                    <a:pt x="7627" y="10291"/>
                    <a:pt x="7779" y="10274"/>
                  </a:cubicBezTo>
                  <a:cubicBezTo>
                    <a:pt x="8064" y="10234"/>
                    <a:pt x="8337" y="10160"/>
                    <a:pt x="8592" y="10053"/>
                  </a:cubicBezTo>
                  <a:cubicBezTo>
                    <a:pt x="8820" y="9956"/>
                    <a:pt x="9024" y="9837"/>
                    <a:pt x="9218" y="9694"/>
                  </a:cubicBezTo>
                  <a:cubicBezTo>
                    <a:pt x="9382" y="9564"/>
                    <a:pt x="9525" y="9428"/>
                    <a:pt x="9638" y="9285"/>
                  </a:cubicBezTo>
                  <a:cubicBezTo>
                    <a:pt x="9723" y="9172"/>
                    <a:pt x="9803" y="9041"/>
                    <a:pt x="9877" y="8899"/>
                  </a:cubicBezTo>
                  <a:cubicBezTo>
                    <a:pt x="9916" y="8836"/>
                    <a:pt x="9945" y="8768"/>
                    <a:pt x="9979" y="8700"/>
                  </a:cubicBezTo>
                  <a:cubicBezTo>
                    <a:pt x="10008" y="8644"/>
                    <a:pt x="10036" y="8587"/>
                    <a:pt x="10064" y="8535"/>
                  </a:cubicBezTo>
                  <a:cubicBezTo>
                    <a:pt x="10064" y="8479"/>
                    <a:pt x="10110" y="8422"/>
                    <a:pt x="10166" y="8405"/>
                  </a:cubicBezTo>
                  <a:cubicBezTo>
                    <a:pt x="10178" y="8398"/>
                    <a:pt x="10189" y="8398"/>
                    <a:pt x="10200" y="8398"/>
                  </a:cubicBezTo>
                  <a:cubicBezTo>
                    <a:pt x="10263" y="8398"/>
                    <a:pt x="10315" y="8439"/>
                    <a:pt x="10336" y="8501"/>
                  </a:cubicBezTo>
                  <a:cubicBezTo>
                    <a:pt x="10354" y="8558"/>
                    <a:pt x="10377" y="8615"/>
                    <a:pt x="10399" y="8671"/>
                  </a:cubicBezTo>
                  <a:cubicBezTo>
                    <a:pt x="10473" y="8848"/>
                    <a:pt x="10575" y="9019"/>
                    <a:pt x="10690" y="9172"/>
                  </a:cubicBezTo>
                  <a:cubicBezTo>
                    <a:pt x="10826" y="9342"/>
                    <a:pt x="10984" y="9502"/>
                    <a:pt x="11167" y="9649"/>
                  </a:cubicBezTo>
                  <a:cubicBezTo>
                    <a:pt x="11388" y="9819"/>
                    <a:pt x="11650" y="9967"/>
                    <a:pt x="11933" y="10092"/>
                  </a:cubicBezTo>
                  <a:cubicBezTo>
                    <a:pt x="12292" y="10246"/>
                    <a:pt x="12689" y="10354"/>
                    <a:pt x="13105" y="10410"/>
                  </a:cubicBezTo>
                  <a:cubicBezTo>
                    <a:pt x="13315" y="10439"/>
                    <a:pt x="13530" y="10456"/>
                    <a:pt x="13746" y="10456"/>
                  </a:cubicBezTo>
                  <a:cubicBezTo>
                    <a:pt x="13950" y="10456"/>
                    <a:pt x="14155" y="10439"/>
                    <a:pt x="14366" y="10417"/>
                  </a:cubicBezTo>
                  <a:lnTo>
                    <a:pt x="14383" y="10417"/>
                  </a:lnTo>
                  <a:cubicBezTo>
                    <a:pt x="14831" y="10349"/>
                    <a:pt x="15269" y="10234"/>
                    <a:pt x="15678" y="10058"/>
                  </a:cubicBezTo>
                  <a:cubicBezTo>
                    <a:pt x="16053" y="9899"/>
                    <a:pt x="16400" y="9694"/>
                    <a:pt x="16712" y="9455"/>
                  </a:cubicBezTo>
                  <a:cubicBezTo>
                    <a:pt x="16968" y="9258"/>
                    <a:pt x="17196" y="9030"/>
                    <a:pt x="17383" y="8786"/>
                  </a:cubicBezTo>
                  <a:cubicBezTo>
                    <a:pt x="17582" y="8535"/>
                    <a:pt x="17742" y="8262"/>
                    <a:pt x="17860" y="7973"/>
                  </a:cubicBezTo>
                  <a:cubicBezTo>
                    <a:pt x="17894" y="7894"/>
                    <a:pt x="17923" y="7819"/>
                    <a:pt x="17939" y="7757"/>
                  </a:cubicBezTo>
                  <a:cubicBezTo>
                    <a:pt x="17957" y="7717"/>
                    <a:pt x="17968" y="7677"/>
                    <a:pt x="17980" y="7637"/>
                  </a:cubicBezTo>
                  <a:cubicBezTo>
                    <a:pt x="17997" y="7575"/>
                    <a:pt x="18014" y="7512"/>
                    <a:pt x="18036" y="7456"/>
                  </a:cubicBezTo>
                  <a:cubicBezTo>
                    <a:pt x="18054" y="7399"/>
                    <a:pt x="18104" y="7359"/>
                    <a:pt x="18162" y="7359"/>
                  </a:cubicBezTo>
                  <a:cubicBezTo>
                    <a:pt x="18167" y="7359"/>
                    <a:pt x="18178" y="7359"/>
                    <a:pt x="18196" y="7365"/>
                  </a:cubicBezTo>
                  <a:cubicBezTo>
                    <a:pt x="18224" y="7370"/>
                    <a:pt x="18253" y="7393"/>
                    <a:pt x="18269" y="7422"/>
                  </a:cubicBezTo>
                  <a:cubicBezTo>
                    <a:pt x="18287" y="7456"/>
                    <a:pt x="18287" y="7485"/>
                    <a:pt x="18280" y="7524"/>
                  </a:cubicBezTo>
                  <a:cubicBezTo>
                    <a:pt x="18264" y="7643"/>
                    <a:pt x="18235" y="7763"/>
                    <a:pt x="18190" y="7894"/>
                  </a:cubicBezTo>
                  <a:lnTo>
                    <a:pt x="18264" y="7921"/>
                  </a:lnTo>
                  <a:cubicBezTo>
                    <a:pt x="18293" y="7939"/>
                    <a:pt x="18314" y="7944"/>
                    <a:pt x="18338" y="7955"/>
                  </a:cubicBezTo>
                  <a:cubicBezTo>
                    <a:pt x="18411" y="7978"/>
                    <a:pt x="18479" y="8002"/>
                    <a:pt x="18542" y="8023"/>
                  </a:cubicBezTo>
                  <a:cubicBezTo>
                    <a:pt x="18679" y="8057"/>
                    <a:pt x="18815" y="8092"/>
                    <a:pt x="18957" y="8109"/>
                  </a:cubicBezTo>
                  <a:cubicBezTo>
                    <a:pt x="19082" y="8126"/>
                    <a:pt x="19219" y="8132"/>
                    <a:pt x="19355" y="8132"/>
                  </a:cubicBezTo>
                  <a:cubicBezTo>
                    <a:pt x="19502" y="8132"/>
                    <a:pt x="19656" y="8126"/>
                    <a:pt x="19809" y="8104"/>
                  </a:cubicBezTo>
                  <a:cubicBezTo>
                    <a:pt x="20134" y="8057"/>
                    <a:pt x="20446" y="7967"/>
                    <a:pt x="20747" y="7847"/>
                  </a:cubicBezTo>
                  <a:cubicBezTo>
                    <a:pt x="21008" y="7729"/>
                    <a:pt x="21246" y="7592"/>
                    <a:pt x="21458" y="7433"/>
                  </a:cubicBezTo>
                  <a:cubicBezTo>
                    <a:pt x="21628" y="7297"/>
                    <a:pt x="21776" y="7149"/>
                    <a:pt x="21901" y="6995"/>
                  </a:cubicBezTo>
                  <a:cubicBezTo>
                    <a:pt x="22009" y="6853"/>
                    <a:pt x="22099" y="6701"/>
                    <a:pt x="22167" y="6541"/>
                  </a:cubicBezTo>
                  <a:cubicBezTo>
                    <a:pt x="22235" y="6376"/>
                    <a:pt x="22287" y="6200"/>
                    <a:pt x="22310" y="6024"/>
                  </a:cubicBezTo>
                  <a:cubicBezTo>
                    <a:pt x="22332" y="5836"/>
                    <a:pt x="22332" y="5660"/>
                    <a:pt x="22310" y="5479"/>
                  </a:cubicBezTo>
                  <a:cubicBezTo>
                    <a:pt x="22282" y="5269"/>
                    <a:pt x="22219" y="5052"/>
                    <a:pt x="22133" y="4847"/>
                  </a:cubicBezTo>
                  <a:cubicBezTo>
                    <a:pt x="22043" y="4626"/>
                    <a:pt x="21912" y="4409"/>
                    <a:pt x="21765" y="4212"/>
                  </a:cubicBezTo>
                  <a:cubicBezTo>
                    <a:pt x="21605" y="4007"/>
                    <a:pt x="21424" y="3824"/>
                    <a:pt x="21219" y="3666"/>
                  </a:cubicBezTo>
                  <a:cubicBezTo>
                    <a:pt x="21031" y="3530"/>
                    <a:pt x="20832" y="3410"/>
                    <a:pt x="20633" y="3318"/>
                  </a:cubicBezTo>
                  <a:lnTo>
                    <a:pt x="20616" y="3318"/>
                  </a:lnTo>
                  <a:cubicBezTo>
                    <a:pt x="20423" y="3234"/>
                    <a:pt x="20218" y="3177"/>
                    <a:pt x="20003" y="3143"/>
                  </a:cubicBezTo>
                  <a:lnTo>
                    <a:pt x="19992" y="3143"/>
                  </a:lnTo>
                  <a:cubicBezTo>
                    <a:pt x="19900" y="3132"/>
                    <a:pt x="19804" y="3126"/>
                    <a:pt x="19707" y="3126"/>
                  </a:cubicBezTo>
                  <a:cubicBezTo>
                    <a:pt x="19617" y="3126"/>
                    <a:pt x="19525" y="3132"/>
                    <a:pt x="19434" y="3143"/>
                  </a:cubicBezTo>
                  <a:cubicBezTo>
                    <a:pt x="19235" y="3171"/>
                    <a:pt x="19037" y="3223"/>
                    <a:pt x="18849" y="3302"/>
                  </a:cubicBezTo>
                  <a:cubicBezTo>
                    <a:pt x="18799" y="3325"/>
                    <a:pt x="18741" y="3353"/>
                    <a:pt x="18689" y="3381"/>
                  </a:cubicBezTo>
                  <a:cubicBezTo>
                    <a:pt x="18684" y="3433"/>
                    <a:pt x="18684" y="3483"/>
                    <a:pt x="18679" y="3535"/>
                  </a:cubicBezTo>
                  <a:cubicBezTo>
                    <a:pt x="18673" y="3598"/>
                    <a:pt x="18662" y="3659"/>
                    <a:pt x="18655" y="3722"/>
                  </a:cubicBezTo>
                  <a:lnTo>
                    <a:pt x="18644" y="3779"/>
                  </a:lnTo>
                  <a:cubicBezTo>
                    <a:pt x="18644" y="3808"/>
                    <a:pt x="18616" y="3837"/>
                    <a:pt x="18587" y="3853"/>
                  </a:cubicBezTo>
                  <a:cubicBezTo>
                    <a:pt x="18571" y="3864"/>
                    <a:pt x="18548" y="3871"/>
                    <a:pt x="18526" y="3871"/>
                  </a:cubicBezTo>
                  <a:cubicBezTo>
                    <a:pt x="18513" y="3871"/>
                    <a:pt x="18503" y="3871"/>
                    <a:pt x="18492" y="3864"/>
                  </a:cubicBezTo>
                  <a:cubicBezTo>
                    <a:pt x="18440" y="3848"/>
                    <a:pt x="18400" y="3803"/>
                    <a:pt x="18400" y="3745"/>
                  </a:cubicBezTo>
                  <a:cubicBezTo>
                    <a:pt x="18395" y="3666"/>
                    <a:pt x="18389" y="3586"/>
                    <a:pt x="18377" y="3501"/>
                  </a:cubicBezTo>
                  <a:lnTo>
                    <a:pt x="18372" y="3489"/>
                  </a:lnTo>
                  <a:cubicBezTo>
                    <a:pt x="18361" y="3387"/>
                    <a:pt x="18343" y="3273"/>
                    <a:pt x="18309" y="3160"/>
                  </a:cubicBezTo>
                  <a:cubicBezTo>
                    <a:pt x="18287" y="3058"/>
                    <a:pt x="18253" y="2956"/>
                    <a:pt x="18207" y="2853"/>
                  </a:cubicBezTo>
                  <a:cubicBezTo>
                    <a:pt x="18138" y="2694"/>
                    <a:pt x="18054" y="2547"/>
                    <a:pt x="17952" y="2416"/>
                  </a:cubicBezTo>
                  <a:cubicBezTo>
                    <a:pt x="17849" y="2285"/>
                    <a:pt x="17724" y="2159"/>
                    <a:pt x="17588" y="2052"/>
                  </a:cubicBezTo>
                  <a:cubicBezTo>
                    <a:pt x="17406" y="1910"/>
                    <a:pt x="17196" y="1791"/>
                    <a:pt x="16968" y="1694"/>
                  </a:cubicBezTo>
                  <a:cubicBezTo>
                    <a:pt x="16662" y="1569"/>
                    <a:pt x="16321" y="1477"/>
                    <a:pt x="15951" y="1427"/>
                  </a:cubicBezTo>
                  <a:cubicBezTo>
                    <a:pt x="15746" y="1398"/>
                    <a:pt x="15542" y="1387"/>
                    <a:pt x="15332" y="1387"/>
                  </a:cubicBezTo>
                  <a:cubicBezTo>
                    <a:pt x="15127" y="1387"/>
                    <a:pt x="14917" y="1398"/>
                    <a:pt x="14707" y="1427"/>
                  </a:cubicBezTo>
                  <a:cubicBezTo>
                    <a:pt x="14349" y="1477"/>
                    <a:pt x="14019" y="1563"/>
                    <a:pt x="13729" y="1682"/>
                  </a:cubicBezTo>
                  <a:cubicBezTo>
                    <a:pt x="13706" y="1694"/>
                    <a:pt x="13684" y="1705"/>
                    <a:pt x="13661" y="1716"/>
                  </a:cubicBezTo>
                  <a:cubicBezTo>
                    <a:pt x="13667" y="1757"/>
                    <a:pt x="13672" y="1796"/>
                    <a:pt x="13678" y="1841"/>
                  </a:cubicBezTo>
                  <a:cubicBezTo>
                    <a:pt x="13684" y="1881"/>
                    <a:pt x="13684" y="1915"/>
                    <a:pt x="13667" y="1949"/>
                  </a:cubicBezTo>
                  <a:cubicBezTo>
                    <a:pt x="13650" y="1983"/>
                    <a:pt x="13616" y="2007"/>
                    <a:pt x="13582" y="2017"/>
                  </a:cubicBezTo>
                  <a:lnTo>
                    <a:pt x="13548" y="2017"/>
                  </a:lnTo>
                  <a:cubicBezTo>
                    <a:pt x="13502" y="2017"/>
                    <a:pt x="13451" y="2001"/>
                    <a:pt x="13428" y="1949"/>
                  </a:cubicBezTo>
                  <a:cubicBezTo>
                    <a:pt x="13405" y="1910"/>
                    <a:pt x="13389" y="1865"/>
                    <a:pt x="13371" y="1813"/>
                  </a:cubicBezTo>
                  <a:lnTo>
                    <a:pt x="13365" y="1796"/>
                  </a:lnTo>
                  <a:cubicBezTo>
                    <a:pt x="13360" y="1779"/>
                    <a:pt x="13354" y="1762"/>
                    <a:pt x="13344" y="1745"/>
                  </a:cubicBezTo>
                  <a:cubicBezTo>
                    <a:pt x="13241" y="1511"/>
                    <a:pt x="13132" y="1319"/>
                    <a:pt x="13013" y="1160"/>
                  </a:cubicBezTo>
                  <a:cubicBezTo>
                    <a:pt x="12888" y="1007"/>
                    <a:pt x="12746" y="864"/>
                    <a:pt x="12581" y="734"/>
                  </a:cubicBezTo>
                  <a:cubicBezTo>
                    <a:pt x="12371" y="569"/>
                    <a:pt x="12132" y="433"/>
                    <a:pt x="11865" y="313"/>
                  </a:cubicBezTo>
                  <a:cubicBezTo>
                    <a:pt x="11547" y="182"/>
                    <a:pt x="11196" y="86"/>
                    <a:pt x="10831" y="35"/>
                  </a:cubicBezTo>
                  <a:cubicBezTo>
                    <a:pt x="10638" y="11"/>
                    <a:pt x="10446"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1"/>
            <p:cNvSpPr/>
            <p:nvPr/>
          </p:nvSpPr>
          <p:spPr>
            <a:xfrm>
              <a:off x="947304" y="692391"/>
              <a:ext cx="298452" cy="219550"/>
            </a:xfrm>
            <a:custGeom>
              <a:avLst/>
              <a:gdLst/>
              <a:ahLst/>
              <a:cxnLst/>
              <a:rect l="l" t="t" r="r" b="b"/>
              <a:pathLst>
                <a:path w="5950" h="4377" extrusionOk="0">
                  <a:moveTo>
                    <a:pt x="96" y="0"/>
                  </a:moveTo>
                  <a:cubicBezTo>
                    <a:pt x="74" y="0"/>
                    <a:pt x="57" y="7"/>
                    <a:pt x="40" y="18"/>
                  </a:cubicBezTo>
                  <a:cubicBezTo>
                    <a:pt x="22" y="29"/>
                    <a:pt x="6" y="52"/>
                    <a:pt x="6" y="75"/>
                  </a:cubicBezTo>
                  <a:cubicBezTo>
                    <a:pt x="1" y="102"/>
                    <a:pt x="12" y="126"/>
                    <a:pt x="22" y="143"/>
                  </a:cubicBezTo>
                  <a:cubicBezTo>
                    <a:pt x="62" y="217"/>
                    <a:pt x="103" y="291"/>
                    <a:pt x="148" y="364"/>
                  </a:cubicBezTo>
                  <a:cubicBezTo>
                    <a:pt x="148" y="364"/>
                    <a:pt x="142" y="364"/>
                    <a:pt x="137" y="370"/>
                  </a:cubicBezTo>
                  <a:cubicBezTo>
                    <a:pt x="108" y="387"/>
                    <a:pt x="96" y="416"/>
                    <a:pt x="91" y="443"/>
                  </a:cubicBezTo>
                  <a:cubicBezTo>
                    <a:pt x="85" y="472"/>
                    <a:pt x="91" y="501"/>
                    <a:pt x="108" y="524"/>
                  </a:cubicBezTo>
                  <a:cubicBezTo>
                    <a:pt x="455" y="1132"/>
                    <a:pt x="807" y="1569"/>
                    <a:pt x="1221" y="1893"/>
                  </a:cubicBezTo>
                  <a:cubicBezTo>
                    <a:pt x="1426" y="2058"/>
                    <a:pt x="1648" y="2182"/>
                    <a:pt x="1876" y="2279"/>
                  </a:cubicBezTo>
                  <a:cubicBezTo>
                    <a:pt x="2114" y="2370"/>
                    <a:pt x="2359" y="2433"/>
                    <a:pt x="2614" y="2449"/>
                  </a:cubicBezTo>
                  <a:cubicBezTo>
                    <a:pt x="2687" y="2455"/>
                    <a:pt x="2762" y="2455"/>
                    <a:pt x="2830" y="2455"/>
                  </a:cubicBezTo>
                  <a:cubicBezTo>
                    <a:pt x="3256" y="2455"/>
                    <a:pt x="3699" y="2365"/>
                    <a:pt x="4160" y="2189"/>
                  </a:cubicBezTo>
                  <a:cubicBezTo>
                    <a:pt x="4194" y="2347"/>
                    <a:pt x="4234" y="2501"/>
                    <a:pt x="4279" y="2638"/>
                  </a:cubicBezTo>
                  <a:cubicBezTo>
                    <a:pt x="4336" y="2796"/>
                    <a:pt x="4404" y="2955"/>
                    <a:pt x="4501" y="3126"/>
                  </a:cubicBezTo>
                  <a:cubicBezTo>
                    <a:pt x="4659" y="3404"/>
                    <a:pt x="4882" y="3666"/>
                    <a:pt x="5149" y="3894"/>
                  </a:cubicBezTo>
                  <a:cubicBezTo>
                    <a:pt x="5381" y="4091"/>
                    <a:pt x="5648" y="4251"/>
                    <a:pt x="5949" y="4376"/>
                  </a:cubicBezTo>
                  <a:lnTo>
                    <a:pt x="5949" y="4240"/>
                  </a:lnTo>
                  <a:cubicBezTo>
                    <a:pt x="5700" y="4126"/>
                    <a:pt x="5467" y="3989"/>
                    <a:pt x="5251" y="3831"/>
                  </a:cubicBezTo>
                  <a:cubicBezTo>
                    <a:pt x="5074" y="3689"/>
                    <a:pt x="4910" y="3530"/>
                    <a:pt x="4774" y="3354"/>
                  </a:cubicBezTo>
                  <a:cubicBezTo>
                    <a:pt x="4643" y="3183"/>
                    <a:pt x="4535" y="2995"/>
                    <a:pt x="4449" y="2803"/>
                  </a:cubicBezTo>
                  <a:cubicBezTo>
                    <a:pt x="4376" y="2615"/>
                    <a:pt x="4324" y="2421"/>
                    <a:pt x="4290" y="2216"/>
                  </a:cubicBezTo>
                  <a:cubicBezTo>
                    <a:pt x="4262" y="2006"/>
                    <a:pt x="4262" y="1785"/>
                    <a:pt x="4290" y="1558"/>
                  </a:cubicBezTo>
                  <a:lnTo>
                    <a:pt x="4290" y="1558"/>
                  </a:lnTo>
                  <a:cubicBezTo>
                    <a:pt x="4256" y="1575"/>
                    <a:pt x="4221" y="1586"/>
                    <a:pt x="4187" y="1597"/>
                  </a:cubicBezTo>
                  <a:cubicBezTo>
                    <a:pt x="4142" y="1620"/>
                    <a:pt x="4097" y="1637"/>
                    <a:pt x="4058" y="1654"/>
                  </a:cubicBezTo>
                  <a:cubicBezTo>
                    <a:pt x="4046" y="1773"/>
                    <a:pt x="4040" y="1893"/>
                    <a:pt x="4046" y="2019"/>
                  </a:cubicBezTo>
                  <a:lnTo>
                    <a:pt x="4035" y="2024"/>
                  </a:lnTo>
                  <a:cubicBezTo>
                    <a:pt x="3943" y="2074"/>
                    <a:pt x="3859" y="2121"/>
                    <a:pt x="3773" y="2155"/>
                  </a:cubicBezTo>
                  <a:cubicBezTo>
                    <a:pt x="3574" y="2234"/>
                    <a:pt x="3369" y="2291"/>
                    <a:pt x="3165" y="2325"/>
                  </a:cubicBezTo>
                  <a:cubicBezTo>
                    <a:pt x="3069" y="2336"/>
                    <a:pt x="2972" y="2342"/>
                    <a:pt x="2870" y="2342"/>
                  </a:cubicBezTo>
                  <a:cubicBezTo>
                    <a:pt x="2773" y="2342"/>
                    <a:pt x="2676" y="2336"/>
                    <a:pt x="2579" y="2325"/>
                  </a:cubicBezTo>
                  <a:cubicBezTo>
                    <a:pt x="2369" y="2291"/>
                    <a:pt x="2159" y="2234"/>
                    <a:pt x="1955" y="2155"/>
                  </a:cubicBezTo>
                  <a:cubicBezTo>
                    <a:pt x="1739" y="2058"/>
                    <a:pt x="1528" y="1933"/>
                    <a:pt x="1330" y="1785"/>
                  </a:cubicBezTo>
                  <a:cubicBezTo>
                    <a:pt x="1113" y="1615"/>
                    <a:pt x="921" y="1421"/>
                    <a:pt x="751" y="1206"/>
                  </a:cubicBezTo>
                  <a:cubicBezTo>
                    <a:pt x="568" y="967"/>
                    <a:pt x="415" y="705"/>
                    <a:pt x="301" y="433"/>
                  </a:cubicBezTo>
                  <a:cubicBezTo>
                    <a:pt x="245" y="302"/>
                    <a:pt x="198" y="165"/>
                    <a:pt x="164" y="29"/>
                  </a:cubicBezTo>
                  <a:cubicBezTo>
                    <a:pt x="148" y="12"/>
                    <a:pt x="125" y="0"/>
                    <a:pt x="96"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1"/>
            <p:cNvSpPr/>
            <p:nvPr/>
          </p:nvSpPr>
          <p:spPr>
            <a:xfrm>
              <a:off x="955531" y="693795"/>
              <a:ext cx="297048" cy="211324"/>
            </a:xfrm>
            <a:custGeom>
              <a:avLst/>
              <a:gdLst/>
              <a:ahLst/>
              <a:cxnLst/>
              <a:rect l="l" t="t" r="r" b="b"/>
              <a:pathLst>
                <a:path w="5922" h="4213" extrusionOk="0">
                  <a:moveTo>
                    <a:pt x="0" y="1"/>
                  </a:moveTo>
                  <a:cubicBezTo>
                    <a:pt x="0" y="1"/>
                    <a:pt x="0" y="2"/>
                    <a:pt x="1" y="3"/>
                  </a:cubicBezTo>
                  <a:lnTo>
                    <a:pt x="1" y="3"/>
                  </a:lnTo>
                  <a:cubicBezTo>
                    <a:pt x="1" y="2"/>
                    <a:pt x="0" y="2"/>
                    <a:pt x="0" y="1"/>
                  </a:cubicBezTo>
                  <a:close/>
                  <a:moveTo>
                    <a:pt x="1" y="3"/>
                  </a:moveTo>
                  <a:lnTo>
                    <a:pt x="1" y="3"/>
                  </a:lnTo>
                  <a:cubicBezTo>
                    <a:pt x="35" y="139"/>
                    <a:pt x="81" y="274"/>
                    <a:pt x="137" y="405"/>
                  </a:cubicBezTo>
                  <a:cubicBezTo>
                    <a:pt x="251" y="677"/>
                    <a:pt x="404" y="939"/>
                    <a:pt x="587" y="1178"/>
                  </a:cubicBezTo>
                  <a:cubicBezTo>
                    <a:pt x="757" y="1393"/>
                    <a:pt x="949" y="1587"/>
                    <a:pt x="1166" y="1757"/>
                  </a:cubicBezTo>
                  <a:cubicBezTo>
                    <a:pt x="1364" y="1905"/>
                    <a:pt x="1575" y="2030"/>
                    <a:pt x="1791" y="2127"/>
                  </a:cubicBezTo>
                  <a:cubicBezTo>
                    <a:pt x="1995" y="2206"/>
                    <a:pt x="2205" y="2263"/>
                    <a:pt x="2415" y="2297"/>
                  </a:cubicBezTo>
                  <a:cubicBezTo>
                    <a:pt x="2512" y="2308"/>
                    <a:pt x="2609" y="2314"/>
                    <a:pt x="2706" y="2314"/>
                  </a:cubicBezTo>
                  <a:cubicBezTo>
                    <a:pt x="2808" y="2314"/>
                    <a:pt x="2905" y="2308"/>
                    <a:pt x="3001" y="2297"/>
                  </a:cubicBezTo>
                  <a:cubicBezTo>
                    <a:pt x="3205" y="2263"/>
                    <a:pt x="3410" y="2206"/>
                    <a:pt x="3609" y="2127"/>
                  </a:cubicBezTo>
                  <a:cubicBezTo>
                    <a:pt x="3695" y="2093"/>
                    <a:pt x="3779" y="2046"/>
                    <a:pt x="3871" y="1996"/>
                  </a:cubicBezTo>
                  <a:lnTo>
                    <a:pt x="3882" y="1991"/>
                  </a:lnTo>
                  <a:cubicBezTo>
                    <a:pt x="3876" y="1865"/>
                    <a:pt x="3882" y="1745"/>
                    <a:pt x="3894" y="1626"/>
                  </a:cubicBezTo>
                  <a:lnTo>
                    <a:pt x="3894" y="1626"/>
                  </a:lnTo>
                  <a:cubicBezTo>
                    <a:pt x="3672" y="1711"/>
                    <a:pt x="3485" y="1774"/>
                    <a:pt x="3302" y="1820"/>
                  </a:cubicBezTo>
                  <a:cubicBezTo>
                    <a:pt x="3097" y="1865"/>
                    <a:pt x="2893" y="1894"/>
                    <a:pt x="2694" y="1894"/>
                  </a:cubicBezTo>
                  <a:lnTo>
                    <a:pt x="2672" y="1894"/>
                  </a:lnTo>
                  <a:cubicBezTo>
                    <a:pt x="2473" y="1881"/>
                    <a:pt x="2268" y="1854"/>
                    <a:pt x="2064" y="1797"/>
                  </a:cubicBezTo>
                  <a:cubicBezTo>
                    <a:pt x="1830" y="1729"/>
                    <a:pt x="1610" y="1632"/>
                    <a:pt x="1393" y="1506"/>
                  </a:cubicBezTo>
                  <a:cubicBezTo>
                    <a:pt x="1138" y="1348"/>
                    <a:pt x="894" y="1155"/>
                    <a:pt x="671" y="921"/>
                  </a:cubicBezTo>
                  <a:cubicBezTo>
                    <a:pt x="416" y="654"/>
                    <a:pt x="194" y="347"/>
                    <a:pt x="7" y="6"/>
                  </a:cubicBezTo>
                  <a:cubicBezTo>
                    <a:pt x="3" y="6"/>
                    <a:pt x="2" y="5"/>
                    <a:pt x="1" y="3"/>
                  </a:cubicBezTo>
                  <a:close/>
                  <a:moveTo>
                    <a:pt x="4814" y="1251"/>
                  </a:moveTo>
                  <a:cubicBezTo>
                    <a:pt x="4802" y="1251"/>
                    <a:pt x="4791" y="1257"/>
                    <a:pt x="4786" y="1257"/>
                  </a:cubicBezTo>
                  <a:cubicBezTo>
                    <a:pt x="4610" y="1325"/>
                    <a:pt x="4432" y="1399"/>
                    <a:pt x="4257" y="1472"/>
                  </a:cubicBezTo>
                  <a:cubicBezTo>
                    <a:pt x="4212" y="1490"/>
                    <a:pt x="4172" y="1513"/>
                    <a:pt x="4126" y="1530"/>
                  </a:cubicBezTo>
                  <a:cubicBezTo>
                    <a:pt x="4098" y="1757"/>
                    <a:pt x="4098" y="1978"/>
                    <a:pt x="4126" y="2188"/>
                  </a:cubicBezTo>
                  <a:cubicBezTo>
                    <a:pt x="4160" y="2393"/>
                    <a:pt x="4212" y="2587"/>
                    <a:pt x="4285" y="2775"/>
                  </a:cubicBezTo>
                  <a:cubicBezTo>
                    <a:pt x="4371" y="2967"/>
                    <a:pt x="4479" y="3155"/>
                    <a:pt x="4610" y="3326"/>
                  </a:cubicBezTo>
                  <a:cubicBezTo>
                    <a:pt x="4746" y="3502"/>
                    <a:pt x="4910" y="3661"/>
                    <a:pt x="5087" y="3803"/>
                  </a:cubicBezTo>
                  <a:cubicBezTo>
                    <a:pt x="5303" y="3961"/>
                    <a:pt x="5536" y="4098"/>
                    <a:pt x="5785" y="4212"/>
                  </a:cubicBezTo>
                  <a:cubicBezTo>
                    <a:pt x="5785" y="3939"/>
                    <a:pt x="5809" y="3672"/>
                    <a:pt x="5854" y="3405"/>
                  </a:cubicBezTo>
                  <a:cubicBezTo>
                    <a:pt x="5871" y="3292"/>
                    <a:pt x="5893" y="3184"/>
                    <a:pt x="5922" y="3069"/>
                  </a:cubicBezTo>
                  <a:cubicBezTo>
                    <a:pt x="5785" y="2979"/>
                    <a:pt x="5667" y="2877"/>
                    <a:pt x="5552" y="2757"/>
                  </a:cubicBezTo>
                  <a:cubicBezTo>
                    <a:pt x="5405" y="2604"/>
                    <a:pt x="5274" y="2427"/>
                    <a:pt x="5172" y="2235"/>
                  </a:cubicBezTo>
                  <a:cubicBezTo>
                    <a:pt x="5075" y="2046"/>
                    <a:pt x="5001" y="1854"/>
                    <a:pt x="4951" y="1655"/>
                  </a:cubicBezTo>
                  <a:cubicBezTo>
                    <a:pt x="4928" y="1553"/>
                    <a:pt x="4910" y="1451"/>
                    <a:pt x="4899" y="1330"/>
                  </a:cubicBezTo>
                  <a:cubicBezTo>
                    <a:pt x="4899" y="1285"/>
                    <a:pt x="4859" y="1251"/>
                    <a:pt x="4814" y="125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1"/>
            <p:cNvSpPr/>
            <p:nvPr/>
          </p:nvSpPr>
          <p:spPr>
            <a:xfrm>
              <a:off x="932758" y="384002"/>
              <a:ext cx="1151523" cy="557378"/>
            </a:xfrm>
            <a:custGeom>
              <a:avLst/>
              <a:gdLst/>
              <a:ahLst/>
              <a:cxnLst/>
              <a:rect l="l" t="t" r="r" b="b"/>
              <a:pathLst>
                <a:path w="22957" h="11112" extrusionOk="0">
                  <a:moveTo>
                    <a:pt x="10580" y="375"/>
                  </a:moveTo>
                  <a:cubicBezTo>
                    <a:pt x="10792" y="375"/>
                    <a:pt x="10984" y="386"/>
                    <a:pt x="11177" y="410"/>
                  </a:cubicBezTo>
                  <a:cubicBezTo>
                    <a:pt x="11542" y="461"/>
                    <a:pt x="11893" y="557"/>
                    <a:pt x="12211" y="688"/>
                  </a:cubicBezTo>
                  <a:cubicBezTo>
                    <a:pt x="12478" y="808"/>
                    <a:pt x="12717" y="944"/>
                    <a:pt x="12927" y="1109"/>
                  </a:cubicBezTo>
                  <a:cubicBezTo>
                    <a:pt x="13092" y="1233"/>
                    <a:pt x="13234" y="1382"/>
                    <a:pt x="13359" y="1535"/>
                  </a:cubicBezTo>
                  <a:cubicBezTo>
                    <a:pt x="13478" y="1694"/>
                    <a:pt x="13587" y="1886"/>
                    <a:pt x="13690" y="2120"/>
                  </a:cubicBezTo>
                  <a:cubicBezTo>
                    <a:pt x="13695" y="2137"/>
                    <a:pt x="13706" y="2154"/>
                    <a:pt x="13711" y="2171"/>
                  </a:cubicBezTo>
                  <a:lnTo>
                    <a:pt x="13717" y="2188"/>
                  </a:lnTo>
                  <a:cubicBezTo>
                    <a:pt x="13735" y="2240"/>
                    <a:pt x="13751" y="2285"/>
                    <a:pt x="13774" y="2324"/>
                  </a:cubicBezTo>
                  <a:cubicBezTo>
                    <a:pt x="13797" y="2376"/>
                    <a:pt x="13848" y="2392"/>
                    <a:pt x="13894" y="2392"/>
                  </a:cubicBezTo>
                  <a:lnTo>
                    <a:pt x="13928" y="2392"/>
                  </a:lnTo>
                  <a:cubicBezTo>
                    <a:pt x="13962" y="2382"/>
                    <a:pt x="13996" y="2358"/>
                    <a:pt x="14013" y="2324"/>
                  </a:cubicBezTo>
                  <a:cubicBezTo>
                    <a:pt x="14030" y="2290"/>
                    <a:pt x="14030" y="2256"/>
                    <a:pt x="14024" y="2216"/>
                  </a:cubicBezTo>
                  <a:cubicBezTo>
                    <a:pt x="14018" y="2171"/>
                    <a:pt x="14013" y="2132"/>
                    <a:pt x="14007" y="2091"/>
                  </a:cubicBezTo>
                  <a:cubicBezTo>
                    <a:pt x="14030" y="2080"/>
                    <a:pt x="14052" y="2069"/>
                    <a:pt x="14075" y="2057"/>
                  </a:cubicBezTo>
                  <a:cubicBezTo>
                    <a:pt x="14365" y="1938"/>
                    <a:pt x="14695" y="1852"/>
                    <a:pt x="15053" y="1802"/>
                  </a:cubicBezTo>
                  <a:cubicBezTo>
                    <a:pt x="15263" y="1779"/>
                    <a:pt x="15473" y="1762"/>
                    <a:pt x="15678" y="1762"/>
                  </a:cubicBezTo>
                  <a:cubicBezTo>
                    <a:pt x="15888" y="1762"/>
                    <a:pt x="16092" y="1773"/>
                    <a:pt x="16297" y="1802"/>
                  </a:cubicBezTo>
                  <a:cubicBezTo>
                    <a:pt x="16667" y="1852"/>
                    <a:pt x="17008" y="1944"/>
                    <a:pt x="17314" y="2069"/>
                  </a:cubicBezTo>
                  <a:cubicBezTo>
                    <a:pt x="17542" y="2166"/>
                    <a:pt x="17752" y="2285"/>
                    <a:pt x="17934" y="2427"/>
                  </a:cubicBezTo>
                  <a:cubicBezTo>
                    <a:pt x="18070" y="2534"/>
                    <a:pt x="18195" y="2660"/>
                    <a:pt x="18298" y="2791"/>
                  </a:cubicBezTo>
                  <a:cubicBezTo>
                    <a:pt x="18400" y="2922"/>
                    <a:pt x="18484" y="3069"/>
                    <a:pt x="18553" y="3228"/>
                  </a:cubicBezTo>
                  <a:cubicBezTo>
                    <a:pt x="18599" y="3331"/>
                    <a:pt x="18633" y="3433"/>
                    <a:pt x="18655" y="3535"/>
                  </a:cubicBezTo>
                  <a:cubicBezTo>
                    <a:pt x="18689" y="3648"/>
                    <a:pt x="18707" y="3762"/>
                    <a:pt x="18718" y="3864"/>
                  </a:cubicBezTo>
                  <a:lnTo>
                    <a:pt x="18723" y="3876"/>
                  </a:lnTo>
                  <a:cubicBezTo>
                    <a:pt x="18735" y="3961"/>
                    <a:pt x="18741" y="4041"/>
                    <a:pt x="18746" y="4120"/>
                  </a:cubicBezTo>
                  <a:cubicBezTo>
                    <a:pt x="18746" y="4178"/>
                    <a:pt x="18786" y="4223"/>
                    <a:pt x="18838" y="4239"/>
                  </a:cubicBezTo>
                  <a:cubicBezTo>
                    <a:pt x="18849" y="4246"/>
                    <a:pt x="18859" y="4246"/>
                    <a:pt x="18872" y="4246"/>
                  </a:cubicBezTo>
                  <a:cubicBezTo>
                    <a:pt x="18894" y="4246"/>
                    <a:pt x="18917" y="4239"/>
                    <a:pt x="18933" y="4228"/>
                  </a:cubicBezTo>
                  <a:cubicBezTo>
                    <a:pt x="18962" y="4212"/>
                    <a:pt x="18990" y="4183"/>
                    <a:pt x="18990" y="4154"/>
                  </a:cubicBezTo>
                  <a:lnTo>
                    <a:pt x="19001" y="4097"/>
                  </a:lnTo>
                  <a:cubicBezTo>
                    <a:pt x="19008" y="4034"/>
                    <a:pt x="19019" y="3973"/>
                    <a:pt x="19025" y="3910"/>
                  </a:cubicBezTo>
                  <a:cubicBezTo>
                    <a:pt x="19030" y="3858"/>
                    <a:pt x="19030" y="3808"/>
                    <a:pt x="19030" y="3756"/>
                  </a:cubicBezTo>
                  <a:lnTo>
                    <a:pt x="19035" y="3756"/>
                  </a:lnTo>
                  <a:cubicBezTo>
                    <a:pt x="19087" y="3728"/>
                    <a:pt x="19145" y="3700"/>
                    <a:pt x="19195" y="3677"/>
                  </a:cubicBezTo>
                  <a:cubicBezTo>
                    <a:pt x="19383" y="3598"/>
                    <a:pt x="19581" y="3546"/>
                    <a:pt x="19780" y="3518"/>
                  </a:cubicBezTo>
                  <a:cubicBezTo>
                    <a:pt x="19871" y="3507"/>
                    <a:pt x="19963" y="3501"/>
                    <a:pt x="20053" y="3501"/>
                  </a:cubicBezTo>
                  <a:cubicBezTo>
                    <a:pt x="20150" y="3501"/>
                    <a:pt x="20246" y="3507"/>
                    <a:pt x="20338" y="3518"/>
                  </a:cubicBezTo>
                  <a:lnTo>
                    <a:pt x="20349" y="3518"/>
                  </a:lnTo>
                  <a:cubicBezTo>
                    <a:pt x="20564" y="3552"/>
                    <a:pt x="20769" y="3609"/>
                    <a:pt x="20962" y="3693"/>
                  </a:cubicBezTo>
                  <a:lnTo>
                    <a:pt x="20979" y="3693"/>
                  </a:lnTo>
                  <a:cubicBezTo>
                    <a:pt x="21178" y="3785"/>
                    <a:pt x="21377" y="3905"/>
                    <a:pt x="21565" y="4041"/>
                  </a:cubicBezTo>
                  <a:cubicBezTo>
                    <a:pt x="21770" y="4199"/>
                    <a:pt x="21951" y="4382"/>
                    <a:pt x="22111" y="4587"/>
                  </a:cubicBezTo>
                  <a:cubicBezTo>
                    <a:pt x="22258" y="4784"/>
                    <a:pt x="22389" y="5001"/>
                    <a:pt x="22479" y="5222"/>
                  </a:cubicBezTo>
                  <a:cubicBezTo>
                    <a:pt x="22565" y="5427"/>
                    <a:pt x="22628" y="5644"/>
                    <a:pt x="22656" y="5854"/>
                  </a:cubicBezTo>
                  <a:cubicBezTo>
                    <a:pt x="22678" y="6035"/>
                    <a:pt x="22678" y="6211"/>
                    <a:pt x="22656" y="6399"/>
                  </a:cubicBezTo>
                  <a:cubicBezTo>
                    <a:pt x="22633" y="6575"/>
                    <a:pt x="22581" y="6751"/>
                    <a:pt x="22513" y="6916"/>
                  </a:cubicBezTo>
                  <a:cubicBezTo>
                    <a:pt x="22445" y="7076"/>
                    <a:pt x="22355" y="7228"/>
                    <a:pt x="22247" y="7370"/>
                  </a:cubicBezTo>
                  <a:cubicBezTo>
                    <a:pt x="22122" y="7524"/>
                    <a:pt x="21974" y="7672"/>
                    <a:pt x="21804" y="7808"/>
                  </a:cubicBezTo>
                  <a:cubicBezTo>
                    <a:pt x="21592" y="7967"/>
                    <a:pt x="21354" y="8104"/>
                    <a:pt x="21093" y="8222"/>
                  </a:cubicBezTo>
                  <a:cubicBezTo>
                    <a:pt x="20792" y="8342"/>
                    <a:pt x="20480" y="8432"/>
                    <a:pt x="20155" y="8479"/>
                  </a:cubicBezTo>
                  <a:cubicBezTo>
                    <a:pt x="20002" y="8501"/>
                    <a:pt x="19848" y="8507"/>
                    <a:pt x="19701" y="8507"/>
                  </a:cubicBezTo>
                  <a:cubicBezTo>
                    <a:pt x="19565" y="8507"/>
                    <a:pt x="19428" y="8501"/>
                    <a:pt x="19303" y="8484"/>
                  </a:cubicBezTo>
                  <a:cubicBezTo>
                    <a:pt x="19161" y="8467"/>
                    <a:pt x="19025" y="8432"/>
                    <a:pt x="18888" y="8398"/>
                  </a:cubicBezTo>
                  <a:cubicBezTo>
                    <a:pt x="18825" y="8377"/>
                    <a:pt x="18757" y="8353"/>
                    <a:pt x="18684" y="8330"/>
                  </a:cubicBezTo>
                  <a:cubicBezTo>
                    <a:pt x="18660" y="8319"/>
                    <a:pt x="18644" y="8314"/>
                    <a:pt x="18610" y="8296"/>
                  </a:cubicBezTo>
                  <a:lnTo>
                    <a:pt x="18536" y="8269"/>
                  </a:lnTo>
                  <a:cubicBezTo>
                    <a:pt x="18581" y="8138"/>
                    <a:pt x="18610" y="8018"/>
                    <a:pt x="18626" y="7899"/>
                  </a:cubicBezTo>
                  <a:cubicBezTo>
                    <a:pt x="18633" y="7860"/>
                    <a:pt x="18633" y="7831"/>
                    <a:pt x="18615" y="7797"/>
                  </a:cubicBezTo>
                  <a:cubicBezTo>
                    <a:pt x="18599" y="7768"/>
                    <a:pt x="18570" y="7745"/>
                    <a:pt x="18536" y="7740"/>
                  </a:cubicBezTo>
                  <a:cubicBezTo>
                    <a:pt x="18524" y="7734"/>
                    <a:pt x="18513" y="7734"/>
                    <a:pt x="18502" y="7734"/>
                  </a:cubicBezTo>
                  <a:cubicBezTo>
                    <a:pt x="18450" y="7734"/>
                    <a:pt x="18400" y="7774"/>
                    <a:pt x="18377" y="7831"/>
                  </a:cubicBezTo>
                  <a:cubicBezTo>
                    <a:pt x="18360" y="7887"/>
                    <a:pt x="18343" y="7950"/>
                    <a:pt x="18326" y="8012"/>
                  </a:cubicBezTo>
                  <a:cubicBezTo>
                    <a:pt x="18314" y="8052"/>
                    <a:pt x="18303" y="8092"/>
                    <a:pt x="18285" y="8132"/>
                  </a:cubicBezTo>
                  <a:cubicBezTo>
                    <a:pt x="18269" y="8194"/>
                    <a:pt x="18240" y="8269"/>
                    <a:pt x="18206" y="8348"/>
                  </a:cubicBezTo>
                  <a:cubicBezTo>
                    <a:pt x="18088" y="8637"/>
                    <a:pt x="17928" y="8910"/>
                    <a:pt x="17729" y="9161"/>
                  </a:cubicBezTo>
                  <a:cubicBezTo>
                    <a:pt x="17542" y="9405"/>
                    <a:pt x="17314" y="9633"/>
                    <a:pt x="17058" y="9830"/>
                  </a:cubicBezTo>
                  <a:cubicBezTo>
                    <a:pt x="16746" y="10069"/>
                    <a:pt x="16399" y="10274"/>
                    <a:pt x="16024" y="10433"/>
                  </a:cubicBezTo>
                  <a:cubicBezTo>
                    <a:pt x="15615" y="10609"/>
                    <a:pt x="15177" y="10724"/>
                    <a:pt x="14729" y="10792"/>
                  </a:cubicBezTo>
                  <a:lnTo>
                    <a:pt x="14712" y="10792"/>
                  </a:lnTo>
                  <a:cubicBezTo>
                    <a:pt x="14508" y="10814"/>
                    <a:pt x="14296" y="10831"/>
                    <a:pt x="14092" y="10831"/>
                  </a:cubicBezTo>
                  <a:cubicBezTo>
                    <a:pt x="13876" y="10831"/>
                    <a:pt x="13661" y="10814"/>
                    <a:pt x="13451" y="10785"/>
                  </a:cubicBezTo>
                  <a:cubicBezTo>
                    <a:pt x="13035" y="10729"/>
                    <a:pt x="12638" y="10621"/>
                    <a:pt x="12279" y="10467"/>
                  </a:cubicBezTo>
                  <a:cubicBezTo>
                    <a:pt x="11996" y="10342"/>
                    <a:pt x="11734" y="10194"/>
                    <a:pt x="11513" y="10024"/>
                  </a:cubicBezTo>
                  <a:cubicBezTo>
                    <a:pt x="11330" y="9877"/>
                    <a:pt x="11172" y="9717"/>
                    <a:pt x="11036" y="9547"/>
                  </a:cubicBezTo>
                  <a:cubicBezTo>
                    <a:pt x="10921" y="9394"/>
                    <a:pt x="10819" y="9223"/>
                    <a:pt x="10745" y="9046"/>
                  </a:cubicBezTo>
                  <a:cubicBezTo>
                    <a:pt x="10723" y="8990"/>
                    <a:pt x="10700" y="8933"/>
                    <a:pt x="10682" y="8876"/>
                  </a:cubicBezTo>
                  <a:cubicBezTo>
                    <a:pt x="10661" y="8814"/>
                    <a:pt x="10609" y="8773"/>
                    <a:pt x="10546" y="8773"/>
                  </a:cubicBezTo>
                  <a:cubicBezTo>
                    <a:pt x="10535" y="8773"/>
                    <a:pt x="10524" y="8773"/>
                    <a:pt x="10512" y="8780"/>
                  </a:cubicBezTo>
                  <a:cubicBezTo>
                    <a:pt x="10456" y="8797"/>
                    <a:pt x="10416" y="8848"/>
                    <a:pt x="10410" y="8899"/>
                  </a:cubicBezTo>
                  <a:lnTo>
                    <a:pt x="10410" y="8904"/>
                  </a:lnTo>
                  <a:lnTo>
                    <a:pt x="10410" y="8910"/>
                  </a:lnTo>
                  <a:cubicBezTo>
                    <a:pt x="10382" y="8967"/>
                    <a:pt x="10354" y="9019"/>
                    <a:pt x="10325" y="9075"/>
                  </a:cubicBezTo>
                  <a:cubicBezTo>
                    <a:pt x="10291" y="9143"/>
                    <a:pt x="10262" y="9211"/>
                    <a:pt x="10223" y="9274"/>
                  </a:cubicBezTo>
                  <a:cubicBezTo>
                    <a:pt x="10149" y="9416"/>
                    <a:pt x="10069" y="9547"/>
                    <a:pt x="9984" y="9660"/>
                  </a:cubicBezTo>
                  <a:cubicBezTo>
                    <a:pt x="9871" y="9803"/>
                    <a:pt x="9728" y="9939"/>
                    <a:pt x="9564" y="10069"/>
                  </a:cubicBezTo>
                  <a:cubicBezTo>
                    <a:pt x="9370" y="10212"/>
                    <a:pt x="9166" y="10331"/>
                    <a:pt x="8944" y="10428"/>
                  </a:cubicBezTo>
                  <a:cubicBezTo>
                    <a:pt x="8683" y="10535"/>
                    <a:pt x="8410" y="10609"/>
                    <a:pt x="8125" y="10649"/>
                  </a:cubicBezTo>
                  <a:cubicBezTo>
                    <a:pt x="7973" y="10666"/>
                    <a:pt x="7819" y="10677"/>
                    <a:pt x="7666" y="10677"/>
                  </a:cubicBezTo>
                  <a:cubicBezTo>
                    <a:pt x="7506" y="10677"/>
                    <a:pt x="7341" y="10666"/>
                    <a:pt x="7183" y="10643"/>
                  </a:cubicBezTo>
                  <a:cubicBezTo>
                    <a:pt x="6864" y="10598"/>
                    <a:pt x="6552" y="10512"/>
                    <a:pt x="6257" y="10394"/>
                  </a:cubicBezTo>
                  <a:cubicBezTo>
                    <a:pt x="6001" y="10280"/>
                    <a:pt x="5757" y="10144"/>
                    <a:pt x="5541" y="9979"/>
                  </a:cubicBezTo>
                  <a:cubicBezTo>
                    <a:pt x="5364" y="9837"/>
                    <a:pt x="5200" y="9678"/>
                    <a:pt x="5064" y="9502"/>
                  </a:cubicBezTo>
                  <a:cubicBezTo>
                    <a:pt x="4933" y="9331"/>
                    <a:pt x="4825" y="9143"/>
                    <a:pt x="4739" y="8951"/>
                  </a:cubicBezTo>
                  <a:cubicBezTo>
                    <a:pt x="4666" y="8763"/>
                    <a:pt x="4614" y="8569"/>
                    <a:pt x="4580" y="8364"/>
                  </a:cubicBezTo>
                  <a:cubicBezTo>
                    <a:pt x="4552" y="8132"/>
                    <a:pt x="4552" y="7894"/>
                    <a:pt x="4586" y="7648"/>
                  </a:cubicBezTo>
                  <a:cubicBezTo>
                    <a:pt x="4592" y="7621"/>
                    <a:pt x="4569" y="7587"/>
                    <a:pt x="4552" y="7569"/>
                  </a:cubicBezTo>
                  <a:cubicBezTo>
                    <a:pt x="4535" y="7546"/>
                    <a:pt x="4506" y="7535"/>
                    <a:pt x="4472" y="7535"/>
                  </a:cubicBezTo>
                  <a:cubicBezTo>
                    <a:pt x="4443" y="7535"/>
                    <a:pt x="4416" y="7546"/>
                    <a:pt x="4398" y="7569"/>
                  </a:cubicBezTo>
                  <a:cubicBezTo>
                    <a:pt x="4370" y="7592"/>
                    <a:pt x="4364" y="7621"/>
                    <a:pt x="4364" y="7648"/>
                  </a:cubicBezTo>
                  <a:cubicBezTo>
                    <a:pt x="4341" y="7819"/>
                    <a:pt x="4330" y="7989"/>
                    <a:pt x="4336" y="8160"/>
                  </a:cubicBezTo>
                  <a:lnTo>
                    <a:pt x="4336" y="8167"/>
                  </a:lnTo>
                  <a:lnTo>
                    <a:pt x="4325" y="8172"/>
                  </a:lnTo>
                  <a:cubicBezTo>
                    <a:pt x="4233" y="8222"/>
                    <a:pt x="4149" y="8269"/>
                    <a:pt x="4063" y="8303"/>
                  </a:cubicBezTo>
                  <a:cubicBezTo>
                    <a:pt x="3864" y="8382"/>
                    <a:pt x="3659" y="8439"/>
                    <a:pt x="3455" y="8473"/>
                  </a:cubicBezTo>
                  <a:cubicBezTo>
                    <a:pt x="3359" y="8484"/>
                    <a:pt x="3262" y="8490"/>
                    <a:pt x="3160" y="8490"/>
                  </a:cubicBezTo>
                  <a:cubicBezTo>
                    <a:pt x="3063" y="8490"/>
                    <a:pt x="2966" y="8484"/>
                    <a:pt x="2869" y="8473"/>
                  </a:cubicBezTo>
                  <a:cubicBezTo>
                    <a:pt x="2659" y="8439"/>
                    <a:pt x="2449" y="8382"/>
                    <a:pt x="2245" y="8303"/>
                  </a:cubicBezTo>
                  <a:cubicBezTo>
                    <a:pt x="2029" y="8206"/>
                    <a:pt x="1818" y="8081"/>
                    <a:pt x="1620" y="7933"/>
                  </a:cubicBezTo>
                  <a:cubicBezTo>
                    <a:pt x="1403" y="7763"/>
                    <a:pt x="1211" y="7569"/>
                    <a:pt x="1041" y="7354"/>
                  </a:cubicBezTo>
                  <a:cubicBezTo>
                    <a:pt x="858" y="7115"/>
                    <a:pt x="705" y="6853"/>
                    <a:pt x="591" y="6581"/>
                  </a:cubicBezTo>
                  <a:cubicBezTo>
                    <a:pt x="488" y="6331"/>
                    <a:pt x="415" y="6069"/>
                    <a:pt x="375" y="5807"/>
                  </a:cubicBezTo>
                  <a:cubicBezTo>
                    <a:pt x="347" y="5563"/>
                    <a:pt x="347" y="5319"/>
                    <a:pt x="375" y="5086"/>
                  </a:cubicBezTo>
                  <a:cubicBezTo>
                    <a:pt x="404" y="4865"/>
                    <a:pt x="467" y="4648"/>
                    <a:pt x="551" y="4450"/>
                  </a:cubicBezTo>
                  <a:cubicBezTo>
                    <a:pt x="632" y="4262"/>
                    <a:pt x="739" y="4081"/>
                    <a:pt x="863" y="3916"/>
                  </a:cubicBezTo>
                  <a:cubicBezTo>
                    <a:pt x="994" y="3751"/>
                    <a:pt x="1154" y="3591"/>
                    <a:pt x="1335" y="3449"/>
                  </a:cubicBezTo>
                  <a:cubicBezTo>
                    <a:pt x="1563" y="3279"/>
                    <a:pt x="1818" y="3132"/>
                    <a:pt x="2091" y="3012"/>
                  </a:cubicBezTo>
                  <a:cubicBezTo>
                    <a:pt x="2421" y="2875"/>
                    <a:pt x="2767" y="2780"/>
                    <a:pt x="3120" y="2728"/>
                  </a:cubicBezTo>
                  <a:cubicBezTo>
                    <a:pt x="3284" y="2705"/>
                    <a:pt x="3455" y="2694"/>
                    <a:pt x="3620" y="2694"/>
                  </a:cubicBezTo>
                  <a:cubicBezTo>
                    <a:pt x="3761" y="2694"/>
                    <a:pt x="3905" y="2705"/>
                    <a:pt x="4046" y="2717"/>
                  </a:cubicBezTo>
                  <a:cubicBezTo>
                    <a:pt x="4273" y="2751"/>
                    <a:pt x="4495" y="2814"/>
                    <a:pt x="4694" y="2893"/>
                  </a:cubicBezTo>
                  <a:cubicBezTo>
                    <a:pt x="4876" y="2967"/>
                    <a:pt x="5041" y="3069"/>
                    <a:pt x="5193" y="3177"/>
                  </a:cubicBezTo>
                  <a:cubicBezTo>
                    <a:pt x="5308" y="3273"/>
                    <a:pt x="5427" y="3387"/>
                    <a:pt x="5547" y="3523"/>
                  </a:cubicBezTo>
                  <a:cubicBezTo>
                    <a:pt x="5568" y="3552"/>
                    <a:pt x="5609" y="3569"/>
                    <a:pt x="5649" y="3569"/>
                  </a:cubicBezTo>
                  <a:cubicBezTo>
                    <a:pt x="5677" y="3569"/>
                    <a:pt x="5705" y="3557"/>
                    <a:pt x="5733" y="3546"/>
                  </a:cubicBezTo>
                  <a:cubicBezTo>
                    <a:pt x="5767" y="3523"/>
                    <a:pt x="5796" y="3483"/>
                    <a:pt x="5807" y="3444"/>
                  </a:cubicBezTo>
                  <a:cubicBezTo>
                    <a:pt x="5814" y="3404"/>
                    <a:pt x="5807" y="3365"/>
                    <a:pt x="5785" y="3336"/>
                  </a:cubicBezTo>
                  <a:cubicBezTo>
                    <a:pt x="5733" y="3250"/>
                    <a:pt x="5665" y="3166"/>
                    <a:pt x="5592" y="3087"/>
                  </a:cubicBezTo>
                  <a:cubicBezTo>
                    <a:pt x="5705" y="2875"/>
                    <a:pt x="5836" y="2671"/>
                    <a:pt x="5984" y="2473"/>
                  </a:cubicBezTo>
                  <a:cubicBezTo>
                    <a:pt x="6194" y="2206"/>
                    <a:pt x="6433" y="1955"/>
                    <a:pt x="6693" y="1734"/>
                  </a:cubicBezTo>
                  <a:cubicBezTo>
                    <a:pt x="6756" y="1676"/>
                    <a:pt x="6824" y="1621"/>
                    <a:pt x="6893" y="1569"/>
                  </a:cubicBezTo>
                  <a:lnTo>
                    <a:pt x="6887" y="1569"/>
                  </a:lnTo>
                  <a:cubicBezTo>
                    <a:pt x="7251" y="1285"/>
                    <a:pt x="7655" y="1052"/>
                    <a:pt x="8075" y="870"/>
                  </a:cubicBezTo>
                  <a:cubicBezTo>
                    <a:pt x="8592" y="659"/>
                    <a:pt x="9143" y="512"/>
                    <a:pt x="9722" y="427"/>
                  </a:cubicBezTo>
                  <a:cubicBezTo>
                    <a:pt x="9979" y="399"/>
                    <a:pt x="10234" y="375"/>
                    <a:pt x="10478" y="375"/>
                  </a:cubicBezTo>
                  <a:close/>
                  <a:moveTo>
                    <a:pt x="10598" y="0"/>
                  </a:moveTo>
                  <a:cubicBezTo>
                    <a:pt x="10262" y="11"/>
                    <a:pt x="9927" y="45"/>
                    <a:pt x="9604" y="97"/>
                  </a:cubicBezTo>
                  <a:cubicBezTo>
                    <a:pt x="9285" y="148"/>
                    <a:pt x="8972" y="223"/>
                    <a:pt x="8665" y="318"/>
                  </a:cubicBezTo>
                  <a:cubicBezTo>
                    <a:pt x="8359" y="420"/>
                    <a:pt x="8057" y="546"/>
                    <a:pt x="7768" y="688"/>
                  </a:cubicBezTo>
                  <a:cubicBezTo>
                    <a:pt x="7262" y="944"/>
                    <a:pt x="6790" y="1267"/>
                    <a:pt x="6381" y="1660"/>
                  </a:cubicBezTo>
                  <a:cubicBezTo>
                    <a:pt x="6001" y="2030"/>
                    <a:pt x="5683" y="2461"/>
                    <a:pt x="5427" y="2932"/>
                  </a:cubicBezTo>
                  <a:cubicBezTo>
                    <a:pt x="5324" y="2841"/>
                    <a:pt x="5217" y="2762"/>
                    <a:pt x="5103" y="2694"/>
                  </a:cubicBezTo>
                  <a:cubicBezTo>
                    <a:pt x="4836" y="2534"/>
                    <a:pt x="4540" y="2432"/>
                    <a:pt x="4239" y="2382"/>
                  </a:cubicBezTo>
                  <a:cubicBezTo>
                    <a:pt x="4041" y="2347"/>
                    <a:pt x="3836" y="2330"/>
                    <a:pt x="3637" y="2330"/>
                  </a:cubicBezTo>
                  <a:cubicBezTo>
                    <a:pt x="3194" y="2330"/>
                    <a:pt x="2751" y="2410"/>
                    <a:pt x="2329" y="2552"/>
                  </a:cubicBezTo>
                  <a:cubicBezTo>
                    <a:pt x="2023" y="2660"/>
                    <a:pt x="1733" y="2796"/>
                    <a:pt x="1461" y="2967"/>
                  </a:cubicBezTo>
                  <a:cubicBezTo>
                    <a:pt x="1204" y="3132"/>
                    <a:pt x="960" y="3325"/>
                    <a:pt x="750" y="3546"/>
                  </a:cubicBezTo>
                  <a:cubicBezTo>
                    <a:pt x="546" y="3774"/>
                    <a:pt x="370" y="4029"/>
                    <a:pt x="250" y="4314"/>
                  </a:cubicBezTo>
                  <a:cubicBezTo>
                    <a:pt x="188" y="4456"/>
                    <a:pt x="137" y="4603"/>
                    <a:pt x="97" y="4750"/>
                  </a:cubicBezTo>
                  <a:cubicBezTo>
                    <a:pt x="63" y="4899"/>
                    <a:pt x="40" y="5052"/>
                    <a:pt x="23" y="5206"/>
                  </a:cubicBezTo>
                  <a:cubicBezTo>
                    <a:pt x="0" y="5500"/>
                    <a:pt x="23" y="5802"/>
                    <a:pt x="86" y="6087"/>
                  </a:cubicBezTo>
                  <a:cubicBezTo>
                    <a:pt x="147" y="6381"/>
                    <a:pt x="250" y="6660"/>
                    <a:pt x="381" y="6927"/>
                  </a:cubicBezTo>
                  <a:cubicBezTo>
                    <a:pt x="642" y="7461"/>
                    <a:pt x="1046" y="7921"/>
                    <a:pt x="1529" y="8262"/>
                  </a:cubicBezTo>
                  <a:cubicBezTo>
                    <a:pt x="1733" y="8405"/>
                    <a:pt x="1954" y="8524"/>
                    <a:pt x="2188" y="8615"/>
                  </a:cubicBezTo>
                  <a:cubicBezTo>
                    <a:pt x="2426" y="8705"/>
                    <a:pt x="2677" y="8757"/>
                    <a:pt x="2932" y="8780"/>
                  </a:cubicBezTo>
                  <a:cubicBezTo>
                    <a:pt x="2996" y="8786"/>
                    <a:pt x="3061" y="8789"/>
                    <a:pt x="3125" y="8789"/>
                  </a:cubicBezTo>
                  <a:cubicBezTo>
                    <a:pt x="3313" y="8789"/>
                    <a:pt x="3502" y="8766"/>
                    <a:pt x="3688" y="8723"/>
                  </a:cubicBezTo>
                  <a:cubicBezTo>
                    <a:pt x="3921" y="8671"/>
                    <a:pt x="4149" y="8581"/>
                    <a:pt x="4364" y="8467"/>
                  </a:cubicBezTo>
                  <a:cubicBezTo>
                    <a:pt x="4393" y="8678"/>
                    <a:pt x="4450" y="8888"/>
                    <a:pt x="4529" y="9087"/>
                  </a:cubicBezTo>
                  <a:cubicBezTo>
                    <a:pt x="4621" y="9297"/>
                    <a:pt x="4734" y="9496"/>
                    <a:pt x="4876" y="9678"/>
                  </a:cubicBezTo>
                  <a:cubicBezTo>
                    <a:pt x="5017" y="9859"/>
                    <a:pt x="5177" y="10024"/>
                    <a:pt x="5353" y="10171"/>
                  </a:cubicBezTo>
                  <a:cubicBezTo>
                    <a:pt x="5722" y="10467"/>
                    <a:pt x="6148" y="10683"/>
                    <a:pt x="6603" y="10819"/>
                  </a:cubicBezTo>
                  <a:cubicBezTo>
                    <a:pt x="6952" y="10918"/>
                    <a:pt x="7318" y="10972"/>
                    <a:pt x="7685" y="10972"/>
                  </a:cubicBezTo>
                  <a:cubicBezTo>
                    <a:pt x="7802" y="10972"/>
                    <a:pt x="7919" y="10967"/>
                    <a:pt x="8035" y="10955"/>
                  </a:cubicBezTo>
                  <a:cubicBezTo>
                    <a:pt x="8518" y="10910"/>
                    <a:pt x="8990" y="10774"/>
                    <a:pt x="9416" y="10535"/>
                  </a:cubicBezTo>
                  <a:cubicBezTo>
                    <a:pt x="9626" y="10410"/>
                    <a:pt x="9825" y="10263"/>
                    <a:pt x="10001" y="10092"/>
                  </a:cubicBezTo>
                  <a:cubicBezTo>
                    <a:pt x="10239" y="9864"/>
                    <a:pt x="10416" y="9586"/>
                    <a:pt x="10558" y="9292"/>
                  </a:cubicBezTo>
                  <a:cubicBezTo>
                    <a:pt x="10575" y="9331"/>
                    <a:pt x="10598" y="9376"/>
                    <a:pt x="10621" y="9416"/>
                  </a:cubicBezTo>
                  <a:cubicBezTo>
                    <a:pt x="10700" y="9564"/>
                    <a:pt x="10797" y="9694"/>
                    <a:pt x="10905" y="9825"/>
                  </a:cubicBezTo>
                  <a:cubicBezTo>
                    <a:pt x="11115" y="10076"/>
                    <a:pt x="11377" y="10286"/>
                    <a:pt x="11655" y="10456"/>
                  </a:cubicBezTo>
                  <a:cubicBezTo>
                    <a:pt x="11938" y="10638"/>
                    <a:pt x="12251" y="10774"/>
                    <a:pt x="12575" y="10876"/>
                  </a:cubicBezTo>
                  <a:cubicBezTo>
                    <a:pt x="12893" y="10979"/>
                    <a:pt x="13229" y="11047"/>
                    <a:pt x="13564" y="11081"/>
                  </a:cubicBezTo>
                  <a:cubicBezTo>
                    <a:pt x="13741" y="11101"/>
                    <a:pt x="13920" y="11111"/>
                    <a:pt x="14099" y="11111"/>
                  </a:cubicBezTo>
                  <a:cubicBezTo>
                    <a:pt x="14612" y="11111"/>
                    <a:pt x="15126" y="11030"/>
                    <a:pt x="15615" y="10882"/>
                  </a:cubicBezTo>
                  <a:cubicBezTo>
                    <a:pt x="16308" y="10672"/>
                    <a:pt x="16956" y="10320"/>
                    <a:pt x="17490" y="9837"/>
                  </a:cubicBezTo>
                  <a:cubicBezTo>
                    <a:pt x="17758" y="9592"/>
                    <a:pt x="17991" y="9313"/>
                    <a:pt x="18178" y="9012"/>
                  </a:cubicBezTo>
                  <a:cubicBezTo>
                    <a:pt x="18274" y="8865"/>
                    <a:pt x="18360" y="8705"/>
                    <a:pt x="18429" y="8542"/>
                  </a:cubicBezTo>
                  <a:cubicBezTo>
                    <a:pt x="18434" y="8529"/>
                    <a:pt x="18439" y="8524"/>
                    <a:pt x="18445" y="8513"/>
                  </a:cubicBezTo>
                  <a:cubicBezTo>
                    <a:pt x="18479" y="8535"/>
                    <a:pt x="18519" y="8558"/>
                    <a:pt x="18565" y="8576"/>
                  </a:cubicBezTo>
                  <a:cubicBezTo>
                    <a:pt x="18644" y="8615"/>
                    <a:pt x="18729" y="8649"/>
                    <a:pt x="18814" y="8678"/>
                  </a:cubicBezTo>
                  <a:cubicBezTo>
                    <a:pt x="18974" y="8734"/>
                    <a:pt x="19145" y="8768"/>
                    <a:pt x="19315" y="8786"/>
                  </a:cubicBezTo>
                  <a:cubicBezTo>
                    <a:pt x="19449" y="8803"/>
                    <a:pt x="19583" y="8812"/>
                    <a:pt x="19718" y="8812"/>
                  </a:cubicBezTo>
                  <a:cubicBezTo>
                    <a:pt x="19927" y="8812"/>
                    <a:pt x="20136" y="8792"/>
                    <a:pt x="20343" y="8757"/>
                  </a:cubicBezTo>
                  <a:cubicBezTo>
                    <a:pt x="20684" y="8694"/>
                    <a:pt x="21013" y="8587"/>
                    <a:pt x="21327" y="8445"/>
                  </a:cubicBezTo>
                  <a:cubicBezTo>
                    <a:pt x="21627" y="8303"/>
                    <a:pt x="21899" y="8126"/>
                    <a:pt x="22150" y="7905"/>
                  </a:cubicBezTo>
                  <a:cubicBezTo>
                    <a:pt x="22547" y="7553"/>
                    <a:pt x="22838" y="7076"/>
                    <a:pt x="22922" y="6546"/>
                  </a:cubicBezTo>
                  <a:cubicBezTo>
                    <a:pt x="22945" y="6421"/>
                    <a:pt x="22956" y="6291"/>
                    <a:pt x="22956" y="6166"/>
                  </a:cubicBezTo>
                  <a:cubicBezTo>
                    <a:pt x="22956" y="6040"/>
                    <a:pt x="22945" y="5916"/>
                    <a:pt x="22929" y="5791"/>
                  </a:cubicBezTo>
                  <a:cubicBezTo>
                    <a:pt x="22895" y="5547"/>
                    <a:pt x="22814" y="5308"/>
                    <a:pt x="22718" y="5086"/>
                  </a:cubicBezTo>
                  <a:cubicBezTo>
                    <a:pt x="22520" y="4632"/>
                    <a:pt x="22201" y="4228"/>
                    <a:pt x="21815" y="3916"/>
                  </a:cubicBezTo>
                  <a:cubicBezTo>
                    <a:pt x="21422" y="3603"/>
                    <a:pt x="20957" y="3376"/>
                    <a:pt x="20462" y="3302"/>
                  </a:cubicBezTo>
                  <a:cubicBezTo>
                    <a:pt x="20331" y="3279"/>
                    <a:pt x="20207" y="3268"/>
                    <a:pt x="20081" y="3268"/>
                  </a:cubicBezTo>
                  <a:cubicBezTo>
                    <a:pt x="19940" y="3268"/>
                    <a:pt x="19798" y="3284"/>
                    <a:pt x="19656" y="3307"/>
                  </a:cubicBezTo>
                  <a:cubicBezTo>
                    <a:pt x="19434" y="3342"/>
                    <a:pt x="19218" y="3415"/>
                    <a:pt x="19019" y="3518"/>
                  </a:cubicBezTo>
                  <a:cubicBezTo>
                    <a:pt x="19008" y="3444"/>
                    <a:pt x="18996" y="3376"/>
                    <a:pt x="18985" y="3307"/>
                  </a:cubicBezTo>
                  <a:cubicBezTo>
                    <a:pt x="18956" y="3182"/>
                    <a:pt x="18917" y="3063"/>
                    <a:pt x="18865" y="2943"/>
                  </a:cubicBezTo>
                  <a:cubicBezTo>
                    <a:pt x="18820" y="2841"/>
                    <a:pt x="18769" y="2746"/>
                    <a:pt x="18707" y="2649"/>
                  </a:cubicBezTo>
                  <a:cubicBezTo>
                    <a:pt x="18450" y="2251"/>
                    <a:pt x="18059" y="1961"/>
                    <a:pt x="17627" y="1773"/>
                  </a:cubicBezTo>
                  <a:cubicBezTo>
                    <a:pt x="17167" y="1574"/>
                    <a:pt x="16667" y="1484"/>
                    <a:pt x="16166" y="1466"/>
                  </a:cubicBezTo>
                  <a:cubicBezTo>
                    <a:pt x="16110" y="1461"/>
                    <a:pt x="16047" y="1461"/>
                    <a:pt x="15990" y="1461"/>
                  </a:cubicBezTo>
                  <a:cubicBezTo>
                    <a:pt x="15803" y="1461"/>
                    <a:pt x="15621" y="1472"/>
                    <a:pt x="15434" y="1490"/>
                  </a:cubicBezTo>
                  <a:cubicBezTo>
                    <a:pt x="15195" y="1518"/>
                    <a:pt x="14951" y="1558"/>
                    <a:pt x="14712" y="1621"/>
                  </a:cubicBezTo>
                  <a:cubicBezTo>
                    <a:pt x="14450" y="1682"/>
                    <a:pt x="14194" y="1773"/>
                    <a:pt x="13950" y="1886"/>
                  </a:cubicBezTo>
                  <a:cubicBezTo>
                    <a:pt x="13945" y="1852"/>
                    <a:pt x="13934" y="1818"/>
                    <a:pt x="13921" y="1791"/>
                  </a:cubicBezTo>
                  <a:cubicBezTo>
                    <a:pt x="13865" y="1642"/>
                    <a:pt x="13797" y="1511"/>
                    <a:pt x="13711" y="1382"/>
                  </a:cubicBezTo>
                  <a:cubicBezTo>
                    <a:pt x="13632" y="1256"/>
                    <a:pt x="13535" y="1136"/>
                    <a:pt x="13433" y="1023"/>
                  </a:cubicBezTo>
                  <a:cubicBezTo>
                    <a:pt x="13331" y="915"/>
                    <a:pt x="13212" y="813"/>
                    <a:pt x="13092" y="722"/>
                  </a:cubicBezTo>
                  <a:cubicBezTo>
                    <a:pt x="12979" y="637"/>
                    <a:pt x="12859" y="557"/>
                    <a:pt x="12740" y="489"/>
                  </a:cubicBezTo>
                  <a:cubicBezTo>
                    <a:pt x="12604" y="415"/>
                    <a:pt x="12462" y="352"/>
                    <a:pt x="12319" y="291"/>
                  </a:cubicBezTo>
                  <a:cubicBezTo>
                    <a:pt x="12053" y="182"/>
                    <a:pt x="11768" y="108"/>
                    <a:pt x="11484" y="63"/>
                  </a:cubicBezTo>
                  <a:cubicBezTo>
                    <a:pt x="11228" y="24"/>
                    <a:pt x="10973" y="0"/>
                    <a:pt x="10717"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1"/>
            <p:cNvSpPr/>
            <p:nvPr/>
          </p:nvSpPr>
          <p:spPr>
            <a:xfrm>
              <a:off x="1260811" y="467771"/>
              <a:ext cx="1369619" cy="766244"/>
            </a:xfrm>
            <a:custGeom>
              <a:avLst/>
              <a:gdLst/>
              <a:ahLst/>
              <a:cxnLst/>
              <a:rect l="l" t="t" r="r" b="b"/>
              <a:pathLst>
                <a:path w="27305" h="15276" extrusionOk="0">
                  <a:moveTo>
                    <a:pt x="14973" y="1"/>
                  </a:moveTo>
                  <a:cubicBezTo>
                    <a:pt x="14792" y="1"/>
                    <a:pt x="14609" y="6"/>
                    <a:pt x="14428" y="19"/>
                  </a:cubicBezTo>
                  <a:lnTo>
                    <a:pt x="14446" y="24"/>
                  </a:lnTo>
                  <a:cubicBezTo>
                    <a:pt x="13786" y="75"/>
                    <a:pt x="13121" y="223"/>
                    <a:pt x="12461" y="455"/>
                  </a:cubicBezTo>
                  <a:lnTo>
                    <a:pt x="12479" y="455"/>
                  </a:lnTo>
                  <a:cubicBezTo>
                    <a:pt x="11808" y="694"/>
                    <a:pt x="11155" y="1029"/>
                    <a:pt x="10547" y="1451"/>
                  </a:cubicBezTo>
                  <a:lnTo>
                    <a:pt x="10581" y="1433"/>
                  </a:lnTo>
                  <a:lnTo>
                    <a:pt x="10581" y="1433"/>
                  </a:lnTo>
                  <a:cubicBezTo>
                    <a:pt x="9979" y="1842"/>
                    <a:pt x="9439" y="2325"/>
                    <a:pt x="8978" y="2865"/>
                  </a:cubicBezTo>
                  <a:cubicBezTo>
                    <a:pt x="8581" y="3326"/>
                    <a:pt x="8251" y="3825"/>
                    <a:pt x="7990" y="4342"/>
                  </a:cubicBezTo>
                  <a:lnTo>
                    <a:pt x="7979" y="4354"/>
                  </a:lnTo>
                  <a:cubicBezTo>
                    <a:pt x="8047" y="4405"/>
                    <a:pt x="8115" y="4456"/>
                    <a:pt x="8183" y="4501"/>
                  </a:cubicBezTo>
                  <a:cubicBezTo>
                    <a:pt x="8314" y="4609"/>
                    <a:pt x="8416" y="4695"/>
                    <a:pt x="8506" y="4780"/>
                  </a:cubicBezTo>
                  <a:cubicBezTo>
                    <a:pt x="8603" y="4882"/>
                    <a:pt x="8700" y="4990"/>
                    <a:pt x="8786" y="5104"/>
                  </a:cubicBezTo>
                  <a:cubicBezTo>
                    <a:pt x="8802" y="5126"/>
                    <a:pt x="8808" y="5160"/>
                    <a:pt x="8802" y="5189"/>
                  </a:cubicBezTo>
                  <a:cubicBezTo>
                    <a:pt x="8791" y="5228"/>
                    <a:pt x="8768" y="5262"/>
                    <a:pt x="8740" y="5280"/>
                  </a:cubicBezTo>
                  <a:cubicBezTo>
                    <a:pt x="8718" y="5291"/>
                    <a:pt x="8695" y="5296"/>
                    <a:pt x="8677" y="5296"/>
                  </a:cubicBezTo>
                  <a:cubicBezTo>
                    <a:pt x="8643" y="5296"/>
                    <a:pt x="8609" y="5286"/>
                    <a:pt x="8581" y="5262"/>
                  </a:cubicBezTo>
                  <a:lnTo>
                    <a:pt x="8569" y="5251"/>
                  </a:lnTo>
                  <a:cubicBezTo>
                    <a:pt x="8427" y="5121"/>
                    <a:pt x="8280" y="4990"/>
                    <a:pt x="8126" y="4871"/>
                  </a:cubicBezTo>
                  <a:cubicBezTo>
                    <a:pt x="7842" y="4649"/>
                    <a:pt x="7525" y="4462"/>
                    <a:pt x="7195" y="4320"/>
                  </a:cubicBezTo>
                  <a:cubicBezTo>
                    <a:pt x="6843" y="4178"/>
                    <a:pt x="6461" y="4076"/>
                    <a:pt x="6064" y="4013"/>
                  </a:cubicBezTo>
                  <a:cubicBezTo>
                    <a:pt x="5842" y="3985"/>
                    <a:pt x="5608" y="3974"/>
                    <a:pt x="5377" y="3974"/>
                  </a:cubicBezTo>
                  <a:cubicBezTo>
                    <a:pt x="5143" y="3974"/>
                    <a:pt x="4899" y="3985"/>
                    <a:pt x="4661" y="4019"/>
                  </a:cubicBezTo>
                  <a:cubicBezTo>
                    <a:pt x="4132" y="4087"/>
                    <a:pt x="3609" y="4234"/>
                    <a:pt x="3103" y="4444"/>
                  </a:cubicBezTo>
                  <a:cubicBezTo>
                    <a:pt x="2642" y="4643"/>
                    <a:pt x="2217" y="4894"/>
                    <a:pt x="1831" y="5189"/>
                  </a:cubicBezTo>
                  <a:cubicBezTo>
                    <a:pt x="1478" y="5456"/>
                    <a:pt x="1171" y="5763"/>
                    <a:pt x="910" y="6093"/>
                  </a:cubicBezTo>
                  <a:cubicBezTo>
                    <a:pt x="683" y="6394"/>
                    <a:pt x="489" y="6717"/>
                    <a:pt x="347" y="7053"/>
                  </a:cubicBezTo>
                  <a:lnTo>
                    <a:pt x="342" y="7064"/>
                  </a:lnTo>
                  <a:cubicBezTo>
                    <a:pt x="205" y="7399"/>
                    <a:pt x="108" y="7746"/>
                    <a:pt x="58" y="8092"/>
                  </a:cubicBezTo>
                  <a:cubicBezTo>
                    <a:pt x="1" y="8559"/>
                    <a:pt x="1" y="9036"/>
                    <a:pt x="63" y="9502"/>
                  </a:cubicBezTo>
                  <a:cubicBezTo>
                    <a:pt x="126" y="9967"/>
                    <a:pt x="250" y="10428"/>
                    <a:pt x="433" y="10861"/>
                  </a:cubicBezTo>
                  <a:lnTo>
                    <a:pt x="426" y="10837"/>
                  </a:lnTo>
                  <a:lnTo>
                    <a:pt x="426" y="10837"/>
                  </a:lnTo>
                  <a:cubicBezTo>
                    <a:pt x="597" y="11246"/>
                    <a:pt x="819" y="11627"/>
                    <a:pt x="1081" y="11968"/>
                  </a:cubicBezTo>
                  <a:lnTo>
                    <a:pt x="1063" y="11934"/>
                  </a:lnTo>
                  <a:lnTo>
                    <a:pt x="1063" y="11934"/>
                  </a:lnTo>
                  <a:cubicBezTo>
                    <a:pt x="1302" y="12252"/>
                    <a:pt x="1580" y="12537"/>
                    <a:pt x="1892" y="12781"/>
                  </a:cubicBezTo>
                  <a:cubicBezTo>
                    <a:pt x="2206" y="13025"/>
                    <a:pt x="2547" y="13218"/>
                    <a:pt x="2893" y="13371"/>
                  </a:cubicBezTo>
                  <a:cubicBezTo>
                    <a:pt x="3154" y="13474"/>
                    <a:pt x="3444" y="13547"/>
                    <a:pt x="3762" y="13594"/>
                  </a:cubicBezTo>
                  <a:lnTo>
                    <a:pt x="3728" y="13581"/>
                  </a:lnTo>
                  <a:lnTo>
                    <a:pt x="3728" y="13581"/>
                  </a:lnTo>
                  <a:cubicBezTo>
                    <a:pt x="3911" y="13610"/>
                    <a:pt x="4108" y="13622"/>
                    <a:pt x="4313" y="13622"/>
                  </a:cubicBezTo>
                  <a:cubicBezTo>
                    <a:pt x="4501" y="13622"/>
                    <a:pt x="4695" y="13610"/>
                    <a:pt x="4887" y="13588"/>
                  </a:cubicBezTo>
                  <a:cubicBezTo>
                    <a:pt x="5212" y="13542"/>
                    <a:pt x="5506" y="13463"/>
                    <a:pt x="5768" y="13355"/>
                  </a:cubicBezTo>
                  <a:cubicBezTo>
                    <a:pt x="5944" y="13274"/>
                    <a:pt x="6098" y="13190"/>
                    <a:pt x="6234" y="13093"/>
                  </a:cubicBezTo>
                  <a:cubicBezTo>
                    <a:pt x="6188" y="12974"/>
                    <a:pt x="6154" y="12854"/>
                    <a:pt x="6120" y="12729"/>
                  </a:cubicBezTo>
                  <a:cubicBezTo>
                    <a:pt x="6098" y="12644"/>
                    <a:pt x="6149" y="12553"/>
                    <a:pt x="6234" y="12531"/>
                  </a:cubicBezTo>
                  <a:cubicBezTo>
                    <a:pt x="6251" y="12524"/>
                    <a:pt x="6263" y="12524"/>
                    <a:pt x="6279" y="12524"/>
                  </a:cubicBezTo>
                  <a:cubicBezTo>
                    <a:pt x="6353" y="12524"/>
                    <a:pt x="6421" y="12576"/>
                    <a:pt x="6439" y="12644"/>
                  </a:cubicBezTo>
                  <a:cubicBezTo>
                    <a:pt x="6473" y="12770"/>
                    <a:pt x="6513" y="12894"/>
                    <a:pt x="6558" y="13014"/>
                  </a:cubicBezTo>
                  <a:cubicBezTo>
                    <a:pt x="6660" y="13240"/>
                    <a:pt x="6785" y="13457"/>
                    <a:pt x="6938" y="13662"/>
                  </a:cubicBezTo>
                  <a:cubicBezTo>
                    <a:pt x="7109" y="13877"/>
                    <a:pt x="7308" y="14076"/>
                    <a:pt x="7546" y="14263"/>
                  </a:cubicBezTo>
                  <a:cubicBezTo>
                    <a:pt x="7831" y="14480"/>
                    <a:pt x="8155" y="14667"/>
                    <a:pt x="8513" y="14821"/>
                  </a:cubicBezTo>
                  <a:cubicBezTo>
                    <a:pt x="8962" y="15008"/>
                    <a:pt x="9461" y="15139"/>
                    <a:pt x="9996" y="15218"/>
                  </a:cubicBezTo>
                  <a:cubicBezTo>
                    <a:pt x="10297" y="15259"/>
                    <a:pt x="10609" y="15275"/>
                    <a:pt x="10911" y="15275"/>
                  </a:cubicBezTo>
                  <a:cubicBezTo>
                    <a:pt x="11200" y="15275"/>
                    <a:pt x="11496" y="15259"/>
                    <a:pt x="11779" y="15225"/>
                  </a:cubicBezTo>
                  <a:cubicBezTo>
                    <a:pt x="11786" y="15225"/>
                    <a:pt x="11797" y="15225"/>
                    <a:pt x="11803" y="15218"/>
                  </a:cubicBezTo>
                  <a:cubicBezTo>
                    <a:pt x="12319" y="15144"/>
                    <a:pt x="12797" y="15020"/>
                    <a:pt x="13224" y="14850"/>
                  </a:cubicBezTo>
                  <a:cubicBezTo>
                    <a:pt x="13552" y="14706"/>
                    <a:pt x="13854" y="14530"/>
                    <a:pt x="14121" y="14331"/>
                  </a:cubicBezTo>
                  <a:cubicBezTo>
                    <a:pt x="14218" y="14258"/>
                    <a:pt x="14302" y="14184"/>
                    <a:pt x="14377" y="14110"/>
                  </a:cubicBezTo>
                  <a:cubicBezTo>
                    <a:pt x="14467" y="14024"/>
                    <a:pt x="14553" y="13940"/>
                    <a:pt x="14627" y="13843"/>
                  </a:cubicBezTo>
                  <a:cubicBezTo>
                    <a:pt x="14661" y="13804"/>
                    <a:pt x="14724" y="13786"/>
                    <a:pt x="14769" y="13786"/>
                  </a:cubicBezTo>
                  <a:cubicBezTo>
                    <a:pt x="14821" y="13786"/>
                    <a:pt x="14871" y="13809"/>
                    <a:pt x="14905" y="13843"/>
                  </a:cubicBezTo>
                  <a:cubicBezTo>
                    <a:pt x="14945" y="13883"/>
                    <a:pt x="14968" y="13934"/>
                    <a:pt x="14968" y="13985"/>
                  </a:cubicBezTo>
                  <a:cubicBezTo>
                    <a:pt x="14968" y="14037"/>
                    <a:pt x="14945" y="14076"/>
                    <a:pt x="14923" y="14105"/>
                  </a:cubicBezTo>
                  <a:cubicBezTo>
                    <a:pt x="14877" y="14168"/>
                    <a:pt x="14832" y="14224"/>
                    <a:pt x="14787" y="14281"/>
                  </a:cubicBezTo>
                  <a:cubicBezTo>
                    <a:pt x="14837" y="14326"/>
                    <a:pt x="14889" y="14378"/>
                    <a:pt x="14950" y="14423"/>
                  </a:cubicBezTo>
                  <a:cubicBezTo>
                    <a:pt x="15127" y="14559"/>
                    <a:pt x="15325" y="14672"/>
                    <a:pt x="15548" y="14769"/>
                  </a:cubicBezTo>
                  <a:cubicBezTo>
                    <a:pt x="15809" y="14871"/>
                    <a:pt x="16093" y="14952"/>
                    <a:pt x="16400" y="14991"/>
                  </a:cubicBezTo>
                  <a:cubicBezTo>
                    <a:pt x="16570" y="15013"/>
                    <a:pt x="16746" y="15025"/>
                    <a:pt x="16928" y="15025"/>
                  </a:cubicBezTo>
                  <a:cubicBezTo>
                    <a:pt x="17116" y="15025"/>
                    <a:pt x="17303" y="15013"/>
                    <a:pt x="17496" y="14991"/>
                  </a:cubicBezTo>
                  <a:cubicBezTo>
                    <a:pt x="17974" y="14923"/>
                    <a:pt x="18462" y="14787"/>
                    <a:pt x="18939" y="14588"/>
                  </a:cubicBezTo>
                  <a:cubicBezTo>
                    <a:pt x="19434" y="14378"/>
                    <a:pt x="19894" y="14110"/>
                    <a:pt x="20310" y="13793"/>
                  </a:cubicBezTo>
                  <a:lnTo>
                    <a:pt x="20315" y="13786"/>
                  </a:lnTo>
                  <a:lnTo>
                    <a:pt x="20315" y="13780"/>
                  </a:lnTo>
                  <a:cubicBezTo>
                    <a:pt x="20656" y="13520"/>
                    <a:pt x="20951" y="13229"/>
                    <a:pt x="21196" y="12917"/>
                  </a:cubicBezTo>
                  <a:cubicBezTo>
                    <a:pt x="21275" y="12815"/>
                    <a:pt x="21343" y="12713"/>
                    <a:pt x="21406" y="12621"/>
                  </a:cubicBezTo>
                  <a:lnTo>
                    <a:pt x="21428" y="12576"/>
                  </a:lnTo>
                  <a:lnTo>
                    <a:pt x="21503" y="12463"/>
                  </a:lnTo>
                  <a:lnTo>
                    <a:pt x="21525" y="12429"/>
                  </a:lnTo>
                  <a:lnTo>
                    <a:pt x="21553" y="12388"/>
                  </a:lnTo>
                  <a:cubicBezTo>
                    <a:pt x="21519" y="12348"/>
                    <a:pt x="21485" y="12309"/>
                    <a:pt x="21462" y="12269"/>
                  </a:cubicBezTo>
                  <a:cubicBezTo>
                    <a:pt x="21428" y="12224"/>
                    <a:pt x="21446" y="12156"/>
                    <a:pt x="21480" y="12115"/>
                  </a:cubicBezTo>
                  <a:cubicBezTo>
                    <a:pt x="21503" y="12093"/>
                    <a:pt x="21543" y="12081"/>
                    <a:pt x="21577" y="12081"/>
                  </a:cubicBezTo>
                  <a:cubicBezTo>
                    <a:pt x="21598" y="12081"/>
                    <a:pt x="21616" y="12088"/>
                    <a:pt x="21633" y="12099"/>
                  </a:cubicBezTo>
                  <a:cubicBezTo>
                    <a:pt x="21667" y="12122"/>
                    <a:pt x="21695" y="12144"/>
                    <a:pt x="21724" y="12172"/>
                  </a:cubicBezTo>
                  <a:lnTo>
                    <a:pt x="21763" y="12196"/>
                  </a:lnTo>
                  <a:lnTo>
                    <a:pt x="21821" y="12241"/>
                  </a:lnTo>
                  <a:cubicBezTo>
                    <a:pt x="21837" y="12252"/>
                    <a:pt x="21849" y="12258"/>
                    <a:pt x="21855" y="12264"/>
                  </a:cubicBezTo>
                  <a:cubicBezTo>
                    <a:pt x="21968" y="12343"/>
                    <a:pt x="22088" y="12406"/>
                    <a:pt x="22207" y="12456"/>
                  </a:cubicBezTo>
                  <a:cubicBezTo>
                    <a:pt x="22395" y="12537"/>
                    <a:pt x="22610" y="12587"/>
                    <a:pt x="22883" y="12627"/>
                  </a:cubicBezTo>
                  <a:cubicBezTo>
                    <a:pt x="23048" y="12650"/>
                    <a:pt x="23213" y="12661"/>
                    <a:pt x="23378" y="12661"/>
                  </a:cubicBezTo>
                  <a:cubicBezTo>
                    <a:pt x="23531" y="12661"/>
                    <a:pt x="23685" y="12650"/>
                    <a:pt x="23838" y="12633"/>
                  </a:cubicBezTo>
                  <a:cubicBezTo>
                    <a:pt x="24145" y="12587"/>
                    <a:pt x="24446" y="12503"/>
                    <a:pt x="24730" y="12383"/>
                  </a:cubicBezTo>
                  <a:cubicBezTo>
                    <a:pt x="25020" y="12258"/>
                    <a:pt x="25298" y="12093"/>
                    <a:pt x="25566" y="11894"/>
                  </a:cubicBezTo>
                  <a:cubicBezTo>
                    <a:pt x="25855" y="11667"/>
                    <a:pt x="26122" y="11399"/>
                    <a:pt x="26355" y="11099"/>
                  </a:cubicBezTo>
                  <a:cubicBezTo>
                    <a:pt x="26594" y="10786"/>
                    <a:pt x="26793" y="10439"/>
                    <a:pt x="26951" y="10076"/>
                  </a:cubicBezTo>
                  <a:cubicBezTo>
                    <a:pt x="27100" y="9712"/>
                    <a:pt x="27202" y="9337"/>
                    <a:pt x="27258" y="8957"/>
                  </a:cubicBezTo>
                  <a:lnTo>
                    <a:pt x="27253" y="8939"/>
                  </a:lnTo>
                  <a:lnTo>
                    <a:pt x="27258" y="8939"/>
                  </a:lnTo>
                  <a:cubicBezTo>
                    <a:pt x="27304" y="8593"/>
                    <a:pt x="27304" y="8235"/>
                    <a:pt x="27258" y="7882"/>
                  </a:cubicBezTo>
                  <a:lnTo>
                    <a:pt x="27258" y="7860"/>
                  </a:lnTo>
                  <a:cubicBezTo>
                    <a:pt x="27197" y="7444"/>
                    <a:pt x="27082" y="7030"/>
                    <a:pt x="26924" y="6638"/>
                  </a:cubicBezTo>
                  <a:cubicBezTo>
                    <a:pt x="26770" y="6269"/>
                    <a:pt x="26571" y="5928"/>
                    <a:pt x="26338" y="5621"/>
                  </a:cubicBezTo>
                  <a:cubicBezTo>
                    <a:pt x="26117" y="5343"/>
                    <a:pt x="25867" y="5092"/>
                    <a:pt x="25594" y="4882"/>
                  </a:cubicBezTo>
                  <a:cubicBezTo>
                    <a:pt x="25338" y="4683"/>
                    <a:pt x="25083" y="4530"/>
                    <a:pt x="24826" y="4422"/>
                  </a:cubicBezTo>
                  <a:cubicBezTo>
                    <a:pt x="24582" y="4320"/>
                    <a:pt x="24304" y="4252"/>
                    <a:pt x="23985" y="4205"/>
                  </a:cubicBezTo>
                  <a:cubicBezTo>
                    <a:pt x="23793" y="4178"/>
                    <a:pt x="23594" y="4166"/>
                    <a:pt x="23395" y="4166"/>
                  </a:cubicBezTo>
                  <a:cubicBezTo>
                    <a:pt x="23195" y="4166"/>
                    <a:pt x="22996" y="4178"/>
                    <a:pt x="22799" y="4205"/>
                  </a:cubicBezTo>
                  <a:cubicBezTo>
                    <a:pt x="22469" y="4246"/>
                    <a:pt x="22167" y="4325"/>
                    <a:pt x="21894" y="4439"/>
                  </a:cubicBezTo>
                  <a:lnTo>
                    <a:pt x="21883" y="4444"/>
                  </a:lnTo>
                  <a:lnTo>
                    <a:pt x="21866" y="4451"/>
                  </a:lnTo>
                  <a:lnTo>
                    <a:pt x="21878" y="4451"/>
                  </a:lnTo>
                  <a:cubicBezTo>
                    <a:pt x="21701" y="4525"/>
                    <a:pt x="21543" y="4615"/>
                    <a:pt x="21401" y="4724"/>
                  </a:cubicBezTo>
                  <a:cubicBezTo>
                    <a:pt x="21326" y="4774"/>
                    <a:pt x="21264" y="4837"/>
                    <a:pt x="21202" y="4905"/>
                  </a:cubicBezTo>
                  <a:cubicBezTo>
                    <a:pt x="21178" y="4928"/>
                    <a:pt x="21144" y="4945"/>
                    <a:pt x="21110" y="4945"/>
                  </a:cubicBezTo>
                  <a:cubicBezTo>
                    <a:pt x="21071" y="4945"/>
                    <a:pt x="21037" y="4928"/>
                    <a:pt x="21013" y="4905"/>
                  </a:cubicBezTo>
                  <a:cubicBezTo>
                    <a:pt x="20963" y="4853"/>
                    <a:pt x="20963" y="4769"/>
                    <a:pt x="21013" y="4717"/>
                  </a:cubicBezTo>
                  <a:cubicBezTo>
                    <a:pt x="21071" y="4655"/>
                    <a:pt x="21139" y="4593"/>
                    <a:pt x="21207" y="4535"/>
                  </a:cubicBezTo>
                  <a:cubicBezTo>
                    <a:pt x="21189" y="4490"/>
                    <a:pt x="21178" y="4456"/>
                    <a:pt x="21173" y="4428"/>
                  </a:cubicBezTo>
                  <a:cubicBezTo>
                    <a:pt x="21168" y="4388"/>
                    <a:pt x="21162" y="4349"/>
                    <a:pt x="21162" y="4308"/>
                  </a:cubicBezTo>
                  <a:lnTo>
                    <a:pt x="21155" y="4291"/>
                  </a:lnTo>
                  <a:cubicBezTo>
                    <a:pt x="21155" y="4257"/>
                    <a:pt x="21150" y="4223"/>
                    <a:pt x="21144" y="4189"/>
                  </a:cubicBezTo>
                  <a:cubicBezTo>
                    <a:pt x="21133" y="4126"/>
                    <a:pt x="21110" y="4064"/>
                    <a:pt x="21099" y="4013"/>
                  </a:cubicBezTo>
                  <a:lnTo>
                    <a:pt x="21087" y="3995"/>
                  </a:lnTo>
                  <a:lnTo>
                    <a:pt x="21037" y="3843"/>
                  </a:lnTo>
                  <a:cubicBezTo>
                    <a:pt x="20906" y="3489"/>
                    <a:pt x="20735" y="3155"/>
                    <a:pt x="20520" y="2842"/>
                  </a:cubicBezTo>
                  <a:cubicBezTo>
                    <a:pt x="20258" y="2473"/>
                    <a:pt x="19935" y="2120"/>
                    <a:pt x="19553" y="1792"/>
                  </a:cubicBezTo>
                  <a:cubicBezTo>
                    <a:pt x="19036" y="1354"/>
                    <a:pt x="18422" y="961"/>
                    <a:pt x="17730" y="620"/>
                  </a:cubicBezTo>
                  <a:lnTo>
                    <a:pt x="17730" y="620"/>
                  </a:lnTo>
                  <a:lnTo>
                    <a:pt x="17735" y="632"/>
                  </a:lnTo>
                  <a:cubicBezTo>
                    <a:pt x="17247" y="394"/>
                    <a:pt x="16730" y="216"/>
                    <a:pt x="16195" y="109"/>
                  </a:cubicBezTo>
                  <a:lnTo>
                    <a:pt x="16172" y="109"/>
                  </a:lnTo>
                  <a:cubicBezTo>
                    <a:pt x="15786" y="35"/>
                    <a:pt x="15382" y="1"/>
                    <a:pt x="14973"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1"/>
            <p:cNvSpPr/>
            <p:nvPr/>
          </p:nvSpPr>
          <p:spPr>
            <a:xfrm>
              <a:off x="1282179" y="1011363"/>
              <a:ext cx="1007514" cy="172751"/>
            </a:xfrm>
            <a:custGeom>
              <a:avLst/>
              <a:gdLst/>
              <a:ahLst/>
              <a:cxnLst/>
              <a:rect l="l" t="t" r="r" b="b"/>
              <a:pathLst>
                <a:path w="20086" h="3444" extrusionOk="0">
                  <a:moveTo>
                    <a:pt x="0" y="0"/>
                  </a:moveTo>
                  <a:lnTo>
                    <a:pt x="7" y="24"/>
                  </a:lnTo>
                  <a:lnTo>
                    <a:pt x="7" y="15"/>
                  </a:lnTo>
                  <a:lnTo>
                    <a:pt x="7" y="15"/>
                  </a:lnTo>
                  <a:cubicBezTo>
                    <a:pt x="13" y="27"/>
                    <a:pt x="18" y="38"/>
                    <a:pt x="24" y="50"/>
                  </a:cubicBezTo>
                  <a:lnTo>
                    <a:pt x="24" y="50"/>
                  </a:lnTo>
                  <a:cubicBezTo>
                    <a:pt x="18" y="37"/>
                    <a:pt x="13" y="24"/>
                    <a:pt x="7" y="11"/>
                  </a:cubicBezTo>
                  <a:lnTo>
                    <a:pt x="7" y="15"/>
                  </a:lnTo>
                  <a:lnTo>
                    <a:pt x="7" y="15"/>
                  </a:lnTo>
                  <a:cubicBezTo>
                    <a:pt x="5" y="10"/>
                    <a:pt x="2" y="5"/>
                    <a:pt x="0" y="0"/>
                  </a:cubicBezTo>
                  <a:close/>
                  <a:moveTo>
                    <a:pt x="24" y="50"/>
                  </a:moveTo>
                  <a:lnTo>
                    <a:pt x="24" y="50"/>
                  </a:lnTo>
                  <a:cubicBezTo>
                    <a:pt x="52" y="117"/>
                    <a:pt x="82" y="184"/>
                    <a:pt x="115" y="250"/>
                  </a:cubicBezTo>
                  <a:cubicBezTo>
                    <a:pt x="83" y="186"/>
                    <a:pt x="55" y="118"/>
                    <a:pt x="24" y="50"/>
                  </a:cubicBezTo>
                  <a:close/>
                  <a:moveTo>
                    <a:pt x="637" y="1097"/>
                  </a:moveTo>
                  <a:lnTo>
                    <a:pt x="648" y="1115"/>
                  </a:lnTo>
                  <a:cubicBezTo>
                    <a:pt x="663" y="1132"/>
                    <a:pt x="677" y="1150"/>
                    <a:pt x="691" y="1167"/>
                  </a:cubicBezTo>
                  <a:lnTo>
                    <a:pt x="691" y="1167"/>
                  </a:lnTo>
                  <a:cubicBezTo>
                    <a:pt x="673" y="1144"/>
                    <a:pt x="655" y="1121"/>
                    <a:pt x="637" y="1097"/>
                  </a:cubicBezTo>
                  <a:close/>
                  <a:moveTo>
                    <a:pt x="691" y="1167"/>
                  </a:moveTo>
                  <a:lnTo>
                    <a:pt x="691" y="1167"/>
                  </a:lnTo>
                  <a:cubicBezTo>
                    <a:pt x="709" y="1190"/>
                    <a:pt x="726" y="1212"/>
                    <a:pt x="744" y="1234"/>
                  </a:cubicBezTo>
                  <a:lnTo>
                    <a:pt x="744" y="1234"/>
                  </a:lnTo>
                  <a:cubicBezTo>
                    <a:pt x="726" y="1212"/>
                    <a:pt x="709" y="1189"/>
                    <a:pt x="691" y="1167"/>
                  </a:cubicBezTo>
                  <a:close/>
                  <a:moveTo>
                    <a:pt x="744" y="1234"/>
                  </a:moveTo>
                  <a:cubicBezTo>
                    <a:pt x="757" y="1251"/>
                    <a:pt x="771" y="1268"/>
                    <a:pt x="784" y="1285"/>
                  </a:cubicBezTo>
                  <a:cubicBezTo>
                    <a:pt x="989" y="1529"/>
                    <a:pt x="1217" y="1750"/>
                    <a:pt x="1466" y="1944"/>
                  </a:cubicBezTo>
                  <a:cubicBezTo>
                    <a:pt x="1199" y="1735"/>
                    <a:pt x="958" y="1497"/>
                    <a:pt x="744" y="1234"/>
                  </a:cubicBezTo>
                  <a:close/>
                  <a:moveTo>
                    <a:pt x="3302" y="2744"/>
                  </a:moveTo>
                  <a:lnTo>
                    <a:pt x="3325" y="2751"/>
                  </a:lnTo>
                  <a:lnTo>
                    <a:pt x="3320" y="2751"/>
                  </a:lnTo>
                  <a:cubicBezTo>
                    <a:pt x="3329" y="2751"/>
                    <a:pt x="3338" y="2751"/>
                    <a:pt x="3348" y="2752"/>
                  </a:cubicBezTo>
                  <a:lnTo>
                    <a:pt x="3348" y="2752"/>
                  </a:lnTo>
                  <a:cubicBezTo>
                    <a:pt x="3331" y="2750"/>
                    <a:pt x="3316" y="2747"/>
                    <a:pt x="3302" y="2744"/>
                  </a:cubicBezTo>
                  <a:close/>
                  <a:moveTo>
                    <a:pt x="3348" y="2752"/>
                  </a:moveTo>
                  <a:cubicBezTo>
                    <a:pt x="3370" y="2756"/>
                    <a:pt x="3395" y="2759"/>
                    <a:pt x="3422" y="2762"/>
                  </a:cubicBezTo>
                  <a:cubicBezTo>
                    <a:pt x="3397" y="2758"/>
                    <a:pt x="3372" y="2754"/>
                    <a:pt x="3348" y="2752"/>
                  </a:cubicBezTo>
                  <a:close/>
                  <a:moveTo>
                    <a:pt x="20086" y="2787"/>
                  </a:moveTo>
                  <a:lnTo>
                    <a:pt x="20086" y="2787"/>
                  </a:lnTo>
                  <a:cubicBezTo>
                    <a:pt x="20024" y="2843"/>
                    <a:pt x="19956" y="2894"/>
                    <a:pt x="19889" y="2943"/>
                  </a:cubicBezTo>
                  <a:lnTo>
                    <a:pt x="19889" y="2949"/>
                  </a:lnTo>
                  <a:cubicBezTo>
                    <a:pt x="19956" y="2894"/>
                    <a:pt x="20024" y="2843"/>
                    <a:pt x="20086" y="2787"/>
                  </a:cubicBezTo>
                  <a:close/>
                  <a:moveTo>
                    <a:pt x="14479" y="3006"/>
                  </a:moveTo>
                  <a:cubicBezTo>
                    <a:pt x="14519" y="3046"/>
                    <a:pt x="14536" y="3098"/>
                    <a:pt x="14536" y="3148"/>
                  </a:cubicBezTo>
                  <a:cubicBezTo>
                    <a:pt x="14536" y="3177"/>
                    <a:pt x="14531" y="3205"/>
                    <a:pt x="14519" y="3228"/>
                  </a:cubicBezTo>
                  <a:cubicBezTo>
                    <a:pt x="14531" y="3205"/>
                    <a:pt x="14542" y="3177"/>
                    <a:pt x="14542" y="3148"/>
                  </a:cubicBezTo>
                  <a:cubicBezTo>
                    <a:pt x="14542" y="3098"/>
                    <a:pt x="14519" y="3046"/>
                    <a:pt x="14479" y="3006"/>
                  </a:cubicBezTo>
                  <a:close/>
                  <a:moveTo>
                    <a:pt x="14438" y="3349"/>
                  </a:moveTo>
                  <a:cubicBezTo>
                    <a:pt x="14410" y="3382"/>
                    <a:pt x="14387" y="3410"/>
                    <a:pt x="14361" y="3438"/>
                  </a:cubicBezTo>
                  <a:lnTo>
                    <a:pt x="14361" y="3444"/>
                  </a:lnTo>
                  <a:cubicBezTo>
                    <a:pt x="14387" y="3410"/>
                    <a:pt x="14410" y="3382"/>
                    <a:pt x="14438" y="3349"/>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1"/>
            <p:cNvSpPr/>
            <p:nvPr/>
          </p:nvSpPr>
          <p:spPr>
            <a:xfrm>
              <a:off x="1268837" y="948912"/>
              <a:ext cx="1319659" cy="285109"/>
            </a:xfrm>
            <a:custGeom>
              <a:avLst/>
              <a:gdLst/>
              <a:ahLst/>
              <a:cxnLst/>
              <a:rect l="l" t="t" r="r" b="b"/>
              <a:pathLst>
                <a:path w="26309" h="5684" extrusionOk="0">
                  <a:moveTo>
                    <a:pt x="26303" y="0"/>
                  </a:moveTo>
                  <a:cubicBezTo>
                    <a:pt x="26253" y="58"/>
                    <a:pt x="26195" y="115"/>
                    <a:pt x="26138" y="171"/>
                  </a:cubicBezTo>
                  <a:lnTo>
                    <a:pt x="26150" y="171"/>
                  </a:lnTo>
                  <a:cubicBezTo>
                    <a:pt x="26178" y="171"/>
                    <a:pt x="26206" y="165"/>
                    <a:pt x="26229" y="154"/>
                  </a:cubicBezTo>
                  <a:cubicBezTo>
                    <a:pt x="26263" y="131"/>
                    <a:pt x="26292" y="92"/>
                    <a:pt x="26303" y="52"/>
                  </a:cubicBezTo>
                  <a:cubicBezTo>
                    <a:pt x="26308" y="34"/>
                    <a:pt x="26308" y="18"/>
                    <a:pt x="26303" y="0"/>
                  </a:cubicBezTo>
                  <a:close/>
                  <a:moveTo>
                    <a:pt x="909" y="2360"/>
                  </a:moveTo>
                  <a:lnTo>
                    <a:pt x="911" y="2361"/>
                  </a:lnTo>
                  <a:lnTo>
                    <a:pt x="911" y="2361"/>
                  </a:lnTo>
                  <a:cubicBezTo>
                    <a:pt x="910" y="2361"/>
                    <a:pt x="910" y="2360"/>
                    <a:pt x="909" y="2360"/>
                  </a:cubicBezTo>
                  <a:close/>
                  <a:moveTo>
                    <a:pt x="911" y="2361"/>
                  </a:moveTo>
                  <a:cubicBezTo>
                    <a:pt x="914" y="2366"/>
                    <a:pt x="918" y="2371"/>
                    <a:pt x="921" y="2376"/>
                  </a:cubicBezTo>
                  <a:lnTo>
                    <a:pt x="921" y="2370"/>
                  </a:lnTo>
                  <a:lnTo>
                    <a:pt x="911" y="2361"/>
                  </a:lnTo>
                  <a:close/>
                  <a:moveTo>
                    <a:pt x="21336" y="296"/>
                  </a:moveTo>
                  <a:cubicBezTo>
                    <a:pt x="21309" y="296"/>
                    <a:pt x="21280" y="307"/>
                    <a:pt x="21268" y="330"/>
                  </a:cubicBezTo>
                  <a:cubicBezTo>
                    <a:pt x="21013" y="887"/>
                    <a:pt x="20701" y="1393"/>
                    <a:pt x="20347" y="1825"/>
                  </a:cubicBezTo>
                  <a:cubicBezTo>
                    <a:pt x="20047" y="2195"/>
                    <a:pt x="19717" y="2507"/>
                    <a:pt x="19359" y="2769"/>
                  </a:cubicBezTo>
                  <a:cubicBezTo>
                    <a:pt x="19046" y="2990"/>
                    <a:pt x="18711" y="3171"/>
                    <a:pt x="18365" y="3302"/>
                  </a:cubicBezTo>
                  <a:lnTo>
                    <a:pt x="18359" y="3302"/>
                  </a:lnTo>
                  <a:cubicBezTo>
                    <a:pt x="18354" y="3302"/>
                    <a:pt x="18348" y="3307"/>
                    <a:pt x="18343" y="3307"/>
                  </a:cubicBezTo>
                  <a:lnTo>
                    <a:pt x="18359" y="3307"/>
                  </a:lnTo>
                  <a:cubicBezTo>
                    <a:pt x="18063" y="3410"/>
                    <a:pt x="17790" y="3472"/>
                    <a:pt x="17512" y="3501"/>
                  </a:cubicBezTo>
                  <a:lnTo>
                    <a:pt x="17496" y="3501"/>
                  </a:lnTo>
                  <a:cubicBezTo>
                    <a:pt x="17428" y="3506"/>
                    <a:pt x="17347" y="3506"/>
                    <a:pt x="17274" y="3506"/>
                  </a:cubicBezTo>
                  <a:cubicBezTo>
                    <a:pt x="17115" y="3506"/>
                    <a:pt x="16956" y="3496"/>
                    <a:pt x="16796" y="3467"/>
                  </a:cubicBezTo>
                  <a:lnTo>
                    <a:pt x="16780" y="3467"/>
                  </a:lnTo>
                  <a:cubicBezTo>
                    <a:pt x="16552" y="3422"/>
                    <a:pt x="16308" y="3348"/>
                    <a:pt x="16069" y="3246"/>
                  </a:cubicBezTo>
                  <a:cubicBezTo>
                    <a:pt x="15718" y="3081"/>
                    <a:pt x="15359" y="2853"/>
                    <a:pt x="14978" y="2541"/>
                  </a:cubicBezTo>
                  <a:cubicBezTo>
                    <a:pt x="14865" y="2450"/>
                    <a:pt x="14745" y="2347"/>
                    <a:pt x="14627" y="2240"/>
                  </a:cubicBezTo>
                  <a:cubicBezTo>
                    <a:pt x="14609" y="2223"/>
                    <a:pt x="14592" y="2216"/>
                    <a:pt x="14575" y="2211"/>
                  </a:cubicBezTo>
                  <a:cubicBezTo>
                    <a:pt x="14552" y="2211"/>
                    <a:pt x="14530" y="2223"/>
                    <a:pt x="14517" y="2234"/>
                  </a:cubicBezTo>
                  <a:cubicBezTo>
                    <a:pt x="14296" y="2501"/>
                    <a:pt x="14040" y="2740"/>
                    <a:pt x="13751" y="2956"/>
                  </a:cubicBezTo>
                  <a:cubicBezTo>
                    <a:pt x="13444" y="3171"/>
                    <a:pt x="13103" y="3354"/>
                    <a:pt x="12734" y="3490"/>
                  </a:cubicBezTo>
                  <a:cubicBezTo>
                    <a:pt x="12335" y="3637"/>
                    <a:pt x="11910" y="3729"/>
                    <a:pt x="11478" y="3774"/>
                  </a:cubicBezTo>
                  <a:cubicBezTo>
                    <a:pt x="11341" y="3785"/>
                    <a:pt x="11194" y="3791"/>
                    <a:pt x="11047" y="3791"/>
                  </a:cubicBezTo>
                  <a:cubicBezTo>
                    <a:pt x="10762" y="3791"/>
                    <a:pt x="10473" y="3763"/>
                    <a:pt x="10194" y="3716"/>
                  </a:cubicBezTo>
                  <a:cubicBezTo>
                    <a:pt x="9812" y="3648"/>
                    <a:pt x="9450" y="3535"/>
                    <a:pt x="9109" y="3388"/>
                  </a:cubicBezTo>
                  <a:lnTo>
                    <a:pt x="9091" y="3382"/>
                  </a:lnTo>
                  <a:cubicBezTo>
                    <a:pt x="8779" y="3234"/>
                    <a:pt x="8483" y="3052"/>
                    <a:pt x="8222" y="2837"/>
                  </a:cubicBezTo>
                  <a:cubicBezTo>
                    <a:pt x="7966" y="2625"/>
                    <a:pt x="7745" y="2394"/>
                    <a:pt x="7562" y="2143"/>
                  </a:cubicBezTo>
                  <a:cubicBezTo>
                    <a:pt x="7444" y="1972"/>
                    <a:pt x="7341" y="1796"/>
                    <a:pt x="7250" y="1626"/>
                  </a:cubicBezTo>
                  <a:cubicBezTo>
                    <a:pt x="7234" y="1592"/>
                    <a:pt x="7200" y="1569"/>
                    <a:pt x="7153" y="1569"/>
                  </a:cubicBezTo>
                  <a:cubicBezTo>
                    <a:pt x="7142" y="1569"/>
                    <a:pt x="7131" y="1569"/>
                    <a:pt x="7126" y="1575"/>
                  </a:cubicBezTo>
                  <a:cubicBezTo>
                    <a:pt x="7085" y="1575"/>
                    <a:pt x="7069" y="1586"/>
                    <a:pt x="7045" y="1609"/>
                  </a:cubicBezTo>
                  <a:lnTo>
                    <a:pt x="7029" y="1620"/>
                  </a:lnTo>
                  <a:cubicBezTo>
                    <a:pt x="6807" y="1830"/>
                    <a:pt x="6552" y="2006"/>
                    <a:pt x="6279" y="2148"/>
                  </a:cubicBezTo>
                  <a:cubicBezTo>
                    <a:pt x="5978" y="2302"/>
                    <a:pt x="5648" y="2421"/>
                    <a:pt x="5296" y="2501"/>
                  </a:cubicBezTo>
                  <a:cubicBezTo>
                    <a:pt x="4966" y="2570"/>
                    <a:pt x="4619" y="2609"/>
                    <a:pt x="4267" y="2609"/>
                  </a:cubicBezTo>
                  <a:cubicBezTo>
                    <a:pt x="4187" y="2609"/>
                    <a:pt x="4113" y="2604"/>
                    <a:pt x="4034" y="2604"/>
                  </a:cubicBezTo>
                  <a:cubicBezTo>
                    <a:pt x="3562" y="2575"/>
                    <a:pt x="3091" y="2489"/>
                    <a:pt x="2631" y="2347"/>
                  </a:cubicBezTo>
                  <a:cubicBezTo>
                    <a:pt x="2188" y="2205"/>
                    <a:pt x="1766" y="2019"/>
                    <a:pt x="1386" y="1780"/>
                  </a:cubicBezTo>
                  <a:cubicBezTo>
                    <a:pt x="1034" y="1558"/>
                    <a:pt x="722" y="1303"/>
                    <a:pt x="454" y="1012"/>
                  </a:cubicBezTo>
                  <a:cubicBezTo>
                    <a:pt x="392" y="944"/>
                    <a:pt x="329" y="870"/>
                    <a:pt x="261" y="779"/>
                  </a:cubicBezTo>
                  <a:lnTo>
                    <a:pt x="239" y="757"/>
                  </a:lnTo>
                  <a:cubicBezTo>
                    <a:pt x="198" y="705"/>
                    <a:pt x="164" y="660"/>
                    <a:pt x="124" y="608"/>
                  </a:cubicBezTo>
                  <a:lnTo>
                    <a:pt x="119" y="598"/>
                  </a:lnTo>
                  <a:cubicBezTo>
                    <a:pt x="74" y="540"/>
                    <a:pt x="34" y="484"/>
                    <a:pt x="0" y="422"/>
                  </a:cubicBezTo>
                  <a:lnTo>
                    <a:pt x="0" y="422"/>
                  </a:lnTo>
                  <a:cubicBezTo>
                    <a:pt x="68" y="711"/>
                    <a:pt x="158" y="989"/>
                    <a:pt x="273" y="1269"/>
                  </a:cubicBezTo>
                  <a:lnTo>
                    <a:pt x="266" y="1245"/>
                  </a:lnTo>
                  <a:lnTo>
                    <a:pt x="266" y="1245"/>
                  </a:lnTo>
                  <a:cubicBezTo>
                    <a:pt x="307" y="1330"/>
                    <a:pt x="341" y="1416"/>
                    <a:pt x="381" y="1495"/>
                  </a:cubicBezTo>
                  <a:lnTo>
                    <a:pt x="381" y="1500"/>
                  </a:lnTo>
                  <a:cubicBezTo>
                    <a:pt x="454" y="1654"/>
                    <a:pt x="539" y="1802"/>
                    <a:pt x="625" y="1944"/>
                  </a:cubicBezTo>
                  <a:lnTo>
                    <a:pt x="625" y="1950"/>
                  </a:lnTo>
                  <a:lnTo>
                    <a:pt x="630" y="1950"/>
                  </a:lnTo>
                  <a:cubicBezTo>
                    <a:pt x="630" y="1956"/>
                    <a:pt x="630" y="1956"/>
                    <a:pt x="636" y="1956"/>
                  </a:cubicBezTo>
                  <a:lnTo>
                    <a:pt x="636" y="1961"/>
                  </a:lnTo>
                  <a:cubicBezTo>
                    <a:pt x="699" y="2064"/>
                    <a:pt x="767" y="2171"/>
                    <a:pt x="840" y="2268"/>
                  </a:cubicBezTo>
                  <a:lnTo>
                    <a:pt x="846" y="2274"/>
                  </a:lnTo>
                  <a:cubicBezTo>
                    <a:pt x="865" y="2302"/>
                    <a:pt x="889" y="2331"/>
                    <a:pt x="909" y="2360"/>
                  </a:cubicBezTo>
                  <a:lnTo>
                    <a:pt x="914" y="2360"/>
                  </a:lnTo>
                  <a:lnTo>
                    <a:pt x="903" y="2342"/>
                  </a:lnTo>
                  <a:lnTo>
                    <a:pt x="903" y="2342"/>
                  </a:lnTo>
                  <a:cubicBezTo>
                    <a:pt x="1142" y="2660"/>
                    <a:pt x="1420" y="2945"/>
                    <a:pt x="1732" y="3189"/>
                  </a:cubicBezTo>
                  <a:cubicBezTo>
                    <a:pt x="1829" y="3262"/>
                    <a:pt x="1926" y="3331"/>
                    <a:pt x="2023" y="3393"/>
                  </a:cubicBezTo>
                  <a:cubicBezTo>
                    <a:pt x="2250" y="3546"/>
                    <a:pt x="2489" y="3671"/>
                    <a:pt x="2733" y="3779"/>
                  </a:cubicBezTo>
                  <a:cubicBezTo>
                    <a:pt x="2926" y="3853"/>
                    <a:pt x="3137" y="3916"/>
                    <a:pt x="3363" y="3962"/>
                  </a:cubicBezTo>
                  <a:cubicBezTo>
                    <a:pt x="3444" y="3973"/>
                    <a:pt x="3523" y="3989"/>
                    <a:pt x="3602" y="4002"/>
                  </a:cubicBezTo>
                  <a:lnTo>
                    <a:pt x="3591" y="3996"/>
                  </a:lnTo>
                  <a:lnTo>
                    <a:pt x="3568" y="3989"/>
                  </a:lnTo>
                  <a:lnTo>
                    <a:pt x="3568" y="3989"/>
                  </a:lnTo>
                  <a:cubicBezTo>
                    <a:pt x="3602" y="3996"/>
                    <a:pt x="3641" y="4002"/>
                    <a:pt x="3688" y="4007"/>
                  </a:cubicBezTo>
                  <a:lnTo>
                    <a:pt x="3699" y="4007"/>
                  </a:lnTo>
                  <a:cubicBezTo>
                    <a:pt x="3756" y="4012"/>
                    <a:pt x="3812" y="4018"/>
                    <a:pt x="3875" y="4023"/>
                  </a:cubicBezTo>
                  <a:cubicBezTo>
                    <a:pt x="3966" y="4030"/>
                    <a:pt x="4057" y="4030"/>
                    <a:pt x="4153" y="4030"/>
                  </a:cubicBezTo>
                  <a:cubicBezTo>
                    <a:pt x="4341" y="4030"/>
                    <a:pt x="4535" y="4018"/>
                    <a:pt x="4727" y="3996"/>
                  </a:cubicBezTo>
                  <a:cubicBezTo>
                    <a:pt x="4863" y="3978"/>
                    <a:pt x="4994" y="3950"/>
                    <a:pt x="5125" y="3916"/>
                  </a:cubicBezTo>
                  <a:cubicBezTo>
                    <a:pt x="5296" y="3876"/>
                    <a:pt x="5461" y="3826"/>
                    <a:pt x="5608" y="3763"/>
                  </a:cubicBezTo>
                  <a:cubicBezTo>
                    <a:pt x="5637" y="3745"/>
                    <a:pt x="5665" y="3734"/>
                    <a:pt x="5694" y="3723"/>
                  </a:cubicBezTo>
                  <a:cubicBezTo>
                    <a:pt x="5807" y="3666"/>
                    <a:pt x="5909" y="3609"/>
                    <a:pt x="6006" y="3546"/>
                  </a:cubicBezTo>
                  <a:cubicBezTo>
                    <a:pt x="6028" y="3530"/>
                    <a:pt x="6051" y="3519"/>
                    <a:pt x="6074" y="3501"/>
                  </a:cubicBezTo>
                  <a:cubicBezTo>
                    <a:pt x="6062" y="3478"/>
                    <a:pt x="6057" y="3456"/>
                    <a:pt x="6051" y="3433"/>
                  </a:cubicBezTo>
                  <a:cubicBezTo>
                    <a:pt x="6017" y="3336"/>
                    <a:pt x="5989" y="3246"/>
                    <a:pt x="5967" y="3149"/>
                  </a:cubicBezTo>
                  <a:cubicBezTo>
                    <a:pt x="5960" y="3144"/>
                    <a:pt x="5960" y="3144"/>
                    <a:pt x="5960" y="3137"/>
                  </a:cubicBezTo>
                  <a:cubicBezTo>
                    <a:pt x="5938" y="3052"/>
                    <a:pt x="5989" y="2961"/>
                    <a:pt x="6074" y="2939"/>
                  </a:cubicBezTo>
                  <a:cubicBezTo>
                    <a:pt x="6080" y="2932"/>
                    <a:pt x="6080" y="2932"/>
                    <a:pt x="6085" y="2932"/>
                  </a:cubicBezTo>
                  <a:lnTo>
                    <a:pt x="6119" y="2932"/>
                  </a:lnTo>
                  <a:cubicBezTo>
                    <a:pt x="6159" y="2932"/>
                    <a:pt x="6193" y="2945"/>
                    <a:pt x="6222" y="2966"/>
                  </a:cubicBezTo>
                  <a:cubicBezTo>
                    <a:pt x="6250" y="2990"/>
                    <a:pt x="6274" y="3018"/>
                    <a:pt x="6279" y="3052"/>
                  </a:cubicBezTo>
                  <a:cubicBezTo>
                    <a:pt x="6313" y="3178"/>
                    <a:pt x="6353" y="3302"/>
                    <a:pt x="6403" y="3422"/>
                  </a:cubicBezTo>
                  <a:cubicBezTo>
                    <a:pt x="6421" y="3472"/>
                    <a:pt x="6449" y="3524"/>
                    <a:pt x="6471" y="3575"/>
                  </a:cubicBezTo>
                  <a:cubicBezTo>
                    <a:pt x="6557" y="3745"/>
                    <a:pt x="6659" y="3910"/>
                    <a:pt x="6778" y="4070"/>
                  </a:cubicBezTo>
                  <a:cubicBezTo>
                    <a:pt x="6801" y="4104"/>
                    <a:pt x="6830" y="4132"/>
                    <a:pt x="6853" y="4160"/>
                  </a:cubicBezTo>
                  <a:cubicBezTo>
                    <a:pt x="6938" y="4257"/>
                    <a:pt x="7029" y="4353"/>
                    <a:pt x="7126" y="4445"/>
                  </a:cubicBezTo>
                  <a:cubicBezTo>
                    <a:pt x="7205" y="4524"/>
                    <a:pt x="7296" y="4597"/>
                    <a:pt x="7386" y="4671"/>
                  </a:cubicBezTo>
                  <a:cubicBezTo>
                    <a:pt x="7392" y="4678"/>
                    <a:pt x="7399" y="4683"/>
                    <a:pt x="7410" y="4689"/>
                  </a:cubicBezTo>
                  <a:cubicBezTo>
                    <a:pt x="7688" y="4899"/>
                    <a:pt x="8006" y="5080"/>
                    <a:pt x="8353" y="5229"/>
                  </a:cubicBezTo>
                  <a:cubicBezTo>
                    <a:pt x="8524" y="5297"/>
                    <a:pt x="8694" y="5360"/>
                    <a:pt x="8876" y="5416"/>
                  </a:cubicBezTo>
                  <a:cubicBezTo>
                    <a:pt x="9177" y="5507"/>
                    <a:pt x="9500" y="5575"/>
                    <a:pt x="9836" y="5626"/>
                  </a:cubicBezTo>
                  <a:cubicBezTo>
                    <a:pt x="10137" y="5667"/>
                    <a:pt x="10449" y="5683"/>
                    <a:pt x="10751" y="5683"/>
                  </a:cubicBezTo>
                  <a:cubicBezTo>
                    <a:pt x="11040" y="5683"/>
                    <a:pt x="11336" y="5667"/>
                    <a:pt x="11619" y="5633"/>
                  </a:cubicBezTo>
                  <a:cubicBezTo>
                    <a:pt x="11626" y="5633"/>
                    <a:pt x="11637" y="5633"/>
                    <a:pt x="11643" y="5626"/>
                  </a:cubicBezTo>
                  <a:cubicBezTo>
                    <a:pt x="11892" y="5592"/>
                    <a:pt x="12131" y="5547"/>
                    <a:pt x="12359" y="5484"/>
                  </a:cubicBezTo>
                  <a:cubicBezTo>
                    <a:pt x="12608" y="5421"/>
                    <a:pt x="12841" y="5348"/>
                    <a:pt x="13064" y="5258"/>
                  </a:cubicBezTo>
                  <a:cubicBezTo>
                    <a:pt x="13126" y="5229"/>
                    <a:pt x="13188" y="5200"/>
                    <a:pt x="13245" y="5172"/>
                  </a:cubicBezTo>
                  <a:cubicBezTo>
                    <a:pt x="13507" y="5046"/>
                    <a:pt x="13746" y="4904"/>
                    <a:pt x="13961" y="4739"/>
                  </a:cubicBezTo>
                  <a:cubicBezTo>
                    <a:pt x="14058" y="4666"/>
                    <a:pt x="14142" y="4592"/>
                    <a:pt x="14217" y="4518"/>
                  </a:cubicBezTo>
                  <a:cubicBezTo>
                    <a:pt x="14307" y="4432"/>
                    <a:pt x="14393" y="4348"/>
                    <a:pt x="14467" y="4251"/>
                  </a:cubicBezTo>
                  <a:cubicBezTo>
                    <a:pt x="14501" y="4212"/>
                    <a:pt x="14564" y="4194"/>
                    <a:pt x="14609" y="4194"/>
                  </a:cubicBezTo>
                  <a:cubicBezTo>
                    <a:pt x="14661" y="4194"/>
                    <a:pt x="14711" y="4217"/>
                    <a:pt x="14745" y="4251"/>
                  </a:cubicBezTo>
                  <a:cubicBezTo>
                    <a:pt x="14785" y="4291"/>
                    <a:pt x="14808" y="4342"/>
                    <a:pt x="14808" y="4393"/>
                  </a:cubicBezTo>
                  <a:cubicBezTo>
                    <a:pt x="14808" y="4422"/>
                    <a:pt x="14797" y="4450"/>
                    <a:pt x="14785" y="4473"/>
                  </a:cubicBezTo>
                  <a:cubicBezTo>
                    <a:pt x="14779" y="4484"/>
                    <a:pt x="14774" y="4495"/>
                    <a:pt x="14768" y="4507"/>
                  </a:cubicBezTo>
                  <a:lnTo>
                    <a:pt x="14763" y="4513"/>
                  </a:lnTo>
                  <a:cubicBezTo>
                    <a:pt x="14763" y="4518"/>
                    <a:pt x="14756" y="4518"/>
                    <a:pt x="14756" y="4524"/>
                  </a:cubicBezTo>
                  <a:cubicBezTo>
                    <a:pt x="14740" y="4547"/>
                    <a:pt x="14722" y="4569"/>
                    <a:pt x="14706" y="4592"/>
                  </a:cubicBezTo>
                  <a:cubicBezTo>
                    <a:pt x="14677" y="4626"/>
                    <a:pt x="14654" y="4655"/>
                    <a:pt x="14627" y="4689"/>
                  </a:cubicBezTo>
                  <a:cubicBezTo>
                    <a:pt x="14632" y="4689"/>
                    <a:pt x="14637" y="4694"/>
                    <a:pt x="14643" y="4700"/>
                  </a:cubicBezTo>
                  <a:cubicBezTo>
                    <a:pt x="14688" y="4746"/>
                    <a:pt x="14740" y="4791"/>
                    <a:pt x="14790" y="4831"/>
                  </a:cubicBezTo>
                  <a:cubicBezTo>
                    <a:pt x="14797" y="4836"/>
                    <a:pt x="14802" y="4842"/>
                    <a:pt x="14813" y="4848"/>
                  </a:cubicBezTo>
                  <a:cubicBezTo>
                    <a:pt x="14984" y="4978"/>
                    <a:pt x="15177" y="5087"/>
                    <a:pt x="15388" y="5177"/>
                  </a:cubicBezTo>
                  <a:cubicBezTo>
                    <a:pt x="15553" y="5245"/>
                    <a:pt x="15728" y="5297"/>
                    <a:pt x="15915" y="5342"/>
                  </a:cubicBezTo>
                  <a:cubicBezTo>
                    <a:pt x="16024" y="5365"/>
                    <a:pt x="16132" y="5387"/>
                    <a:pt x="16240" y="5399"/>
                  </a:cubicBezTo>
                  <a:cubicBezTo>
                    <a:pt x="16410" y="5421"/>
                    <a:pt x="16586" y="5433"/>
                    <a:pt x="16768" y="5433"/>
                  </a:cubicBezTo>
                  <a:cubicBezTo>
                    <a:pt x="16956" y="5433"/>
                    <a:pt x="17143" y="5421"/>
                    <a:pt x="17336" y="5399"/>
                  </a:cubicBezTo>
                  <a:cubicBezTo>
                    <a:pt x="17564" y="5365"/>
                    <a:pt x="17797" y="5319"/>
                    <a:pt x="18024" y="5258"/>
                  </a:cubicBezTo>
                  <a:cubicBezTo>
                    <a:pt x="18275" y="5189"/>
                    <a:pt x="18530" y="5098"/>
                    <a:pt x="18779" y="4996"/>
                  </a:cubicBezTo>
                  <a:cubicBezTo>
                    <a:pt x="18950" y="4922"/>
                    <a:pt x="19120" y="4842"/>
                    <a:pt x="19280" y="4757"/>
                  </a:cubicBezTo>
                  <a:cubicBezTo>
                    <a:pt x="19586" y="4592"/>
                    <a:pt x="19877" y="4411"/>
                    <a:pt x="20150" y="4201"/>
                  </a:cubicBezTo>
                  <a:lnTo>
                    <a:pt x="20155" y="4194"/>
                  </a:lnTo>
                  <a:lnTo>
                    <a:pt x="20155" y="4188"/>
                  </a:lnTo>
                  <a:cubicBezTo>
                    <a:pt x="20223" y="4138"/>
                    <a:pt x="20292" y="4086"/>
                    <a:pt x="20354" y="4030"/>
                  </a:cubicBezTo>
                  <a:cubicBezTo>
                    <a:pt x="20360" y="4023"/>
                    <a:pt x="20360" y="4023"/>
                    <a:pt x="20365" y="4023"/>
                  </a:cubicBezTo>
                  <a:cubicBezTo>
                    <a:pt x="20394" y="3996"/>
                    <a:pt x="20422" y="3967"/>
                    <a:pt x="20457" y="3944"/>
                  </a:cubicBezTo>
                  <a:cubicBezTo>
                    <a:pt x="20643" y="3774"/>
                    <a:pt x="20814" y="3592"/>
                    <a:pt x="20973" y="3404"/>
                  </a:cubicBezTo>
                  <a:cubicBezTo>
                    <a:pt x="20945" y="3365"/>
                    <a:pt x="20922" y="3325"/>
                    <a:pt x="20900" y="3280"/>
                  </a:cubicBezTo>
                  <a:cubicBezTo>
                    <a:pt x="20882" y="3251"/>
                    <a:pt x="20871" y="3228"/>
                    <a:pt x="20877" y="3200"/>
                  </a:cubicBezTo>
                  <a:cubicBezTo>
                    <a:pt x="20882" y="3166"/>
                    <a:pt x="20900" y="3144"/>
                    <a:pt x="20922" y="3126"/>
                  </a:cubicBezTo>
                  <a:cubicBezTo>
                    <a:pt x="20927" y="3121"/>
                    <a:pt x="20934" y="3115"/>
                    <a:pt x="20939" y="3115"/>
                  </a:cubicBezTo>
                  <a:cubicBezTo>
                    <a:pt x="20893" y="3047"/>
                    <a:pt x="20848" y="2973"/>
                    <a:pt x="20808" y="2898"/>
                  </a:cubicBezTo>
                  <a:cubicBezTo>
                    <a:pt x="20798" y="2876"/>
                    <a:pt x="20785" y="2859"/>
                    <a:pt x="20791" y="2830"/>
                  </a:cubicBezTo>
                  <a:cubicBezTo>
                    <a:pt x="20798" y="2808"/>
                    <a:pt x="20808" y="2785"/>
                    <a:pt x="20832" y="2769"/>
                  </a:cubicBezTo>
                  <a:cubicBezTo>
                    <a:pt x="20843" y="2756"/>
                    <a:pt x="20866" y="2751"/>
                    <a:pt x="20882" y="2751"/>
                  </a:cubicBezTo>
                  <a:cubicBezTo>
                    <a:pt x="20911" y="2751"/>
                    <a:pt x="20939" y="2762"/>
                    <a:pt x="20950" y="2780"/>
                  </a:cubicBezTo>
                  <a:cubicBezTo>
                    <a:pt x="20916" y="2660"/>
                    <a:pt x="20893" y="2535"/>
                    <a:pt x="20877" y="2410"/>
                  </a:cubicBezTo>
                  <a:cubicBezTo>
                    <a:pt x="20843" y="2171"/>
                    <a:pt x="20843" y="1927"/>
                    <a:pt x="20871" y="1689"/>
                  </a:cubicBezTo>
                  <a:cubicBezTo>
                    <a:pt x="20905" y="1466"/>
                    <a:pt x="20961" y="1256"/>
                    <a:pt x="21047" y="1052"/>
                  </a:cubicBezTo>
                  <a:cubicBezTo>
                    <a:pt x="21132" y="865"/>
                    <a:pt x="21234" y="689"/>
                    <a:pt x="21359" y="518"/>
                  </a:cubicBezTo>
                  <a:cubicBezTo>
                    <a:pt x="21393" y="478"/>
                    <a:pt x="21428" y="438"/>
                    <a:pt x="21467" y="398"/>
                  </a:cubicBezTo>
                  <a:cubicBezTo>
                    <a:pt x="21438" y="370"/>
                    <a:pt x="21417" y="348"/>
                    <a:pt x="21388" y="319"/>
                  </a:cubicBezTo>
                  <a:cubicBezTo>
                    <a:pt x="21377" y="302"/>
                    <a:pt x="21354" y="296"/>
                    <a:pt x="21336" y="2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1"/>
            <p:cNvSpPr/>
            <p:nvPr/>
          </p:nvSpPr>
          <p:spPr>
            <a:xfrm>
              <a:off x="1243455" y="452422"/>
              <a:ext cx="1406587" cy="804717"/>
            </a:xfrm>
            <a:custGeom>
              <a:avLst/>
              <a:gdLst/>
              <a:ahLst/>
              <a:cxnLst/>
              <a:rect l="l" t="t" r="r" b="b"/>
              <a:pathLst>
                <a:path w="28042" h="16043" extrusionOk="0">
                  <a:moveTo>
                    <a:pt x="18076" y="929"/>
                  </a:moveTo>
                  <a:lnTo>
                    <a:pt x="18076" y="932"/>
                  </a:lnTo>
                  <a:lnTo>
                    <a:pt x="18081" y="932"/>
                  </a:lnTo>
                  <a:cubicBezTo>
                    <a:pt x="18079" y="931"/>
                    <a:pt x="18077" y="930"/>
                    <a:pt x="18076" y="929"/>
                  </a:cubicBezTo>
                  <a:close/>
                  <a:moveTo>
                    <a:pt x="15319" y="307"/>
                  </a:moveTo>
                  <a:cubicBezTo>
                    <a:pt x="15728" y="307"/>
                    <a:pt x="16132" y="341"/>
                    <a:pt x="16518" y="415"/>
                  </a:cubicBezTo>
                  <a:lnTo>
                    <a:pt x="16541" y="415"/>
                  </a:lnTo>
                  <a:cubicBezTo>
                    <a:pt x="16961" y="501"/>
                    <a:pt x="17370" y="625"/>
                    <a:pt x="17763" y="790"/>
                  </a:cubicBezTo>
                  <a:cubicBezTo>
                    <a:pt x="17869" y="835"/>
                    <a:pt x="17970" y="880"/>
                    <a:pt x="18076" y="929"/>
                  </a:cubicBezTo>
                  <a:lnTo>
                    <a:pt x="18076" y="929"/>
                  </a:lnTo>
                  <a:lnTo>
                    <a:pt x="18076" y="926"/>
                  </a:lnTo>
                  <a:cubicBezTo>
                    <a:pt x="18768" y="1267"/>
                    <a:pt x="19382" y="1660"/>
                    <a:pt x="19899" y="2098"/>
                  </a:cubicBezTo>
                  <a:cubicBezTo>
                    <a:pt x="20281" y="2426"/>
                    <a:pt x="20604" y="2779"/>
                    <a:pt x="20866" y="3148"/>
                  </a:cubicBezTo>
                  <a:cubicBezTo>
                    <a:pt x="21081" y="3461"/>
                    <a:pt x="21252" y="3795"/>
                    <a:pt x="21383" y="4149"/>
                  </a:cubicBezTo>
                  <a:lnTo>
                    <a:pt x="21433" y="4301"/>
                  </a:lnTo>
                  <a:lnTo>
                    <a:pt x="21445" y="4319"/>
                  </a:lnTo>
                  <a:cubicBezTo>
                    <a:pt x="21456" y="4370"/>
                    <a:pt x="21479" y="4432"/>
                    <a:pt x="21490" y="4495"/>
                  </a:cubicBezTo>
                  <a:cubicBezTo>
                    <a:pt x="21496" y="4529"/>
                    <a:pt x="21501" y="4563"/>
                    <a:pt x="21501" y="4597"/>
                  </a:cubicBezTo>
                  <a:lnTo>
                    <a:pt x="21508" y="4614"/>
                  </a:lnTo>
                  <a:cubicBezTo>
                    <a:pt x="21508" y="4655"/>
                    <a:pt x="21514" y="4694"/>
                    <a:pt x="21519" y="4734"/>
                  </a:cubicBezTo>
                  <a:cubicBezTo>
                    <a:pt x="21524" y="4762"/>
                    <a:pt x="21535" y="4796"/>
                    <a:pt x="21553" y="4841"/>
                  </a:cubicBezTo>
                  <a:cubicBezTo>
                    <a:pt x="21485" y="4899"/>
                    <a:pt x="21417" y="4961"/>
                    <a:pt x="21359" y="5023"/>
                  </a:cubicBezTo>
                  <a:cubicBezTo>
                    <a:pt x="21309" y="5075"/>
                    <a:pt x="21309" y="5159"/>
                    <a:pt x="21359" y="5211"/>
                  </a:cubicBezTo>
                  <a:cubicBezTo>
                    <a:pt x="21383" y="5234"/>
                    <a:pt x="21417" y="5245"/>
                    <a:pt x="21456" y="5245"/>
                  </a:cubicBezTo>
                  <a:cubicBezTo>
                    <a:pt x="21490" y="5245"/>
                    <a:pt x="21524" y="5234"/>
                    <a:pt x="21548" y="5211"/>
                  </a:cubicBezTo>
                  <a:cubicBezTo>
                    <a:pt x="21610" y="5143"/>
                    <a:pt x="21672" y="5080"/>
                    <a:pt x="21747" y="5030"/>
                  </a:cubicBezTo>
                  <a:cubicBezTo>
                    <a:pt x="21860" y="4938"/>
                    <a:pt x="21985" y="4865"/>
                    <a:pt x="22122" y="4802"/>
                  </a:cubicBezTo>
                  <a:cubicBezTo>
                    <a:pt x="22149" y="4784"/>
                    <a:pt x="22183" y="4768"/>
                    <a:pt x="22217" y="4757"/>
                  </a:cubicBezTo>
                  <a:lnTo>
                    <a:pt x="22212" y="4757"/>
                  </a:lnTo>
                  <a:lnTo>
                    <a:pt x="22229" y="4750"/>
                  </a:lnTo>
                  <a:lnTo>
                    <a:pt x="22240" y="4745"/>
                  </a:lnTo>
                  <a:cubicBezTo>
                    <a:pt x="22513" y="4631"/>
                    <a:pt x="22815" y="4552"/>
                    <a:pt x="23145" y="4511"/>
                  </a:cubicBezTo>
                  <a:cubicBezTo>
                    <a:pt x="23342" y="4484"/>
                    <a:pt x="23541" y="4472"/>
                    <a:pt x="23741" y="4472"/>
                  </a:cubicBezTo>
                  <a:cubicBezTo>
                    <a:pt x="23940" y="4472"/>
                    <a:pt x="24139" y="4484"/>
                    <a:pt x="24331" y="4511"/>
                  </a:cubicBezTo>
                  <a:cubicBezTo>
                    <a:pt x="24650" y="4558"/>
                    <a:pt x="24928" y="4626"/>
                    <a:pt x="25172" y="4728"/>
                  </a:cubicBezTo>
                  <a:cubicBezTo>
                    <a:pt x="25429" y="4836"/>
                    <a:pt x="25684" y="4989"/>
                    <a:pt x="25940" y="5188"/>
                  </a:cubicBezTo>
                  <a:cubicBezTo>
                    <a:pt x="26213" y="5398"/>
                    <a:pt x="26463" y="5649"/>
                    <a:pt x="26684" y="5927"/>
                  </a:cubicBezTo>
                  <a:cubicBezTo>
                    <a:pt x="26917" y="6234"/>
                    <a:pt x="27116" y="6575"/>
                    <a:pt x="27270" y="6944"/>
                  </a:cubicBezTo>
                  <a:cubicBezTo>
                    <a:pt x="27428" y="7336"/>
                    <a:pt x="27543" y="7750"/>
                    <a:pt x="27604" y="8166"/>
                  </a:cubicBezTo>
                  <a:lnTo>
                    <a:pt x="27604" y="8188"/>
                  </a:lnTo>
                  <a:cubicBezTo>
                    <a:pt x="27650" y="8535"/>
                    <a:pt x="27650" y="8882"/>
                    <a:pt x="27604" y="9229"/>
                  </a:cubicBezTo>
                  <a:lnTo>
                    <a:pt x="27604" y="9234"/>
                  </a:lnTo>
                  <a:lnTo>
                    <a:pt x="27604" y="9245"/>
                  </a:lnTo>
                  <a:lnTo>
                    <a:pt x="27599" y="9250"/>
                  </a:lnTo>
                  <a:lnTo>
                    <a:pt x="27604" y="9263"/>
                  </a:lnTo>
                  <a:cubicBezTo>
                    <a:pt x="27548" y="9643"/>
                    <a:pt x="27446" y="10018"/>
                    <a:pt x="27297" y="10382"/>
                  </a:cubicBezTo>
                  <a:cubicBezTo>
                    <a:pt x="27139" y="10745"/>
                    <a:pt x="26940" y="11092"/>
                    <a:pt x="26701" y="11405"/>
                  </a:cubicBezTo>
                  <a:cubicBezTo>
                    <a:pt x="26468" y="11705"/>
                    <a:pt x="26201" y="11973"/>
                    <a:pt x="25912" y="12200"/>
                  </a:cubicBezTo>
                  <a:cubicBezTo>
                    <a:pt x="25644" y="12399"/>
                    <a:pt x="25366" y="12564"/>
                    <a:pt x="25076" y="12689"/>
                  </a:cubicBezTo>
                  <a:cubicBezTo>
                    <a:pt x="24792" y="12809"/>
                    <a:pt x="24491" y="12893"/>
                    <a:pt x="24184" y="12939"/>
                  </a:cubicBezTo>
                  <a:cubicBezTo>
                    <a:pt x="24031" y="12956"/>
                    <a:pt x="23877" y="12967"/>
                    <a:pt x="23724" y="12967"/>
                  </a:cubicBezTo>
                  <a:cubicBezTo>
                    <a:pt x="23559" y="12967"/>
                    <a:pt x="23394" y="12956"/>
                    <a:pt x="23229" y="12933"/>
                  </a:cubicBezTo>
                  <a:cubicBezTo>
                    <a:pt x="22956" y="12893"/>
                    <a:pt x="22741" y="12843"/>
                    <a:pt x="22553" y="12762"/>
                  </a:cubicBezTo>
                  <a:cubicBezTo>
                    <a:pt x="22434" y="12712"/>
                    <a:pt x="22314" y="12649"/>
                    <a:pt x="22201" y="12570"/>
                  </a:cubicBezTo>
                  <a:cubicBezTo>
                    <a:pt x="22195" y="12564"/>
                    <a:pt x="22183" y="12558"/>
                    <a:pt x="22167" y="12547"/>
                  </a:cubicBezTo>
                  <a:lnTo>
                    <a:pt x="22156" y="12541"/>
                  </a:lnTo>
                  <a:lnTo>
                    <a:pt x="22109" y="12502"/>
                  </a:lnTo>
                  <a:lnTo>
                    <a:pt x="22070" y="12478"/>
                  </a:lnTo>
                  <a:cubicBezTo>
                    <a:pt x="22041" y="12450"/>
                    <a:pt x="22013" y="12428"/>
                    <a:pt x="21979" y="12405"/>
                  </a:cubicBezTo>
                  <a:cubicBezTo>
                    <a:pt x="21962" y="12394"/>
                    <a:pt x="21944" y="12387"/>
                    <a:pt x="21923" y="12387"/>
                  </a:cubicBezTo>
                  <a:cubicBezTo>
                    <a:pt x="21889" y="12387"/>
                    <a:pt x="21849" y="12399"/>
                    <a:pt x="21826" y="12421"/>
                  </a:cubicBezTo>
                  <a:cubicBezTo>
                    <a:pt x="21792" y="12462"/>
                    <a:pt x="21774" y="12530"/>
                    <a:pt x="21808" y="12575"/>
                  </a:cubicBezTo>
                  <a:cubicBezTo>
                    <a:pt x="21831" y="12615"/>
                    <a:pt x="21860" y="12649"/>
                    <a:pt x="21899" y="12689"/>
                  </a:cubicBezTo>
                  <a:lnTo>
                    <a:pt x="21899" y="12694"/>
                  </a:lnTo>
                  <a:lnTo>
                    <a:pt x="21871" y="12735"/>
                  </a:lnTo>
                  <a:lnTo>
                    <a:pt x="21849" y="12769"/>
                  </a:lnTo>
                  <a:lnTo>
                    <a:pt x="21774" y="12882"/>
                  </a:lnTo>
                  <a:lnTo>
                    <a:pt x="21747" y="12927"/>
                  </a:lnTo>
                  <a:cubicBezTo>
                    <a:pt x="21689" y="13019"/>
                    <a:pt x="21621" y="13121"/>
                    <a:pt x="21542" y="13229"/>
                  </a:cubicBezTo>
                  <a:cubicBezTo>
                    <a:pt x="21349" y="13473"/>
                    <a:pt x="21121" y="13706"/>
                    <a:pt x="20871" y="13921"/>
                  </a:cubicBezTo>
                  <a:cubicBezTo>
                    <a:pt x="20803" y="13979"/>
                    <a:pt x="20735" y="14036"/>
                    <a:pt x="20661" y="14092"/>
                  </a:cubicBezTo>
                  <a:lnTo>
                    <a:pt x="20656" y="14099"/>
                  </a:lnTo>
                  <a:cubicBezTo>
                    <a:pt x="20240" y="14416"/>
                    <a:pt x="19780" y="14684"/>
                    <a:pt x="19285" y="14894"/>
                  </a:cubicBezTo>
                  <a:cubicBezTo>
                    <a:pt x="18808" y="15093"/>
                    <a:pt x="18320" y="15229"/>
                    <a:pt x="17842" y="15297"/>
                  </a:cubicBezTo>
                  <a:cubicBezTo>
                    <a:pt x="17649" y="15319"/>
                    <a:pt x="17462" y="15331"/>
                    <a:pt x="17274" y="15331"/>
                  </a:cubicBezTo>
                  <a:cubicBezTo>
                    <a:pt x="17092" y="15331"/>
                    <a:pt x="16916" y="15319"/>
                    <a:pt x="16746" y="15297"/>
                  </a:cubicBezTo>
                  <a:cubicBezTo>
                    <a:pt x="16439" y="15258"/>
                    <a:pt x="16155" y="15177"/>
                    <a:pt x="15894" y="15075"/>
                  </a:cubicBezTo>
                  <a:cubicBezTo>
                    <a:pt x="15671" y="14978"/>
                    <a:pt x="15473" y="14865"/>
                    <a:pt x="15296" y="14729"/>
                  </a:cubicBezTo>
                  <a:cubicBezTo>
                    <a:pt x="15235" y="14684"/>
                    <a:pt x="15183" y="14632"/>
                    <a:pt x="15133" y="14581"/>
                  </a:cubicBezTo>
                  <a:cubicBezTo>
                    <a:pt x="15178" y="14530"/>
                    <a:pt x="15223" y="14474"/>
                    <a:pt x="15269" y="14411"/>
                  </a:cubicBezTo>
                  <a:cubicBezTo>
                    <a:pt x="15291" y="14382"/>
                    <a:pt x="15308" y="14343"/>
                    <a:pt x="15308" y="14291"/>
                  </a:cubicBezTo>
                  <a:cubicBezTo>
                    <a:pt x="15308" y="14240"/>
                    <a:pt x="15291" y="14189"/>
                    <a:pt x="15251" y="14149"/>
                  </a:cubicBezTo>
                  <a:cubicBezTo>
                    <a:pt x="15217" y="14115"/>
                    <a:pt x="15167" y="14092"/>
                    <a:pt x="15115" y="14092"/>
                  </a:cubicBezTo>
                  <a:cubicBezTo>
                    <a:pt x="15070" y="14092"/>
                    <a:pt x="15007" y="14110"/>
                    <a:pt x="14973" y="14149"/>
                  </a:cubicBezTo>
                  <a:cubicBezTo>
                    <a:pt x="14899" y="14246"/>
                    <a:pt x="14813" y="14330"/>
                    <a:pt x="14723" y="14416"/>
                  </a:cubicBezTo>
                  <a:cubicBezTo>
                    <a:pt x="14648" y="14490"/>
                    <a:pt x="14564" y="14564"/>
                    <a:pt x="14467" y="14637"/>
                  </a:cubicBezTo>
                  <a:cubicBezTo>
                    <a:pt x="14200" y="14836"/>
                    <a:pt x="13898" y="15012"/>
                    <a:pt x="13570" y="15156"/>
                  </a:cubicBezTo>
                  <a:cubicBezTo>
                    <a:pt x="13143" y="15326"/>
                    <a:pt x="12665" y="15450"/>
                    <a:pt x="12149" y="15524"/>
                  </a:cubicBezTo>
                  <a:cubicBezTo>
                    <a:pt x="12143" y="15531"/>
                    <a:pt x="12132" y="15531"/>
                    <a:pt x="12125" y="15531"/>
                  </a:cubicBezTo>
                  <a:cubicBezTo>
                    <a:pt x="11842" y="15565"/>
                    <a:pt x="11546" y="15581"/>
                    <a:pt x="11257" y="15581"/>
                  </a:cubicBezTo>
                  <a:cubicBezTo>
                    <a:pt x="10955" y="15581"/>
                    <a:pt x="10643" y="15565"/>
                    <a:pt x="10342" y="15524"/>
                  </a:cubicBezTo>
                  <a:cubicBezTo>
                    <a:pt x="9807" y="15445"/>
                    <a:pt x="9308" y="15314"/>
                    <a:pt x="8859" y="15127"/>
                  </a:cubicBezTo>
                  <a:cubicBezTo>
                    <a:pt x="8501" y="14973"/>
                    <a:pt x="8177" y="14786"/>
                    <a:pt x="7892" y="14569"/>
                  </a:cubicBezTo>
                  <a:cubicBezTo>
                    <a:pt x="7654" y="14382"/>
                    <a:pt x="7455" y="14178"/>
                    <a:pt x="7284" y="13968"/>
                  </a:cubicBezTo>
                  <a:cubicBezTo>
                    <a:pt x="7131" y="13763"/>
                    <a:pt x="7006" y="13546"/>
                    <a:pt x="6909" y="13320"/>
                  </a:cubicBezTo>
                  <a:cubicBezTo>
                    <a:pt x="6859" y="13200"/>
                    <a:pt x="6819" y="13076"/>
                    <a:pt x="6785" y="12950"/>
                  </a:cubicBezTo>
                  <a:cubicBezTo>
                    <a:pt x="6767" y="12882"/>
                    <a:pt x="6699" y="12830"/>
                    <a:pt x="6625" y="12830"/>
                  </a:cubicBezTo>
                  <a:cubicBezTo>
                    <a:pt x="6609" y="12830"/>
                    <a:pt x="6597" y="12830"/>
                    <a:pt x="6580" y="12837"/>
                  </a:cubicBezTo>
                  <a:cubicBezTo>
                    <a:pt x="6495" y="12859"/>
                    <a:pt x="6444" y="12950"/>
                    <a:pt x="6466" y="13035"/>
                  </a:cubicBezTo>
                  <a:cubicBezTo>
                    <a:pt x="6500" y="13160"/>
                    <a:pt x="6534" y="13280"/>
                    <a:pt x="6580" y="13399"/>
                  </a:cubicBezTo>
                  <a:cubicBezTo>
                    <a:pt x="6444" y="13496"/>
                    <a:pt x="6290" y="13580"/>
                    <a:pt x="6114" y="13661"/>
                  </a:cubicBezTo>
                  <a:cubicBezTo>
                    <a:pt x="5852" y="13769"/>
                    <a:pt x="5558" y="13848"/>
                    <a:pt x="5233" y="13894"/>
                  </a:cubicBezTo>
                  <a:cubicBezTo>
                    <a:pt x="5041" y="13916"/>
                    <a:pt x="4847" y="13928"/>
                    <a:pt x="4659" y="13928"/>
                  </a:cubicBezTo>
                  <a:cubicBezTo>
                    <a:pt x="4506" y="13928"/>
                    <a:pt x="4352" y="13921"/>
                    <a:pt x="4205" y="13905"/>
                  </a:cubicBezTo>
                  <a:cubicBezTo>
                    <a:pt x="4165" y="13900"/>
                    <a:pt x="4126" y="13894"/>
                    <a:pt x="4092" y="13894"/>
                  </a:cubicBezTo>
                  <a:lnTo>
                    <a:pt x="4108" y="13900"/>
                  </a:lnTo>
                  <a:cubicBezTo>
                    <a:pt x="3790" y="13853"/>
                    <a:pt x="3500" y="13780"/>
                    <a:pt x="3239" y="13677"/>
                  </a:cubicBezTo>
                  <a:cubicBezTo>
                    <a:pt x="2893" y="13524"/>
                    <a:pt x="2552" y="13331"/>
                    <a:pt x="2238" y="13087"/>
                  </a:cubicBezTo>
                  <a:cubicBezTo>
                    <a:pt x="1989" y="12893"/>
                    <a:pt x="1761" y="12672"/>
                    <a:pt x="1556" y="12428"/>
                  </a:cubicBezTo>
                  <a:cubicBezTo>
                    <a:pt x="1511" y="12371"/>
                    <a:pt x="1461" y="12313"/>
                    <a:pt x="1415" y="12258"/>
                  </a:cubicBezTo>
                  <a:lnTo>
                    <a:pt x="1415" y="12258"/>
                  </a:lnTo>
                  <a:lnTo>
                    <a:pt x="1427" y="12274"/>
                  </a:lnTo>
                  <a:cubicBezTo>
                    <a:pt x="1222" y="12007"/>
                    <a:pt x="1039" y="11712"/>
                    <a:pt x="887" y="11398"/>
                  </a:cubicBezTo>
                  <a:cubicBezTo>
                    <a:pt x="847" y="11319"/>
                    <a:pt x="813" y="11235"/>
                    <a:pt x="779" y="11154"/>
                  </a:cubicBezTo>
                  <a:lnTo>
                    <a:pt x="779" y="11167"/>
                  </a:lnTo>
                  <a:cubicBezTo>
                    <a:pt x="596" y="10734"/>
                    <a:pt x="472" y="10273"/>
                    <a:pt x="409" y="9808"/>
                  </a:cubicBezTo>
                  <a:cubicBezTo>
                    <a:pt x="347" y="9342"/>
                    <a:pt x="347" y="8865"/>
                    <a:pt x="404" y="8398"/>
                  </a:cubicBezTo>
                  <a:cubicBezTo>
                    <a:pt x="454" y="8052"/>
                    <a:pt x="551" y="7705"/>
                    <a:pt x="688" y="7370"/>
                  </a:cubicBezTo>
                  <a:lnTo>
                    <a:pt x="693" y="7359"/>
                  </a:lnTo>
                  <a:cubicBezTo>
                    <a:pt x="835" y="7023"/>
                    <a:pt x="1029" y="6700"/>
                    <a:pt x="1256" y="6399"/>
                  </a:cubicBezTo>
                  <a:cubicBezTo>
                    <a:pt x="1517" y="6069"/>
                    <a:pt x="1824" y="5762"/>
                    <a:pt x="2177" y="5495"/>
                  </a:cubicBezTo>
                  <a:cubicBezTo>
                    <a:pt x="2563" y="5200"/>
                    <a:pt x="2988" y="4949"/>
                    <a:pt x="3449" y="4750"/>
                  </a:cubicBezTo>
                  <a:cubicBezTo>
                    <a:pt x="3955" y="4540"/>
                    <a:pt x="4478" y="4393"/>
                    <a:pt x="5007" y="4325"/>
                  </a:cubicBezTo>
                  <a:cubicBezTo>
                    <a:pt x="5245" y="4291"/>
                    <a:pt x="5489" y="4280"/>
                    <a:pt x="5723" y="4280"/>
                  </a:cubicBezTo>
                  <a:cubicBezTo>
                    <a:pt x="5954" y="4280"/>
                    <a:pt x="6188" y="4291"/>
                    <a:pt x="6410" y="4319"/>
                  </a:cubicBezTo>
                  <a:cubicBezTo>
                    <a:pt x="6807" y="4375"/>
                    <a:pt x="7189" y="4484"/>
                    <a:pt x="7541" y="4626"/>
                  </a:cubicBezTo>
                  <a:cubicBezTo>
                    <a:pt x="7871" y="4768"/>
                    <a:pt x="8188" y="4955"/>
                    <a:pt x="8477" y="5177"/>
                  </a:cubicBezTo>
                  <a:cubicBezTo>
                    <a:pt x="8626" y="5296"/>
                    <a:pt x="8773" y="5427"/>
                    <a:pt x="8915" y="5557"/>
                  </a:cubicBezTo>
                  <a:lnTo>
                    <a:pt x="8927" y="5568"/>
                  </a:lnTo>
                  <a:cubicBezTo>
                    <a:pt x="8955" y="5592"/>
                    <a:pt x="8989" y="5602"/>
                    <a:pt x="9023" y="5602"/>
                  </a:cubicBezTo>
                  <a:cubicBezTo>
                    <a:pt x="9041" y="5602"/>
                    <a:pt x="9064" y="5597"/>
                    <a:pt x="9086" y="5586"/>
                  </a:cubicBezTo>
                  <a:cubicBezTo>
                    <a:pt x="9114" y="5568"/>
                    <a:pt x="9137" y="5534"/>
                    <a:pt x="9148" y="5495"/>
                  </a:cubicBezTo>
                  <a:cubicBezTo>
                    <a:pt x="9154" y="5466"/>
                    <a:pt x="9148" y="5432"/>
                    <a:pt x="9132" y="5410"/>
                  </a:cubicBezTo>
                  <a:cubicBezTo>
                    <a:pt x="9046" y="5296"/>
                    <a:pt x="8949" y="5188"/>
                    <a:pt x="8852" y="5086"/>
                  </a:cubicBezTo>
                  <a:cubicBezTo>
                    <a:pt x="8762" y="5001"/>
                    <a:pt x="8660" y="4915"/>
                    <a:pt x="8529" y="4807"/>
                  </a:cubicBezTo>
                  <a:cubicBezTo>
                    <a:pt x="8466" y="4762"/>
                    <a:pt x="8404" y="4716"/>
                    <a:pt x="8336" y="4671"/>
                  </a:cubicBezTo>
                  <a:cubicBezTo>
                    <a:pt x="8336" y="4666"/>
                    <a:pt x="8330" y="4666"/>
                    <a:pt x="8325" y="4666"/>
                  </a:cubicBezTo>
                  <a:lnTo>
                    <a:pt x="8330" y="4666"/>
                  </a:lnTo>
                  <a:lnTo>
                    <a:pt x="8325" y="4660"/>
                  </a:lnTo>
                  <a:lnTo>
                    <a:pt x="8336" y="4648"/>
                  </a:lnTo>
                  <a:cubicBezTo>
                    <a:pt x="8597" y="4131"/>
                    <a:pt x="8927" y="3632"/>
                    <a:pt x="9324" y="3171"/>
                  </a:cubicBezTo>
                  <a:cubicBezTo>
                    <a:pt x="9699" y="2733"/>
                    <a:pt x="10132" y="2329"/>
                    <a:pt x="10598" y="1972"/>
                  </a:cubicBezTo>
                  <a:cubicBezTo>
                    <a:pt x="10695" y="1902"/>
                    <a:pt x="10797" y="1826"/>
                    <a:pt x="10894" y="1756"/>
                  </a:cubicBezTo>
                  <a:lnTo>
                    <a:pt x="10894" y="1756"/>
                  </a:lnTo>
                  <a:lnTo>
                    <a:pt x="10893" y="1757"/>
                  </a:lnTo>
                  <a:cubicBezTo>
                    <a:pt x="10898" y="1753"/>
                    <a:pt x="10903" y="1750"/>
                    <a:pt x="10908" y="1746"/>
                  </a:cubicBezTo>
                  <a:lnTo>
                    <a:pt x="10908" y="1746"/>
                  </a:lnTo>
                  <a:cubicBezTo>
                    <a:pt x="10903" y="1750"/>
                    <a:pt x="10899" y="1753"/>
                    <a:pt x="10894" y="1756"/>
                  </a:cubicBezTo>
                  <a:lnTo>
                    <a:pt x="10894" y="1756"/>
                  </a:lnTo>
                  <a:lnTo>
                    <a:pt x="10903" y="1752"/>
                  </a:lnTo>
                  <a:lnTo>
                    <a:pt x="10903" y="1752"/>
                  </a:lnTo>
                  <a:cubicBezTo>
                    <a:pt x="10900" y="1755"/>
                    <a:pt x="10896" y="1759"/>
                    <a:pt x="10893" y="1762"/>
                  </a:cubicBezTo>
                  <a:lnTo>
                    <a:pt x="10910" y="1750"/>
                  </a:lnTo>
                  <a:lnTo>
                    <a:pt x="10910" y="1744"/>
                  </a:lnTo>
                  <a:lnTo>
                    <a:pt x="10910" y="1744"/>
                  </a:lnTo>
                  <a:cubicBezTo>
                    <a:pt x="10909" y="1745"/>
                    <a:pt x="10909" y="1746"/>
                    <a:pt x="10908" y="1746"/>
                  </a:cubicBezTo>
                  <a:lnTo>
                    <a:pt x="10908" y="1746"/>
                  </a:lnTo>
                  <a:cubicBezTo>
                    <a:pt x="10909" y="1746"/>
                    <a:pt x="10909" y="1745"/>
                    <a:pt x="10910" y="1744"/>
                  </a:cubicBezTo>
                  <a:lnTo>
                    <a:pt x="10910" y="1744"/>
                  </a:lnTo>
                  <a:lnTo>
                    <a:pt x="10910" y="1744"/>
                  </a:lnTo>
                  <a:cubicBezTo>
                    <a:pt x="11400" y="1409"/>
                    <a:pt x="11916" y="1128"/>
                    <a:pt x="12450" y="910"/>
                  </a:cubicBezTo>
                  <a:cubicBezTo>
                    <a:pt x="12569" y="858"/>
                    <a:pt x="12694" y="807"/>
                    <a:pt x="12820" y="761"/>
                  </a:cubicBezTo>
                  <a:lnTo>
                    <a:pt x="12807" y="761"/>
                  </a:lnTo>
                  <a:cubicBezTo>
                    <a:pt x="13319" y="580"/>
                    <a:pt x="13837" y="449"/>
                    <a:pt x="14354" y="375"/>
                  </a:cubicBezTo>
                  <a:cubicBezTo>
                    <a:pt x="14496" y="359"/>
                    <a:pt x="14637" y="341"/>
                    <a:pt x="14779" y="330"/>
                  </a:cubicBezTo>
                  <a:lnTo>
                    <a:pt x="14774" y="325"/>
                  </a:lnTo>
                  <a:cubicBezTo>
                    <a:pt x="14955" y="312"/>
                    <a:pt x="15138" y="307"/>
                    <a:pt x="15319" y="307"/>
                  </a:cubicBezTo>
                  <a:close/>
                  <a:moveTo>
                    <a:pt x="15308" y="0"/>
                  </a:moveTo>
                  <a:cubicBezTo>
                    <a:pt x="14200" y="0"/>
                    <a:pt x="13098" y="267"/>
                    <a:pt x="12086" y="722"/>
                  </a:cubicBezTo>
                  <a:cubicBezTo>
                    <a:pt x="11519" y="978"/>
                    <a:pt x="10979" y="1307"/>
                    <a:pt x="10478" y="1676"/>
                  </a:cubicBezTo>
                  <a:cubicBezTo>
                    <a:pt x="9984" y="2046"/>
                    <a:pt x="9529" y="2466"/>
                    <a:pt x="9125" y="2927"/>
                  </a:cubicBezTo>
                  <a:cubicBezTo>
                    <a:pt x="8716" y="3404"/>
                    <a:pt x="8364" y="3915"/>
                    <a:pt x="8081" y="4477"/>
                  </a:cubicBezTo>
                  <a:cubicBezTo>
                    <a:pt x="8075" y="4484"/>
                    <a:pt x="8068" y="4495"/>
                    <a:pt x="8068" y="4501"/>
                  </a:cubicBezTo>
                  <a:cubicBezTo>
                    <a:pt x="8000" y="4466"/>
                    <a:pt x="7932" y="4427"/>
                    <a:pt x="7858" y="4393"/>
                  </a:cubicBezTo>
                  <a:cubicBezTo>
                    <a:pt x="7614" y="4273"/>
                    <a:pt x="7359" y="4177"/>
                    <a:pt x="7103" y="4102"/>
                  </a:cubicBezTo>
                  <a:cubicBezTo>
                    <a:pt x="6835" y="4029"/>
                    <a:pt x="6568" y="3978"/>
                    <a:pt x="6295" y="3950"/>
                  </a:cubicBezTo>
                  <a:cubicBezTo>
                    <a:pt x="6109" y="3932"/>
                    <a:pt x="5927" y="3921"/>
                    <a:pt x="5739" y="3921"/>
                  </a:cubicBezTo>
                  <a:cubicBezTo>
                    <a:pt x="5382" y="3921"/>
                    <a:pt x="5018" y="3955"/>
                    <a:pt x="4659" y="4023"/>
                  </a:cubicBezTo>
                  <a:cubicBezTo>
                    <a:pt x="4113" y="4120"/>
                    <a:pt x="3586" y="4301"/>
                    <a:pt x="3085" y="4540"/>
                  </a:cubicBezTo>
                  <a:cubicBezTo>
                    <a:pt x="2102" y="5006"/>
                    <a:pt x="1222" y="5746"/>
                    <a:pt x="664" y="6688"/>
                  </a:cubicBezTo>
                  <a:cubicBezTo>
                    <a:pt x="392" y="7160"/>
                    <a:pt x="199" y="7677"/>
                    <a:pt x="114" y="8217"/>
                  </a:cubicBezTo>
                  <a:cubicBezTo>
                    <a:pt x="0" y="8916"/>
                    <a:pt x="29" y="9638"/>
                    <a:pt x="182" y="10325"/>
                  </a:cubicBezTo>
                  <a:cubicBezTo>
                    <a:pt x="336" y="11002"/>
                    <a:pt x="614" y="11649"/>
                    <a:pt x="1011" y="12211"/>
                  </a:cubicBezTo>
                  <a:cubicBezTo>
                    <a:pt x="1409" y="12785"/>
                    <a:pt x="1920" y="13274"/>
                    <a:pt x="2523" y="13632"/>
                  </a:cubicBezTo>
                  <a:cubicBezTo>
                    <a:pt x="2812" y="13808"/>
                    <a:pt x="3131" y="13955"/>
                    <a:pt x="3460" y="14047"/>
                  </a:cubicBezTo>
                  <a:cubicBezTo>
                    <a:pt x="3796" y="14144"/>
                    <a:pt x="4147" y="14189"/>
                    <a:pt x="4495" y="14201"/>
                  </a:cubicBezTo>
                  <a:cubicBezTo>
                    <a:pt x="4539" y="14202"/>
                    <a:pt x="4583" y="14203"/>
                    <a:pt x="4627" y="14203"/>
                  </a:cubicBezTo>
                  <a:cubicBezTo>
                    <a:pt x="4943" y="14203"/>
                    <a:pt x="5265" y="14169"/>
                    <a:pt x="5574" y="14104"/>
                  </a:cubicBezTo>
                  <a:cubicBezTo>
                    <a:pt x="5909" y="14030"/>
                    <a:pt x="6239" y="13910"/>
                    <a:pt x="6534" y="13740"/>
                  </a:cubicBezTo>
                  <a:cubicBezTo>
                    <a:pt x="6586" y="13711"/>
                    <a:pt x="6636" y="13677"/>
                    <a:pt x="6683" y="13643"/>
                  </a:cubicBezTo>
                  <a:cubicBezTo>
                    <a:pt x="6728" y="13745"/>
                    <a:pt x="6780" y="13842"/>
                    <a:pt x="6830" y="13934"/>
                  </a:cubicBezTo>
                  <a:cubicBezTo>
                    <a:pt x="6995" y="14206"/>
                    <a:pt x="7194" y="14456"/>
                    <a:pt x="7420" y="14678"/>
                  </a:cubicBezTo>
                  <a:cubicBezTo>
                    <a:pt x="7654" y="14905"/>
                    <a:pt x="7926" y="15098"/>
                    <a:pt x="8205" y="15263"/>
                  </a:cubicBezTo>
                  <a:cubicBezTo>
                    <a:pt x="8495" y="15434"/>
                    <a:pt x="8807" y="15570"/>
                    <a:pt x="9125" y="15683"/>
                  </a:cubicBezTo>
                  <a:cubicBezTo>
                    <a:pt x="9444" y="15803"/>
                    <a:pt x="9773" y="15882"/>
                    <a:pt x="10108" y="15940"/>
                  </a:cubicBezTo>
                  <a:cubicBezTo>
                    <a:pt x="10462" y="16001"/>
                    <a:pt x="10814" y="16035"/>
                    <a:pt x="11171" y="16042"/>
                  </a:cubicBezTo>
                  <a:cubicBezTo>
                    <a:pt x="11208" y="16043"/>
                    <a:pt x="11244" y="16043"/>
                    <a:pt x="11281" y="16043"/>
                  </a:cubicBezTo>
                  <a:cubicBezTo>
                    <a:pt x="11933" y="16043"/>
                    <a:pt x="12587" y="15951"/>
                    <a:pt x="13206" y="15762"/>
                  </a:cubicBezTo>
                  <a:cubicBezTo>
                    <a:pt x="13609" y="15638"/>
                    <a:pt x="13995" y="15468"/>
                    <a:pt x="14354" y="15246"/>
                  </a:cubicBezTo>
                  <a:cubicBezTo>
                    <a:pt x="14569" y="15109"/>
                    <a:pt x="14774" y="14956"/>
                    <a:pt x="14950" y="14780"/>
                  </a:cubicBezTo>
                  <a:cubicBezTo>
                    <a:pt x="15160" y="14978"/>
                    <a:pt x="15388" y="15156"/>
                    <a:pt x="15637" y="15297"/>
                  </a:cubicBezTo>
                  <a:cubicBezTo>
                    <a:pt x="15791" y="15387"/>
                    <a:pt x="15962" y="15456"/>
                    <a:pt x="16132" y="15524"/>
                  </a:cubicBezTo>
                  <a:cubicBezTo>
                    <a:pt x="16285" y="15581"/>
                    <a:pt x="16450" y="15621"/>
                    <a:pt x="16615" y="15655"/>
                  </a:cubicBezTo>
                  <a:cubicBezTo>
                    <a:pt x="16868" y="15708"/>
                    <a:pt x="17127" y="15732"/>
                    <a:pt x="17388" y="15732"/>
                  </a:cubicBezTo>
                  <a:cubicBezTo>
                    <a:pt x="17484" y="15732"/>
                    <a:pt x="17581" y="15729"/>
                    <a:pt x="17677" y="15723"/>
                  </a:cubicBezTo>
                  <a:cubicBezTo>
                    <a:pt x="18041" y="15706"/>
                    <a:pt x="18411" y="15644"/>
                    <a:pt x="18768" y="15552"/>
                  </a:cubicBezTo>
                  <a:cubicBezTo>
                    <a:pt x="19132" y="15456"/>
                    <a:pt x="19484" y="15319"/>
                    <a:pt x="19825" y="15156"/>
                  </a:cubicBezTo>
                  <a:cubicBezTo>
                    <a:pt x="20155" y="15001"/>
                    <a:pt x="20462" y="14815"/>
                    <a:pt x="20758" y="14603"/>
                  </a:cubicBezTo>
                  <a:cubicBezTo>
                    <a:pt x="21047" y="14393"/>
                    <a:pt x="21320" y="14160"/>
                    <a:pt x="21559" y="13894"/>
                  </a:cubicBezTo>
                  <a:cubicBezTo>
                    <a:pt x="21786" y="13643"/>
                    <a:pt x="21991" y="13365"/>
                    <a:pt x="22133" y="13064"/>
                  </a:cubicBezTo>
                  <a:cubicBezTo>
                    <a:pt x="22149" y="13019"/>
                    <a:pt x="22172" y="12974"/>
                    <a:pt x="22190" y="12927"/>
                  </a:cubicBezTo>
                  <a:cubicBezTo>
                    <a:pt x="22229" y="12950"/>
                    <a:pt x="22269" y="12974"/>
                    <a:pt x="22303" y="12990"/>
                  </a:cubicBezTo>
                  <a:cubicBezTo>
                    <a:pt x="22490" y="13087"/>
                    <a:pt x="22695" y="13155"/>
                    <a:pt x="22899" y="13200"/>
                  </a:cubicBezTo>
                  <a:cubicBezTo>
                    <a:pt x="23180" y="13268"/>
                    <a:pt x="23472" y="13304"/>
                    <a:pt x="23762" y="13304"/>
                  </a:cubicBezTo>
                  <a:cubicBezTo>
                    <a:pt x="23836" y="13304"/>
                    <a:pt x="23911" y="13301"/>
                    <a:pt x="23985" y="13297"/>
                  </a:cubicBezTo>
                  <a:cubicBezTo>
                    <a:pt x="24672" y="13257"/>
                    <a:pt x="25337" y="13019"/>
                    <a:pt x="25906" y="12633"/>
                  </a:cubicBezTo>
                  <a:cubicBezTo>
                    <a:pt x="26479" y="12251"/>
                    <a:pt x="26951" y="11728"/>
                    <a:pt x="27304" y="11138"/>
                  </a:cubicBezTo>
                  <a:cubicBezTo>
                    <a:pt x="27485" y="10837"/>
                    <a:pt x="27627" y="10519"/>
                    <a:pt x="27740" y="10189"/>
                  </a:cubicBezTo>
                  <a:cubicBezTo>
                    <a:pt x="27855" y="9859"/>
                    <a:pt x="27923" y="9518"/>
                    <a:pt x="27963" y="9171"/>
                  </a:cubicBezTo>
                  <a:cubicBezTo>
                    <a:pt x="28042" y="8445"/>
                    <a:pt x="27929" y="7705"/>
                    <a:pt x="27672" y="7023"/>
                  </a:cubicBezTo>
                  <a:cubicBezTo>
                    <a:pt x="27399" y="6302"/>
                    <a:pt x="26969" y="5637"/>
                    <a:pt x="26383" y="5132"/>
                  </a:cubicBezTo>
                  <a:cubicBezTo>
                    <a:pt x="26093" y="4876"/>
                    <a:pt x="25763" y="4660"/>
                    <a:pt x="25417" y="4501"/>
                  </a:cubicBezTo>
                  <a:cubicBezTo>
                    <a:pt x="25133" y="4370"/>
                    <a:pt x="24832" y="4291"/>
                    <a:pt x="24525" y="4246"/>
                  </a:cubicBezTo>
                  <a:cubicBezTo>
                    <a:pt x="24281" y="4205"/>
                    <a:pt x="24031" y="4188"/>
                    <a:pt x="23780" y="4188"/>
                  </a:cubicBezTo>
                  <a:cubicBezTo>
                    <a:pt x="23683" y="4188"/>
                    <a:pt x="23581" y="4188"/>
                    <a:pt x="23486" y="4194"/>
                  </a:cubicBezTo>
                  <a:cubicBezTo>
                    <a:pt x="23132" y="4217"/>
                    <a:pt x="22786" y="4273"/>
                    <a:pt x="22456" y="4375"/>
                  </a:cubicBezTo>
                  <a:cubicBezTo>
                    <a:pt x="22235" y="4443"/>
                    <a:pt x="22025" y="4535"/>
                    <a:pt x="21826" y="4655"/>
                  </a:cubicBezTo>
                  <a:cubicBezTo>
                    <a:pt x="21808" y="4580"/>
                    <a:pt x="21774" y="4511"/>
                    <a:pt x="21747" y="4443"/>
                  </a:cubicBezTo>
                  <a:cubicBezTo>
                    <a:pt x="21724" y="4364"/>
                    <a:pt x="21706" y="4285"/>
                    <a:pt x="21684" y="4205"/>
                  </a:cubicBezTo>
                  <a:cubicBezTo>
                    <a:pt x="21661" y="4115"/>
                    <a:pt x="21632" y="4029"/>
                    <a:pt x="21598" y="3944"/>
                  </a:cubicBezTo>
                  <a:cubicBezTo>
                    <a:pt x="21542" y="3785"/>
                    <a:pt x="21474" y="3632"/>
                    <a:pt x="21399" y="3483"/>
                  </a:cubicBezTo>
                  <a:cubicBezTo>
                    <a:pt x="21241" y="3182"/>
                    <a:pt x="21042" y="2898"/>
                    <a:pt x="20826" y="2636"/>
                  </a:cubicBezTo>
                  <a:cubicBezTo>
                    <a:pt x="20604" y="2376"/>
                    <a:pt x="20354" y="2132"/>
                    <a:pt x="20092" y="1909"/>
                  </a:cubicBezTo>
                  <a:cubicBezTo>
                    <a:pt x="19831" y="1682"/>
                    <a:pt x="19558" y="1477"/>
                    <a:pt x="19269" y="1290"/>
                  </a:cubicBezTo>
                  <a:cubicBezTo>
                    <a:pt x="18991" y="1102"/>
                    <a:pt x="18695" y="932"/>
                    <a:pt x="18399" y="773"/>
                  </a:cubicBezTo>
                  <a:cubicBezTo>
                    <a:pt x="18110" y="625"/>
                    <a:pt x="17819" y="483"/>
                    <a:pt x="17512" y="375"/>
                  </a:cubicBezTo>
                  <a:cubicBezTo>
                    <a:pt x="16933" y="165"/>
                    <a:pt x="16314" y="45"/>
                    <a:pt x="15700" y="11"/>
                  </a:cubicBezTo>
                  <a:cubicBezTo>
                    <a:pt x="15569" y="0"/>
                    <a:pt x="15439" y="0"/>
                    <a:pt x="15308"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1"/>
            <p:cNvSpPr/>
            <p:nvPr/>
          </p:nvSpPr>
          <p:spPr>
            <a:xfrm>
              <a:off x="2314293" y="797327"/>
              <a:ext cx="1120173" cy="524423"/>
            </a:xfrm>
            <a:custGeom>
              <a:avLst/>
              <a:gdLst/>
              <a:ahLst/>
              <a:cxnLst/>
              <a:rect l="l" t="t" r="r" b="b"/>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1"/>
            <p:cNvSpPr/>
            <p:nvPr/>
          </p:nvSpPr>
          <p:spPr>
            <a:xfrm>
              <a:off x="2333404" y="1118556"/>
              <a:ext cx="1100561" cy="216892"/>
            </a:xfrm>
            <a:custGeom>
              <a:avLst/>
              <a:gdLst/>
              <a:ahLst/>
              <a:cxnLst/>
              <a:rect l="l" t="t" r="r" b="b"/>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lnTo>
                    <a:pt x="3853" y="932"/>
                  </a:ln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1"/>
            <p:cNvSpPr/>
            <p:nvPr/>
          </p:nvSpPr>
          <p:spPr>
            <a:xfrm>
              <a:off x="2320864" y="1110881"/>
              <a:ext cx="6571" cy="8778"/>
            </a:xfrm>
            <a:custGeom>
              <a:avLst/>
              <a:gdLst/>
              <a:ahLst/>
              <a:cxnLst/>
              <a:rect l="l" t="t" r="r" b="b"/>
              <a:pathLst>
                <a:path w="131" h="175" extrusionOk="0">
                  <a:moveTo>
                    <a:pt x="130" y="1"/>
                  </a:moveTo>
                  <a:cubicBezTo>
                    <a:pt x="107" y="34"/>
                    <a:pt x="85" y="68"/>
                    <a:pt x="63" y="96"/>
                  </a:cubicBezTo>
                  <a:cubicBezTo>
                    <a:pt x="40" y="125"/>
                    <a:pt x="17" y="153"/>
                    <a:pt x="1" y="175"/>
                  </a:cubicBezTo>
                  <a:lnTo>
                    <a:pt x="1" y="175"/>
                  </a:lnTo>
                  <a:cubicBezTo>
                    <a:pt x="17" y="153"/>
                    <a:pt x="40" y="125"/>
                    <a:pt x="63" y="102"/>
                  </a:cubicBezTo>
                  <a:cubicBezTo>
                    <a:pt x="85" y="68"/>
                    <a:pt x="107" y="34"/>
                    <a:pt x="130" y="1"/>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1"/>
            <p:cNvSpPr/>
            <p:nvPr/>
          </p:nvSpPr>
          <p:spPr>
            <a:xfrm>
              <a:off x="2311434" y="1086854"/>
              <a:ext cx="16051" cy="32855"/>
            </a:xfrm>
            <a:custGeom>
              <a:avLst/>
              <a:gdLst/>
              <a:ahLst/>
              <a:cxnLst/>
              <a:rect l="l" t="t" r="r" b="b"/>
              <a:pathLst>
                <a:path w="320" h="655" extrusionOk="0">
                  <a:moveTo>
                    <a:pt x="97" y="1"/>
                  </a:moveTo>
                  <a:cubicBezTo>
                    <a:pt x="81" y="1"/>
                    <a:pt x="58" y="6"/>
                    <a:pt x="47" y="19"/>
                  </a:cubicBezTo>
                  <a:cubicBezTo>
                    <a:pt x="23" y="35"/>
                    <a:pt x="13" y="58"/>
                    <a:pt x="6" y="80"/>
                  </a:cubicBezTo>
                  <a:cubicBezTo>
                    <a:pt x="0" y="109"/>
                    <a:pt x="13" y="126"/>
                    <a:pt x="23" y="148"/>
                  </a:cubicBezTo>
                  <a:cubicBezTo>
                    <a:pt x="63" y="223"/>
                    <a:pt x="108" y="297"/>
                    <a:pt x="154" y="365"/>
                  </a:cubicBezTo>
                  <a:cubicBezTo>
                    <a:pt x="149" y="365"/>
                    <a:pt x="142" y="371"/>
                    <a:pt x="137" y="376"/>
                  </a:cubicBezTo>
                  <a:cubicBezTo>
                    <a:pt x="115" y="394"/>
                    <a:pt x="97" y="416"/>
                    <a:pt x="92" y="450"/>
                  </a:cubicBezTo>
                  <a:cubicBezTo>
                    <a:pt x="86" y="478"/>
                    <a:pt x="97" y="501"/>
                    <a:pt x="115" y="530"/>
                  </a:cubicBezTo>
                  <a:cubicBezTo>
                    <a:pt x="137" y="575"/>
                    <a:pt x="160" y="615"/>
                    <a:pt x="188" y="654"/>
                  </a:cubicBezTo>
                  <a:cubicBezTo>
                    <a:pt x="205" y="632"/>
                    <a:pt x="228" y="604"/>
                    <a:pt x="251" y="575"/>
                  </a:cubicBezTo>
                  <a:cubicBezTo>
                    <a:pt x="273" y="546"/>
                    <a:pt x="296" y="512"/>
                    <a:pt x="319" y="478"/>
                  </a:cubicBezTo>
                  <a:cubicBezTo>
                    <a:pt x="313" y="467"/>
                    <a:pt x="307" y="450"/>
                    <a:pt x="302" y="439"/>
                  </a:cubicBezTo>
                  <a:cubicBezTo>
                    <a:pt x="251" y="302"/>
                    <a:pt x="205" y="166"/>
                    <a:pt x="165" y="30"/>
                  </a:cubicBezTo>
                  <a:cubicBezTo>
                    <a:pt x="154" y="12"/>
                    <a:pt x="126" y="1"/>
                    <a:pt x="97" y="1"/>
                  </a:cubicBezTo>
                  <a:close/>
                </a:path>
              </a:pathLst>
            </a:custGeom>
            <a:solidFill>
              <a:srgbClr val="6DCB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1"/>
            <p:cNvSpPr/>
            <p:nvPr/>
          </p:nvSpPr>
          <p:spPr>
            <a:xfrm>
              <a:off x="2320864" y="1110831"/>
              <a:ext cx="17957" cy="28541"/>
            </a:xfrm>
            <a:custGeom>
              <a:avLst/>
              <a:gdLst/>
              <a:ahLst/>
              <a:cxnLst/>
              <a:rect l="l" t="t" r="r" b="b"/>
              <a:pathLst>
                <a:path w="358" h="569" extrusionOk="0">
                  <a:moveTo>
                    <a:pt x="131" y="0"/>
                  </a:moveTo>
                  <a:cubicBezTo>
                    <a:pt x="108" y="34"/>
                    <a:pt x="85" y="68"/>
                    <a:pt x="63" y="103"/>
                  </a:cubicBezTo>
                  <a:cubicBezTo>
                    <a:pt x="40" y="126"/>
                    <a:pt x="17" y="154"/>
                    <a:pt x="0" y="176"/>
                  </a:cubicBezTo>
                  <a:cubicBezTo>
                    <a:pt x="80" y="318"/>
                    <a:pt x="165" y="449"/>
                    <a:pt x="250" y="569"/>
                  </a:cubicBezTo>
                  <a:cubicBezTo>
                    <a:pt x="284" y="523"/>
                    <a:pt x="324" y="478"/>
                    <a:pt x="358" y="427"/>
                  </a:cubicBezTo>
                  <a:cubicBezTo>
                    <a:pt x="273" y="291"/>
                    <a:pt x="200" y="148"/>
                    <a:pt x="131"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1"/>
            <p:cNvSpPr/>
            <p:nvPr/>
          </p:nvSpPr>
          <p:spPr>
            <a:xfrm>
              <a:off x="2319710" y="1088309"/>
              <a:ext cx="1109389" cy="233445"/>
            </a:xfrm>
            <a:custGeom>
              <a:avLst/>
              <a:gdLst/>
              <a:ahLst/>
              <a:cxnLst/>
              <a:rect l="l" t="t" r="r" b="b"/>
              <a:pathLst>
                <a:path w="22117" h="4654" extrusionOk="0">
                  <a:moveTo>
                    <a:pt x="0" y="1"/>
                  </a:moveTo>
                  <a:cubicBezTo>
                    <a:pt x="0" y="2"/>
                    <a:pt x="1" y="3"/>
                    <a:pt x="1" y="4"/>
                  </a:cubicBezTo>
                  <a:lnTo>
                    <a:pt x="1" y="4"/>
                  </a:ln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lnTo>
                    <a:pt x="3892" y="1626"/>
                  </a:ln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1"/>
            <p:cNvSpPr/>
            <p:nvPr/>
          </p:nvSpPr>
          <p:spPr>
            <a:xfrm>
              <a:off x="2296937" y="778767"/>
              <a:ext cx="1151774" cy="557378"/>
            </a:xfrm>
            <a:custGeom>
              <a:avLst/>
              <a:gdLst/>
              <a:ahLst/>
              <a:cxnLst/>
              <a:rect l="l" t="t" r="r" b="b"/>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93" y="1563"/>
                  </a:ln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9" name="Google Shape;2709;p31"/>
          <p:cNvGrpSpPr/>
          <p:nvPr/>
        </p:nvGrpSpPr>
        <p:grpSpPr>
          <a:xfrm flipH="1">
            <a:off x="710008" y="736193"/>
            <a:ext cx="980651" cy="632345"/>
            <a:chOff x="7611555" y="141378"/>
            <a:chExt cx="1196500" cy="771529"/>
          </a:xfrm>
        </p:grpSpPr>
        <p:sp>
          <p:nvSpPr>
            <p:cNvPr id="2710" name="Google Shape;2710;p31"/>
            <p:cNvSpPr/>
            <p:nvPr/>
          </p:nvSpPr>
          <p:spPr>
            <a:xfrm rot="-789794">
              <a:off x="7674925" y="277443"/>
              <a:ext cx="1073569" cy="502604"/>
            </a:xfrm>
            <a:custGeom>
              <a:avLst/>
              <a:gdLst/>
              <a:ahLst/>
              <a:cxnLst/>
              <a:rect l="l" t="t" r="r" b="b"/>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1"/>
            <p:cNvSpPr/>
            <p:nvPr/>
          </p:nvSpPr>
          <p:spPr>
            <a:xfrm rot="-789794">
              <a:off x="7729547" y="579048"/>
              <a:ext cx="1054772" cy="207868"/>
            </a:xfrm>
            <a:custGeom>
              <a:avLst/>
              <a:gdLst/>
              <a:ahLst/>
              <a:cxnLst/>
              <a:rect l="l" t="t" r="r" b="b"/>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lnTo>
                    <a:pt x="3853" y="932"/>
                  </a:ln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1"/>
            <p:cNvSpPr/>
            <p:nvPr/>
          </p:nvSpPr>
          <p:spPr>
            <a:xfrm rot="-789794">
              <a:off x="7711863" y="552639"/>
              <a:ext cx="1063233" cy="223732"/>
            </a:xfrm>
            <a:custGeom>
              <a:avLst/>
              <a:gdLst/>
              <a:ahLst/>
              <a:cxnLst/>
              <a:rect l="l" t="t" r="r" b="b"/>
              <a:pathLst>
                <a:path w="22117" h="4654" extrusionOk="0">
                  <a:moveTo>
                    <a:pt x="0" y="1"/>
                  </a:moveTo>
                  <a:cubicBezTo>
                    <a:pt x="0" y="2"/>
                    <a:pt x="1" y="3"/>
                    <a:pt x="1" y="4"/>
                  </a:cubicBezTo>
                  <a:lnTo>
                    <a:pt x="1" y="4"/>
                  </a:ln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lnTo>
                    <a:pt x="3892" y="1626"/>
                  </a:ln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1"/>
            <p:cNvSpPr/>
            <p:nvPr/>
          </p:nvSpPr>
          <p:spPr>
            <a:xfrm rot="-789794">
              <a:off x="7657877" y="260048"/>
              <a:ext cx="1103855" cy="534188"/>
            </a:xfrm>
            <a:custGeom>
              <a:avLst/>
              <a:gdLst/>
              <a:ahLst/>
              <a:cxnLst/>
              <a:rect l="l" t="t" r="r" b="b"/>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93" y="1563"/>
                  </a:ln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4" name="Google Shape;2714;p31"/>
          <p:cNvGrpSpPr/>
          <p:nvPr/>
        </p:nvGrpSpPr>
        <p:grpSpPr>
          <a:xfrm>
            <a:off x="6508624" y="3175330"/>
            <a:ext cx="1476600" cy="952144"/>
            <a:chOff x="7611555" y="141378"/>
            <a:chExt cx="1196500" cy="771529"/>
          </a:xfrm>
        </p:grpSpPr>
        <p:sp>
          <p:nvSpPr>
            <p:cNvPr id="2715" name="Google Shape;2715;p31"/>
            <p:cNvSpPr/>
            <p:nvPr/>
          </p:nvSpPr>
          <p:spPr>
            <a:xfrm rot="-789794">
              <a:off x="7674925" y="277443"/>
              <a:ext cx="1073569" cy="502604"/>
            </a:xfrm>
            <a:custGeom>
              <a:avLst/>
              <a:gdLst/>
              <a:ahLst/>
              <a:cxnLst/>
              <a:rect l="l" t="t" r="r" b="b"/>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1"/>
            <p:cNvSpPr/>
            <p:nvPr/>
          </p:nvSpPr>
          <p:spPr>
            <a:xfrm rot="-789794">
              <a:off x="7729547" y="579048"/>
              <a:ext cx="1054772" cy="207868"/>
            </a:xfrm>
            <a:custGeom>
              <a:avLst/>
              <a:gdLst/>
              <a:ahLst/>
              <a:cxnLst/>
              <a:rect l="l" t="t" r="r" b="b"/>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lnTo>
                    <a:pt x="3853" y="932"/>
                  </a:ln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1"/>
            <p:cNvSpPr/>
            <p:nvPr/>
          </p:nvSpPr>
          <p:spPr>
            <a:xfrm rot="-789794">
              <a:off x="7711863" y="552639"/>
              <a:ext cx="1063233" cy="223732"/>
            </a:xfrm>
            <a:custGeom>
              <a:avLst/>
              <a:gdLst/>
              <a:ahLst/>
              <a:cxnLst/>
              <a:rect l="l" t="t" r="r" b="b"/>
              <a:pathLst>
                <a:path w="22117" h="4654" extrusionOk="0">
                  <a:moveTo>
                    <a:pt x="0" y="1"/>
                  </a:moveTo>
                  <a:cubicBezTo>
                    <a:pt x="0" y="2"/>
                    <a:pt x="1" y="3"/>
                    <a:pt x="1" y="4"/>
                  </a:cubicBezTo>
                  <a:lnTo>
                    <a:pt x="1" y="4"/>
                  </a:ln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lnTo>
                    <a:pt x="3892" y="1626"/>
                  </a:ln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1"/>
            <p:cNvSpPr/>
            <p:nvPr/>
          </p:nvSpPr>
          <p:spPr>
            <a:xfrm rot="-789794">
              <a:off x="7657877" y="260048"/>
              <a:ext cx="1103855" cy="534188"/>
            </a:xfrm>
            <a:custGeom>
              <a:avLst/>
              <a:gdLst/>
              <a:ahLst/>
              <a:cxnLst/>
              <a:rect l="l" t="t" r="r" b="b"/>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93" y="1563"/>
                  </a:ln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9" name="Google Shape;2719;p31"/>
          <p:cNvGrpSpPr/>
          <p:nvPr/>
        </p:nvGrpSpPr>
        <p:grpSpPr>
          <a:xfrm flipH="1">
            <a:off x="-960918" y="4648857"/>
            <a:ext cx="10306491" cy="1179674"/>
            <a:chOff x="0" y="4694675"/>
            <a:chExt cx="10045313" cy="1149780"/>
          </a:xfrm>
        </p:grpSpPr>
        <p:sp>
          <p:nvSpPr>
            <p:cNvPr id="2720" name="Google Shape;2720;p31"/>
            <p:cNvSpPr/>
            <p:nvPr/>
          </p:nvSpPr>
          <p:spPr>
            <a:xfrm>
              <a:off x="186" y="4703455"/>
              <a:ext cx="10045127" cy="1141000"/>
            </a:xfrm>
            <a:custGeom>
              <a:avLst/>
              <a:gdLst/>
              <a:ahLst/>
              <a:cxnLst/>
              <a:rect l="l" t="t" r="r" b="b"/>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accent1"/>
            </a:solidFill>
            <a:ln w="9525" cap="flat" cmpd="sng">
              <a:solidFill>
                <a:schemeClr val="accent1"/>
              </a:solidFill>
              <a:prstDash val="solid"/>
              <a:round/>
              <a:headEnd type="none" w="med" len="med"/>
              <a:tailEnd type="none" w="med" len="med"/>
            </a:ln>
          </p:spPr>
        </p:sp>
        <p:sp>
          <p:nvSpPr>
            <p:cNvPr id="2721" name="Google Shape;2721;p31"/>
            <p:cNvSpPr/>
            <p:nvPr/>
          </p:nvSpPr>
          <p:spPr>
            <a:xfrm>
              <a:off x="0" y="4694675"/>
              <a:ext cx="9189647" cy="303050"/>
            </a:xfrm>
            <a:custGeom>
              <a:avLst/>
              <a:gdLst/>
              <a:ahLst/>
              <a:cxnLst/>
              <a:rect l="l" t="t" r="r" b="b"/>
              <a:pathLst>
                <a:path w="162937" h="12122" extrusionOk="0">
                  <a:moveTo>
                    <a:pt x="162937" y="7244"/>
                  </a:moveTo>
                  <a:cubicBezTo>
                    <a:pt x="150830" y="6049"/>
                    <a:pt x="115983" y="-522"/>
                    <a:pt x="90295" y="75"/>
                  </a:cubicBezTo>
                  <a:cubicBezTo>
                    <a:pt x="64607" y="672"/>
                    <a:pt x="23547" y="8837"/>
                    <a:pt x="8811" y="10828"/>
                  </a:cubicBezTo>
                  <a:cubicBezTo>
                    <a:pt x="-5924" y="12819"/>
                    <a:pt x="3037" y="11824"/>
                    <a:pt x="1882" y="12023"/>
                  </a:cubicBezTo>
                </a:path>
              </a:pathLst>
            </a:custGeom>
            <a:noFill/>
            <a:ln w="9525" cap="flat" cmpd="sng">
              <a:solidFill>
                <a:schemeClr val="dk1"/>
              </a:solidFill>
              <a:prstDash val="solid"/>
              <a:round/>
              <a:headEnd type="none" w="med" len="med"/>
              <a:tailEnd type="none" w="med" len="med"/>
            </a:ln>
          </p:spPr>
        </p:sp>
        <p:sp>
          <p:nvSpPr>
            <p:cNvPr id="2722" name="Google Shape;2722;p31"/>
            <p:cNvSpPr/>
            <p:nvPr/>
          </p:nvSpPr>
          <p:spPr>
            <a:xfrm>
              <a:off x="2208870" y="5054651"/>
              <a:ext cx="56155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2723" name="Google Shape;2723;p31"/>
            <p:cNvSpPr/>
            <p:nvPr/>
          </p:nvSpPr>
          <p:spPr>
            <a:xfrm rot="10800000">
              <a:off x="882681" y="5220200"/>
              <a:ext cx="80049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2724" name="Google Shape;2724;p31"/>
            <p:cNvSpPr/>
            <p:nvPr/>
          </p:nvSpPr>
          <p:spPr>
            <a:xfrm rot="10800000" flipH="1">
              <a:off x="2517875" y="499772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2725" name="Google Shape;2725;p31"/>
            <p:cNvSpPr/>
            <p:nvPr/>
          </p:nvSpPr>
          <p:spPr>
            <a:xfrm>
              <a:off x="1075050" y="5370425"/>
              <a:ext cx="283295" cy="16550"/>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2726" name="Google Shape;2726;p31"/>
            <p:cNvSpPr/>
            <p:nvPr/>
          </p:nvSpPr>
          <p:spPr>
            <a:xfrm rot="10800000">
              <a:off x="6958106" y="5233699"/>
              <a:ext cx="56155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2727" name="Google Shape;2727;p31"/>
            <p:cNvSpPr/>
            <p:nvPr/>
          </p:nvSpPr>
          <p:spPr>
            <a:xfrm>
              <a:off x="8045356" y="5068150"/>
              <a:ext cx="80049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2728" name="Google Shape;2728;p31"/>
            <p:cNvSpPr/>
            <p:nvPr/>
          </p:nvSpPr>
          <p:spPr>
            <a:xfrm flipH="1">
              <a:off x="7038126" y="533607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2729" name="Google Shape;2729;p31"/>
            <p:cNvSpPr/>
            <p:nvPr/>
          </p:nvSpPr>
          <p:spPr>
            <a:xfrm rot="10800000">
              <a:off x="8370182" y="4967850"/>
              <a:ext cx="283295" cy="16550"/>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2730" name="Google Shape;2730;p31"/>
            <p:cNvSpPr/>
            <p:nvPr/>
          </p:nvSpPr>
          <p:spPr>
            <a:xfrm flipH="1">
              <a:off x="4296101" y="507737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2731" name="Google Shape;2731;p31"/>
            <p:cNvSpPr/>
            <p:nvPr/>
          </p:nvSpPr>
          <p:spPr>
            <a:xfrm flipH="1">
              <a:off x="5500577" y="4901375"/>
              <a:ext cx="352373"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grpSp>
      <p:grpSp>
        <p:nvGrpSpPr>
          <p:cNvPr id="2732" name="Google Shape;2732;p31"/>
          <p:cNvGrpSpPr/>
          <p:nvPr/>
        </p:nvGrpSpPr>
        <p:grpSpPr>
          <a:xfrm flipH="1">
            <a:off x="1507960" y="2813393"/>
            <a:ext cx="1476591" cy="881410"/>
            <a:chOff x="6752224" y="3278093"/>
            <a:chExt cx="1476591" cy="881410"/>
          </a:xfrm>
        </p:grpSpPr>
        <p:sp>
          <p:nvSpPr>
            <p:cNvPr id="2733" name="Google Shape;2733;p31"/>
            <p:cNvSpPr/>
            <p:nvPr/>
          </p:nvSpPr>
          <p:spPr>
            <a:xfrm rot="-541246">
              <a:off x="6817675" y="3405108"/>
              <a:ext cx="1350595" cy="632419"/>
            </a:xfrm>
            <a:custGeom>
              <a:avLst/>
              <a:gdLst/>
              <a:ahLst/>
              <a:cxnLst/>
              <a:rect l="l" t="t" r="r" b="b"/>
              <a:pathLst>
                <a:path w="22332" h="10457" extrusionOk="0">
                  <a:moveTo>
                    <a:pt x="10132" y="0"/>
                  </a:moveTo>
                  <a:cubicBezTo>
                    <a:pt x="9888" y="0"/>
                    <a:pt x="9633" y="24"/>
                    <a:pt x="9376" y="52"/>
                  </a:cubicBezTo>
                  <a:cubicBezTo>
                    <a:pt x="8797" y="137"/>
                    <a:pt x="8246" y="284"/>
                    <a:pt x="7729" y="495"/>
                  </a:cubicBezTo>
                  <a:cubicBezTo>
                    <a:pt x="7309" y="677"/>
                    <a:pt x="6905" y="910"/>
                    <a:pt x="6541" y="1194"/>
                  </a:cubicBezTo>
                  <a:lnTo>
                    <a:pt x="6552" y="1188"/>
                  </a:lnTo>
                  <a:lnTo>
                    <a:pt x="6552" y="1188"/>
                  </a:lnTo>
                  <a:cubicBezTo>
                    <a:pt x="6211" y="1456"/>
                    <a:pt x="5899" y="1762"/>
                    <a:pt x="5638" y="2098"/>
                  </a:cubicBezTo>
                  <a:cubicBezTo>
                    <a:pt x="5490" y="2296"/>
                    <a:pt x="5359" y="2500"/>
                    <a:pt x="5246" y="2712"/>
                  </a:cubicBezTo>
                  <a:cubicBezTo>
                    <a:pt x="5319" y="2791"/>
                    <a:pt x="5382" y="2875"/>
                    <a:pt x="5439" y="2961"/>
                  </a:cubicBezTo>
                  <a:cubicBezTo>
                    <a:pt x="5461" y="2990"/>
                    <a:pt x="5468" y="3029"/>
                    <a:pt x="5461" y="3069"/>
                  </a:cubicBezTo>
                  <a:cubicBezTo>
                    <a:pt x="5450" y="3114"/>
                    <a:pt x="5421" y="3148"/>
                    <a:pt x="5387" y="3171"/>
                  </a:cubicBezTo>
                  <a:cubicBezTo>
                    <a:pt x="5359" y="3182"/>
                    <a:pt x="5331" y="3194"/>
                    <a:pt x="5303" y="3194"/>
                  </a:cubicBezTo>
                  <a:cubicBezTo>
                    <a:pt x="5263" y="3194"/>
                    <a:pt x="5222" y="3177"/>
                    <a:pt x="5201" y="3148"/>
                  </a:cubicBezTo>
                  <a:cubicBezTo>
                    <a:pt x="5081" y="3012"/>
                    <a:pt x="4962" y="2898"/>
                    <a:pt x="4847" y="2802"/>
                  </a:cubicBezTo>
                  <a:cubicBezTo>
                    <a:pt x="4695" y="2694"/>
                    <a:pt x="4530" y="2597"/>
                    <a:pt x="4348" y="2518"/>
                  </a:cubicBezTo>
                  <a:cubicBezTo>
                    <a:pt x="4149" y="2439"/>
                    <a:pt x="3927" y="2376"/>
                    <a:pt x="3700" y="2347"/>
                  </a:cubicBezTo>
                  <a:cubicBezTo>
                    <a:pt x="3559" y="2330"/>
                    <a:pt x="3415" y="2319"/>
                    <a:pt x="3274" y="2319"/>
                  </a:cubicBezTo>
                  <a:cubicBezTo>
                    <a:pt x="3109" y="2319"/>
                    <a:pt x="2938" y="2330"/>
                    <a:pt x="2774" y="2353"/>
                  </a:cubicBezTo>
                  <a:cubicBezTo>
                    <a:pt x="2421" y="2405"/>
                    <a:pt x="2075" y="2500"/>
                    <a:pt x="1745" y="2637"/>
                  </a:cubicBezTo>
                  <a:cubicBezTo>
                    <a:pt x="1467" y="2757"/>
                    <a:pt x="1217" y="2904"/>
                    <a:pt x="989" y="3074"/>
                  </a:cubicBezTo>
                  <a:cubicBezTo>
                    <a:pt x="808" y="3216"/>
                    <a:pt x="648" y="3376"/>
                    <a:pt x="517" y="3541"/>
                  </a:cubicBezTo>
                  <a:cubicBezTo>
                    <a:pt x="393" y="3706"/>
                    <a:pt x="286" y="3887"/>
                    <a:pt x="205" y="4075"/>
                  </a:cubicBezTo>
                  <a:cubicBezTo>
                    <a:pt x="121" y="4273"/>
                    <a:pt x="58" y="4490"/>
                    <a:pt x="29" y="4711"/>
                  </a:cubicBezTo>
                  <a:cubicBezTo>
                    <a:pt x="1" y="4944"/>
                    <a:pt x="1" y="5188"/>
                    <a:pt x="29" y="5432"/>
                  </a:cubicBezTo>
                  <a:cubicBezTo>
                    <a:pt x="69" y="5694"/>
                    <a:pt x="142" y="5956"/>
                    <a:pt x="245" y="6206"/>
                  </a:cubicBezTo>
                  <a:cubicBezTo>
                    <a:pt x="359" y="6478"/>
                    <a:pt x="512" y="6740"/>
                    <a:pt x="695" y="6979"/>
                  </a:cubicBezTo>
                  <a:cubicBezTo>
                    <a:pt x="865" y="7194"/>
                    <a:pt x="1057" y="7388"/>
                    <a:pt x="1274" y="7558"/>
                  </a:cubicBezTo>
                  <a:cubicBezTo>
                    <a:pt x="1472" y="7706"/>
                    <a:pt x="1683" y="7831"/>
                    <a:pt x="1899" y="7928"/>
                  </a:cubicBezTo>
                  <a:cubicBezTo>
                    <a:pt x="2103" y="8007"/>
                    <a:pt x="2313" y="8064"/>
                    <a:pt x="2523" y="8098"/>
                  </a:cubicBezTo>
                  <a:cubicBezTo>
                    <a:pt x="2620" y="8109"/>
                    <a:pt x="2717" y="8115"/>
                    <a:pt x="2814" y="8115"/>
                  </a:cubicBezTo>
                  <a:cubicBezTo>
                    <a:pt x="2916" y="8115"/>
                    <a:pt x="3013" y="8109"/>
                    <a:pt x="3109" y="8098"/>
                  </a:cubicBezTo>
                  <a:cubicBezTo>
                    <a:pt x="3313" y="8064"/>
                    <a:pt x="3518" y="8007"/>
                    <a:pt x="3717" y="7928"/>
                  </a:cubicBezTo>
                  <a:cubicBezTo>
                    <a:pt x="3803" y="7894"/>
                    <a:pt x="3887" y="7847"/>
                    <a:pt x="3979" y="7797"/>
                  </a:cubicBezTo>
                  <a:lnTo>
                    <a:pt x="3990" y="7792"/>
                  </a:lnTo>
                  <a:cubicBezTo>
                    <a:pt x="3984" y="7614"/>
                    <a:pt x="3995" y="7444"/>
                    <a:pt x="4018" y="7273"/>
                  </a:cubicBezTo>
                  <a:cubicBezTo>
                    <a:pt x="4018" y="7246"/>
                    <a:pt x="4024" y="7217"/>
                    <a:pt x="4052" y="7194"/>
                  </a:cubicBezTo>
                  <a:cubicBezTo>
                    <a:pt x="4070" y="7171"/>
                    <a:pt x="4097" y="7160"/>
                    <a:pt x="4126" y="7160"/>
                  </a:cubicBezTo>
                  <a:cubicBezTo>
                    <a:pt x="4155" y="7160"/>
                    <a:pt x="4189" y="7171"/>
                    <a:pt x="4206" y="7194"/>
                  </a:cubicBezTo>
                  <a:cubicBezTo>
                    <a:pt x="4228" y="7212"/>
                    <a:pt x="4246" y="7246"/>
                    <a:pt x="4240" y="7273"/>
                  </a:cubicBezTo>
                  <a:cubicBezTo>
                    <a:pt x="4206" y="7519"/>
                    <a:pt x="4206" y="7757"/>
                    <a:pt x="4234" y="7989"/>
                  </a:cubicBezTo>
                  <a:cubicBezTo>
                    <a:pt x="4268" y="8194"/>
                    <a:pt x="4320" y="8388"/>
                    <a:pt x="4393" y="8576"/>
                  </a:cubicBezTo>
                  <a:cubicBezTo>
                    <a:pt x="4479" y="8768"/>
                    <a:pt x="4587" y="8956"/>
                    <a:pt x="4718" y="9127"/>
                  </a:cubicBezTo>
                  <a:cubicBezTo>
                    <a:pt x="4854" y="9303"/>
                    <a:pt x="5018" y="9462"/>
                    <a:pt x="5195" y="9604"/>
                  </a:cubicBezTo>
                  <a:cubicBezTo>
                    <a:pt x="5411" y="9769"/>
                    <a:pt x="5655" y="9905"/>
                    <a:pt x="5911" y="10019"/>
                  </a:cubicBezTo>
                  <a:cubicBezTo>
                    <a:pt x="6206" y="10137"/>
                    <a:pt x="6518" y="10223"/>
                    <a:pt x="6837" y="10268"/>
                  </a:cubicBezTo>
                  <a:cubicBezTo>
                    <a:pt x="6995" y="10291"/>
                    <a:pt x="7160" y="10302"/>
                    <a:pt x="7320" y="10302"/>
                  </a:cubicBezTo>
                  <a:cubicBezTo>
                    <a:pt x="7473" y="10302"/>
                    <a:pt x="7627" y="10291"/>
                    <a:pt x="7779" y="10274"/>
                  </a:cubicBezTo>
                  <a:cubicBezTo>
                    <a:pt x="8064" y="10234"/>
                    <a:pt x="8337" y="10160"/>
                    <a:pt x="8592" y="10053"/>
                  </a:cubicBezTo>
                  <a:cubicBezTo>
                    <a:pt x="8820" y="9956"/>
                    <a:pt x="9024" y="9837"/>
                    <a:pt x="9218" y="9694"/>
                  </a:cubicBezTo>
                  <a:cubicBezTo>
                    <a:pt x="9382" y="9564"/>
                    <a:pt x="9525" y="9428"/>
                    <a:pt x="9638" y="9285"/>
                  </a:cubicBezTo>
                  <a:cubicBezTo>
                    <a:pt x="9723" y="9172"/>
                    <a:pt x="9803" y="9041"/>
                    <a:pt x="9877" y="8899"/>
                  </a:cubicBezTo>
                  <a:cubicBezTo>
                    <a:pt x="9916" y="8836"/>
                    <a:pt x="9945" y="8768"/>
                    <a:pt x="9979" y="8700"/>
                  </a:cubicBezTo>
                  <a:cubicBezTo>
                    <a:pt x="10008" y="8644"/>
                    <a:pt x="10036" y="8587"/>
                    <a:pt x="10064" y="8535"/>
                  </a:cubicBezTo>
                  <a:cubicBezTo>
                    <a:pt x="10064" y="8479"/>
                    <a:pt x="10110" y="8422"/>
                    <a:pt x="10166" y="8405"/>
                  </a:cubicBezTo>
                  <a:cubicBezTo>
                    <a:pt x="10178" y="8398"/>
                    <a:pt x="10189" y="8398"/>
                    <a:pt x="10200" y="8398"/>
                  </a:cubicBezTo>
                  <a:cubicBezTo>
                    <a:pt x="10263" y="8398"/>
                    <a:pt x="10315" y="8439"/>
                    <a:pt x="10336" y="8501"/>
                  </a:cubicBezTo>
                  <a:cubicBezTo>
                    <a:pt x="10354" y="8558"/>
                    <a:pt x="10377" y="8615"/>
                    <a:pt x="10399" y="8671"/>
                  </a:cubicBezTo>
                  <a:cubicBezTo>
                    <a:pt x="10473" y="8848"/>
                    <a:pt x="10575" y="9019"/>
                    <a:pt x="10690" y="9172"/>
                  </a:cubicBezTo>
                  <a:cubicBezTo>
                    <a:pt x="10826" y="9342"/>
                    <a:pt x="10984" y="9502"/>
                    <a:pt x="11167" y="9649"/>
                  </a:cubicBezTo>
                  <a:cubicBezTo>
                    <a:pt x="11388" y="9819"/>
                    <a:pt x="11650" y="9967"/>
                    <a:pt x="11933" y="10092"/>
                  </a:cubicBezTo>
                  <a:cubicBezTo>
                    <a:pt x="12292" y="10246"/>
                    <a:pt x="12689" y="10354"/>
                    <a:pt x="13105" y="10410"/>
                  </a:cubicBezTo>
                  <a:cubicBezTo>
                    <a:pt x="13315" y="10439"/>
                    <a:pt x="13530" y="10456"/>
                    <a:pt x="13746" y="10456"/>
                  </a:cubicBezTo>
                  <a:cubicBezTo>
                    <a:pt x="13950" y="10456"/>
                    <a:pt x="14155" y="10439"/>
                    <a:pt x="14366" y="10417"/>
                  </a:cubicBezTo>
                  <a:lnTo>
                    <a:pt x="14383" y="10417"/>
                  </a:lnTo>
                  <a:cubicBezTo>
                    <a:pt x="14831" y="10349"/>
                    <a:pt x="15269" y="10234"/>
                    <a:pt x="15678" y="10058"/>
                  </a:cubicBezTo>
                  <a:cubicBezTo>
                    <a:pt x="16053" y="9899"/>
                    <a:pt x="16400" y="9694"/>
                    <a:pt x="16712" y="9455"/>
                  </a:cubicBezTo>
                  <a:cubicBezTo>
                    <a:pt x="16968" y="9258"/>
                    <a:pt x="17196" y="9030"/>
                    <a:pt x="17383" y="8786"/>
                  </a:cubicBezTo>
                  <a:cubicBezTo>
                    <a:pt x="17582" y="8535"/>
                    <a:pt x="17742" y="8262"/>
                    <a:pt x="17860" y="7973"/>
                  </a:cubicBezTo>
                  <a:cubicBezTo>
                    <a:pt x="17894" y="7894"/>
                    <a:pt x="17923" y="7819"/>
                    <a:pt x="17939" y="7757"/>
                  </a:cubicBezTo>
                  <a:cubicBezTo>
                    <a:pt x="17957" y="7717"/>
                    <a:pt x="17968" y="7677"/>
                    <a:pt x="17980" y="7637"/>
                  </a:cubicBezTo>
                  <a:cubicBezTo>
                    <a:pt x="17997" y="7575"/>
                    <a:pt x="18014" y="7512"/>
                    <a:pt x="18036" y="7456"/>
                  </a:cubicBezTo>
                  <a:cubicBezTo>
                    <a:pt x="18054" y="7399"/>
                    <a:pt x="18104" y="7359"/>
                    <a:pt x="18162" y="7359"/>
                  </a:cubicBezTo>
                  <a:cubicBezTo>
                    <a:pt x="18167" y="7359"/>
                    <a:pt x="18178" y="7359"/>
                    <a:pt x="18196" y="7365"/>
                  </a:cubicBezTo>
                  <a:cubicBezTo>
                    <a:pt x="18224" y="7370"/>
                    <a:pt x="18253" y="7393"/>
                    <a:pt x="18269" y="7422"/>
                  </a:cubicBezTo>
                  <a:cubicBezTo>
                    <a:pt x="18287" y="7456"/>
                    <a:pt x="18287" y="7485"/>
                    <a:pt x="18280" y="7524"/>
                  </a:cubicBezTo>
                  <a:cubicBezTo>
                    <a:pt x="18264" y="7643"/>
                    <a:pt x="18235" y="7763"/>
                    <a:pt x="18190" y="7894"/>
                  </a:cubicBezTo>
                  <a:lnTo>
                    <a:pt x="18264" y="7921"/>
                  </a:lnTo>
                  <a:cubicBezTo>
                    <a:pt x="18293" y="7939"/>
                    <a:pt x="18314" y="7944"/>
                    <a:pt x="18338" y="7955"/>
                  </a:cubicBezTo>
                  <a:cubicBezTo>
                    <a:pt x="18411" y="7978"/>
                    <a:pt x="18479" y="8002"/>
                    <a:pt x="18542" y="8023"/>
                  </a:cubicBezTo>
                  <a:cubicBezTo>
                    <a:pt x="18679" y="8057"/>
                    <a:pt x="18815" y="8092"/>
                    <a:pt x="18957" y="8109"/>
                  </a:cubicBezTo>
                  <a:cubicBezTo>
                    <a:pt x="19082" y="8126"/>
                    <a:pt x="19219" y="8132"/>
                    <a:pt x="19355" y="8132"/>
                  </a:cubicBezTo>
                  <a:cubicBezTo>
                    <a:pt x="19502" y="8132"/>
                    <a:pt x="19656" y="8126"/>
                    <a:pt x="19809" y="8104"/>
                  </a:cubicBezTo>
                  <a:cubicBezTo>
                    <a:pt x="20134" y="8057"/>
                    <a:pt x="20446" y="7967"/>
                    <a:pt x="20747" y="7847"/>
                  </a:cubicBezTo>
                  <a:cubicBezTo>
                    <a:pt x="21008" y="7729"/>
                    <a:pt x="21246" y="7592"/>
                    <a:pt x="21458" y="7433"/>
                  </a:cubicBezTo>
                  <a:cubicBezTo>
                    <a:pt x="21628" y="7297"/>
                    <a:pt x="21776" y="7149"/>
                    <a:pt x="21901" y="6995"/>
                  </a:cubicBezTo>
                  <a:cubicBezTo>
                    <a:pt x="22009" y="6853"/>
                    <a:pt x="22099" y="6701"/>
                    <a:pt x="22167" y="6541"/>
                  </a:cubicBezTo>
                  <a:cubicBezTo>
                    <a:pt x="22235" y="6376"/>
                    <a:pt x="22287" y="6200"/>
                    <a:pt x="22310" y="6024"/>
                  </a:cubicBezTo>
                  <a:cubicBezTo>
                    <a:pt x="22332" y="5836"/>
                    <a:pt x="22332" y="5660"/>
                    <a:pt x="22310" y="5479"/>
                  </a:cubicBezTo>
                  <a:cubicBezTo>
                    <a:pt x="22282" y="5269"/>
                    <a:pt x="22219" y="5052"/>
                    <a:pt x="22133" y="4847"/>
                  </a:cubicBezTo>
                  <a:cubicBezTo>
                    <a:pt x="22043" y="4626"/>
                    <a:pt x="21912" y="4409"/>
                    <a:pt x="21765" y="4212"/>
                  </a:cubicBezTo>
                  <a:cubicBezTo>
                    <a:pt x="21605" y="4007"/>
                    <a:pt x="21424" y="3824"/>
                    <a:pt x="21219" y="3666"/>
                  </a:cubicBezTo>
                  <a:cubicBezTo>
                    <a:pt x="21031" y="3530"/>
                    <a:pt x="20832" y="3410"/>
                    <a:pt x="20633" y="3318"/>
                  </a:cubicBezTo>
                  <a:lnTo>
                    <a:pt x="20616" y="3318"/>
                  </a:lnTo>
                  <a:cubicBezTo>
                    <a:pt x="20423" y="3234"/>
                    <a:pt x="20218" y="3177"/>
                    <a:pt x="20003" y="3143"/>
                  </a:cubicBezTo>
                  <a:lnTo>
                    <a:pt x="19992" y="3143"/>
                  </a:lnTo>
                  <a:cubicBezTo>
                    <a:pt x="19900" y="3132"/>
                    <a:pt x="19804" y="3126"/>
                    <a:pt x="19707" y="3126"/>
                  </a:cubicBezTo>
                  <a:cubicBezTo>
                    <a:pt x="19617" y="3126"/>
                    <a:pt x="19525" y="3132"/>
                    <a:pt x="19434" y="3143"/>
                  </a:cubicBezTo>
                  <a:cubicBezTo>
                    <a:pt x="19235" y="3171"/>
                    <a:pt x="19037" y="3223"/>
                    <a:pt x="18849" y="3302"/>
                  </a:cubicBezTo>
                  <a:cubicBezTo>
                    <a:pt x="18799" y="3325"/>
                    <a:pt x="18741" y="3353"/>
                    <a:pt x="18689" y="3381"/>
                  </a:cubicBezTo>
                  <a:cubicBezTo>
                    <a:pt x="18684" y="3433"/>
                    <a:pt x="18684" y="3483"/>
                    <a:pt x="18679" y="3535"/>
                  </a:cubicBezTo>
                  <a:cubicBezTo>
                    <a:pt x="18673" y="3598"/>
                    <a:pt x="18662" y="3659"/>
                    <a:pt x="18655" y="3722"/>
                  </a:cubicBezTo>
                  <a:lnTo>
                    <a:pt x="18644" y="3779"/>
                  </a:lnTo>
                  <a:cubicBezTo>
                    <a:pt x="18644" y="3808"/>
                    <a:pt x="18616" y="3837"/>
                    <a:pt x="18587" y="3853"/>
                  </a:cubicBezTo>
                  <a:cubicBezTo>
                    <a:pt x="18571" y="3864"/>
                    <a:pt x="18548" y="3871"/>
                    <a:pt x="18526" y="3871"/>
                  </a:cubicBezTo>
                  <a:cubicBezTo>
                    <a:pt x="18513" y="3871"/>
                    <a:pt x="18503" y="3871"/>
                    <a:pt x="18492" y="3864"/>
                  </a:cubicBezTo>
                  <a:cubicBezTo>
                    <a:pt x="18440" y="3848"/>
                    <a:pt x="18400" y="3803"/>
                    <a:pt x="18400" y="3745"/>
                  </a:cubicBezTo>
                  <a:cubicBezTo>
                    <a:pt x="18395" y="3666"/>
                    <a:pt x="18389" y="3586"/>
                    <a:pt x="18377" y="3501"/>
                  </a:cubicBezTo>
                  <a:lnTo>
                    <a:pt x="18372" y="3489"/>
                  </a:lnTo>
                  <a:cubicBezTo>
                    <a:pt x="18361" y="3387"/>
                    <a:pt x="18343" y="3273"/>
                    <a:pt x="18309" y="3160"/>
                  </a:cubicBezTo>
                  <a:cubicBezTo>
                    <a:pt x="18287" y="3058"/>
                    <a:pt x="18253" y="2956"/>
                    <a:pt x="18207" y="2853"/>
                  </a:cubicBezTo>
                  <a:cubicBezTo>
                    <a:pt x="18138" y="2694"/>
                    <a:pt x="18054" y="2547"/>
                    <a:pt x="17952" y="2416"/>
                  </a:cubicBezTo>
                  <a:cubicBezTo>
                    <a:pt x="17849" y="2285"/>
                    <a:pt x="17724" y="2159"/>
                    <a:pt x="17588" y="2052"/>
                  </a:cubicBezTo>
                  <a:cubicBezTo>
                    <a:pt x="17406" y="1910"/>
                    <a:pt x="17196" y="1791"/>
                    <a:pt x="16968" y="1694"/>
                  </a:cubicBezTo>
                  <a:cubicBezTo>
                    <a:pt x="16662" y="1569"/>
                    <a:pt x="16321" y="1477"/>
                    <a:pt x="15951" y="1427"/>
                  </a:cubicBezTo>
                  <a:cubicBezTo>
                    <a:pt x="15746" y="1398"/>
                    <a:pt x="15542" y="1387"/>
                    <a:pt x="15332" y="1387"/>
                  </a:cubicBezTo>
                  <a:cubicBezTo>
                    <a:pt x="15127" y="1387"/>
                    <a:pt x="14917" y="1398"/>
                    <a:pt x="14707" y="1427"/>
                  </a:cubicBezTo>
                  <a:cubicBezTo>
                    <a:pt x="14349" y="1477"/>
                    <a:pt x="14019" y="1563"/>
                    <a:pt x="13729" y="1682"/>
                  </a:cubicBezTo>
                  <a:cubicBezTo>
                    <a:pt x="13706" y="1694"/>
                    <a:pt x="13684" y="1705"/>
                    <a:pt x="13661" y="1716"/>
                  </a:cubicBezTo>
                  <a:cubicBezTo>
                    <a:pt x="13667" y="1757"/>
                    <a:pt x="13672" y="1796"/>
                    <a:pt x="13678" y="1841"/>
                  </a:cubicBezTo>
                  <a:cubicBezTo>
                    <a:pt x="13684" y="1881"/>
                    <a:pt x="13684" y="1915"/>
                    <a:pt x="13667" y="1949"/>
                  </a:cubicBezTo>
                  <a:cubicBezTo>
                    <a:pt x="13650" y="1983"/>
                    <a:pt x="13616" y="2007"/>
                    <a:pt x="13582" y="2017"/>
                  </a:cubicBezTo>
                  <a:lnTo>
                    <a:pt x="13548" y="2017"/>
                  </a:lnTo>
                  <a:cubicBezTo>
                    <a:pt x="13502" y="2017"/>
                    <a:pt x="13451" y="2001"/>
                    <a:pt x="13428" y="1949"/>
                  </a:cubicBezTo>
                  <a:cubicBezTo>
                    <a:pt x="13405" y="1910"/>
                    <a:pt x="13389" y="1865"/>
                    <a:pt x="13371" y="1813"/>
                  </a:cubicBezTo>
                  <a:lnTo>
                    <a:pt x="13365" y="1796"/>
                  </a:lnTo>
                  <a:cubicBezTo>
                    <a:pt x="13360" y="1779"/>
                    <a:pt x="13354" y="1762"/>
                    <a:pt x="13344" y="1745"/>
                  </a:cubicBezTo>
                  <a:cubicBezTo>
                    <a:pt x="13241" y="1511"/>
                    <a:pt x="13132" y="1319"/>
                    <a:pt x="13013" y="1160"/>
                  </a:cubicBezTo>
                  <a:cubicBezTo>
                    <a:pt x="12888" y="1007"/>
                    <a:pt x="12746" y="864"/>
                    <a:pt x="12581" y="734"/>
                  </a:cubicBezTo>
                  <a:cubicBezTo>
                    <a:pt x="12371" y="569"/>
                    <a:pt x="12132" y="433"/>
                    <a:pt x="11865" y="313"/>
                  </a:cubicBezTo>
                  <a:cubicBezTo>
                    <a:pt x="11547" y="182"/>
                    <a:pt x="11196" y="86"/>
                    <a:pt x="10831" y="35"/>
                  </a:cubicBezTo>
                  <a:cubicBezTo>
                    <a:pt x="10638" y="11"/>
                    <a:pt x="10446"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1"/>
            <p:cNvSpPr/>
            <p:nvPr/>
          </p:nvSpPr>
          <p:spPr>
            <a:xfrm rot="-541246">
              <a:off x="6796323" y="3382782"/>
              <a:ext cx="1388394" cy="672032"/>
            </a:xfrm>
            <a:custGeom>
              <a:avLst/>
              <a:gdLst/>
              <a:ahLst/>
              <a:cxnLst/>
              <a:rect l="l" t="t" r="r" b="b"/>
              <a:pathLst>
                <a:path w="22957" h="11112" extrusionOk="0">
                  <a:moveTo>
                    <a:pt x="10580" y="375"/>
                  </a:moveTo>
                  <a:cubicBezTo>
                    <a:pt x="10792" y="375"/>
                    <a:pt x="10984" y="386"/>
                    <a:pt x="11177" y="410"/>
                  </a:cubicBezTo>
                  <a:cubicBezTo>
                    <a:pt x="11542" y="461"/>
                    <a:pt x="11893" y="557"/>
                    <a:pt x="12211" y="688"/>
                  </a:cubicBezTo>
                  <a:cubicBezTo>
                    <a:pt x="12478" y="808"/>
                    <a:pt x="12717" y="944"/>
                    <a:pt x="12927" y="1109"/>
                  </a:cubicBezTo>
                  <a:cubicBezTo>
                    <a:pt x="13092" y="1233"/>
                    <a:pt x="13234" y="1382"/>
                    <a:pt x="13359" y="1535"/>
                  </a:cubicBezTo>
                  <a:cubicBezTo>
                    <a:pt x="13478" y="1694"/>
                    <a:pt x="13587" y="1886"/>
                    <a:pt x="13690" y="2120"/>
                  </a:cubicBezTo>
                  <a:cubicBezTo>
                    <a:pt x="13695" y="2137"/>
                    <a:pt x="13706" y="2154"/>
                    <a:pt x="13711" y="2171"/>
                  </a:cubicBezTo>
                  <a:lnTo>
                    <a:pt x="13717" y="2188"/>
                  </a:lnTo>
                  <a:cubicBezTo>
                    <a:pt x="13735" y="2240"/>
                    <a:pt x="13751" y="2285"/>
                    <a:pt x="13774" y="2324"/>
                  </a:cubicBezTo>
                  <a:cubicBezTo>
                    <a:pt x="13797" y="2376"/>
                    <a:pt x="13848" y="2392"/>
                    <a:pt x="13894" y="2392"/>
                  </a:cubicBezTo>
                  <a:lnTo>
                    <a:pt x="13928" y="2392"/>
                  </a:lnTo>
                  <a:cubicBezTo>
                    <a:pt x="13962" y="2382"/>
                    <a:pt x="13996" y="2358"/>
                    <a:pt x="14013" y="2324"/>
                  </a:cubicBezTo>
                  <a:cubicBezTo>
                    <a:pt x="14030" y="2290"/>
                    <a:pt x="14030" y="2256"/>
                    <a:pt x="14024" y="2216"/>
                  </a:cubicBezTo>
                  <a:cubicBezTo>
                    <a:pt x="14018" y="2171"/>
                    <a:pt x="14013" y="2132"/>
                    <a:pt x="14007" y="2091"/>
                  </a:cubicBezTo>
                  <a:cubicBezTo>
                    <a:pt x="14030" y="2080"/>
                    <a:pt x="14052" y="2069"/>
                    <a:pt x="14075" y="2057"/>
                  </a:cubicBezTo>
                  <a:cubicBezTo>
                    <a:pt x="14365" y="1938"/>
                    <a:pt x="14695" y="1852"/>
                    <a:pt x="15053" y="1802"/>
                  </a:cubicBezTo>
                  <a:cubicBezTo>
                    <a:pt x="15263" y="1779"/>
                    <a:pt x="15473" y="1762"/>
                    <a:pt x="15678" y="1762"/>
                  </a:cubicBezTo>
                  <a:cubicBezTo>
                    <a:pt x="15888" y="1762"/>
                    <a:pt x="16092" y="1773"/>
                    <a:pt x="16297" y="1802"/>
                  </a:cubicBezTo>
                  <a:cubicBezTo>
                    <a:pt x="16667" y="1852"/>
                    <a:pt x="17008" y="1944"/>
                    <a:pt x="17314" y="2069"/>
                  </a:cubicBezTo>
                  <a:cubicBezTo>
                    <a:pt x="17542" y="2166"/>
                    <a:pt x="17752" y="2285"/>
                    <a:pt x="17934" y="2427"/>
                  </a:cubicBezTo>
                  <a:cubicBezTo>
                    <a:pt x="18070" y="2534"/>
                    <a:pt x="18195" y="2660"/>
                    <a:pt x="18298" y="2791"/>
                  </a:cubicBezTo>
                  <a:cubicBezTo>
                    <a:pt x="18400" y="2922"/>
                    <a:pt x="18484" y="3069"/>
                    <a:pt x="18553" y="3228"/>
                  </a:cubicBezTo>
                  <a:cubicBezTo>
                    <a:pt x="18599" y="3331"/>
                    <a:pt x="18633" y="3433"/>
                    <a:pt x="18655" y="3535"/>
                  </a:cubicBezTo>
                  <a:cubicBezTo>
                    <a:pt x="18689" y="3648"/>
                    <a:pt x="18707" y="3762"/>
                    <a:pt x="18718" y="3864"/>
                  </a:cubicBezTo>
                  <a:lnTo>
                    <a:pt x="18723" y="3876"/>
                  </a:lnTo>
                  <a:cubicBezTo>
                    <a:pt x="18735" y="3961"/>
                    <a:pt x="18741" y="4041"/>
                    <a:pt x="18746" y="4120"/>
                  </a:cubicBezTo>
                  <a:cubicBezTo>
                    <a:pt x="18746" y="4178"/>
                    <a:pt x="18786" y="4223"/>
                    <a:pt x="18838" y="4239"/>
                  </a:cubicBezTo>
                  <a:cubicBezTo>
                    <a:pt x="18849" y="4246"/>
                    <a:pt x="18859" y="4246"/>
                    <a:pt x="18872" y="4246"/>
                  </a:cubicBezTo>
                  <a:cubicBezTo>
                    <a:pt x="18894" y="4246"/>
                    <a:pt x="18917" y="4239"/>
                    <a:pt x="18933" y="4228"/>
                  </a:cubicBezTo>
                  <a:cubicBezTo>
                    <a:pt x="18962" y="4212"/>
                    <a:pt x="18990" y="4183"/>
                    <a:pt x="18990" y="4154"/>
                  </a:cubicBezTo>
                  <a:lnTo>
                    <a:pt x="19001" y="4097"/>
                  </a:lnTo>
                  <a:cubicBezTo>
                    <a:pt x="19008" y="4034"/>
                    <a:pt x="19019" y="3973"/>
                    <a:pt x="19025" y="3910"/>
                  </a:cubicBezTo>
                  <a:cubicBezTo>
                    <a:pt x="19030" y="3858"/>
                    <a:pt x="19030" y="3808"/>
                    <a:pt x="19030" y="3756"/>
                  </a:cubicBezTo>
                  <a:lnTo>
                    <a:pt x="19035" y="3756"/>
                  </a:lnTo>
                  <a:cubicBezTo>
                    <a:pt x="19087" y="3728"/>
                    <a:pt x="19145" y="3700"/>
                    <a:pt x="19195" y="3677"/>
                  </a:cubicBezTo>
                  <a:cubicBezTo>
                    <a:pt x="19383" y="3598"/>
                    <a:pt x="19581" y="3546"/>
                    <a:pt x="19780" y="3518"/>
                  </a:cubicBezTo>
                  <a:cubicBezTo>
                    <a:pt x="19871" y="3507"/>
                    <a:pt x="19963" y="3501"/>
                    <a:pt x="20053" y="3501"/>
                  </a:cubicBezTo>
                  <a:cubicBezTo>
                    <a:pt x="20150" y="3501"/>
                    <a:pt x="20246" y="3507"/>
                    <a:pt x="20338" y="3518"/>
                  </a:cubicBezTo>
                  <a:lnTo>
                    <a:pt x="20349" y="3518"/>
                  </a:lnTo>
                  <a:cubicBezTo>
                    <a:pt x="20564" y="3552"/>
                    <a:pt x="20769" y="3609"/>
                    <a:pt x="20962" y="3693"/>
                  </a:cubicBezTo>
                  <a:lnTo>
                    <a:pt x="20979" y="3693"/>
                  </a:lnTo>
                  <a:cubicBezTo>
                    <a:pt x="21178" y="3785"/>
                    <a:pt x="21377" y="3905"/>
                    <a:pt x="21565" y="4041"/>
                  </a:cubicBezTo>
                  <a:cubicBezTo>
                    <a:pt x="21770" y="4199"/>
                    <a:pt x="21951" y="4382"/>
                    <a:pt x="22111" y="4587"/>
                  </a:cubicBezTo>
                  <a:cubicBezTo>
                    <a:pt x="22258" y="4784"/>
                    <a:pt x="22389" y="5001"/>
                    <a:pt x="22479" y="5222"/>
                  </a:cubicBezTo>
                  <a:cubicBezTo>
                    <a:pt x="22565" y="5427"/>
                    <a:pt x="22628" y="5644"/>
                    <a:pt x="22656" y="5854"/>
                  </a:cubicBezTo>
                  <a:cubicBezTo>
                    <a:pt x="22678" y="6035"/>
                    <a:pt x="22678" y="6211"/>
                    <a:pt x="22656" y="6399"/>
                  </a:cubicBezTo>
                  <a:cubicBezTo>
                    <a:pt x="22633" y="6575"/>
                    <a:pt x="22581" y="6751"/>
                    <a:pt x="22513" y="6916"/>
                  </a:cubicBezTo>
                  <a:cubicBezTo>
                    <a:pt x="22445" y="7076"/>
                    <a:pt x="22355" y="7228"/>
                    <a:pt x="22247" y="7370"/>
                  </a:cubicBezTo>
                  <a:cubicBezTo>
                    <a:pt x="22122" y="7524"/>
                    <a:pt x="21974" y="7672"/>
                    <a:pt x="21804" y="7808"/>
                  </a:cubicBezTo>
                  <a:cubicBezTo>
                    <a:pt x="21592" y="7967"/>
                    <a:pt x="21354" y="8104"/>
                    <a:pt x="21093" y="8222"/>
                  </a:cubicBezTo>
                  <a:cubicBezTo>
                    <a:pt x="20792" y="8342"/>
                    <a:pt x="20480" y="8432"/>
                    <a:pt x="20155" y="8479"/>
                  </a:cubicBezTo>
                  <a:cubicBezTo>
                    <a:pt x="20002" y="8501"/>
                    <a:pt x="19848" y="8507"/>
                    <a:pt x="19701" y="8507"/>
                  </a:cubicBezTo>
                  <a:cubicBezTo>
                    <a:pt x="19565" y="8507"/>
                    <a:pt x="19428" y="8501"/>
                    <a:pt x="19303" y="8484"/>
                  </a:cubicBezTo>
                  <a:cubicBezTo>
                    <a:pt x="19161" y="8467"/>
                    <a:pt x="19025" y="8432"/>
                    <a:pt x="18888" y="8398"/>
                  </a:cubicBezTo>
                  <a:cubicBezTo>
                    <a:pt x="18825" y="8377"/>
                    <a:pt x="18757" y="8353"/>
                    <a:pt x="18684" y="8330"/>
                  </a:cubicBezTo>
                  <a:cubicBezTo>
                    <a:pt x="18660" y="8319"/>
                    <a:pt x="18644" y="8314"/>
                    <a:pt x="18610" y="8296"/>
                  </a:cubicBezTo>
                  <a:lnTo>
                    <a:pt x="18536" y="8269"/>
                  </a:lnTo>
                  <a:cubicBezTo>
                    <a:pt x="18581" y="8138"/>
                    <a:pt x="18610" y="8018"/>
                    <a:pt x="18626" y="7899"/>
                  </a:cubicBezTo>
                  <a:cubicBezTo>
                    <a:pt x="18633" y="7860"/>
                    <a:pt x="18633" y="7831"/>
                    <a:pt x="18615" y="7797"/>
                  </a:cubicBezTo>
                  <a:cubicBezTo>
                    <a:pt x="18599" y="7768"/>
                    <a:pt x="18570" y="7745"/>
                    <a:pt x="18536" y="7740"/>
                  </a:cubicBezTo>
                  <a:cubicBezTo>
                    <a:pt x="18524" y="7734"/>
                    <a:pt x="18513" y="7734"/>
                    <a:pt x="18502" y="7734"/>
                  </a:cubicBezTo>
                  <a:cubicBezTo>
                    <a:pt x="18450" y="7734"/>
                    <a:pt x="18400" y="7774"/>
                    <a:pt x="18377" y="7831"/>
                  </a:cubicBezTo>
                  <a:cubicBezTo>
                    <a:pt x="18360" y="7887"/>
                    <a:pt x="18343" y="7950"/>
                    <a:pt x="18326" y="8012"/>
                  </a:cubicBezTo>
                  <a:cubicBezTo>
                    <a:pt x="18314" y="8052"/>
                    <a:pt x="18303" y="8092"/>
                    <a:pt x="18285" y="8132"/>
                  </a:cubicBezTo>
                  <a:cubicBezTo>
                    <a:pt x="18269" y="8194"/>
                    <a:pt x="18240" y="8269"/>
                    <a:pt x="18206" y="8348"/>
                  </a:cubicBezTo>
                  <a:cubicBezTo>
                    <a:pt x="18088" y="8637"/>
                    <a:pt x="17928" y="8910"/>
                    <a:pt x="17729" y="9161"/>
                  </a:cubicBezTo>
                  <a:cubicBezTo>
                    <a:pt x="17542" y="9405"/>
                    <a:pt x="17314" y="9633"/>
                    <a:pt x="17058" y="9830"/>
                  </a:cubicBezTo>
                  <a:cubicBezTo>
                    <a:pt x="16746" y="10069"/>
                    <a:pt x="16399" y="10274"/>
                    <a:pt x="16024" y="10433"/>
                  </a:cubicBezTo>
                  <a:cubicBezTo>
                    <a:pt x="15615" y="10609"/>
                    <a:pt x="15177" y="10724"/>
                    <a:pt x="14729" y="10792"/>
                  </a:cubicBezTo>
                  <a:lnTo>
                    <a:pt x="14712" y="10792"/>
                  </a:lnTo>
                  <a:cubicBezTo>
                    <a:pt x="14508" y="10814"/>
                    <a:pt x="14296" y="10831"/>
                    <a:pt x="14092" y="10831"/>
                  </a:cubicBezTo>
                  <a:cubicBezTo>
                    <a:pt x="13876" y="10831"/>
                    <a:pt x="13661" y="10814"/>
                    <a:pt x="13451" y="10785"/>
                  </a:cubicBezTo>
                  <a:cubicBezTo>
                    <a:pt x="13035" y="10729"/>
                    <a:pt x="12638" y="10621"/>
                    <a:pt x="12279" y="10467"/>
                  </a:cubicBezTo>
                  <a:cubicBezTo>
                    <a:pt x="11996" y="10342"/>
                    <a:pt x="11734" y="10194"/>
                    <a:pt x="11513" y="10024"/>
                  </a:cubicBezTo>
                  <a:cubicBezTo>
                    <a:pt x="11330" y="9877"/>
                    <a:pt x="11172" y="9717"/>
                    <a:pt x="11036" y="9547"/>
                  </a:cubicBezTo>
                  <a:cubicBezTo>
                    <a:pt x="10921" y="9394"/>
                    <a:pt x="10819" y="9223"/>
                    <a:pt x="10745" y="9046"/>
                  </a:cubicBezTo>
                  <a:cubicBezTo>
                    <a:pt x="10723" y="8990"/>
                    <a:pt x="10700" y="8933"/>
                    <a:pt x="10682" y="8876"/>
                  </a:cubicBezTo>
                  <a:cubicBezTo>
                    <a:pt x="10661" y="8814"/>
                    <a:pt x="10609" y="8773"/>
                    <a:pt x="10546" y="8773"/>
                  </a:cubicBezTo>
                  <a:cubicBezTo>
                    <a:pt x="10535" y="8773"/>
                    <a:pt x="10524" y="8773"/>
                    <a:pt x="10512" y="8780"/>
                  </a:cubicBezTo>
                  <a:cubicBezTo>
                    <a:pt x="10456" y="8797"/>
                    <a:pt x="10416" y="8848"/>
                    <a:pt x="10410" y="8899"/>
                  </a:cubicBezTo>
                  <a:lnTo>
                    <a:pt x="10410" y="8904"/>
                  </a:lnTo>
                  <a:lnTo>
                    <a:pt x="10410" y="8910"/>
                  </a:lnTo>
                  <a:cubicBezTo>
                    <a:pt x="10382" y="8967"/>
                    <a:pt x="10354" y="9019"/>
                    <a:pt x="10325" y="9075"/>
                  </a:cubicBezTo>
                  <a:cubicBezTo>
                    <a:pt x="10291" y="9143"/>
                    <a:pt x="10262" y="9211"/>
                    <a:pt x="10223" y="9274"/>
                  </a:cubicBezTo>
                  <a:cubicBezTo>
                    <a:pt x="10149" y="9416"/>
                    <a:pt x="10069" y="9547"/>
                    <a:pt x="9984" y="9660"/>
                  </a:cubicBezTo>
                  <a:cubicBezTo>
                    <a:pt x="9871" y="9803"/>
                    <a:pt x="9728" y="9939"/>
                    <a:pt x="9564" y="10069"/>
                  </a:cubicBezTo>
                  <a:cubicBezTo>
                    <a:pt x="9370" y="10212"/>
                    <a:pt x="9166" y="10331"/>
                    <a:pt x="8944" y="10428"/>
                  </a:cubicBezTo>
                  <a:cubicBezTo>
                    <a:pt x="8683" y="10535"/>
                    <a:pt x="8410" y="10609"/>
                    <a:pt x="8125" y="10649"/>
                  </a:cubicBezTo>
                  <a:cubicBezTo>
                    <a:pt x="7973" y="10666"/>
                    <a:pt x="7819" y="10677"/>
                    <a:pt x="7666" y="10677"/>
                  </a:cubicBezTo>
                  <a:cubicBezTo>
                    <a:pt x="7506" y="10677"/>
                    <a:pt x="7341" y="10666"/>
                    <a:pt x="7183" y="10643"/>
                  </a:cubicBezTo>
                  <a:cubicBezTo>
                    <a:pt x="6864" y="10598"/>
                    <a:pt x="6552" y="10512"/>
                    <a:pt x="6257" y="10394"/>
                  </a:cubicBezTo>
                  <a:cubicBezTo>
                    <a:pt x="6001" y="10280"/>
                    <a:pt x="5757" y="10144"/>
                    <a:pt x="5541" y="9979"/>
                  </a:cubicBezTo>
                  <a:cubicBezTo>
                    <a:pt x="5364" y="9837"/>
                    <a:pt x="5200" y="9678"/>
                    <a:pt x="5064" y="9502"/>
                  </a:cubicBezTo>
                  <a:cubicBezTo>
                    <a:pt x="4933" y="9331"/>
                    <a:pt x="4825" y="9143"/>
                    <a:pt x="4739" y="8951"/>
                  </a:cubicBezTo>
                  <a:cubicBezTo>
                    <a:pt x="4666" y="8763"/>
                    <a:pt x="4614" y="8569"/>
                    <a:pt x="4580" y="8364"/>
                  </a:cubicBezTo>
                  <a:cubicBezTo>
                    <a:pt x="4552" y="8132"/>
                    <a:pt x="4552" y="7894"/>
                    <a:pt x="4586" y="7648"/>
                  </a:cubicBezTo>
                  <a:cubicBezTo>
                    <a:pt x="4592" y="7621"/>
                    <a:pt x="4569" y="7587"/>
                    <a:pt x="4552" y="7569"/>
                  </a:cubicBezTo>
                  <a:cubicBezTo>
                    <a:pt x="4535" y="7546"/>
                    <a:pt x="4506" y="7535"/>
                    <a:pt x="4472" y="7535"/>
                  </a:cubicBezTo>
                  <a:cubicBezTo>
                    <a:pt x="4443" y="7535"/>
                    <a:pt x="4416" y="7546"/>
                    <a:pt x="4398" y="7569"/>
                  </a:cubicBezTo>
                  <a:cubicBezTo>
                    <a:pt x="4370" y="7592"/>
                    <a:pt x="4364" y="7621"/>
                    <a:pt x="4364" y="7648"/>
                  </a:cubicBezTo>
                  <a:cubicBezTo>
                    <a:pt x="4341" y="7819"/>
                    <a:pt x="4330" y="7989"/>
                    <a:pt x="4336" y="8160"/>
                  </a:cubicBezTo>
                  <a:lnTo>
                    <a:pt x="4336" y="8167"/>
                  </a:lnTo>
                  <a:lnTo>
                    <a:pt x="4325" y="8172"/>
                  </a:lnTo>
                  <a:cubicBezTo>
                    <a:pt x="4233" y="8222"/>
                    <a:pt x="4149" y="8269"/>
                    <a:pt x="4063" y="8303"/>
                  </a:cubicBezTo>
                  <a:cubicBezTo>
                    <a:pt x="3864" y="8382"/>
                    <a:pt x="3659" y="8439"/>
                    <a:pt x="3455" y="8473"/>
                  </a:cubicBezTo>
                  <a:cubicBezTo>
                    <a:pt x="3359" y="8484"/>
                    <a:pt x="3262" y="8490"/>
                    <a:pt x="3160" y="8490"/>
                  </a:cubicBezTo>
                  <a:cubicBezTo>
                    <a:pt x="3063" y="8490"/>
                    <a:pt x="2966" y="8484"/>
                    <a:pt x="2869" y="8473"/>
                  </a:cubicBezTo>
                  <a:cubicBezTo>
                    <a:pt x="2659" y="8439"/>
                    <a:pt x="2449" y="8382"/>
                    <a:pt x="2245" y="8303"/>
                  </a:cubicBezTo>
                  <a:cubicBezTo>
                    <a:pt x="2029" y="8206"/>
                    <a:pt x="1818" y="8081"/>
                    <a:pt x="1620" y="7933"/>
                  </a:cubicBezTo>
                  <a:cubicBezTo>
                    <a:pt x="1403" y="7763"/>
                    <a:pt x="1211" y="7569"/>
                    <a:pt x="1041" y="7354"/>
                  </a:cubicBezTo>
                  <a:cubicBezTo>
                    <a:pt x="858" y="7115"/>
                    <a:pt x="705" y="6853"/>
                    <a:pt x="591" y="6581"/>
                  </a:cubicBezTo>
                  <a:cubicBezTo>
                    <a:pt x="488" y="6331"/>
                    <a:pt x="415" y="6069"/>
                    <a:pt x="375" y="5807"/>
                  </a:cubicBezTo>
                  <a:cubicBezTo>
                    <a:pt x="347" y="5563"/>
                    <a:pt x="347" y="5319"/>
                    <a:pt x="375" y="5086"/>
                  </a:cubicBezTo>
                  <a:cubicBezTo>
                    <a:pt x="404" y="4865"/>
                    <a:pt x="467" y="4648"/>
                    <a:pt x="551" y="4450"/>
                  </a:cubicBezTo>
                  <a:cubicBezTo>
                    <a:pt x="632" y="4262"/>
                    <a:pt x="739" y="4081"/>
                    <a:pt x="863" y="3916"/>
                  </a:cubicBezTo>
                  <a:cubicBezTo>
                    <a:pt x="994" y="3751"/>
                    <a:pt x="1154" y="3591"/>
                    <a:pt x="1335" y="3449"/>
                  </a:cubicBezTo>
                  <a:cubicBezTo>
                    <a:pt x="1563" y="3279"/>
                    <a:pt x="1818" y="3132"/>
                    <a:pt x="2091" y="3012"/>
                  </a:cubicBezTo>
                  <a:cubicBezTo>
                    <a:pt x="2421" y="2875"/>
                    <a:pt x="2767" y="2780"/>
                    <a:pt x="3120" y="2728"/>
                  </a:cubicBezTo>
                  <a:cubicBezTo>
                    <a:pt x="3284" y="2705"/>
                    <a:pt x="3455" y="2694"/>
                    <a:pt x="3620" y="2694"/>
                  </a:cubicBezTo>
                  <a:cubicBezTo>
                    <a:pt x="3761" y="2694"/>
                    <a:pt x="3905" y="2705"/>
                    <a:pt x="4046" y="2717"/>
                  </a:cubicBezTo>
                  <a:cubicBezTo>
                    <a:pt x="4273" y="2751"/>
                    <a:pt x="4495" y="2814"/>
                    <a:pt x="4694" y="2893"/>
                  </a:cubicBezTo>
                  <a:cubicBezTo>
                    <a:pt x="4876" y="2967"/>
                    <a:pt x="5041" y="3069"/>
                    <a:pt x="5193" y="3177"/>
                  </a:cubicBezTo>
                  <a:cubicBezTo>
                    <a:pt x="5308" y="3273"/>
                    <a:pt x="5427" y="3387"/>
                    <a:pt x="5547" y="3523"/>
                  </a:cubicBezTo>
                  <a:cubicBezTo>
                    <a:pt x="5568" y="3552"/>
                    <a:pt x="5609" y="3569"/>
                    <a:pt x="5649" y="3569"/>
                  </a:cubicBezTo>
                  <a:cubicBezTo>
                    <a:pt x="5677" y="3569"/>
                    <a:pt x="5705" y="3557"/>
                    <a:pt x="5733" y="3546"/>
                  </a:cubicBezTo>
                  <a:cubicBezTo>
                    <a:pt x="5767" y="3523"/>
                    <a:pt x="5796" y="3483"/>
                    <a:pt x="5807" y="3444"/>
                  </a:cubicBezTo>
                  <a:cubicBezTo>
                    <a:pt x="5814" y="3404"/>
                    <a:pt x="5807" y="3365"/>
                    <a:pt x="5785" y="3336"/>
                  </a:cubicBezTo>
                  <a:cubicBezTo>
                    <a:pt x="5733" y="3250"/>
                    <a:pt x="5665" y="3166"/>
                    <a:pt x="5592" y="3087"/>
                  </a:cubicBezTo>
                  <a:cubicBezTo>
                    <a:pt x="5705" y="2875"/>
                    <a:pt x="5836" y="2671"/>
                    <a:pt x="5984" y="2473"/>
                  </a:cubicBezTo>
                  <a:cubicBezTo>
                    <a:pt x="6194" y="2206"/>
                    <a:pt x="6433" y="1955"/>
                    <a:pt x="6693" y="1734"/>
                  </a:cubicBezTo>
                  <a:cubicBezTo>
                    <a:pt x="6756" y="1676"/>
                    <a:pt x="6824" y="1621"/>
                    <a:pt x="6893" y="1569"/>
                  </a:cubicBezTo>
                  <a:lnTo>
                    <a:pt x="6887" y="1569"/>
                  </a:lnTo>
                  <a:cubicBezTo>
                    <a:pt x="7251" y="1285"/>
                    <a:pt x="7655" y="1052"/>
                    <a:pt x="8075" y="870"/>
                  </a:cubicBezTo>
                  <a:cubicBezTo>
                    <a:pt x="8592" y="659"/>
                    <a:pt x="9143" y="512"/>
                    <a:pt x="9722" y="427"/>
                  </a:cubicBezTo>
                  <a:cubicBezTo>
                    <a:pt x="9979" y="399"/>
                    <a:pt x="10234" y="375"/>
                    <a:pt x="10478" y="375"/>
                  </a:cubicBezTo>
                  <a:close/>
                  <a:moveTo>
                    <a:pt x="10598" y="0"/>
                  </a:moveTo>
                  <a:cubicBezTo>
                    <a:pt x="10262" y="11"/>
                    <a:pt x="9927" y="45"/>
                    <a:pt x="9604" y="97"/>
                  </a:cubicBezTo>
                  <a:cubicBezTo>
                    <a:pt x="9285" y="148"/>
                    <a:pt x="8972" y="223"/>
                    <a:pt x="8665" y="318"/>
                  </a:cubicBezTo>
                  <a:cubicBezTo>
                    <a:pt x="8359" y="420"/>
                    <a:pt x="8057" y="546"/>
                    <a:pt x="7768" y="688"/>
                  </a:cubicBezTo>
                  <a:cubicBezTo>
                    <a:pt x="7262" y="944"/>
                    <a:pt x="6790" y="1267"/>
                    <a:pt x="6381" y="1660"/>
                  </a:cubicBezTo>
                  <a:cubicBezTo>
                    <a:pt x="6001" y="2030"/>
                    <a:pt x="5683" y="2461"/>
                    <a:pt x="5427" y="2932"/>
                  </a:cubicBezTo>
                  <a:cubicBezTo>
                    <a:pt x="5324" y="2841"/>
                    <a:pt x="5217" y="2762"/>
                    <a:pt x="5103" y="2694"/>
                  </a:cubicBezTo>
                  <a:cubicBezTo>
                    <a:pt x="4836" y="2534"/>
                    <a:pt x="4540" y="2432"/>
                    <a:pt x="4239" y="2382"/>
                  </a:cubicBezTo>
                  <a:cubicBezTo>
                    <a:pt x="4041" y="2347"/>
                    <a:pt x="3836" y="2330"/>
                    <a:pt x="3637" y="2330"/>
                  </a:cubicBezTo>
                  <a:cubicBezTo>
                    <a:pt x="3194" y="2330"/>
                    <a:pt x="2751" y="2410"/>
                    <a:pt x="2329" y="2552"/>
                  </a:cubicBezTo>
                  <a:cubicBezTo>
                    <a:pt x="2023" y="2660"/>
                    <a:pt x="1733" y="2796"/>
                    <a:pt x="1461" y="2967"/>
                  </a:cubicBezTo>
                  <a:cubicBezTo>
                    <a:pt x="1204" y="3132"/>
                    <a:pt x="960" y="3325"/>
                    <a:pt x="750" y="3546"/>
                  </a:cubicBezTo>
                  <a:cubicBezTo>
                    <a:pt x="546" y="3774"/>
                    <a:pt x="370" y="4029"/>
                    <a:pt x="250" y="4314"/>
                  </a:cubicBezTo>
                  <a:cubicBezTo>
                    <a:pt x="188" y="4456"/>
                    <a:pt x="137" y="4603"/>
                    <a:pt x="97" y="4750"/>
                  </a:cubicBezTo>
                  <a:cubicBezTo>
                    <a:pt x="63" y="4899"/>
                    <a:pt x="40" y="5052"/>
                    <a:pt x="23" y="5206"/>
                  </a:cubicBezTo>
                  <a:cubicBezTo>
                    <a:pt x="0" y="5500"/>
                    <a:pt x="23" y="5802"/>
                    <a:pt x="86" y="6087"/>
                  </a:cubicBezTo>
                  <a:cubicBezTo>
                    <a:pt x="147" y="6381"/>
                    <a:pt x="250" y="6660"/>
                    <a:pt x="381" y="6927"/>
                  </a:cubicBezTo>
                  <a:cubicBezTo>
                    <a:pt x="642" y="7461"/>
                    <a:pt x="1046" y="7921"/>
                    <a:pt x="1529" y="8262"/>
                  </a:cubicBezTo>
                  <a:cubicBezTo>
                    <a:pt x="1733" y="8405"/>
                    <a:pt x="1954" y="8524"/>
                    <a:pt x="2188" y="8615"/>
                  </a:cubicBezTo>
                  <a:cubicBezTo>
                    <a:pt x="2426" y="8705"/>
                    <a:pt x="2677" y="8757"/>
                    <a:pt x="2932" y="8780"/>
                  </a:cubicBezTo>
                  <a:cubicBezTo>
                    <a:pt x="2996" y="8786"/>
                    <a:pt x="3061" y="8789"/>
                    <a:pt x="3125" y="8789"/>
                  </a:cubicBezTo>
                  <a:cubicBezTo>
                    <a:pt x="3313" y="8789"/>
                    <a:pt x="3502" y="8766"/>
                    <a:pt x="3688" y="8723"/>
                  </a:cubicBezTo>
                  <a:cubicBezTo>
                    <a:pt x="3921" y="8671"/>
                    <a:pt x="4149" y="8581"/>
                    <a:pt x="4364" y="8467"/>
                  </a:cubicBezTo>
                  <a:cubicBezTo>
                    <a:pt x="4393" y="8678"/>
                    <a:pt x="4450" y="8888"/>
                    <a:pt x="4529" y="9087"/>
                  </a:cubicBezTo>
                  <a:cubicBezTo>
                    <a:pt x="4621" y="9297"/>
                    <a:pt x="4734" y="9496"/>
                    <a:pt x="4876" y="9678"/>
                  </a:cubicBezTo>
                  <a:cubicBezTo>
                    <a:pt x="5017" y="9859"/>
                    <a:pt x="5177" y="10024"/>
                    <a:pt x="5353" y="10171"/>
                  </a:cubicBezTo>
                  <a:cubicBezTo>
                    <a:pt x="5722" y="10467"/>
                    <a:pt x="6148" y="10683"/>
                    <a:pt x="6603" y="10819"/>
                  </a:cubicBezTo>
                  <a:cubicBezTo>
                    <a:pt x="6952" y="10918"/>
                    <a:pt x="7318" y="10972"/>
                    <a:pt x="7685" y="10972"/>
                  </a:cubicBezTo>
                  <a:cubicBezTo>
                    <a:pt x="7802" y="10972"/>
                    <a:pt x="7919" y="10967"/>
                    <a:pt x="8035" y="10955"/>
                  </a:cubicBezTo>
                  <a:cubicBezTo>
                    <a:pt x="8518" y="10910"/>
                    <a:pt x="8990" y="10774"/>
                    <a:pt x="9416" y="10535"/>
                  </a:cubicBezTo>
                  <a:cubicBezTo>
                    <a:pt x="9626" y="10410"/>
                    <a:pt x="9825" y="10263"/>
                    <a:pt x="10001" y="10092"/>
                  </a:cubicBezTo>
                  <a:cubicBezTo>
                    <a:pt x="10239" y="9864"/>
                    <a:pt x="10416" y="9586"/>
                    <a:pt x="10558" y="9292"/>
                  </a:cubicBezTo>
                  <a:cubicBezTo>
                    <a:pt x="10575" y="9331"/>
                    <a:pt x="10598" y="9376"/>
                    <a:pt x="10621" y="9416"/>
                  </a:cubicBezTo>
                  <a:cubicBezTo>
                    <a:pt x="10700" y="9564"/>
                    <a:pt x="10797" y="9694"/>
                    <a:pt x="10905" y="9825"/>
                  </a:cubicBezTo>
                  <a:cubicBezTo>
                    <a:pt x="11115" y="10076"/>
                    <a:pt x="11377" y="10286"/>
                    <a:pt x="11655" y="10456"/>
                  </a:cubicBezTo>
                  <a:cubicBezTo>
                    <a:pt x="11938" y="10638"/>
                    <a:pt x="12251" y="10774"/>
                    <a:pt x="12575" y="10876"/>
                  </a:cubicBezTo>
                  <a:cubicBezTo>
                    <a:pt x="12893" y="10979"/>
                    <a:pt x="13229" y="11047"/>
                    <a:pt x="13564" y="11081"/>
                  </a:cubicBezTo>
                  <a:cubicBezTo>
                    <a:pt x="13741" y="11101"/>
                    <a:pt x="13920" y="11111"/>
                    <a:pt x="14099" y="11111"/>
                  </a:cubicBezTo>
                  <a:cubicBezTo>
                    <a:pt x="14612" y="11111"/>
                    <a:pt x="15126" y="11030"/>
                    <a:pt x="15615" y="10882"/>
                  </a:cubicBezTo>
                  <a:cubicBezTo>
                    <a:pt x="16308" y="10672"/>
                    <a:pt x="16956" y="10320"/>
                    <a:pt x="17490" y="9837"/>
                  </a:cubicBezTo>
                  <a:cubicBezTo>
                    <a:pt x="17758" y="9592"/>
                    <a:pt x="17991" y="9313"/>
                    <a:pt x="18178" y="9012"/>
                  </a:cubicBezTo>
                  <a:cubicBezTo>
                    <a:pt x="18274" y="8865"/>
                    <a:pt x="18360" y="8705"/>
                    <a:pt x="18429" y="8542"/>
                  </a:cubicBezTo>
                  <a:cubicBezTo>
                    <a:pt x="18434" y="8529"/>
                    <a:pt x="18439" y="8524"/>
                    <a:pt x="18445" y="8513"/>
                  </a:cubicBezTo>
                  <a:cubicBezTo>
                    <a:pt x="18479" y="8535"/>
                    <a:pt x="18519" y="8558"/>
                    <a:pt x="18565" y="8576"/>
                  </a:cubicBezTo>
                  <a:cubicBezTo>
                    <a:pt x="18644" y="8615"/>
                    <a:pt x="18729" y="8649"/>
                    <a:pt x="18814" y="8678"/>
                  </a:cubicBezTo>
                  <a:cubicBezTo>
                    <a:pt x="18974" y="8734"/>
                    <a:pt x="19145" y="8768"/>
                    <a:pt x="19315" y="8786"/>
                  </a:cubicBezTo>
                  <a:cubicBezTo>
                    <a:pt x="19449" y="8803"/>
                    <a:pt x="19583" y="8812"/>
                    <a:pt x="19718" y="8812"/>
                  </a:cubicBezTo>
                  <a:cubicBezTo>
                    <a:pt x="19927" y="8812"/>
                    <a:pt x="20136" y="8792"/>
                    <a:pt x="20343" y="8757"/>
                  </a:cubicBezTo>
                  <a:cubicBezTo>
                    <a:pt x="20684" y="8694"/>
                    <a:pt x="21013" y="8587"/>
                    <a:pt x="21327" y="8445"/>
                  </a:cubicBezTo>
                  <a:cubicBezTo>
                    <a:pt x="21627" y="8303"/>
                    <a:pt x="21899" y="8126"/>
                    <a:pt x="22150" y="7905"/>
                  </a:cubicBezTo>
                  <a:cubicBezTo>
                    <a:pt x="22547" y="7553"/>
                    <a:pt x="22838" y="7076"/>
                    <a:pt x="22922" y="6546"/>
                  </a:cubicBezTo>
                  <a:cubicBezTo>
                    <a:pt x="22945" y="6421"/>
                    <a:pt x="22956" y="6291"/>
                    <a:pt x="22956" y="6166"/>
                  </a:cubicBezTo>
                  <a:cubicBezTo>
                    <a:pt x="22956" y="6040"/>
                    <a:pt x="22945" y="5916"/>
                    <a:pt x="22929" y="5791"/>
                  </a:cubicBezTo>
                  <a:cubicBezTo>
                    <a:pt x="22895" y="5547"/>
                    <a:pt x="22814" y="5308"/>
                    <a:pt x="22718" y="5086"/>
                  </a:cubicBezTo>
                  <a:cubicBezTo>
                    <a:pt x="22520" y="4632"/>
                    <a:pt x="22201" y="4228"/>
                    <a:pt x="21815" y="3916"/>
                  </a:cubicBezTo>
                  <a:cubicBezTo>
                    <a:pt x="21422" y="3603"/>
                    <a:pt x="20957" y="3376"/>
                    <a:pt x="20462" y="3302"/>
                  </a:cubicBezTo>
                  <a:cubicBezTo>
                    <a:pt x="20331" y="3279"/>
                    <a:pt x="20207" y="3268"/>
                    <a:pt x="20081" y="3268"/>
                  </a:cubicBezTo>
                  <a:cubicBezTo>
                    <a:pt x="19940" y="3268"/>
                    <a:pt x="19798" y="3284"/>
                    <a:pt x="19656" y="3307"/>
                  </a:cubicBezTo>
                  <a:cubicBezTo>
                    <a:pt x="19434" y="3342"/>
                    <a:pt x="19218" y="3415"/>
                    <a:pt x="19019" y="3518"/>
                  </a:cubicBezTo>
                  <a:cubicBezTo>
                    <a:pt x="19008" y="3444"/>
                    <a:pt x="18996" y="3376"/>
                    <a:pt x="18985" y="3307"/>
                  </a:cubicBezTo>
                  <a:cubicBezTo>
                    <a:pt x="18956" y="3182"/>
                    <a:pt x="18917" y="3063"/>
                    <a:pt x="18865" y="2943"/>
                  </a:cubicBezTo>
                  <a:cubicBezTo>
                    <a:pt x="18820" y="2841"/>
                    <a:pt x="18769" y="2746"/>
                    <a:pt x="18707" y="2649"/>
                  </a:cubicBezTo>
                  <a:cubicBezTo>
                    <a:pt x="18450" y="2251"/>
                    <a:pt x="18059" y="1961"/>
                    <a:pt x="17627" y="1773"/>
                  </a:cubicBezTo>
                  <a:cubicBezTo>
                    <a:pt x="17167" y="1574"/>
                    <a:pt x="16667" y="1484"/>
                    <a:pt x="16166" y="1466"/>
                  </a:cubicBezTo>
                  <a:cubicBezTo>
                    <a:pt x="16110" y="1461"/>
                    <a:pt x="16047" y="1461"/>
                    <a:pt x="15990" y="1461"/>
                  </a:cubicBezTo>
                  <a:cubicBezTo>
                    <a:pt x="15803" y="1461"/>
                    <a:pt x="15621" y="1472"/>
                    <a:pt x="15434" y="1490"/>
                  </a:cubicBezTo>
                  <a:cubicBezTo>
                    <a:pt x="15195" y="1518"/>
                    <a:pt x="14951" y="1558"/>
                    <a:pt x="14712" y="1621"/>
                  </a:cubicBezTo>
                  <a:cubicBezTo>
                    <a:pt x="14450" y="1682"/>
                    <a:pt x="14194" y="1773"/>
                    <a:pt x="13950" y="1886"/>
                  </a:cubicBezTo>
                  <a:cubicBezTo>
                    <a:pt x="13945" y="1852"/>
                    <a:pt x="13934" y="1818"/>
                    <a:pt x="13921" y="1791"/>
                  </a:cubicBezTo>
                  <a:cubicBezTo>
                    <a:pt x="13865" y="1642"/>
                    <a:pt x="13797" y="1511"/>
                    <a:pt x="13711" y="1382"/>
                  </a:cubicBezTo>
                  <a:cubicBezTo>
                    <a:pt x="13632" y="1256"/>
                    <a:pt x="13535" y="1136"/>
                    <a:pt x="13433" y="1023"/>
                  </a:cubicBezTo>
                  <a:cubicBezTo>
                    <a:pt x="13331" y="915"/>
                    <a:pt x="13212" y="813"/>
                    <a:pt x="13092" y="722"/>
                  </a:cubicBezTo>
                  <a:cubicBezTo>
                    <a:pt x="12979" y="637"/>
                    <a:pt x="12859" y="557"/>
                    <a:pt x="12740" y="489"/>
                  </a:cubicBezTo>
                  <a:cubicBezTo>
                    <a:pt x="12604" y="415"/>
                    <a:pt x="12462" y="352"/>
                    <a:pt x="12319" y="291"/>
                  </a:cubicBezTo>
                  <a:cubicBezTo>
                    <a:pt x="12053" y="182"/>
                    <a:pt x="11768" y="108"/>
                    <a:pt x="11484" y="63"/>
                  </a:cubicBezTo>
                  <a:cubicBezTo>
                    <a:pt x="11228" y="24"/>
                    <a:pt x="10973" y="0"/>
                    <a:pt x="10717"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51"/>
        <p:cNvGrpSpPr/>
        <p:nvPr/>
      </p:nvGrpSpPr>
      <p:grpSpPr>
        <a:xfrm>
          <a:off x="0" y="0"/>
          <a:ext cx="0" cy="0"/>
          <a:chOff x="0" y="0"/>
          <a:chExt cx="0" cy="0"/>
        </a:xfrm>
      </p:grpSpPr>
      <p:sp>
        <p:nvSpPr>
          <p:cNvPr id="452" name="Google Shape;452;p3"/>
          <p:cNvSpPr txBox="1">
            <a:spLocks noGrp="1"/>
          </p:cNvSpPr>
          <p:nvPr>
            <p:ph type="subTitle" idx="1"/>
          </p:nvPr>
        </p:nvSpPr>
        <p:spPr>
          <a:xfrm>
            <a:off x="4926487" y="2565993"/>
            <a:ext cx="3013800" cy="654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None/>
              <a:defRPr sz="2993"/>
            </a:lvl1pPr>
            <a:lvl2pPr lvl="1" algn="ctr" rtl="0">
              <a:lnSpc>
                <a:spcPct val="90000"/>
              </a:lnSpc>
              <a:spcBef>
                <a:spcPts val="0"/>
              </a:spcBef>
              <a:spcAft>
                <a:spcPts val="0"/>
              </a:spcAft>
              <a:buNone/>
              <a:defRPr sz="2993"/>
            </a:lvl2pPr>
            <a:lvl3pPr lvl="2" algn="ctr" rtl="0">
              <a:lnSpc>
                <a:spcPct val="90000"/>
              </a:lnSpc>
              <a:spcBef>
                <a:spcPts val="0"/>
              </a:spcBef>
              <a:spcAft>
                <a:spcPts val="0"/>
              </a:spcAft>
              <a:buNone/>
              <a:defRPr sz="2993"/>
            </a:lvl3pPr>
            <a:lvl4pPr lvl="3" algn="ctr" rtl="0">
              <a:lnSpc>
                <a:spcPct val="90000"/>
              </a:lnSpc>
              <a:spcBef>
                <a:spcPts val="0"/>
              </a:spcBef>
              <a:spcAft>
                <a:spcPts val="0"/>
              </a:spcAft>
              <a:buNone/>
              <a:defRPr sz="2993"/>
            </a:lvl4pPr>
            <a:lvl5pPr lvl="4" algn="ctr" rtl="0">
              <a:lnSpc>
                <a:spcPct val="90000"/>
              </a:lnSpc>
              <a:spcBef>
                <a:spcPts val="0"/>
              </a:spcBef>
              <a:spcAft>
                <a:spcPts val="0"/>
              </a:spcAft>
              <a:buNone/>
              <a:defRPr sz="2993"/>
            </a:lvl5pPr>
            <a:lvl6pPr lvl="5" algn="ctr" rtl="0">
              <a:lnSpc>
                <a:spcPct val="90000"/>
              </a:lnSpc>
              <a:spcBef>
                <a:spcPts val="0"/>
              </a:spcBef>
              <a:spcAft>
                <a:spcPts val="0"/>
              </a:spcAft>
              <a:buNone/>
              <a:defRPr sz="2993"/>
            </a:lvl6pPr>
            <a:lvl7pPr lvl="6" algn="ctr" rtl="0">
              <a:lnSpc>
                <a:spcPct val="90000"/>
              </a:lnSpc>
              <a:spcBef>
                <a:spcPts val="0"/>
              </a:spcBef>
              <a:spcAft>
                <a:spcPts val="0"/>
              </a:spcAft>
              <a:buNone/>
              <a:defRPr sz="2993"/>
            </a:lvl7pPr>
            <a:lvl8pPr lvl="7" algn="ctr" rtl="0">
              <a:lnSpc>
                <a:spcPct val="90000"/>
              </a:lnSpc>
              <a:spcBef>
                <a:spcPts val="0"/>
              </a:spcBef>
              <a:spcAft>
                <a:spcPts val="0"/>
              </a:spcAft>
              <a:buNone/>
              <a:defRPr sz="2993"/>
            </a:lvl8pPr>
            <a:lvl9pPr lvl="8" algn="ctr" rtl="0">
              <a:lnSpc>
                <a:spcPct val="90000"/>
              </a:lnSpc>
              <a:spcBef>
                <a:spcPts val="0"/>
              </a:spcBef>
              <a:spcAft>
                <a:spcPts val="0"/>
              </a:spcAft>
              <a:buNone/>
              <a:defRPr sz="2993"/>
            </a:lvl9pPr>
          </a:lstStyle>
          <a:p>
            <a:endParaRPr/>
          </a:p>
        </p:txBody>
      </p:sp>
      <p:sp>
        <p:nvSpPr>
          <p:cNvPr id="453" name="Google Shape;453;p3"/>
          <p:cNvSpPr txBox="1">
            <a:spLocks noGrp="1"/>
          </p:cNvSpPr>
          <p:nvPr>
            <p:ph type="subTitle" idx="2"/>
          </p:nvPr>
        </p:nvSpPr>
        <p:spPr>
          <a:xfrm>
            <a:off x="4677037" y="3350093"/>
            <a:ext cx="3512700" cy="591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596">
                <a:latin typeface="Montserrat"/>
                <a:ea typeface="Montserrat"/>
                <a:cs typeface="Montserrat"/>
                <a:sym typeface="Montserrat"/>
              </a:defRPr>
            </a:lvl1pPr>
            <a:lvl2pPr lvl="1" algn="ctr" rtl="0">
              <a:spcBef>
                <a:spcPts val="0"/>
              </a:spcBef>
              <a:spcAft>
                <a:spcPts val="0"/>
              </a:spcAft>
              <a:buNone/>
              <a:defRPr>
                <a:solidFill>
                  <a:schemeClr val="dk2"/>
                </a:solidFill>
                <a:latin typeface="Montserrat"/>
                <a:ea typeface="Montserrat"/>
                <a:cs typeface="Montserrat"/>
                <a:sym typeface="Montserrat"/>
              </a:defRPr>
            </a:lvl2pPr>
            <a:lvl3pPr lvl="2" algn="ctr" rtl="0">
              <a:spcBef>
                <a:spcPts val="0"/>
              </a:spcBef>
              <a:spcAft>
                <a:spcPts val="0"/>
              </a:spcAft>
              <a:buNone/>
              <a:defRPr>
                <a:solidFill>
                  <a:schemeClr val="dk2"/>
                </a:solidFill>
                <a:latin typeface="Montserrat"/>
                <a:ea typeface="Montserrat"/>
                <a:cs typeface="Montserrat"/>
                <a:sym typeface="Montserrat"/>
              </a:defRPr>
            </a:lvl3pPr>
            <a:lvl4pPr lvl="3" algn="ctr" rtl="0">
              <a:spcBef>
                <a:spcPts val="0"/>
              </a:spcBef>
              <a:spcAft>
                <a:spcPts val="0"/>
              </a:spcAft>
              <a:buNone/>
              <a:defRPr>
                <a:solidFill>
                  <a:schemeClr val="dk2"/>
                </a:solidFill>
                <a:latin typeface="Montserrat"/>
                <a:ea typeface="Montserrat"/>
                <a:cs typeface="Montserrat"/>
                <a:sym typeface="Montserrat"/>
              </a:defRPr>
            </a:lvl4pPr>
            <a:lvl5pPr lvl="4" algn="ctr" rtl="0">
              <a:spcBef>
                <a:spcPts val="0"/>
              </a:spcBef>
              <a:spcAft>
                <a:spcPts val="0"/>
              </a:spcAft>
              <a:buNone/>
              <a:defRPr>
                <a:solidFill>
                  <a:schemeClr val="dk2"/>
                </a:solidFill>
                <a:latin typeface="Montserrat"/>
                <a:ea typeface="Montserrat"/>
                <a:cs typeface="Montserrat"/>
                <a:sym typeface="Montserrat"/>
              </a:defRPr>
            </a:lvl5pPr>
            <a:lvl6pPr lvl="5" algn="ctr" rtl="0">
              <a:spcBef>
                <a:spcPts val="0"/>
              </a:spcBef>
              <a:spcAft>
                <a:spcPts val="0"/>
              </a:spcAft>
              <a:buNone/>
              <a:defRPr>
                <a:solidFill>
                  <a:schemeClr val="dk2"/>
                </a:solidFill>
                <a:latin typeface="Montserrat"/>
                <a:ea typeface="Montserrat"/>
                <a:cs typeface="Montserrat"/>
                <a:sym typeface="Montserrat"/>
              </a:defRPr>
            </a:lvl6pPr>
            <a:lvl7pPr lvl="6" algn="ctr" rtl="0">
              <a:spcBef>
                <a:spcPts val="0"/>
              </a:spcBef>
              <a:spcAft>
                <a:spcPts val="0"/>
              </a:spcAft>
              <a:buNone/>
              <a:defRPr>
                <a:solidFill>
                  <a:schemeClr val="dk2"/>
                </a:solidFill>
                <a:latin typeface="Montserrat"/>
                <a:ea typeface="Montserrat"/>
                <a:cs typeface="Montserrat"/>
                <a:sym typeface="Montserrat"/>
              </a:defRPr>
            </a:lvl7pPr>
            <a:lvl8pPr lvl="7" algn="ctr" rtl="0">
              <a:spcBef>
                <a:spcPts val="0"/>
              </a:spcBef>
              <a:spcAft>
                <a:spcPts val="0"/>
              </a:spcAft>
              <a:buNone/>
              <a:defRPr>
                <a:solidFill>
                  <a:schemeClr val="dk2"/>
                </a:solidFill>
                <a:latin typeface="Montserrat"/>
                <a:ea typeface="Montserrat"/>
                <a:cs typeface="Montserrat"/>
                <a:sym typeface="Montserrat"/>
              </a:defRPr>
            </a:lvl8pPr>
            <a:lvl9pPr lvl="8" algn="ctr" rtl="0">
              <a:spcBef>
                <a:spcPts val="0"/>
              </a:spcBef>
              <a:spcAft>
                <a:spcPts val="0"/>
              </a:spcAft>
              <a:buNone/>
              <a:defRPr>
                <a:solidFill>
                  <a:schemeClr val="dk2"/>
                </a:solidFill>
                <a:latin typeface="Montserrat"/>
                <a:ea typeface="Montserrat"/>
                <a:cs typeface="Montserrat"/>
                <a:sym typeface="Montserrat"/>
              </a:defRPr>
            </a:lvl9pPr>
          </a:lstStyle>
          <a:p>
            <a:endParaRPr/>
          </a:p>
        </p:txBody>
      </p:sp>
      <p:sp>
        <p:nvSpPr>
          <p:cNvPr id="454" name="Google Shape;454;p3"/>
          <p:cNvSpPr txBox="1">
            <a:spLocks noGrp="1"/>
          </p:cNvSpPr>
          <p:nvPr>
            <p:ph type="title" hasCustomPrompt="1"/>
          </p:nvPr>
        </p:nvSpPr>
        <p:spPr>
          <a:xfrm>
            <a:off x="5195586" y="1139607"/>
            <a:ext cx="2475600" cy="115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400"/>
              <a:buNone/>
              <a:defRPr sz="12369"/>
            </a:lvl1pPr>
            <a:lvl2pPr lvl="1" algn="ctr" rtl="0">
              <a:spcBef>
                <a:spcPts val="0"/>
              </a:spcBef>
              <a:spcAft>
                <a:spcPts val="0"/>
              </a:spcAft>
              <a:buClr>
                <a:schemeClr val="accent4"/>
              </a:buClr>
              <a:buSzPts val="12400"/>
              <a:buNone/>
              <a:defRPr sz="12369">
                <a:solidFill>
                  <a:schemeClr val="accent4"/>
                </a:solidFill>
              </a:defRPr>
            </a:lvl2pPr>
            <a:lvl3pPr lvl="2" algn="ctr" rtl="0">
              <a:spcBef>
                <a:spcPts val="0"/>
              </a:spcBef>
              <a:spcAft>
                <a:spcPts val="0"/>
              </a:spcAft>
              <a:buClr>
                <a:schemeClr val="accent4"/>
              </a:buClr>
              <a:buSzPts val="12400"/>
              <a:buNone/>
              <a:defRPr sz="12369">
                <a:solidFill>
                  <a:schemeClr val="accent4"/>
                </a:solidFill>
              </a:defRPr>
            </a:lvl3pPr>
            <a:lvl4pPr lvl="3" algn="ctr" rtl="0">
              <a:spcBef>
                <a:spcPts val="0"/>
              </a:spcBef>
              <a:spcAft>
                <a:spcPts val="0"/>
              </a:spcAft>
              <a:buClr>
                <a:schemeClr val="accent4"/>
              </a:buClr>
              <a:buSzPts val="12400"/>
              <a:buNone/>
              <a:defRPr sz="12369">
                <a:solidFill>
                  <a:schemeClr val="accent4"/>
                </a:solidFill>
              </a:defRPr>
            </a:lvl4pPr>
            <a:lvl5pPr lvl="4" algn="ctr" rtl="0">
              <a:spcBef>
                <a:spcPts val="0"/>
              </a:spcBef>
              <a:spcAft>
                <a:spcPts val="0"/>
              </a:spcAft>
              <a:buClr>
                <a:schemeClr val="accent4"/>
              </a:buClr>
              <a:buSzPts val="12400"/>
              <a:buNone/>
              <a:defRPr sz="12369">
                <a:solidFill>
                  <a:schemeClr val="accent4"/>
                </a:solidFill>
              </a:defRPr>
            </a:lvl5pPr>
            <a:lvl6pPr lvl="5" algn="ctr" rtl="0">
              <a:spcBef>
                <a:spcPts val="0"/>
              </a:spcBef>
              <a:spcAft>
                <a:spcPts val="0"/>
              </a:spcAft>
              <a:buClr>
                <a:schemeClr val="accent4"/>
              </a:buClr>
              <a:buSzPts val="12400"/>
              <a:buNone/>
              <a:defRPr sz="12369">
                <a:solidFill>
                  <a:schemeClr val="accent4"/>
                </a:solidFill>
              </a:defRPr>
            </a:lvl6pPr>
            <a:lvl7pPr lvl="6" algn="ctr" rtl="0">
              <a:spcBef>
                <a:spcPts val="0"/>
              </a:spcBef>
              <a:spcAft>
                <a:spcPts val="0"/>
              </a:spcAft>
              <a:buClr>
                <a:schemeClr val="accent4"/>
              </a:buClr>
              <a:buSzPts val="12400"/>
              <a:buNone/>
              <a:defRPr sz="12369">
                <a:solidFill>
                  <a:schemeClr val="accent4"/>
                </a:solidFill>
              </a:defRPr>
            </a:lvl7pPr>
            <a:lvl8pPr lvl="7" algn="ctr" rtl="0">
              <a:spcBef>
                <a:spcPts val="0"/>
              </a:spcBef>
              <a:spcAft>
                <a:spcPts val="0"/>
              </a:spcAft>
              <a:buClr>
                <a:schemeClr val="accent4"/>
              </a:buClr>
              <a:buSzPts val="12400"/>
              <a:buNone/>
              <a:defRPr sz="12369">
                <a:solidFill>
                  <a:schemeClr val="accent4"/>
                </a:solidFill>
              </a:defRPr>
            </a:lvl8pPr>
            <a:lvl9pPr lvl="8" algn="ctr" rtl="0">
              <a:spcBef>
                <a:spcPts val="0"/>
              </a:spcBef>
              <a:spcAft>
                <a:spcPts val="0"/>
              </a:spcAft>
              <a:buClr>
                <a:schemeClr val="accent4"/>
              </a:buClr>
              <a:buSzPts val="12400"/>
              <a:buNone/>
              <a:defRPr sz="12369">
                <a:solidFill>
                  <a:schemeClr val="accent4"/>
                </a:solidFill>
              </a:defRPr>
            </a:lvl9pPr>
          </a:lstStyle>
          <a:p>
            <a:r>
              <a:t>xx%</a:t>
            </a:r>
          </a:p>
        </p:txBody>
      </p:sp>
      <p:grpSp>
        <p:nvGrpSpPr>
          <p:cNvPr id="455" name="Google Shape;455;p3"/>
          <p:cNvGrpSpPr/>
          <p:nvPr/>
        </p:nvGrpSpPr>
        <p:grpSpPr>
          <a:xfrm>
            <a:off x="6529834" y="4777398"/>
            <a:ext cx="149592" cy="135726"/>
            <a:chOff x="7894217" y="3432112"/>
            <a:chExt cx="161913" cy="146905"/>
          </a:xfrm>
        </p:grpSpPr>
        <p:sp>
          <p:nvSpPr>
            <p:cNvPr id="456" name="Google Shape;456;p3"/>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7" name="Google Shape;457;p3"/>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8" name="Google Shape;458;p3"/>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459" name="Google Shape;459;p3"/>
          <p:cNvSpPr/>
          <p:nvPr/>
        </p:nvSpPr>
        <p:spPr>
          <a:xfrm rot="10800000">
            <a:off x="5045131" y="4574462"/>
            <a:ext cx="4302661" cy="671891"/>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460" name="Google Shape;460;p3"/>
          <p:cNvGrpSpPr/>
          <p:nvPr/>
        </p:nvGrpSpPr>
        <p:grpSpPr>
          <a:xfrm>
            <a:off x="136982" y="3909080"/>
            <a:ext cx="305120" cy="398169"/>
            <a:chOff x="1304140" y="978228"/>
            <a:chExt cx="436509" cy="569545"/>
          </a:xfrm>
        </p:grpSpPr>
        <p:sp>
          <p:nvSpPr>
            <p:cNvPr id="461" name="Google Shape;461;p3"/>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2" name="Google Shape;462;p3"/>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3" name="Google Shape;463;p3"/>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4" name="Google Shape;464;p3"/>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5" name="Google Shape;465;p3"/>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6" name="Google Shape;466;p3"/>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7" name="Google Shape;467;p3"/>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8" name="Google Shape;468;p3"/>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9" name="Google Shape;469;p3"/>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0" name="Google Shape;470;p3"/>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1" name="Google Shape;471;p3"/>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2" name="Google Shape;472;p3"/>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3" name="Google Shape;473;p3"/>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4" name="Google Shape;474;p3"/>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5" name="Google Shape;475;p3"/>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6" name="Google Shape;476;p3"/>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7" name="Google Shape;477;p3"/>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8" name="Google Shape;478;p3"/>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9" name="Google Shape;479;p3"/>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0" name="Google Shape;480;p3"/>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1" name="Google Shape;481;p3"/>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2" name="Google Shape;482;p3"/>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483" name="Google Shape;483;p3"/>
          <p:cNvGrpSpPr/>
          <p:nvPr/>
        </p:nvGrpSpPr>
        <p:grpSpPr>
          <a:xfrm rot="-5400000">
            <a:off x="7709956" y="4669022"/>
            <a:ext cx="312963" cy="847725"/>
            <a:chOff x="7607455" y="4238363"/>
            <a:chExt cx="438017" cy="1186459"/>
          </a:xfrm>
        </p:grpSpPr>
        <p:sp>
          <p:nvSpPr>
            <p:cNvPr id="484" name="Google Shape;484;p3"/>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5" name="Google Shape;485;p3"/>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6" name="Google Shape;486;p3"/>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7" name="Google Shape;487;p3"/>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8" name="Google Shape;488;p3"/>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9" name="Google Shape;489;p3"/>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0" name="Google Shape;490;p3"/>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1" name="Google Shape;491;p3"/>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2" name="Google Shape;492;p3"/>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3" name="Google Shape;493;p3"/>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4" name="Google Shape;494;p3"/>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5" name="Google Shape;495;p3"/>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6" name="Google Shape;496;p3"/>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7" name="Google Shape;497;p3"/>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8" name="Google Shape;498;p3"/>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9" name="Google Shape;499;p3"/>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00" name="Google Shape;500;p3"/>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01" name="Google Shape;501;p3"/>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02" name="Google Shape;502;p3"/>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03" name="Google Shape;503;p3"/>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04" name="Google Shape;504;p3"/>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05" name="Google Shape;505;p3"/>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06" name="Google Shape;506;p3"/>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07" name="Google Shape;507;p3"/>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08" name="Google Shape;508;p3"/>
          <p:cNvGrpSpPr/>
          <p:nvPr/>
        </p:nvGrpSpPr>
        <p:grpSpPr>
          <a:xfrm>
            <a:off x="8150120" y="4315687"/>
            <a:ext cx="897486" cy="983034"/>
            <a:chOff x="2318158" y="4088320"/>
            <a:chExt cx="1256104" cy="1375835"/>
          </a:xfrm>
        </p:grpSpPr>
        <p:sp>
          <p:nvSpPr>
            <p:cNvPr id="509" name="Google Shape;509;p3"/>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0" name="Google Shape;510;p3"/>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1" name="Google Shape;511;p3"/>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2" name="Google Shape;512;p3"/>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3" name="Google Shape;513;p3"/>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4" name="Google Shape;514;p3"/>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5" name="Google Shape;515;p3"/>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6" name="Google Shape;516;p3"/>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7" name="Google Shape;517;p3"/>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8" name="Google Shape;518;p3"/>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 name="Google Shape;519;p3"/>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 name="Google Shape;520;p3"/>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 name="Google Shape;521;p3"/>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 name="Google Shape;522;p3"/>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 name="Google Shape;523;p3"/>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 name="Google Shape;524;p3"/>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 name="Google Shape;525;p3"/>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 name="Google Shape;526;p3"/>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 name="Google Shape;527;p3"/>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 name="Google Shape;528;p3"/>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 name="Google Shape;529;p3"/>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 name="Google Shape;530;p3"/>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 name="Google Shape;531;p3"/>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 name="Google Shape;532;p3"/>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 name="Google Shape;533;p3"/>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 name="Google Shape;534;p3"/>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 name="Google Shape;535;p3"/>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 name="Google Shape;536;p3"/>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 name="Google Shape;537;p3"/>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 name="Google Shape;538;p3"/>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 name="Google Shape;539;p3"/>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 name="Google Shape;540;p3"/>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1" name="Google Shape;541;p3"/>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2" name="Google Shape;542;p3"/>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3" name="Google Shape;543;p3"/>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 name="Google Shape;544;p3"/>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 name="Google Shape;545;p3"/>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 name="Google Shape;546;p3"/>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 name="Google Shape;547;p3"/>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 name="Google Shape;548;p3"/>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 name="Google Shape;549;p3"/>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 name="Google Shape;550;p3"/>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 name="Google Shape;551;p3"/>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 name="Google Shape;552;p3"/>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 name="Google Shape;553;p3"/>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 name="Google Shape;554;p3"/>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 name="Google Shape;555;p3"/>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 name="Google Shape;556;p3"/>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 name="Google Shape;557;p3"/>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 name="Google Shape;558;p3"/>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59" name="Google Shape;559;p3"/>
          <p:cNvGrpSpPr/>
          <p:nvPr/>
        </p:nvGrpSpPr>
        <p:grpSpPr>
          <a:xfrm>
            <a:off x="7861295" y="-67332"/>
            <a:ext cx="344269" cy="448962"/>
            <a:chOff x="3289399" y="3455662"/>
            <a:chExt cx="436502" cy="569243"/>
          </a:xfrm>
        </p:grpSpPr>
        <p:sp>
          <p:nvSpPr>
            <p:cNvPr id="560" name="Google Shape;560;p3"/>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 name="Google Shape;561;p3"/>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 name="Google Shape;562;p3"/>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3" name="Google Shape;563;p3"/>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4" name="Google Shape;564;p3"/>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5" name="Google Shape;565;p3"/>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6" name="Google Shape;566;p3"/>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7" name="Google Shape;567;p3"/>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8" name="Google Shape;568;p3"/>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9" name="Google Shape;569;p3"/>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70" name="Google Shape;570;p3"/>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71" name="Google Shape;571;p3"/>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72" name="Google Shape;572;p3"/>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73" name="Google Shape;573;p3"/>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74" name="Google Shape;574;p3"/>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75" name="Google Shape;575;p3"/>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76" name="Google Shape;576;p3"/>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77" name="Google Shape;577;p3"/>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78" name="Google Shape;578;p3"/>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79" name="Google Shape;579;p3"/>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80" name="Google Shape;580;p3"/>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81" name="Google Shape;581;p3"/>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82" name="Google Shape;582;p3"/>
          <p:cNvGrpSpPr/>
          <p:nvPr/>
        </p:nvGrpSpPr>
        <p:grpSpPr>
          <a:xfrm>
            <a:off x="8702359" y="4163753"/>
            <a:ext cx="508380" cy="228117"/>
            <a:chOff x="8502760" y="3542528"/>
            <a:chExt cx="711519" cy="319269"/>
          </a:xfrm>
        </p:grpSpPr>
        <p:sp>
          <p:nvSpPr>
            <p:cNvPr id="583" name="Google Shape;583;p3"/>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84" name="Google Shape;584;p3"/>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85" name="Google Shape;585;p3"/>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86" name="Google Shape;586;p3"/>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87" name="Google Shape;587;p3"/>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88" name="Google Shape;588;p3"/>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89" name="Google Shape;589;p3"/>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90" name="Google Shape;590;p3"/>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91" name="Google Shape;591;p3"/>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92" name="Google Shape;592;p3"/>
          <p:cNvGrpSpPr/>
          <p:nvPr/>
        </p:nvGrpSpPr>
        <p:grpSpPr>
          <a:xfrm>
            <a:off x="8241496" y="67306"/>
            <a:ext cx="1125920" cy="841327"/>
            <a:chOff x="7809743" y="1407245"/>
            <a:chExt cx="1427565" cy="1066727"/>
          </a:xfrm>
        </p:grpSpPr>
        <p:sp>
          <p:nvSpPr>
            <p:cNvPr id="593" name="Google Shape;593;p3"/>
            <p:cNvSpPr/>
            <p:nvPr/>
          </p:nvSpPr>
          <p:spPr>
            <a:xfrm>
              <a:off x="7809743" y="1407245"/>
              <a:ext cx="1427565" cy="1066727"/>
            </a:xfrm>
            <a:custGeom>
              <a:avLst/>
              <a:gdLst/>
              <a:ahLst/>
              <a:cxnLst/>
              <a:rect l="l" t="t" r="r" b="b"/>
              <a:pathLst>
                <a:path w="47653" h="35608" extrusionOk="0">
                  <a:moveTo>
                    <a:pt x="10687" y="0"/>
                  </a:moveTo>
                  <a:cubicBezTo>
                    <a:pt x="9318" y="0"/>
                    <a:pt x="8106" y="427"/>
                    <a:pt x="7557" y="1782"/>
                  </a:cubicBezTo>
                  <a:cubicBezTo>
                    <a:pt x="6156" y="5285"/>
                    <a:pt x="11960" y="7853"/>
                    <a:pt x="14062" y="9021"/>
                  </a:cubicBezTo>
                  <a:cubicBezTo>
                    <a:pt x="19199" y="12490"/>
                    <a:pt x="25270" y="14358"/>
                    <a:pt x="30407" y="17861"/>
                  </a:cubicBezTo>
                  <a:cubicBezTo>
                    <a:pt x="28067" y="17276"/>
                    <a:pt x="16214" y="14414"/>
                    <a:pt x="8199" y="14414"/>
                  </a:cubicBezTo>
                  <a:cubicBezTo>
                    <a:pt x="3417" y="14414"/>
                    <a:pt x="0" y="15432"/>
                    <a:pt x="786" y="18561"/>
                  </a:cubicBezTo>
                  <a:cubicBezTo>
                    <a:pt x="2187" y="24399"/>
                    <a:pt x="24569" y="22998"/>
                    <a:pt x="29706" y="24632"/>
                  </a:cubicBezTo>
                  <a:cubicBezTo>
                    <a:pt x="29466" y="24623"/>
                    <a:pt x="29220" y="24619"/>
                    <a:pt x="28971" y="24619"/>
                  </a:cubicBezTo>
                  <a:cubicBezTo>
                    <a:pt x="22677" y="24619"/>
                    <a:pt x="13625" y="27407"/>
                    <a:pt x="8491" y="30937"/>
                  </a:cubicBezTo>
                  <a:cubicBezTo>
                    <a:pt x="3921" y="34058"/>
                    <a:pt x="5815" y="35607"/>
                    <a:pt x="9677" y="35607"/>
                  </a:cubicBezTo>
                  <a:cubicBezTo>
                    <a:pt x="12129" y="35607"/>
                    <a:pt x="15376" y="34982"/>
                    <a:pt x="18265" y="33739"/>
                  </a:cubicBezTo>
                  <a:cubicBezTo>
                    <a:pt x="27138" y="29869"/>
                    <a:pt x="37379" y="29069"/>
                    <a:pt x="46952" y="29069"/>
                  </a:cubicBezTo>
                  <a:lnTo>
                    <a:pt x="47653" y="29069"/>
                  </a:lnTo>
                  <a:lnTo>
                    <a:pt x="47653" y="18328"/>
                  </a:lnTo>
                  <a:cubicBezTo>
                    <a:pt x="37612" y="12490"/>
                    <a:pt x="26204" y="3650"/>
                    <a:pt x="14996" y="848"/>
                  </a:cubicBezTo>
                  <a:cubicBezTo>
                    <a:pt x="13790" y="487"/>
                    <a:pt x="12149" y="0"/>
                    <a:pt x="106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94" name="Google Shape;594;p3"/>
            <p:cNvSpPr/>
            <p:nvPr/>
          </p:nvSpPr>
          <p:spPr>
            <a:xfrm>
              <a:off x="8923422" y="2140105"/>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95" name="Google Shape;595;p3"/>
            <p:cNvSpPr/>
            <p:nvPr/>
          </p:nvSpPr>
          <p:spPr>
            <a:xfrm>
              <a:off x="8804500" y="2063149"/>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96" name="Google Shape;596;p3"/>
            <p:cNvSpPr/>
            <p:nvPr/>
          </p:nvSpPr>
          <p:spPr>
            <a:xfrm>
              <a:off x="8700585" y="2224040"/>
              <a:ext cx="66985" cy="51976"/>
            </a:xfrm>
            <a:custGeom>
              <a:avLst/>
              <a:gdLst/>
              <a:ahLst/>
              <a:cxnLst/>
              <a:rect l="l" t="t" r="r" b="b"/>
              <a:pathLst>
                <a:path w="2236" h="1735" extrusionOk="0">
                  <a:moveTo>
                    <a:pt x="1102" y="0"/>
                  </a:moveTo>
                  <a:cubicBezTo>
                    <a:pt x="1" y="0"/>
                    <a:pt x="1" y="1735"/>
                    <a:pt x="1102" y="1735"/>
                  </a:cubicBezTo>
                  <a:cubicBezTo>
                    <a:pt x="2236" y="1735"/>
                    <a:pt x="2236" y="0"/>
                    <a:pt x="1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97" name="Google Shape;597;p3"/>
            <p:cNvSpPr/>
            <p:nvPr/>
          </p:nvSpPr>
          <p:spPr>
            <a:xfrm>
              <a:off x="8518726" y="2182072"/>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98" name="Google Shape;598;p3"/>
            <p:cNvSpPr/>
            <p:nvPr/>
          </p:nvSpPr>
          <p:spPr>
            <a:xfrm>
              <a:off x="8406813" y="2292967"/>
              <a:ext cx="68004" cy="52995"/>
            </a:xfrm>
            <a:custGeom>
              <a:avLst/>
              <a:gdLst/>
              <a:ahLst/>
              <a:cxnLst/>
              <a:rect l="l" t="t" r="r" b="b"/>
              <a:pathLst>
                <a:path w="2270" h="1769" extrusionOk="0">
                  <a:moveTo>
                    <a:pt x="1135" y="1"/>
                  </a:moveTo>
                  <a:cubicBezTo>
                    <a:pt x="1" y="1"/>
                    <a:pt x="1" y="1769"/>
                    <a:pt x="1135" y="1769"/>
                  </a:cubicBezTo>
                  <a:cubicBezTo>
                    <a:pt x="2269" y="1769"/>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99" name="Google Shape;599;p3"/>
            <p:cNvSpPr/>
            <p:nvPr/>
          </p:nvSpPr>
          <p:spPr>
            <a:xfrm>
              <a:off x="8259942" y="2264989"/>
              <a:ext cx="67974" cy="52995"/>
            </a:xfrm>
            <a:custGeom>
              <a:avLst/>
              <a:gdLst/>
              <a:ahLst/>
              <a:cxnLst/>
              <a:rect l="l" t="t" r="r" b="b"/>
              <a:pathLst>
                <a:path w="2269" h="1769" extrusionOk="0">
                  <a:moveTo>
                    <a:pt x="1134" y="1"/>
                  </a:moveTo>
                  <a:cubicBezTo>
                    <a:pt x="0" y="1"/>
                    <a:pt x="0" y="1769"/>
                    <a:pt x="1134" y="1769"/>
                  </a:cubicBezTo>
                  <a:cubicBezTo>
                    <a:pt x="2269" y="1769"/>
                    <a:pt x="2269" y="1"/>
                    <a:pt x="1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00" name="Google Shape;600;p3"/>
            <p:cNvSpPr/>
            <p:nvPr/>
          </p:nvSpPr>
          <p:spPr>
            <a:xfrm>
              <a:off x="8378834" y="202118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01" name="Google Shape;601;p3"/>
            <p:cNvSpPr/>
            <p:nvPr/>
          </p:nvSpPr>
          <p:spPr>
            <a:xfrm>
              <a:off x="8294900" y="190926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02" name="Google Shape;602;p3"/>
            <p:cNvSpPr/>
            <p:nvPr/>
          </p:nvSpPr>
          <p:spPr>
            <a:xfrm>
              <a:off x="8128048" y="2021182"/>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03" name="Google Shape;603;p3"/>
            <p:cNvSpPr/>
            <p:nvPr/>
          </p:nvSpPr>
          <p:spPr>
            <a:xfrm>
              <a:off x="8051093" y="1881290"/>
              <a:ext cx="66985" cy="52006"/>
            </a:xfrm>
            <a:custGeom>
              <a:avLst/>
              <a:gdLst/>
              <a:ahLst/>
              <a:cxnLst/>
              <a:rect l="l" t="t" r="r" b="b"/>
              <a:pathLst>
                <a:path w="2236" h="1736" extrusionOk="0">
                  <a:moveTo>
                    <a:pt x="1101" y="1"/>
                  </a:moveTo>
                  <a:cubicBezTo>
                    <a:pt x="1" y="1"/>
                    <a:pt x="1" y="1735"/>
                    <a:pt x="1101" y="1735"/>
                  </a:cubicBezTo>
                  <a:cubicBezTo>
                    <a:pt x="2236" y="1735"/>
                    <a:pt x="2236"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04" name="Google Shape;604;p3"/>
            <p:cNvSpPr/>
            <p:nvPr/>
          </p:nvSpPr>
          <p:spPr>
            <a:xfrm>
              <a:off x="7904222" y="1930267"/>
              <a:ext cx="66985" cy="51976"/>
            </a:xfrm>
            <a:custGeom>
              <a:avLst/>
              <a:gdLst/>
              <a:ahLst/>
              <a:cxnLst/>
              <a:rect l="l" t="t" r="r" b="b"/>
              <a:pathLst>
                <a:path w="2236" h="1735" extrusionOk="0">
                  <a:moveTo>
                    <a:pt x="1134" y="0"/>
                  </a:moveTo>
                  <a:cubicBezTo>
                    <a:pt x="0" y="0"/>
                    <a:pt x="0" y="1735"/>
                    <a:pt x="1134" y="1735"/>
                  </a:cubicBezTo>
                  <a:cubicBezTo>
                    <a:pt x="2235" y="1735"/>
                    <a:pt x="2235"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05" name="Google Shape;605;p3"/>
            <p:cNvSpPr/>
            <p:nvPr/>
          </p:nvSpPr>
          <p:spPr>
            <a:xfrm>
              <a:off x="8881455" y="1944256"/>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06" name="Google Shape;606;p3"/>
            <p:cNvSpPr/>
            <p:nvPr/>
          </p:nvSpPr>
          <p:spPr>
            <a:xfrm>
              <a:off x="8364845" y="155354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07" name="Google Shape;607;p3"/>
            <p:cNvSpPr/>
            <p:nvPr/>
          </p:nvSpPr>
          <p:spPr>
            <a:xfrm>
              <a:off x="8196976" y="1581526"/>
              <a:ext cx="68004" cy="52006"/>
            </a:xfrm>
            <a:custGeom>
              <a:avLst/>
              <a:gdLst/>
              <a:ahLst/>
              <a:cxnLst/>
              <a:rect l="l" t="t" r="r" b="b"/>
              <a:pathLst>
                <a:path w="2270" h="1736" extrusionOk="0">
                  <a:moveTo>
                    <a:pt x="1103" y="0"/>
                  </a:moveTo>
                  <a:cubicBezTo>
                    <a:pt x="1" y="0"/>
                    <a:pt x="11" y="1735"/>
                    <a:pt x="1135" y="1735"/>
                  </a:cubicBezTo>
                  <a:cubicBezTo>
                    <a:pt x="2269" y="1735"/>
                    <a:pt x="2269" y="1"/>
                    <a:pt x="1135" y="1"/>
                  </a:cubicBezTo>
                  <a:cubicBezTo>
                    <a:pt x="1124" y="0"/>
                    <a:pt x="1114" y="0"/>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08" name="Google Shape;608;p3"/>
            <p:cNvSpPr/>
            <p:nvPr/>
          </p:nvSpPr>
          <p:spPr>
            <a:xfrm>
              <a:off x="8114059" y="1455623"/>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09" name="Google Shape;609;p3"/>
            <p:cNvSpPr/>
            <p:nvPr/>
          </p:nvSpPr>
          <p:spPr>
            <a:xfrm>
              <a:off x="9127268" y="1974721"/>
              <a:ext cx="51976" cy="55991"/>
            </a:xfrm>
            <a:custGeom>
              <a:avLst/>
              <a:gdLst/>
              <a:ahLst/>
              <a:cxnLst/>
              <a:rect l="l" t="t" r="r" b="b"/>
              <a:pathLst>
                <a:path w="1735" h="1869" extrusionOk="0">
                  <a:moveTo>
                    <a:pt x="868" y="1"/>
                  </a:moveTo>
                  <a:cubicBezTo>
                    <a:pt x="434" y="1"/>
                    <a:pt x="0" y="284"/>
                    <a:pt x="0" y="851"/>
                  </a:cubicBezTo>
                  <a:lnTo>
                    <a:pt x="0" y="1018"/>
                  </a:lnTo>
                  <a:cubicBezTo>
                    <a:pt x="0" y="1585"/>
                    <a:pt x="434" y="1869"/>
                    <a:pt x="868" y="1869"/>
                  </a:cubicBezTo>
                  <a:cubicBezTo>
                    <a:pt x="1301" y="1869"/>
                    <a:pt x="1735" y="1585"/>
                    <a:pt x="1735" y="1018"/>
                  </a:cubicBezTo>
                  <a:lnTo>
                    <a:pt x="1735" y="851"/>
                  </a:lnTo>
                  <a:cubicBezTo>
                    <a:pt x="1735" y="284"/>
                    <a:pt x="1301" y="1"/>
                    <a:pt x="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10" name="Google Shape;610;p3"/>
            <p:cNvSpPr/>
            <p:nvPr/>
          </p:nvSpPr>
          <p:spPr>
            <a:xfrm>
              <a:off x="9119270" y="2161074"/>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11" name="Google Shape;611;p3"/>
          <p:cNvGrpSpPr/>
          <p:nvPr/>
        </p:nvGrpSpPr>
        <p:grpSpPr>
          <a:xfrm>
            <a:off x="-28467" y="4581439"/>
            <a:ext cx="780895" cy="760279"/>
            <a:chOff x="-181020" y="4253777"/>
            <a:chExt cx="1117161" cy="1087511"/>
          </a:xfrm>
        </p:grpSpPr>
        <p:sp>
          <p:nvSpPr>
            <p:cNvPr id="612" name="Google Shape;612;p3"/>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13" name="Google Shape;613;p3"/>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14" name="Google Shape;614;p3"/>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15" name="Google Shape;615;p3"/>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16" name="Google Shape;616;p3"/>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17" name="Google Shape;617;p3"/>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18" name="Google Shape;618;p3"/>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19" name="Google Shape;619;p3"/>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20" name="Google Shape;620;p3"/>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21" name="Google Shape;621;p3"/>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22" name="Google Shape;622;p3"/>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23" name="Google Shape;623;p3"/>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24" name="Google Shape;624;p3"/>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25" name="Google Shape;625;p3"/>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26" name="Google Shape;626;p3"/>
          <p:cNvGrpSpPr/>
          <p:nvPr/>
        </p:nvGrpSpPr>
        <p:grpSpPr>
          <a:xfrm>
            <a:off x="-19405" y="4385962"/>
            <a:ext cx="617995" cy="829037"/>
            <a:chOff x="-168050" y="4195214"/>
            <a:chExt cx="719519" cy="965231"/>
          </a:xfrm>
        </p:grpSpPr>
        <p:sp>
          <p:nvSpPr>
            <p:cNvPr id="627" name="Google Shape;627;p3"/>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28" name="Google Shape;628;p3"/>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29" name="Google Shape;629;p3"/>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30" name="Google Shape;630;p3"/>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31" name="Google Shape;631;p3"/>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32" name="Google Shape;632;p3"/>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33" name="Google Shape;633;p3"/>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34" name="Google Shape;634;p3"/>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35" name="Google Shape;635;p3"/>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36" name="Google Shape;636;p3"/>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37" name="Google Shape;637;p3"/>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38" name="Google Shape;638;p3"/>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39" name="Google Shape;639;p3"/>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40" name="Google Shape;640;p3"/>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41" name="Google Shape;641;p3"/>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42" name="Google Shape;642;p3"/>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43" name="Google Shape;643;p3"/>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44" name="Google Shape;644;p3"/>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45" name="Google Shape;645;p3"/>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46" name="Google Shape;646;p3"/>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47" name="Google Shape;647;p3"/>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48" name="Google Shape;648;p3"/>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49" name="Google Shape;649;p3"/>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0" name="Google Shape;650;p3"/>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1" name="Google Shape;651;p3"/>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2" name="Google Shape;652;p3"/>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3" name="Google Shape;653;p3"/>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4" name="Google Shape;654;p3"/>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5" name="Google Shape;655;p3"/>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6" name="Google Shape;656;p3"/>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7" name="Google Shape;657;p3"/>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8" name="Google Shape;658;p3"/>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9" name="Google Shape;659;p3"/>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0" name="Google Shape;660;p3"/>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1" name="Google Shape;661;p3"/>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2" name="Google Shape;662;p3"/>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3" name="Google Shape;663;p3"/>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4" name="Google Shape;664;p3"/>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5" name="Google Shape;665;p3"/>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6" name="Google Shape;666;p3"/>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7" name="Google Shape;667;p3"/>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8" name="Google Shape;668;p3"/>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9" name="Google Shape;669;p3"/>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0" name="Google Shape;670;p3"/>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1" name="Google Shape;671;p3"/>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2" name="Google Shape;672;p3"/>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3" name="Google Shape;673;p3"/>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74" name="Google Shape;674;p3"/>
          <p:cNvGrpSpPr/>
          <p:nvPr/>
        </p:nvGrpSpPr>
        <p:grpSpPr>
          <a:xfrm>
            <a:off x="8267906" y="-201102"/>
            <a:ext cx="880781" cy="903269"/>
            <a:chOff x="7973149" y="-201092"/>
            <a:chExt cx="1116750" cy="1145263"/>
          </a:xfrm>
        </p:grpSpPr>
        <p:sp>
          <p:nvSpPr>
            <p:cNvPr id="675" name="Google Shape;675;p3"/>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6" name="Google Shape;676;p3"/>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7" name="Google Shape;677;p3"/>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8" name="Google Shape;678;p3"/>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9" name="Google Shape;679;p3"/>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0" name="Google Shape;680;p3"/>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1" name="Google Shape;681;p3"/>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2" name="Google Shape;682;p3"/>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3" name="Google Shape;683;p3"/>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4" name="Google Shape;684;p3"/>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5" name="Google Shape;685;p3"/>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6" name="Google Shape;686;p3"/>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7" name="Google Shape;687;p3"/>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8" name="Google Shape;688;p3"/>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9" name="Google Shape;689;p3"/>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0" name="Google Shape;690;p3"/>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1" name="Google Shape;691;p3"/>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2" name="Google Shape;692;p3"/>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3" name="Google Shape;693;p3"/>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4" name="Google Shape;694;p3"/>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5" name="Google Shape;695;p3"/>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6" name="Google Shape;696;p3"/>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7" name="Google Shape;697;p3"/>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8" name="Google Shape;698;p3"/>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9" name="Google Shape;699;p3"/>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0" name="Google Shape;700;p3"/>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1" name="Google Shape;701;p3"/>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2" name="Google Shape;702;p3"/>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3" name="Google Shape;703;p3"/>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4" name="Google Shape;704;p3"/>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5" name="Google Shape;705;p3"/>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6" name="Google Shape;706;p3"/>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7" name="Google Shape;707;p3"/>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8" name="Google Shape;708;p3"/>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9" name="Google Shape;709;p3"/>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0" name="Google Shape;710;p3"/>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1" name="Google Shape;711;p3"/>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2" name="Google Shape;712;p3"/>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3" name="Google Shape;713;p3"/>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4" name="Google Shape;714;p3"/>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5" name="Google Shape;715;p3"/>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6" name="Google Shape;716;p3"/>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7" name="Google Shape;717;p3"/>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8" name="Google Shape;718;p3"/>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9" name="Google Shape;719;p3"/>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0" name="Google Shape;720;p3"/>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1" name="Google Shape;721;p3"/>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2" name="Google Shape;722;p3"/>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3" name="Google Shape;723;p3"/>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4" name="Google Shape;724;p3"/>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5" name="Google Shape;725;p3"/>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6" name="Google Shape;726;p3"/>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7" name="Google Shape;727;p3"/>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8" name="Google Shape;728;p3"/>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9" name="Google Shape;729;p3"/>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30" name="Google Shape;730;p3"/>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31" name="Google Shape;731;p3"/>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32" name="Google Shape;732;p3"/>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33" name="Google Shape;733;p3"/>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34" name="Google Shape;734;p3"/>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35" name="Google Shape;735;p3"/>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736" name="Google Shape;736;p3"/>
          <p:cNvGrpSpPr/>
          <p:nvPr/>
        </p:nvGrpSpPr>
        <p:grpSpPr>
          <a:xfrm>
            <a:off x="8598077" y="819275"/>
            <a:ext cx="736229" cy="431627"/>
            <a:chOff x="8365864" y="2993835"/>
            <a:chExt cx="933472" cy="547264"/>
          </a:xfrm>
        </p:grpSpPr>
        <p:sp>
          <p:nvSpPr>
            <p:cNvPr id="737" name="Google Shape;737;p3"/>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38" name="Google Shape;738;p3"/>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39" name="Google Shape;739;p3"/>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40" name="Google Shape;740;p3"/>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41" name="Google Shape;741;p3"/>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42" name="Google Shape;742;p3"/>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43" name="Google Shape;743;p3"/>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744" name="Google Shape;744;p3"/>
          <p:cNvGrpSpPr/>
          <p:nvPr/>
        </p:nvGrpSpPr>
        <p:grpSpPr>
          <a:xfrm rot="-5400000">
            <a:off x="7560641" y="73930"/>
            <a:ext cx="161913" cy="145916"/>
            <a:chOff x="7737341" y="1046941"/>
            <a:chExt cx="161913" cy="145916"/>
          </a:xfrm>
        </p:grpSpPr>
        <p:sp>
          <p:nvSpPr>
            <p:cNvPr id="745" name="Google Shape;745;p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46" name="Google Shape;746;p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47" name="Google Shape;747;p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Tree>
    <p:extLst>
      <p:ext uri="{BB962C8B-B14F-4D97-AF65-F5344CB8AC3E}">
        <p14:creationId xmlns:p14="http://schemas.microsoft.com/office/powerpoint/2010/main" val="2050527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3100"/>
              <a:buFont typeface="Sigmar One"/>
              <a:buNone/>
              <a:defRPr sz="3100">
                <a:solidFill>
                  <a:schemeClr val="accent3"/>
                </a:solidFill>
                <a:latin typeface="Sigmar One"/>
                <a:ea typeface="Sigmar One"/>
                <a:cs typeface="Sigmar One"/>
                <a:sym typeface="Sigmar One"/>
              </a:defRPr>
            </a:lvl1pPr>
            <a:lvl2pPr lvl="1" rtl="0">
              <a:spcBef>
                <a:spcPts val="0"/>
              </a:spcBef>
              <a:spcAft>
                <a:spcPts val="0"/>
              </a:spcAft>
              <a:buClr>
                <a:schemeClr val="accent3"/>
              </a:buClr>
              <a:buSzPts val="3100"/>
              <a:buFont typeface="Sigmar One"/>
              <a:buNone/>
              <a:defRPr sz="3100" b="1">
                <a:solidFill>
                  <a:schemeClr val="accent3"/>
                </a:solidFill>
                <a:latin typeface="Sigmar One"/>
                <a:ea typeface="Sigmar One"/>
                <a:cs typeface="Sigmar One"/>
                <a:sym typeface="Sigmar One"/>
              </a:defRPr>
            </a:lvl2pPr>
            <a:lvl3pPr lvl="2" rtl="0">
              <a:spcBef>
                <a:spcPts val="0"/>
              </a:spcBef>
              <a:spcAft>
                <a:spcPts val="0"/>
              </a:spcAft>
              <a:buClr>
                <a:schemeClr val="accent3"/>
              </a:buClr>
              <a:buSzPts val="3100"/>
              <a:buFont typeface="Sigmar One"/>
              <a:buNone/>
              <a:defRPr sz="3100" b="1">
                <a:solidFill>
                  <a:schemeClr val="accent3"/>
                </a:solidFill>
                <a:latin typeface="Sigmar One"/>
                <a:ea typeface="Sigmar One"/>
                <a:cs typeface="Sigmar One"/>
                <a:sym typeface="Sigmar One"/>
              </a:defRPr>
            </a:lvl3pPr>
            <a:lvl4pPr lvl="3" rtl="0">
              <a:spcBef>
                <a:spcPts val="0"/>
              </a:spcBef>
              <a:spcAft>
                <a:spcPts val="0"/>
              </a:spcAft>
              <a:buClr>
                <a:schemeClr val="accent3"/>
              </a:buClr>
              <a:buSzPts val="3100"/>
              <a:buFont typeface="Sigmar One"/>
              <a:buNone/>
              <a:defRPr sz="3100" b="1">
                <a:solidFill>
                  <a:schemeClr val="accent3"/>
                </a:solidFill>
                <a:latin typeface="Sigmar One"/>
                <a:ea typeface="Sigmar One"/>
                <a:cs typeface="Sigmar One"/>
                <a:sym typeface="Sigmar One"/>
              </a:defRPr>
            </a:lvl4pPr>
            <a:lvl5pPr lvl="4" rtl="0">
              <a:spcBef>
                <a:spcPts val="0"/>
              </a:spcBef>
              <a:spcAft>
                <a:spcPts val="0"/>
              </a:spcAft>
              <a:buClr>
                <a:schemeClr val="accent3"/>
              </a:buClr>
              <a:buSzPts val="3100"/>
              <a:buFont typeface="Sigmar One"/>
              <a:buNone/>
              <a:defRPr sz="3100" b="1">
                <a:solidFill>
                  <a:schemeClr val="accent3"/>
                </a:solidFill>
                <a:latin typeface="Sigmar One"/>
                <a:ea typeface="Sigmar One"/>
                <a:cs typeface="Sigmar One"/>
                <a:sym typeface="Sigmar One"/>
              </a:defRPr>
            </a:lvl5pPr>
            <a:lvl6pPr lvl="5" rtl="0">
              <a:spcBef>
                <a:spcPts val="0"/>
              </a:spcBef>
              <a:spcAft>
                <a:spcPts val="0"/>
              </a:spcAft>
              <a:buClr>
                <a:schemeClr val="accent3"/>
              </a:buClr>
              <a:buSzPts val="3100"/>
              <a:buFont typeface="Sigmar One"/>
              <a:buNone/>
              <a:defRPr sz="3100" b="1">
                <a:solidFill>
                  <a:schemeClr val="accent3"/>
                </a:solidFill>
                <a:latin typeface="Sigmar One"/>
                <a:ea typeface="Sigmar One"/>
                <a:cs typeface="Sigmar One"/>
                <a:sym typeface="Sigmar One"/>
              </a:defRPr>
            </a:lvl6pPr>
            <a:lvl7pPr lvl="6" rtl="0">
              <a:spcBef>
                <a:spcPts val="0"/>
              </a:spcBef>
              <a:spcAft>
                <a:spcPts val="0"/>
              </a:spcAft>
              <a:buClr>
                <a:schemeClr val="accent3"/>
              </a:buClr>
              <a:buSzPts val="3100"/>
              <a:buFont typeface="Sigmar One"/>
              <a:buNone/>
              <a:defRPr sz="3100" b="1">
                <a:solidFill>
                  <a:schemeClr val="accent3"/>
                </a:solidFill>
                <a:latin typeface="Sigmar One"/>
                <a:ea typeface="Sigmar One"/>
                <a:cs typeface="Sigmar One"/>
                <a:sym typeface="Sigmar One"/>
              </a:defRPr>
            </a:lvl7pPr>
            <a:lvl8pPr lvl="7" rtl="0">
              <a:spcBef>
                <a:spcPts val="0"/>
              </a:spcBef>
              <a:spcAft>
                <a:spcPts val="0"/>
              </a:spcAft>
              <a:buClr>
                <a:schemeClr val="accent3"/>
              </a:buClr>
              <a:buSzPts val="3100"/>
              <a:buFont typeface="Sigmar One"/>
              <a:buNone/>
              <a:defRPr sz="3100" b="1">
                <a:solidFill>
                  <a:schemeClr val="accent3"/>
                </a:solidFill>
                <a:latin typeface="Sigmar One"/>
                <a:ea typeface="Sigmar One"/>
                <a:cs typeface="Sigmar One"/>
                <a:sym typeface="Sigmar One"/>
              </a:defRPr>
            </a:lvl8pPr>
            <a:lvl9pPr lvl="8" rtl="0">
              <a:spcBef>
                <a:spcPts val="0"/>
              </a:spcBef>
              <a:spcAft>
                <a:spcPts val="0"/>
              </a:spcAft>
              <a:buClr>
                <a:schemeClr val="accent3"/>
              </a:buClr>
              <a:buSzPts val="3100"/>
              <a:buFont typeface="Sigmar One"/>
              <a:buNone/>
              <a:defRPr sz="3100" b="1">
                <a:solidFill>
                  <a:schemeClr val="accent3"/>
                </a:solidFill>
                <a:latin typeface="Sigmar One"/>
                <a:ea typeface="Sigmar One"/>
                <a:cs typeface="Sigmar One"/>
                <a:sym typeface="Sigmar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1pPr>
            <a:lvl2pPr marL="914400" lvl="1"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2pPr>
            <a:lvl3pPr marL="1371600" lvl="2"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3pPr>
            <a:lvl4pPr marL="1828800" lvl="3"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4pPr>
            <a:lvl5pPr marL="2286000" lvl="4"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5pPr>
            <a:lvl6pPr marL="2743200" lvl="5"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6pPr>
            <a:lvl7pPr marL="3200400" lvl="6"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7pPr>
            <a:lvl8pPr marL="3657600" lvl="7"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8pPr>
            <a:lvl9pPr marL="4114800" lvl="8" indent="-317500">
              <a:lnSpc>
                <a:spcPct val="115000"/>
              </a:lnSpc>
              <a:spcBef>
                <a:spcPts val="1600"/>
              </a:spcBef>
              <a:spcAft>
                <a:spcPts val="1600"/>
              </a:spcAft>
              <a:buClr>
                <a:schemeClr val="dk1"/>
              </a:buClr>
              <a:buSzPts val="1400"/>
              <a:buFont typeface="Karla"/>
              <a:buChar char="■"/>
              <a:defRPr>
                <a:solidFill>
                  <a:schemeClr val="dk1"/>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6" r:id="rId4"/>
    <p:sldLayoutId id="2147483658" r:id="rId5"/>
    <p:sldLayoutId id="2147483671" r:id="rId6"/>
    <p:sldLayoutId id="2147483676" r:id="rId7"/>
    <p:sldLayoutId id="2147483677" r:id="rId8"/>
    <p:sldLayoutId id="2147483682" r:id="rId9"/>
    <p:sldLayoutId id="2147483683" r:id="rId10"/>
    <p:sldLayoutId id="2147483684" r:id="rId11"/>
    <p:sldLayoutId id="2147483685"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1132888" y="1869806"/>
            <a:ext cx="6878223" cy="1107996"/>
          </a:xfrm>
          <a:prstGeom prst="rect">
            <a:avLst/>
          </a:prstGeom>
          <a:noFill/>
        </p:spPr>
        <p:txBody>
          <a:bodyPr wrap="square" rtlCol="0">
            <a:spAutoFit/>
          </a:bodyPr>
          <a:lstStyle/>
          <a:p>
            <a:pPr algn="ctr"/>
            <a:r>
              <a:rPr lang="en-US" sz="6600" b="1">
                <a:solidFill>
                  <a:srgbClr val="0070C0"/>
                </a:solidFill>
              </a:rPr>
              <a:t>ĐỌC VĂN BẢN</a:t>
            </a:r>
          </a:p>
        </p:txBody>
      </p:sp>
    </p:spTree>
    <p:extLst>
      <p:ext uri="{BB962C8B-B14F-4D97-AF65-F5344CB8AC3E}">
        <p14:creationId xmlns:p14="http://schemas.microsoft.com/office/powerpoint/2010/main" val="1476741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478343" y="2029294"/>
            <a:ext cx="8187314" cy="1107996"/>
          </a:xfrm>
          <a:prstGeom prst="rect">
            <a:avLst/>
          </a:prstGeom>
          <a:noFill/>
        </p:spPr>
        <p:txBody>
          <a:bodyPr wrap="square" rtlCol="0">
            <a:spAutoFit/>
          </a:bodyPr>
          <a:lstStyle/>
          <a:p>
            <a:pPr algn="ctr"/>
            <a:r>
              <a:rPr lang="en-US" sz="6600" b="1">
                <a:solidFill>
                  <a:srgbClr val="0070C0"/>
                </a:solidFill>
              </a:rPr>
              <a:t>TRẢ LỜI CÂU HỎI</a:t>
            </a:r>
          </a:p>
        </p:txBody>
      </p:sp>
      <p:sp>
        <p:nvSpPr>
          <p:cNvPr id="3" name="Title 2">
            <a:extLst>
              <a:ext uri="{FF2B5EF4-FFF2-40B4-BE49-F238E27FC236}">
                <a16:creationId xmlns:a16="http://schemas.microsoft.com/office/drawing/2014/main" id="{A99C5B39-C95E-F312-C199-317FDA3D12A0}"/>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22B5AD18-0D19-2C95-5943-781DECDDED8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49996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F63A8E-ACD1-5CB5-52D8-A12405333046}"/>
              </a:ext>
            </a:extLst>
          </p:cNvPr>
          <p:cNvSpPr txBox="1"/>
          <p:nvPr/>
        </p:nvSpPr>
        <p:spPr>
          <a:xfrm>
            <a:off x="1607263" y="443046"/>
            <a:ext cx="5929473" cy="1962076"/>
          </a:xfrm>
          <a:prstGeom prst="rect">
            <a:avLst/>
          </a:prstGeom>
          <a:noFill/>
        </p:spPr>
        <p:txBody>
          <a:bodyPr wrap="square" rtlCol="0">
            <a:spAutoFit/>
          </a:bodyPr>
          <a:lstStyle/>
          <a:p>
            <a:pPr algn="ctr"/>
            <a:r>
              <a:rPr lang="en-US" sz="4050" b="1">
                <a:solidFill>
                  <a:srgbClr val="002060"/>
                </a:solidFill>
              </a:rPr>
              <a:t>NÓI VÀ NGHE</a:t>
            </a:r>
          </a:p>
          <a:p>
            <a:pPr algn="ctr"/>
            <a:r>
              <a:rPr lang="en-US" sz="4050" b="1">
                <a:solidFill>
                  <a:srgbClr val="0070C0"/>
                </a:solidFill>
              </a:rPr>
              <a:t>MỘT BUỔI TẬP LUYỆN</a:t>
            </a:r>
          </a:p>
        </p:txBody>
      </p:sp>
      <p:pic>
        <p:nvPicPr>
          <p:cNvPr id="3" name="Picture 2">
            <a:extLst>
              <a:ext uri="{FF2B5EF4-FFF2-40B4-BE49-F238E27FC236}">
                <a16:creationId xmlns:a16="http://schemas.microsoft.com/office/drawing/2014/main" id="{63B206A1-8511-C392-6C1B-625B0BF04302}"/>
              </a:ext>
            </a:extLst>
          </p:cNvPr>
          <p:cNvPicPr>
            <a:picLocks noChangeAspect="1"/>
          </p:cNvPicPr>
          <p:nvPr/>
        </p:nvPicPr>
        <p:blipFill rotWithShape="1">
          <a:blip r:embed="rId4"/>
          <a:srcRect b="10056"/>
          <a:stretch/>
        </p:blipFill>
        <p:spPr>
          <a:xfrm>
            <a:off x="3354388" y="1873860"/>
            <a:ext cx="2435222" cy="2975534"/>
          </a:xfrm>
          <a:prstGeom prst="roundRect">
            <a:avLst/>
          </a:prstGeom>
        </p:spPr>
      </p:pic>
    </p:spTree>
    <p:extLst>
      <p:ext uri="{BB962C8B-B14F-4D97-AF65-F5344CB8AC3E}">
        <p14:creationId xmlns:p14="http://schemas.microsoft.com/office/powerpoint/2010/main" val="3817323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8A270F-C40F-026F-DC37-557E0B60E371}"/>
              </a:ext>
            </a:extLst>
          </p:cNvPr>
          <p:cNvSpPr txBox="1"/>
          <p:nvPr/>
        </p:nvSpPr>
        <p:spPr>
          <a:xfrm>
            <a:off x="356300" y="96253"/>
            <a:ext cx="7464226" cy="1323439"/>
          </a:xfrm>
          <a:prstGeom prst="rect">
            <a:avLst/>
          </a:prstGeom>
          <a:noFill/>
        </p:spPr>
        <p:txBody>
          <a:bodyPr wrap="square" rtlCol="0">
            <a:spAutoFit/>
          </a:bodyPr>
          <a:lstStyle/>
          <a:p>
            <a:pPr algn="just"/>
            <a:r>
              <a:rPr lang="en-US" sz="2000"/>
              <a:t>1. Kể về một buổi tập luyện của em (ví dụ: tập hát, tập thể dục, tập vẽ,…)</a:t>
            </a:r>
          </a:p>
          <a:p>
            <a:pPr algn="just"/>
            <a:r>
              <a:rPr lang="en-US" sz="2000">
                <a:solidFill>
                  <a:srgbClr val="FF0000"/>
                </a:solidFill>
              </a:rPr>
              <a:t>G: </a:t>
            </a:r>
            <a:r>
              <a:rPr lang="en-US" sz="2000"/>
              <a:t>	- Nội dung tập luyện là gì?</a:t>
            </a:r>
          </a:p>
          <a:p>
            <a:pPr algn="just"/>
            <a:r>
              <a:rPr lang="en-US" sz="2000"/>
              <a:t>	- Em đã thực hiện các bước tập luyện như thế nào?</a:t>
            </a:r>
          </a:p>
        </p:txBody>
      </p:sp>
      <p:pic>
        <p:nvPicPr>
          <p:cNvPr id="12" name="Picture 11">
            <a:extLst>
              <a:ext uri="{FF2B5EF4-FFF2-40B4-BE49-F238E27FC236}">
                <a16:creationId xmlns:a16="http://schemas.microsoft.com/office/drawing/2014/main" id="{B01AF122-DA8F-EEA6-9F8D-E79E4DF0B9B0}"/>
              </a:ext>
            </a:extLst>
          </p:cNvPr>
          <p:cNvPicPr>
            <a:picLocks noChangeAspect="1"/>
          </p:cNvPicPr>
          <p:nvPr/>
        </p:nvPicPr>
        <p:blipFill>
          <a:blip r:embed="rId3"/>
          <a:stretch>
            <a:fillRect/>
          </a:stretch>
        </p:blipFill>
        <p:spPr>
          <a:xfrm>
            <a:off x="1115268" y="1771734"/>
            <a:ext cx="6913463" cy="3621338"/>
          </a:xfrm>
          <a:prstGeom prst="rect">
            <a:avLst/>
          </a:prstGeom>
        </p:spPr>
      </p:pic>
    </p:spTree>
    <p:extLst>
      <p:ext uri="{BB962C8B-B14F-4D97-AF65-F5344CB8AC3E}">
        <p14:creationId xmlns:p14="http://schemas.microsoft.com/office/powerpoint/2010/main" val="2918283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8A270F-C40F-026F-DC37-557E0B60E371}"/>
              </a:ext>
            </a:extLst>
          </p:cNvPr>
          <p:cNvSpPr txBox="1"/>
          <p:nvPr/>
        </p:nvSpPr>
        <p:spPr>
          <a:xfrm>
            <a:off x="564505" y="649706"/>
            <a:ext cx="7464226" cy="523220"/>
          </a:xfrm>
          <a:prstGeom prst="rect">
            <a:avLst/>
          </a:prstGeom>
          <a:noFill/>
        </p:spPr>
        <p:txBody>
          <a:bodyPr wrap="square" rtlCol="0">
            <a:spAutoFit/>
          </a:bodyPr>
          <a:lstStyle/>
          <a:p>
            <a:pPr algn="just"/>
            <a:r>
              <a:rPr lang="en-US" sz="2800"/>
              <a:t>2. Em cảm thấy thế nào về buổi tập luyện đó?</a:t>
            </a:r>
          </a:p>
        </p:txBody>
      </p:sp>
      <p:pic>
        <p:nvPicPr>
          <p:cNvPr id="12" name="Picture 11">
            <a:extLst>
              <a:ext uri="{FF2B5EF4-FFF2-40B4-BE49-F238E27FC236}">
                <a16:creationId xmlns:a16="http://schemas.microsoft.com/office/drawing/2014/main" id="{B01AF122-DA8F-EEA6-9F8D-E79E4DF0B9B0}"/>
              </a:ext>
            </a:extLst>
          </p:cNvPr>
          <p:cNvPicPr>
            <a:picLocks noChangeAspect="1"/>
          </p:cNvPicPr>
          <p:nvPr/>
        </p:nvPicPr>
        <p:blipFill>
          <a:blip r:embed="rId3"/>
          <a:stretch>
            <a:fillRect/>
          </a:stretch>
        </p:blipFill>
        <p:spPr>
          <a:xfrm>
            <a:off x="1115268" y="1771734"/>
            <a:ext cx="6913463" cy="3621338"/>
          </a:xfrm>
          <a:prstGeom prst="rect">
            <a:avLst/>
          </a:prstGeom>
        </p:spPr>
      </p:pic>
    </p:spTree>
    <p:extLst>
      <p:ext uri="{BB962C8B-B14F-4D97-AF65-F5344CB8AC3E}">
        <p14:creationId xmlns:p14="http://schemas.microsoft.com/office/powerpoint/2010/main" val="4252265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48"/>
        <p:cNvGrpSpPr/>
        <p:nvPr/>
      </p:nvGrpSpPr>
      <p:grpSpPr>
        <a:xfrm>
          <a:off x="0" y="0"/>
          <a:ext cx="0" cy="0"/>
          <a:chOff x="0" y="0"/>
          <a:chExt cx="0" cy="0"/>
        </a:xfrm>
      </p:grpSpPr>
      <p:grpSp>
        <p:nvGrpSpPr>
          <p:cNvPr id="8151" name="Google Shape;8151;p36"/>
          <p:cNvGrpSpPr/>
          <p:nvPr/>
        </p:nvGrpSpPr>
        <p:grpSpPr>
          <a:xfrm>
            <a:off x="1524394" y="1164050"/>
            <a:ext cx="2976567" cy="2815400"/>
            <a:chOff x="1121526" y="1341074"/>
            <a:chExt cx="3065806" cy="2648383"/>
          </a:xfrm>
        </p:grpSpPr>
        <p:sp>
          <p:nvSpPr>
            <p:cNvPr id="8152" name="Google Shape;8152;p36"/>
            <p:cNvSpPr/>
            <p:nvPr/>
          </p:nvSpPr>
          <p:spPr>
            <a:xfrm rot="1213492">
              <a:off x="1546399" y="1692085"/>
              <a:ext cx="2377811" cy="1946361"/>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solidFill>
              <a:schemeClr val="dk2">
                <a:alpha val="56250"/>
              </a:schemeClr>
            </a:solidFill>
            <a:ln>
              <a:noFill/>
            </a:ln>
          </p:spPr>
          <p:txBody>
            <a:bodyPr spcFirstLastPara="1" wrap="square" lIns="91199" tIns="91199" rIns="91199" bIns="91199" anchor="ctr" anchorCtr="0">
              <a:noAutofit/>
            </a:bodyPr>
            <a:lstStyle/>
            <a:p>
              <a:endParaRPr sz="1859"/>
            </a:p>
          </p:txBody>
        </p:sp>
        <p:sp>
          <p:nvSpPr>
            <p:cNvPr id="8153" name="Google Shape;8153;p36"/>
            <p:cNvSpPr/>
            <p:nvPr/>
          </p:nvSpPr>
          <p:spPr>
            <a:xfrm rot="1213492">
              <a:off x="1384647" y="1692085"/>
              <a:ext cx="2377811" cy="1946361"/>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noFill/>
            <a:ln w="19050" cap="flat" cmpd="sng">
              <a:solidFill>
                <a:schemeClr val="dk2"/>
              </a:solidFill>
              <a:prstDash val="solid"/>
              <a:round/>
              <a:headEnd type="none" w="sm" len="sm"/>
              <a:tailEnd type="none" w="sm" len="sm"/>
            </a:ln>
          </p:spPr>
          <p:txBody>
            <a:bodyPr spcFirstLastPara="1" wrap="square" lIns="91199" tIns="91199" rIns="91199" bIns="91199" anchor="ctr" anchorCtr="0">
              <a:noAutofit/>
            </a:bodyPr>
            <a:lstStyle/>
            <a:p>
              <a:endParaRPr sz="1859"/>
            </a:p>
          </p:txBody>
        </p:sp>
      </p:grpSp>
      <p:pic>
        <p:nvPicPr>
          <p:cNvPr id="11" name="Picture 10">
            <a:extLst>
              <a:ext uri="{FF2B5EF4-FFF2-40B4-BE49-F238E27FC236}">
                <a16:creationId xmlns:a16="http://schemas.microsoft.com/office/drawing/2014/main" id="{667FA413-8759-35D9-CFD6-9B54A83F4A49}"/>
              </a:ext>
            </a:extLst>
          </p:cNvPr>
          <p:cNvPicPr>
            <a:picLocks noChangeAspect="1"/>
          </p:cNvPicPr>
          <p:nvPr/>
        </p:nvPicPr>
        <p:blipFill>
          <a:blip r:embed="rId3"/>
          <a:stretch>
            <a:fillRect/>
          </a:stretch>
        </p:blipFill>
        <p:spPr>
          <a:xfrm>
            <a:off x="4969217" y="1476318"/>
            <a:ext cx="2524364" cy="2385524"/>
          </a:xfrm>
          <a:prstGeom prst="rect">
            <a:avLst/>
          </a:prstGeom>
        </p:spPr>
      </p:pic>
      <p:sp>
        <p:nvSpPr>
          <p:cNvPr id="24" name="TextBox 23">
            <a:extLst>
              <a:ext uri="{FF2B5EF4-FFF2-40B4-BE49-F238E27FC236}">
                <a16:creationId xmlns:a16="http://schemas.microsoft.com/office/drawing/2014/main" id="{B78922B8-B69A-A17B-82F8-FEE0BC25FA44}"/>
              </a:ext>
            </a:extLst>
          </p:cNvPr>
          <p:cNvSpPr txBox="1"/>
          <p:nvPr/>
        </p:nvSpPr>
        <p:spPr>
          <a:xfrm>
            <a:off x="514316" y="1971585"/>
            <a:ext cx="4454901" cy="1200329"/>
          </a:xfrm>
          <a:prstGeom prst="rect">
            <a:avLst/>
          </a:prstGeom>
          <a:noFill/>
        </p:spPr>
        <p:txBody>
          <a:bodyPr wrap="square" rtlCol="0">
            <a:spAutoFit/>
          </a:bodyPr>
          <a:lstStyle/>
          <a:p>
            <a:pPr algn="ctr"/>
            <a:r>
              <a:rPr lang="en-US" sz="3600" b="1">
                <a:solidFill>
                  <a:srgbClr val="0070C0"/>
                </a:solidFill>
              </a:rPr>
              <a:t>VẬN DỤNG</a:t>
            </a:r>
          </a:p>
          <a:p>
            <a:pPr algn="ctr"/>
            <a:r>
              <a:rPr lang="en-US" sz="3600" b="1">
                <a:solidFill>
                  <a:srgbClr val="0070C0"/>
                </a:solidFill>
              </a:rPr>
              <a:t>MỞ RỘNG</a:t>
            </a:r>
          </a:p>
        </p:txBody>
      </p:sp>
    </p:spTree>
    <p:extLst>
      <p:ext uri="{BB962C8B-B14F-4D97-AF65-F5344CB8AC3E}">
        <p14:creationId xmlns:p14="http://schemas.microsoft.com/office/powerpoint/2010/main" val="1706777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7" name="Group 6">
            <a:extLst>
              <a:ext uri="{FF2B5EF4-FFF2-40B4-BE49-F238E27FC236}">
                <a16:creationId xmlns:a16="http://schemas.microsoft.com/office/drawing/2014/main" id="{43BC280A-1B11-C35E-E7E4-2333785429E9}"/>
              </a:ext>
            </a:extLst>
          </p:cNvPr>
          <p:cNvGrpSpPr/>
          <p:nvPr/>
        </p:nvGrpSpPr>
        <p:grpSpPr>
          <a:xfrm>
            <a:off x="190674" y="133568"/>
            <a:ext cx="8762653" cy="4916730"/>
            <a:chOff x="239150" y="210174"/>
            <a:chExt cx="11683537" cy="6555640"/>
          </a:xfrm>
          <a:solidFill>
            <a:srgbClr val="FFFFFF"/>
          </a:solidFill>
        </p:grpSpPr>
        <p:sp>
          <p:nvSpPr>
            <p:cNvPr id="6" name="TextBox 5">
              <a:extLst>
                <a:ext uri="{FF2B5EF4-FFF2-40B4-BE49-F238E27FC236}">
                  <a16:creationId xmlns:a16="http://schemas.microsoft.com/office/drawing/2014/main" id="{0058C64B-71E6-6640-96B2-78519B6845E6}"/>
                </a:ext>
              </a:extLst>
            </p:cNvPr>
            <p:cNvSpPr txBox="1"/>
            <p:nvPr/>
          </p:nvSpPr>
          <p:spPr>
            <a:xfrm>
              <a:off x="239150" y="733394"/>
              <a:ext cx="11683537" cy="6032420"/>
            </a:xfrm>
            <a:prstGeom prst="rect">
              <a:avLst/>
            </a:prstGeom>
            <a:grpFill/>
          </p:spPr>
          <p:txBody>
            <a:bodyPr wrap="square" rtlCol="0">
              <a:spAutoFit/>
            </a:bodyPr>
            <a:lstStyle/>
            <a:p>
              <a:pPr algn="just"/>
              <a:r>
                <a:rPr lang="en-US" sz="1600"/>
                <a:t>      </a:t>
              </a:r>
              <a:r>
                <a:rPr lang="vi-VN" sz="1600"/>
                <a:t>Ngày…. tháng….</a:t>
              </a:r>
            </a:p>
            <a:p>
              <a:pPr algn="just"/>
              <a:r>
                <a:rPr lang="en-US" sz="1600"/>
                <a:t>      </a:t>
              </a:r>
              <a:r>
                <a:rPr lang="vi-VN" sz="1600"/>
                <a:t>Hôm nay, mẹ đưa mình đi tập bơi. Mình rất phấn khích vì được mẹ chuẩn bị cho một chiếc mũ bơi cùng cặp kính bơi màu hồng rất đẹp. Cô giáo cũng khen đồ bơi của mình đáng yêu.</a:t>
              </a:r>
            </a:p>
            <a:p>
              <a:pPr algn="just"/>
              <a:r>
                <a:rPr lang="en-US" sz="1600"/>
                <a:t>      </a:t>
              </a:r>
              <a:r>
                <a:rPr lang="vi-VN" sz="1600"/>
                <a:t>Đầu tiên, cô dạy mình tập thở. Nhưng khi thở dưới nước, mình toàn bị sặc. Mình sợ đến mức không dám xuống nước nữa. Mẹ bảo do mình chưa quen. Mẹ vỗ về, động viên mình mãi.</a:t>
              </a:r>
              <a:r>
                <a:rPr lang="en-US" sz="1600"/>
                <a:t> </a:t>
              </a:r>
              <a:r>
                <a:rPr lang="vi-VN" sz="1600"/>
                <a:t>Thế là mình tiếp tục tập luy</a:t>
              </a:r>
              <a:r>
                <a:rPr lang="en-US" sz="1600"/>
                <a:t>ệ</a:t>
              </a:r>
              <a:r>
                <a:rPr lang="vi-VN" sz="1600"/>
                <a:t>n.</a:t>
              </a:r>
            </a:p>
            <a:p>
              <a:pPr algn="just"/>
              <a:r>
                <a:rPr lang="en-US" sz="1600"/>
                <a:t>      </a:t>
              </a:r>
              <a:r>
                <a:rPr lang="vi-VN" sz="1600"/>
                <a:t>Cuối buổi, mình vẫn chưa thở dưới nước được. Mình thấy hơi buồn. Mình nghĩ lần sau, mình sẽ tập tốt hơn.</a:t>
              </a:r>
              <a:endParaRPr lang="en-US" sz="1600"/>
            </a:p>
            <a:p>
              <a:pPr algn="just"/>
              <a:r>
                <a:rPr lang="en-US" sz="1600"/>
                <a:t>      </a:t>
              </a:r>
              <a:r>
                <a:rPr lang="vi-VN" sz="1600"/>
                <a:t>Ngày… tháng…</a:t>
              </a:r>
            </a:p>
            <a:p>
              <a:pPr algn="just"/>
              <a:r>
                <a:rPr lang="en-US" sz="1600"/>
                <a:t>      </a:t>
              </a:r>
              <a:r>
                <a:rPr lang="vi-VN" sz="1600"/>
                <a:t>Hôm nay, mình đã có cảm giác thích đi bơi. Mình không còn bị sặc nước nữa. Mình đã quen thở dưới nước rồi.</a:t>
              </a:r>
            </a:p>
            <a:p>
              <a:pPr algn="just"/>
              <a:r>
                <a:rPr lang="en-US" sz="1600"/>
                <a:t>      </a:t>
              </a:r>
              <a:r>
                <a:rPr lang="vi-VN" sz="1600"/>
                <a:t>Cô dạy mình động tác bơi ếch. Động tác đó thật lạ! Khi đạp chân, mình giống hệt như một con ếch ộp.</a:t>
              </a:r>
            </a:p>
            <a:p>
              <a:pPr algn="just"/>
              <a:r>
                <a:rPr lang="en-US" sz="1600"/>
                <a:t>      </a:t>
              </a:r>
              <a:r>
                <a:rPr lang="vi-VN" sz="1600"/>
                <a:t>Ngày….tháng…..</a:t>
              </a:r>
            </a:p>
            <a:p>
              <a:pPr algn="just"/>
              <a:r>
                <a:rPr lang="en-US" sz="1600"/>
                <a:t>      </a:t>
              </a:r>
              <a:r>
                <a:rPr lang="vi-VN" sz="1600"/>
                <a:t>Học bơi chẳng dễ một chút nào. Thế mà mình đã biết bơi rồi. Mình như một chú cá nhỏ tung tăng trong nước. Kể cũng lạ, hôm trước mình giống ếch, hôm nay mình lại giống cá. Chẳng sao, con nào cũng biết bơi mà. Giống như mình ấy.</a:t>
              </a:r>
            </a:p>
            <a:p>
              <a:pPr algn="r"/>
              <a:r>
                <a:rPr lang="en-US" sz="1600"/>
                <a:t>(Nguyễn Ngọc Mai Chi)</a:t>
              </a:r>
              <a:endParaRPr lang="vi-VN" sz="1600"/>
            </a:p>
          </p:txBody>
        </p:sp>
        <p:sp>
          <p:nvSpPr>
            <p:cNvPr id="9" name="TextBox 8">
              <a:extLst>
                <a:ext uri="{FF2B5EF4-FFF2-40B4-BE49-F238E27FC236}">
                  <a16:creationId xmlns:a16="http://schemas.microsoft.com/office/drawing/2014/main" id="{78AA7019-15F0-E0B4-B7B8-5FEC4AF39094}"/>
                </a:ext>
              </a:extLst>
            </p:cNvPr>
            <p:cNvSpPr txBox="1"/>
            <p:nvPr/>
          </p:nvSpPr>
          <p:spPr>
            <a:xfrm>
              <a:off x="239150" y="210174"/>
              <a:ext cx="11683537" cy="553997"/>
            </a:xfrm>
            <a:prstGeom prst="rect">
              <a:avLst/>
            </a:prstGeom>
            <a:grpFill/>
          </p:spPr>
          <p:txBody>
            <a:bodyPr wrap="square" rtlCol="0">
              <a:spAutoFit/>
            </a:bodyPr>
            <a:lstStyle/>
            <a:p>
              <a:pPr algn="ctr"/>
              <a:r>
                <a:rPr lang="en-US" sz="2100" b="1">
                  <a:latin typeface="+mn-lt"/>
                </a:rPr>
                <a:t>NHẬT KÍ TẬP BƠI</a:t>
              </a:r>
              <a:endParaRPr lang="vi-VN" sz="2100" b="1">
                <a:latin typeface="+mn-lt"/>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F2D9BB-15C7-E587-2E38-B0597F1F0BB3}"/>
              </a:ext>
            </a:extLst>
          </p:cNvPr>
          <p:cNvSpPr txBox="1"/>
          <p:nvPr/>
        </p:nvSpPr>
        <p:spPr>
          <a:xfrm>
            <a:off x="1132889" y="1289225"/>
            <a:ext cx="6878223" cy="784830"/>
          </a:xfrm>
          <a:prstGeom prst="rect">
            <a:avLst/>
          </a:prstGeom>
          <a:noFill/>
        </p:spPr>
        <p:txBody>
          <a:bodyPr wrap="square" rtlCol="0">
            <a:spAutoFit/>
          </a:bodyPr>
          <a:lstStyle/>
          <a:p>
            <a:pPr algn="ctr"/>
            <a:r>
              <a:rPr lang="en-US" sz="4500" b="1">
                <a:solidFill>
                  <a:srgbClr val="0070C0"/>
                </a:solidFill>
              </a:rPr>
              <a:t>LẮNG NGHE ĐỌC MẪU</a:t>
            </a:r>
          </a:p>
        </p:txBody>
      </p:sp>
      <p:pic>
        <p:nvPicPr>
          <p:cNvPr id="8" name="Picture 7">
            <a:extLst>
              <a:ext uri="{FF2B5EF4-FFF2-40B4-BE49-F238E27FC236}">
                <a16:creationId xmlns:a16="http://schemas.microsoft.com/office/drawing/2014/main" id="{D864E387-1A73-1DEF-5724-EA51DCF1C99B}"/>
              </a:ext>
            </a:extLst>
          </p:cNvPr>
          <p:cNvPicPr>
            <a:picLocks noChangeAspect="1"/>
          </p:cNvPicPr>
          <p:nvPr/>
        </p:nvPicPr>
        <p:blipFill>
          <a:blip r:embed="rId3"/>
          <a:stretch>
            <a:fillRect/>
          </a:stretch>
        </p:blipFill>
        <p:spPr>
          <a:xfrm>
            <a:off x="3826664" y="2483554"/>
            <a:ext cx="1490672" cy="2035046"/>
          </a:xfrm>
          <a:prstGeom prst="rect">
            <a:avLst/>
          </a:prstGeom>
        </p:spPr>
      </p:pic>
      <p:sp>
        <p:nvSpPr>
          <p:cNvPr id="9" name="TextBox 8">
            <a:extLst>
              <a:ext uri="{FF2B5EF4-FFF2-40B4-BE49-F238E27FC236}">
                <a16:creationId xmlns:a16="http://schemas.microsoft.com/office/drawing/2014/main" id="{F21BAF9F-1845-3698-F9FC-281EBAAC0F62}"/>
              </a:ext>
            </a:extLst>
          </p:cNvPr>
          <p:cNvSpPr txBox="1"/>
          <p:nvPr/>
        </p:nvSpPr>
        <p:spPr>
          <a:xfrm>
            <a:off x="1132889" y="4801140"/>
            <a:ext cx="6878223" cy="323165"/>
          </a:xfrm>
          <a:prstGeom prst="rect">
            <a:avLst/>
          </a:prstGeom>
          <a:noFill/>
        </p:spPr>
        <p:txBody>
          <a:bodyPr wrap="square" rtlCol="0">
            <a:spAutoFit/>
          </a:bodyPr>
          <a:lstStyle/>
          <a:p>
            <a:pPr algn="ctr"/>
            <a:r>
              <a:rPr lang="en-US" sz="1500"/>
              <a:t>Học sinh theo dõi trong sách, phát hiện từ ngữ khó đọc, khó hiểu nhé!</a:t>
            </a:r>
          </a:p>
        </p:txBody>
      </p:sp>
    </p:spTree>
    <p:extLst>
      <p:ext uri="{BB962C8B-B14F-4D97-AF65-F5344CB8AC3E}">
        <p14:creationId xmlns:p14="http://schemas.microsoft.com/office/powerpoint/2010/main" val="2372826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E3FDE6-1A8C-AFE2-C1E0-B49C73DE583A}"/>
              </a:ext>
            </a:extLst>
          </p:cNvPr>
          <p:cNvSpPr txBox="1"/>
          <p:nvPr/>
        </p:nvSpPr>
        <p:spPr>
          <a:xfrm>
            <a:off x="490730" y="489463"/>
            <a:ext cx="999496" cy="474812"/>
          </a:xfrm>
          <a:prstGeom prst="rect">
            <a:avLst/>
          </a:prstGeom>
          <a:noFill/>
          <a:ln>
            <a:noFill/>
          </a:ln>
        </p:spPr>
        <p:txBody>
          <a:bodyPr wrap="square" rtlCol="0">
            <a:spAutoFit/>
          </a:bodyPr>
          <a:lstStyle/>
          <a:p>
            <a:pPr algn="ctr"/>
            <a:r>
              <a:rPr lang="en-US" sz="1200" b="1">
                <a:solidFill>
                  <a:srgbClr val="0070C0"/>
                </a:solidFill>
              </a:rPr>
              <a:t>Giải nghĩa từ khó</a:t>
            </a:r>
          </a:p>
        </p:txBody>
      </p:sp>
      <p:sp>
        <p:nvSpPr>
          <p:cNvPr id="5" name="TextBox 4">
            <a:extLst>
              <a:ext uri="{FF2B5EF4-FFF2-40B4-BE49-F238E27FC236}">
                <a16:creationId xmlns:a16="http://schemas.microsoft.com/office/drawing/2014/main" id="{41FFBA65-88BF-79BE-B8D8-1B4B9E9A7A99}"/>
              </a:ext>
            </a:extLst>
          </p:cNvPr>
          <p:cNvSpPr txBox="1"/>
          <p:nvPr/>
        </p:nvSpPr>
        <p:spPr>
          <a:xfrm>
            <a:off x="550890" y="1529759"/>
            <a:ext cx="4586594" cy="715581"/>
          </a:xfrm>
          <a:prstGeom prst="rect">
            <a:avLst/>
          </a:prstGeom>
          <a:noFill/>
        </p:spPr>
        <p:txBody>
          <a:bodyPr wrap="square" rtlCol="0">
            <a:spAutoFit/>
          </a:bodyPr>
          <a:lstStyle/>
          <a:p>
            <a:pPr algn="just"/>
            <a:r>
              <a:rPr lang="en-US" sz="4050">
                <a:solidFill>
                  <a:srgbClr val="FF0000"/>
                </a:solidFill>
              </a:rPr>
              <a:t>Phấn khích</a:t>
            </a:r>
            <a:r>
              <a:rPr lang="en-US" sz="4050">
                <a:solidFill>
                  <a:srgbClr val="0070C0"/>
                </a:solidFill>
              </a:rPr>
              <a:t>:   ?</a:t>
            </a:r>
          </a:p>
        </p:txBody>
      </p:sp>
      <p:sp>
        <p:nvSpPr>
          <p:cNvPr id="8" name="TextBox 7">
            <a:extLst>
              <a:ext uri="{FF2B5EF4-FFF2-40B4-BE49-F238E27FC236}">
                <a16:creationId xmlns:a16="http://schemas.microsoft.com/office/drawing/2014/main" id="{928DA8D7-FB54-E149-1E39-168EE46FFFDB}"/>
              </a:ext>
            </a:extLst>
          </p:cNvPr>
          <p:cNvSpPr txBox="1"/>
          <p:nvPr/>
        </p:nvSpPr>
        <p:spPr>
          <a:xfrm>
            <a:off x="534124" y="1536778"/>
            <a:ext cx="8075751" cy="715581"/>
          </a:xfrm>
          <a:prstGeom prst="rect">
            <a:avLst/>
          </a:prstGeom>
          <a:solidFill>
            <a:schemeClr val="bg1"/>
          </a:solidFill>
        </p:spPr>
        <p:txBody>
          <a:bodyPr wrap="square" rtlCol="0">
            <a:spAutoFit/>
          </a:bodyPr>
          <a:lstStyle/>
          <a:p>
            <a:pPr algn="just"/>
            <a:r>
              <a:rPr lang="en-US" sz="4050">
                <a:solidFill>
                  <a:srgbClr val="FF0000"/>
                </a:solidFill>
              </a:rPr>
              <a:t>Phấn khích</a:t>
            </a:r>
            <a:r>
              <a:rPr lang="en-US" sz="4050">
                <a:solidFill>
                  <a:srgbClr val="0070C0"/>
                </a:solidFill>
              </a:rPr>
              <a:t>: phấn khởi, hào hứng.</a:t>
            </a:r>
          </a:p>
        </p:txBody>
      </p:sp>
    </p:spTree>
    <p:extLst>
      <p:ext uri="{BB962C8B-B14F-4D97-AF65-F5344CB8AC3E}">
        <p14:creationId xmlns:p14="http://schemas.microsoft.com/office/powerpoint/2010/main" val="112776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FFBA65-88BF-79BE-B8D8-1B4B9E9A7A99}"/>
              </a:ext>
            </a:extLst>
          </p:cNvPr>
          <p:cNvSpPr txBox="1"/>
          <p:nvPr/>
        </p:nvSpPr>
        <p:spPr>
          <a:xfrm>
            <a:off x="3653787" y="951128"/>
            <a:ext cx="3294220" cy="715581"/>
          </a:xfrm>
          <a:prstGeom prst="rect">
            <a:avLst/>
          </a:prstGeom>
          <a:noFill/>
        </p:spPr>
        <p:txBody>
          <a:bodyPr wrap="square" rtlCol="0">
            <a:spAutoFit/>
          </a:bodyPr>
          <a:lstStyle/>
          <a:p>
            <a:pPr algn="just"/>
            <a:r>
              <a:rPr lang="en-US" sz="4050">
                <a:solidFill>
                  <a:srgbClr val="0070C0"/>
                </a:solidFill>
              </a:rPr>
              <a:t>nước</a:t>
            </a:r>
          </a:p>
        </p:txBody>
      </p:sp>
      <p:sp>
        <p:nvSpPr>
          <p:cNvPr id="6" name="TextBox 5">
            <a:extLst>
              <a:ext uri="{FF2B5EF4-FFF2-40B4-BE49-F238E27FC236}">
                <a16:creationId xmlns:a16="http://schemas.microsoft.com/office/drawing/2014/main" id="{A5C32103-5C91-26B6-058F-8B356DC3B7E6}"/>
              </a:ext>
            </a:extLst>
          </p:cNvPr>
          <p:cNvSpPr txBox="1"/>
          <p:nvPr/>
        </p:nvSpPr>
        <p:spPr>
          <a:xfrm>
            <a:off x="3653788" y="1829316"/>
            <a:ext cx="2527847" cy="715581"/>
          </a:xfrm>
          <a:prstGeom prst="rect">
            <a:avLst/>
          </a:prstGeom>
          <a:noFill/>
        </p:spPr>
        <p:txBody>
          <a:bodyPr wrap="square" rtlCol="0">
            <a:spAutoFit/>
          </a:bodyPr>
          <a:lstStyle/>
          <a:p>
            <a:pPr algn="just"/>
            <a:r>
              <a:rPr lang="en-US" sz="4050">
                <a:solidFill>
                  <a:srgbClr val="0070C0"/>
                </a:solidFill>
              </a:rPr>
              <a:t>tập luyện</a:t>
            </a:r>
          </a:p>
        </p:txBody>
      </p:sp>
      <p:sp>
        <p:nvSpPr>
          <p:cNvPr id="7" name="TextBox 6">
            <a:extLst>
              <a:ext uri="{FF2B5EF4-FFF2-40B4-BE49-F238E27FC236}">
                <a16:creationId xmlns:a16="http://schemas.microsoft.com/office/drawing/2014/main" id="{32679FA2-914F-C4F6-7A0D-8A8940E32FF0}"/>
              </a:ext>
            </a:extLst>
          </p:cNvPr>
          <p:cNvSpPr txBox="1"/>
          <p:nvPr/>
        </p:nvSpPr>
        <p:spPr>
          <a:xfrm>
            <a:off x="3653788" y="2841152"/>
            <a:ext cx="2527847" cy="715581"/>
          </a:xfrm>
          <a:prstGeom prst="rect">
            <a:avLst/>
          </a:prstGeom>
          <a:noFill/>
        </p:spPr>
        <p:txBody>
          <a:bodyPr wrap="square" rtlCol="0">
            <a:spAutoFit/>
          </a:bodyPr>
          <a:lstStyle/>
          <a:p>
            <a:pPr algn="just"/>
            <a:r>
              <a:rPr lang="en-US" sz="4050">
                <a:solidFill>
                  <a:srgbClr val="0070C0"/>
                </a:solidFill>
              </a:rPr>
              <a:t>buồn</a:t>
            </a:r>
          </a:p>
        </p:txBody>
      </p:sp>
      <p:sp>
        <p:nvSpPr>
          <p:cNvPr id="8" name="TextBox 7">
            <a:extLst>
              <a:ext uri="{FF2B5EF4-FFF2-40B4-BE49-F238E27FC236}">
                <a16:creationId xmlns:a16="http://schemas.microsoft.com/office/drawing/2014/main" id="{928DA8D7-FB54-E149-1E39-168EE46FFFDB}"/>
              </a:ext>
            </a:extLst>
          </p:cNvPr>
          <p:cNvSpPr txBox="1"/>
          <p:nvPr/>
        </p:nvSpPr>
        <p:spPr>
          <a:xfrm>
            <a:off x="3653788" y="3719340"/>
            <a:ext cx="2527847" cy="715581"/>
          </a:xfrm>
          <a:prstGeom prst="rect">
            <a:avLst/>
          </a:prstGeom>
          <a:noFill/>
        </p:spPr>
        <p:txBody>
          <a:bodyPr wrap="square" rtlCol="0">
            <a:spAutoFit/>
          </a:bodyPr>
          <a:lstStyle/>
          <a:p>
            <a:pPr algn="just"/>
            <a:r>
              <a:rPr lang="en-US" sz="4050">
                <a:solidFill>
                  <a:srgbClr val="0070C0"/>
                </a:solidFill>
              </a:rPr>
              <a:t>bơi ếch</a:t>
            </a:r>
          </a:p>
        </p:txBody>
      </p:sp>
      <p:cxnSp>
        <p:nvCxnSpPr>
          <p:cNvPr id="14" name="Straight Connector 13">
            <a:extLst>
              <a:ext uri="{FF2B5EF4-FFF2-40B4-BE49-F238E27FC236}">
                <a16:creationId xmlns:a16="http://schemas.microsoft.com/office/drawing/2014/main" id="{83938573-A6B2-E0AB-637A-988D450DC714}"/>
              </a:ext>
            </a:extLst>
          </p:cNvPr>
          <p:cNvCxnSpPr/>
          <p:nvPr/>
        </p:nvCxnSpPr>
        <p:spPr>
          <a:xfrm>
            <a:off x="4660896" y="1566296"/>
            <a:ext cx="3260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5F6C46-10DF-5173-5FCE-17C6FEBFC5DF}"/>
              </a:ext>
            </a:extLst>
          </p:cNvPr>
          <p:cNvCxnSpPr>
            <a:cxnSpLocks/>
          </p:cNvCxnSpPr>
          <p:nvPr/>
        </p:nvCxnSpPr>
        <p:spPr>
          <a:xfrm>
            <a:off x="4574329" y="3455268"/>
            <a:ext cx="3116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3EE17BE-6BBC-0BA9-446C-F885EE0D3D61}"/>
              </a:ext>
            </a:extLst>
          </p:cNvPr>
          <p:cNvCxnSpPr/>
          <p:nvPr/>
        </p:nvCxnSpPr>
        <p:spPr>
          <a:xfrm>
            <a:off x="4917711" y="4337901"/>
            <a:ext cx="47735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3E273EA9-D207-9F6B-C56D-A3DD2062FBCA}"/>
              </a:ext>
            </a:extLst>
          </p:cNvPr>
          <p:cNvCxnSpPr>
            <a:cxnSpLocks/>
          </p:cNvCxnSpPr>
          <p:nvPr/>
        </p:nvCxnSpPr>
        <p:spPr>
          <a:xfrm>
            <a:off x="4516787" y="2437592"/>
            <a:ext cx="2801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01A43E7-A965-E196-E5AD-1D32A6C192C0}"/>
              </a:ext>
            </a:extLst>
          </p:cNvPr>
          <p:cNvSpPr txBox="1"/>
          <p:nvPr/>
        </p:nvSpPr>
        <p:spPr>
          <a:xfrm>
            <a:off x="490730" y="489463"/>
            <a:ext cx="999496" cy="461665"/>
          </a:xfrm>
          <a:prstGeom prst="rect">
            <a:avLst/>
          </a:prstGeom>
          <a:noFill/>
          <a:ln>
            <a:noFill/>
          </a:ln>
        </p:spPr>
        <p:txBody>
          <a:bodyPr wrap="square" rtlCol="0">
            <a:spAutoFit/>
          </a:bodyPr>
          <a:lstStyle/>
          <a:p>
            <a:pPr algn="ctr"/>
            <a:r>
              <a:rPr lang="en-US" sz="1200" b="1">
                <a:solidFill>
                  <a:srgbClr val="0070C0"/>
                </a:solidFill>
              </a:rPr>
              <a:t>Luyện đọc từ khó</a:t>
            </a:r>
          </a:p>
        </p:txBody>
      </p:sp>
    </p:spTree>
    <p:extLst>
      <p:ext uri="{BB962C8B-B14F-4D97-AF65-F5344CB8AC3E}">
        <p14:creationId xmlns:p14="http://schemas.microsoft.com/office/powerpoint/2010/main" val="30352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FFBA65-88BF-79BE-B8D8-1B4B9E9A7A99}"/>
              </a:ext>
            </a:extLst>
          </p:cNvPr>
          <p:cNvSpPr txBox="1"/>
          <p:nvPr/>
        </p:nvSpPr>
        <p:spPr>
          <a:xfrm>
            <a:off x="741153" y="1385276"/>
            <a:ext cx="7938220" cy="1569660"/>
          </a:xfrm>
          <a:prstGeom prst="rect">
            <a:avLst/>
          </a:prstGeom>
          <a:noFill/>
        </p:spPr>
        <p:txBody>
          <a:bodyPr wrap="square" rtlCol="0">
            <a:spAutoFit/>
          </a:bodyPr>
          <a:lstStyle/>
          <a:p>
            <a:pPr algn="just"/>
            <a:r>
              <a:rPr lang="vi-VN" sz="3200"/>
              <a:t>Mình rất phấn khích vì được mẹ chuẩn bị cho một chiếc mũ bơi cùng cặp kính bơi màu hồng rất đẹp.</a:t>
            </a:r>
            <a:endParaRPr lang="en-US" sz="3000">
              <a:solidFill>
                <a:srgbClr val="0070C0"/>
              </a:solidFill>
            </a:endParaRPr>
          </a:p>
        </p:txBody>
      </p:sp>
      <p:cxnSp>
        <p:nvCxnSpPr>
          <p:cNvPr id="14" name="Straight Connector 13">
            <a:extLst>
              <a:ext uri="{FF2B5EF4-FFF2-40B4-BE49-F238E27FC236}">
                <a16:creationId xmlns:a16="http://schemas.microsoft.com/office/drawing/2014/main" id="{83938573-A6B2-E0AB-637A-988D450DC714}"/>
              </a:ext>
            </a:extLst>
          </p:cNvPr>
          <p:cNvCxnSpPr>
            <a:cxnSpLocks/>
          </p:cNvCxnSpPr>
          <p:nvPr/>
        </p:nvCxnSpPr>
        <p:spPr>
          <a:xfrm flipH="1">
            <a:off x="4597892" y="1418869"/>
            <a:ext cx="101648" cy="4433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C0BE7F8-7920-2D64-A088-12A8EC659C60}"/>
              </a:ext>
            </a:extLst>
          </p:cNvPr>
          <p:cNvCxnSpPr>
            <a:cxnSpLocks/>
          </p:cNvCxnSpPr>
          <p:nvPr/>
        </p:nvCxnSpPr>
        <p:spPr>
          <a:xfrm flipH="1">
            <a:off x="5001051" y="1948426"/>
            <a:ext cx="101648" cy="4433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A03DCA31-65E1-BE5B-3AA6-B9D7882F3898}"/>
              </a:ext>
            </a:extLst>
          </p:cNvPr>
          <p:cNvGrpSpPr/>
          <p:nvPr/>
        </p:nvGrpSpPr>
        <p:grpSpPr>
          <a:xfrm>
            <a:off x="4158859" y="2452076"/>
            <a:ext cx="160947" cy="443360"/>
            <a:chOff x="5362265" y="2534436"/>
            <a:chExt cx="259662" cy="591146"/>
          </a:xfrm>
        </p:grpSpPr>
        <p:cxnSp>
          <p:nvCxnSpPr>
            <p:cNvPr id="38" name="Straight Connector 37">
              <a:extLst>
                <a:ext uri="{FF2B5EF4-FFF2-40B4-BE49-F238E27FC236}">
                  <a16:creationId xmlns:a16="http://schemas.microsoft.com/office/drawing/2014/main" id="{D4CA4116-B006-BFA4-ABBC-11EF62AFAD0C}"/>
                </a:ext>
              </a:extLst>
            </p:cNvPr>
            <p:cNvCxnSpPr>
              <a:cxnSpLocks/>
            </p:cNvCxnSpPr>
            <p:nvPr/>
          </p:nvCxnSpPr>
          <p:spPr>
            <a:xfrm flipH="1">
              <a:off x="5362265" y="2534436"/>
              <a:ext cx="135531" cy="5911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53D7051-7320-F549-EF93-690F44905971}"/>
                </a:ext>
              </a:extLst>
            </p:cNvPr>
            <p:cNvCxnSpPr>
              <a:cxnSpLocks/>
            </p:cNvCxnSpPr>
            <p:nvPr/>
          </p:nvCxnSpPr>
          <p:spPr>
            <a:xfrm flipH="1">
              <a:off x="5486396" y="2534436"/>
              <a:ext cx="135531" cy="5911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2BAA8A11-0598-3623-1B55-7109A03445C3}"/>
              </a:ext>
            </a:extLst>
          </p:cNvPr>
          <p:cNvSpPr txBox="1"/>
          <p:nvPr/>
        </p:nvSpPr>
        <p:spPr>
          <a:xfrm>
            <a:off x="388559" y="451028"/>
            <a:ext cx="1199610" cy="523220"/>
          </a:xfrm>
          <a:prstGeom prst="rect">
            <a:avLst/>
          </a:prstGeom>
          <a:noFill/>
        </p:spPr>
        <p:txBody>
          <a:bodyPr wrap="square">
            <a:spAutoFit/>
          </a:bodyPr>
          <a:lstStyle/>
          <a:p>
            <a:pPr algn="ctr"/>
            <a:r>
              <a:rPr lang="en-US" sz="1400" b="1">
                <a:solidFill>
                  <a:srgbClr val="0070C0"/>
                </a:solidFill>
              </a:rPr>
              <a:t>ngắt nhịp câu dài</a:t>
            </a:r>
            <a:endParaRPr lang="en-US"/>
          </a:p>
        </p:txBody>
      </p:sp>
      <p:sp>
        <p:nvSpPr>
          <p:cNvPr id="10" name="TextBox 9">
            <a:extLst>
              <a:ext uri="{FF2B5EF4-FFF2-40B4-BE49-F238E27FC236}">
                <a16:creationId xmlns:a16="http://schemas.microsoft.com/office/drawing/2014/main" id="{9EFBEC67-54BB-9DC0-0C00-107F904D5652}"/>
              </a:ext>
            </a:extLst>
          </p:cNvPr>
          <p:cNvSpPr txBox="1"/>
          <p:nvPr/>
        </p:nvSpPr>
        <p:spPr>
          <a:xfrm>
            <a:off x="730430" y="3358457"/>
            <a:ext cx="7938220" cy="1077218"/>
          </a:xfrm>
          <a:prstGeom prst="rect">
            <a:avLst/>
          </a:prstGeom>
          <a:noFill/>
        </p:spPr>
        <p:txBody>
          <a:bodyPr wrap="square" rtlCol="0">
            <a:spAutoFit/>
          </a:bodyPr>
          <a:lstStyle/>
          <a:p>
            <a:pPr algn="just"/>
            <a:r>
              <a:rPr lang="vi-VN" sz="3200"/>
              <a:t>Kể cũng lạ, hôm trước mình giống ếch, hôm nay mình lại giống cá.</a:t>
            </a:r>
            <a:endParaRPr lang="en-US" sz="3000">
              <a:solidFill>
                <a:srgbClr val="0070C0"/>
              </a:solidFill>
            </a:endParaRPr>
          </a:p>
        </p:txBody>
      </p:sp>
      <p:cxnSp>
        <p:nvCxnSpPr>
          <p:cNvPr id="11" name="Straight Connector 10">
            <a:extLst>
              <a:ext uri="{FF2B5EF4-FFF2-40B4-BE49-F238E27FC236}">
                <a16:creationId xmlns:a16="http://schemas.microsoft.com/office/drawing/2014/main" id="{FF8AA70E-8A09-D5F5-9BBF-4A4900919A78}"/>
              </a:ext>
            </a:extLst>
          </p:cNvPr>
          <p:cNvCxnSpPr>
            <a:cxnSpLocks/>
          </p:cNvCxnSpPr>
          <p:nvPr/>
        </p:nvCxnSpPr>
        <p:spPr>
          <a:xfrm flipH="1">
            <a:off x="3131348" y="3453706"/>
            <a:ext cx="101648" cy="4433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0B24CBE-9287-1B12-3650-1C0A8D73C701}"/>
              </a:ext>
            </a:extLst>
          </p:cNvPr>
          <p:cNvCxnSpPr>
            <a:cxnSpLocks/>
          </p:cNvCxnSpPr>
          <p:nvPr/>
        </p:nvCxnSpPr>
        <p:spPr>
          <a:xfrm flipH="1">
            <a:off x="8628549" y="3446098"/>
            <a:ext cx="101648" cy="4433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A9EB38C-FAEA-E5D7-1B2B-0F49D54CDCFC}"/>
              </a:ext>
            </a:extLst>
          </p:cNvPr>
          <p:cNvGrpSpPr/>
          <p:nvPr/>
        </p:nvGrpSpPr>
        <p:grpSpPr>
          <a:xfrm>
            <a:off x="5760367" y="3923877"/>
            <a:ext cx="160947" cy="443360"/>
            <a:chOff x="5362265" y="2534436"/>
            <a:chExt cx="259662" cy="591146"/>
          </a:xfrm>
        </p:grpSpPr>
        <p:cxnSp>
          <p:nvCxnSpPr>
            <p:cNvPr id="15" name="Straight Connector 14">
              <a:extLst>
                <a:ext uri="{FF2B5EF4-FFF2-40B4-BE49-F238E27FC236}">
                  <a16:creationId xmlns:a16="http://schemas.microsoft.com/office/drawing/2014/main" id="{C86A1123-3B9B-BD1C-E05C-C15660AE1CE5}"/>
                </a:ext>
              </a:extLst>
            </p:cNvPr>
            <p:cNvCxnSpPr>
              <a:cxnSpLocks/>
            </p:cNvCxnSpPr>
            <p:nvPr/>
          </p:nvCxnSpPr>
          <p:spPr>
            <a:xfrm flipH="1">
              <a:off x="5362265" y="2534436"/>
              <a:ext cx="135531" cy="5911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AF1D9F9-30C4-54B7-C768-568F6859AB47}"/>
                </a:ext>
              </a:extLst>
            </p:cNvPr>
            <p:cNvCxnSpPr>
              <a:cxnSpLocks/>
            </p:cNvCxnSpPr>
            <p:nvPr/>
          </p:nvCxnSpPr>
          <p:spPr>
            <a:xfrm flipH="1">
              <a:off x="5486396" y="2534436"/>
              <a:ext cx="135531" cy="5911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a:extLst>
              <a:ext uri="{FF2B5EF4-FFF2-40B4-BE49-F238E27FC236}">
                <a16:creationId xmlns:a16="http://schemas.microsoft.com/office/drawing/2014/main" id="{F6F7EDC8-F94A-05A3-3DDD-17606D51A7B0}"/>
              </a:ext>
            </a:extLst>
          </p:cNvPr>
          <p:cNvCxnSpPr>
            <a:cxnSpLocks/>
          </p:cNvCxnSpPr>
          <p:nvPr/>
        </p:nvCxnSpPr>
        <p:spPr>
          <a:xfrm flipH="1">
            <a:off x="2360096" y="3941663"/>
            <a:ext cx="101648" cy="4433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18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289B9F-5E31-17D2-7035-CC84DB1BB28A}"/>
              </a:ext>
            </a:extLst>
          </p:cNvPr>
          <p:cNvSpPr txBox="1"/>
          <p:nvPr/>
        </p:nvSpPr>
        <p:spPr>
          <a:xfrm>
            <a:off x="1132889" y="4801140"/>
            <a:ext cx="6878223" cy="323165"/>
          </a:xfrm>
          <a:prstGeom prst="rect">
            <a:avLst/>
          </a:prstGeom>
          <a:noFill/>
        </p:spPr>
        <p:txBody>
          <a:bodyPr wrap="square" rtlCol="0">
            <a:spAutoFit/>
          </a:bodyPr>
          <a:lstStyle/>
          <a:p>
            <a:pPr algn="ctr"/>
            <a:r>
              <a:rPr lang="en-US" sz="1500"/>
              <a:t>Học sinh làm việc nhóm đôi.</a:t>
            </a:r>
          </a:p>
        </p:txBody>
      </p:sp>
      <p:pic>
        <p:nvPicPr>
          <p:cNvPr id="2050" name="Picture 2" descr="Expo Recap: Education and Literacy 📚 | King County Employee Giving Program">
            <a:extLst>
              <a:ext uri="{FF2B5EF4-FFF2-40B4-BE49-F238E27FC236}">
                <a16:creationId xmlns:a16="http://schemas.microsoft.com/office/drawing/2014/main" id="{205FC177-FDD0-4D12-2F77-908AD1185C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6049" y="1099126"/>
            <a:ext cx="3351902" cy="335190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4C3ACBC-6940-162C-9FB4-23B1810B9E80}"/>
              </a:ext>
            </a:extLst>
          </p:cNvPr>
          <p:cNvSpPr txBox="1"/>
          <p:nvPr/>
        </p:nvSpPr>
        <p:spPr>
          <a:xfrm>
            <a:off x="299999" y="362990"/>
            <a:ext cx="1143001" cy="523220"/>
          </a:xfrm>
          <a:prstGeom prst="rect">
            <a:avLst/>
          </a:prstGeom>
          <a:noFill/>
        </p:spPr>
        <p:txBody>
          <a:bodyPr wrap="square">
            <a:spAutoFit/>
          </a:bodyPr>
          <a:lstStyle/>
          <a:p>
            <a:pPr algn="ctr"/>
            <a:r>
              <a:rPr lang="en-US" sz="1400" b="1">
                <a:solidFill>
                  <a:srgbClr val="0070C0"/>
                </a:solidFill>
              </a:rPr>
              <a:t>chia đoạn/phần </a:t>
            </a:r>
            <a:endParaRPr lang="en-US"/>
          </a:p>
        </p:txBody>
      </p:sp>
    </p:spTree>
    <p:extLst>
      <p:ext uri="{BB962C8B-B14F-4D97-AF65-F5344CB8AC3E}">
        <p14:creationId xmlns:p14="http://schemas.microsoft.com/office/powerpoint/2010/main" val="301315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7" name="Group 6">
            <a:extLst>
              <a:ext uri="{FF2B5EF4-FFF2-40B4-BE49-F238E27FC236}">
                <a16:creationId xmlns:a16="http://schemas.microsoft.com/office/drawing/2014/main" id="{43BC280A-1B11-C35E-E7E4-2333785429E9}"/>
              </a:ext>
            </a:extLst>
          </p:cNvPr>
          <p:cNvGrpSpPr/>
          <p:nvPr/>
        </p:nvGrpSpPr>
        <p:grpSpPr>
          <a:xfrm>
            <a:off x="190674" y="133568"/>
            <a:ext cx="8762653" cy="4916730"/>
            <a:chOff x="239150" y="210174"/>
            <a:chExt cx="11683537" cy="6555640"/>
          </a:xfrm>
          <a:solidFill>
            <a:srgbClr val="FFFFFF"/>
          </a:solidFill>
        </p:grpSpPr>
        <p:sp>
          <p:nvSpPr>
            <p:cNvPr id="6" name="TextBox 5">
              <a:extLst>
                <a:ext uri="{FF2B5EF4-FFF2-40B4-BE49-F238E27FC236}">
                  <a16:creationId xmlns:a16="http://schemas.microsoft.com/office/drawing/2014/main" id="{0058C64B-71E6-6640-96B2-78519B6845E6}"/>
                </a:ext>
              </a:extLst>
            </p:cNvPr>
            <p:cNvSpPr txBox="1"/>
            <p:nvPr/>
          </p:nvSpPr>
          <p:spPr>
            <a:xfrm>
              <a:off x="239150" y="733394"/>
              <a:ext cx="11683537" cy="6032420"/>
            </a:xfrm>
            <a:prstGeom prst="rect">
              <a:avLst/>
            </a:prstGeom>
            <a:grpFill/>
          </p:spPr>
          <p:txBody>
            <a:bodyPr wrap="square" rtlCol="0">
              <a:spAutoFit/>
            </a:bodyPr>
            <a:lstStyle/>
            <a:p>
              <a:pPr algn="just"/>
              <a:r>
                <a:rPr lang="en-US" sz="1600"/>
                <a:t>      </a:t>
              </a:r>
              <a:r>
                <a:rPr lang="vi-VN" sz="1600">
                  <a:solidFill>
                    <a:srgbClr val="C00000"/>
                  </a:solidFill>
                </a:rPr>
                <a:t>Ngày…. tháng….</a:t>
              </a:r>
            </a:p>
            <a:p>
              <a:pPr algn="just"/>
              <a:r>
                <a:rPr lang="en-US" sz="1600">
                  <a:solidFill>
                    <a:srgbClr val="C00000"/>
                  </a:solidFill>
                </a:rPr>
                <a:t>      </a:t>
              </a:r>
              <a:r>
                <a:rPr lang="vi-VN" sz="1600">
                  <a:solidFill>
                    <a:srgbClr val="C00000"/>
                  </a:solidFill>
                </a:rPr>
                <a:t>Hôm nay, mẹ đưa mình đi tập bơi. Mình rất phấn khích vì được mẹ chuẩn bị cho một chiếc mũ bơi cùng cặp kính bơi màu hồng rất đẹp. Cô giáo cũng khen đồ bơi của mình đáng yêu.</a:t>
              </a:r>
            </a:p>
            <a:p>
              <a:pPr algn="just"/>
              <a:r>
                <a:rPr lang="en-US" sz="1600">
                  <a:solidFill>
                    <a:srgbClr val="C00000"/>
                  </a:solidFill>
                </a:rPr>
                <a:t>      </a:t>
              </a:r>
              <a:r>
                <a:rPr lang="vi-VN" sz="1600">
                  <a:solidFill>
                    <a:srgbClr val="C00000"/>
                  </a:solidFill>
                </a:rPr>
                <a:t>Đầu tiên, cô dạy mình tập thở. Nhưng khi thở dưới nước, mình toàn bị sặc. Mình sợ đến mức không dám xuống nước nữa. Mẹ bảo do mình chưa quen. Mẹ vỗ về, động viên mình mãi.</a:t>
              </a:r>
              <a:r>
                <a:rPr lang="en-US" sz="1600">
                  <a:solidFill>
                    <a:srgbClr val="C00000"/>
                  </a:solidFill>
                </a:rPr>
                <a:t> </a:t>
              </a:r>
              <a:r>
                <a:rPr lang="vi-VN" sz="1600">
                  <a:solidFill>
                    <a:srgbClr val="C00000"/>
                  </a:solidFill>
                </a:rPr>
                <a:t>Thế là mình tiếp tục tập luy</a:t>
              </a:r>
              <a:r>
                <a:rPr lang="en-US" sz="1600">
                  <a:solidFill>
                    <a:srgbClr val="C00000"/>
                  </a:solidFill>
                </a:rPr>
                <a:t>ệ</a:t>
              </a:r>
              <a:r>
                <a:rPr lang="vi-VN" sz="1600">
                  <a:solidFill>
                    <a:srgbClr val="C00000"/>
                  </a:solidFill>
                </a:rPr>
                <a:t>n.</a:t>
              </a:r>
            </a:p>
            <a:p>
              <a:pPr algn="just"/>
              <a:r>
                <a:rPr lang="en-US" sz="1600">
                  <a:solidFill>
                    <a:srgbClr val="C00000"/>
                  </a:solidFill>
                </a:rPr>
                <a:t>      </a:t>
              </a:r>
              <a:r>
                <a:rPr lang="vi-VN" sz="1600">
                  <a:solidFill>
                    <a:srgbClr val="C00000"/>
                  </a:solidFill>
                </a:rPr>
                <a:t>Cuối buổi, mình vẫn chưa thở dưới nước được. Mình thấy hơi buồn. Mình nghĩ lần sau, mình sẽ tập tốt hơn.</a:t>
              </a:r>
              <a:endParaRPr lang="en-US" sz="1600">
                <a:solidFill>
                  <a:srgbClr val="C00000"/>
                </a:solidFill>
              </a:endParaRPr>
            </a:p>
            <a:p>
              <a:pPr algn="just"/>
              <a:r>
                <a:rPr lang="en-US" sz="1600"/>
                <a:t>      </a:t>
              </a:r>
              <a:r>
                <a:rPr lang="vi-VN" sz="1600">
                  <a:solidFill>
                    <a:srgbClr val="0070C0"/>
                  </a:solidFill>
                </a:rPr>
                <a:t>Ngày… tháng…</a:t>
              </a:r>
            </a:p>
            <a:p>
              <a:pPr algn="just"/>
              <a:r>
                <a:rPr lang="en-US" sz="1600">
                  <a:solidFill>
                    <a:srgbClr val="0070C0"/>
                  </a:solidFill>
                </a:rPr>
                <a:t>      </a:t>
              </a:r>
              <a:r>
                <a:rPr lang="vi-VN" sz="1600">
                  <a:solidFill>
                    <a:srgbClr val="0070C0"/>
                  </a:solidFill>
                </a:rPr>
                <a:t>Hôm nay, mình đã có cảm giác thích đi bơi. Mình không còn bị sặc nước nữa. Mình đã quen thở dưới nước rồi.</a:t>
              </a:r>
            </a:p>
            <a:p>
              <a:pPr algn="just"/>
              <a:r>
                <a:rPr lang="en-US" sz="1600">
                  <a:solidFill>
                    <a:srgbClr val="0070C0"/>
                  </a:solidFill>
                </a:rPr>
                <a:t>      </a:t>
              </a:r>
              <a:r>
                <a:rPr lang="vi-VN" sz="1600">
                  <a:solidFill>
                    <a:srgbClr val="0070C0"/>
                  </a:solidFill>
                </a:rPr>
                <a:t>Cô dạy mình động tác bơi ếch. Động tác đó thật lạ! Khi đạp chân, mình giống hệt như một con ếch ộp.</a:t>
              </a:r>
            </a:p>
            <a:p>
              <a:pPr algn="just"/>
              <a:r>
                <a:rPr lang="en-US" sz="1600"/>
                <a:t>      </a:t>
              </a:r>
              <a:r>
                <a:rPr lang="vi-VN" sz="1600">
                  <a:solidFill>
                    <a:srgbClr val="7030A0"/>
                  </a:solidFill>
                </a:rPr>
                <a:t>Ngày….tháng…..</a:t>
              </a:r>
            </a:p>
            <a:p>
              <a:pPr algn="just"/>
              <a:r>
                <a:rPr lang="en-US" sz="1600">
                  <a:solidFill>
                    <a:srgbClr val="7030A0"/>
                  </a:solidFill>
                </a:rPr>
                <a:t>      </a:t>
              </a:r>
              <a:r>
                <a:rPr lang="vi-VN" sz="1600">
                  <a:solidFill>
                    <a:srgbClr val="7030A0"/>
                  </a:solidFill>
                </a:rPr>
                <a:t>Học bơi chẳng dễ một chút nào. Thế mà mình đã biết bơi rồi. Mình như một chú cá nhỏ tung tăng trong nước. Kể cũng lạ, hôm trước mình giống ếch, hôm nay mình lại giống cá. Chẳng sao, con nào cũng biết bơi mà. Giống như mình ấy.</a:t>
              </a:r>
            </a:p>
            <a:p>
              <a:pPr algn="r"/>
              <a:r>
                <a:rPr lang="en-US" sz="1600"/>
                <a:t>(Nguyễn Ngọc Mai Chi)</a:t>
              </a:r>
              <a:endParaRPr lang="vi-VN" sz="1600"/>
            </a:p>
          </p:txBody>
        </p:sp>
        <p:sp>
          <p:nvSpPr>
            <p:cNvPr id="9" name="TextBox 8">
              <a:extLst>
                <a:ext uri="{FF2B5EF4-FFF2-40B4-BE49-F238E27FC236}">
                  <a16:creationId xmlns:a16="http://schemas.microsoft.com/office/drawing/2014/main" id="{78AA7019-15F0-E0B4-B7B8-5FEC4AF39094}"/>
                </a:ext>
              </a:extLst>
            </p:cNvPr>
            <p:cNvSpPr txBox="1"/>
            <p:nvPr/>
          </p:nvSpPr>
          <p:spPr>
            <a:xfrm>
              <a:off x="239150" y="210174"/>
              <a:ext cx="11683537" cy="553997"/>
            </a:xfrm>
            <a:prstGeom prst="rect">
              <a:avLst/>
            </a:prstGeom>
            <a:grpFill/>
          </p:spPr>
          <p:txBody>
            <a:bodyPr wrap="square" rtlCol="0">
              <a:spAutoFit/>
            </a:bodyPr>
            <a:lstStyle/>
            <a:p>
              <a:pPr algn="ctr"/>
              <a:r>
                <a:rPr lang="en-US" sz="2100" b="1">
                  <a:latin typeface="+mn-lt"/>
                </a:rPr>
                <a:t>NHẬT KÍ TẬP BƠI</a:t>
              </a:r>
              <a:endParaRPr lang="vi-VN" sz="2100" b="1">
                <a:latin typeface="+mn-lt"/>
              </a:endParaRPr>
            </a:p>
          </p:txBody>
        </p:sp>
      </p:grpSp>
      <p:sp>
        <p:nvSpPr>
          <p:cNvPr id="3" name="TextBox 2">
            <a:extLst>
              <a:ext uri="{FF2B5EF4-FFF2-40B4-BE49-F238E27FC236}">
                <a16:creationId xmlns:a16="http://schemas.microsoft.com/office/drawing/2014/main" id="{441CD16B-5D09-80DC-7C69-34FFFF9BBACB}"/>
              </a:ext>
            </a:extLst>
          </p:cNvPr>
          <p:cNvSpPr txBox="1"/>
          <p:nvPr/>
        </p:nvSpPr>
        <p:spPr>
          <a:xfrm>
            <a:off x="1132888" y="4843418"/>
            <a:ext cx="6878223" cy="323165"/>
          </a:xfrm>
          <a:prstGeom prst="rect">
            <a:avLst/>
          </a:prstGeom>
          <a:noFill/>
        </p:spPr>
        <p:txBody>
          <a:bodyPr wrap="square" rtlCol="0">
            <a:spAutoFit/>
          </a:bodyPr>
          <a:lstStyle/>
          <a:p>
            <a:pPr algn="ctr"/>
            <a:r>
              <a:rPr lang="en-US" sz="1500"/>
              <a:t>Học sinh tự ngắt các phần vào sách.</a:t>
            </a:r>
          </a:p>
        </p:txBody>
      </p:sp>
    </p:spTree>
    <p:extLst>
      <p:ext uri="{BB962C8B-B14F-4D97-AF65-F5344CB8AC3E}">
        <p14:creationId xmlns:p14="http://schemas.microsoft.com/office/powerpoint/2010/main" val="1850567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289B9F-5E31-17D2-7035-CC84DB1BB28A}"/>
              </a:ext>
            </a:extLst>
          </p:cNvPr>
          <p:cNvSpPr txBox="1"/>
          <p:nvPr/>
        </p:nvSpPr>
        <p:spPr>
          <a:xfrm>
            <a:off x="1132889" y="4801140"/>
            <a:ext cx="6878223" cy="323165"/>
          </a:xfrm>
          <a:prstGeom prst="rect">
            <a:avLst/>
          </a:prstGeom>
          <a:noFill/>
        </p:spPr>
        <p:txBody>
          <a:bodyPr wrap="square" rtlCol="0">
            <a:spAutoFit/>
          </a:bodyPr>
          <a:lstStyle/>
          <a:p>
            <a:pPr algn="ctr"/>
            <a:r>
              <a:rPr lang="en-US" sz="1500"/>
              <a:t>3 học sinh đọc nối tiếp trước lớp.</a:t>
            </a:r>
          </a:p>
        </p:txBody>
      </p:sp>
      <p:pic>
        <p:nvPicPr>
          <p:cNvPr id="3074" name="Picture 2" descr="Math Kangaroo – Bright Education Consultant and Travel Company">
            <a:extLst>
              <a:ext uri="{FF2B5EF4-FFF2-40B4-BE49-F238E27FC236}">
                <a16:creationId xmlns:a16="http://schemas.microsoft.com/office/drawing/2014/main" id="{DCF6D6CF-5832-61E2-43F4-6F1C26063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0424" y="1570383"/>
            <a:ext cx="1967669" cy="24093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ath Kangaroo – Bright Education Consultant and Travel Company">
            <a:extLst>
              <a:ext uri="{FF2B5EF4-FFF2-40B4-BE49-F238E27FC236}">
                <a16:creationId xmlns:a16="http://schemas.microsoft.com/office/drawing/2014/main" id="{14AC9D61-0794-0693-C71D-94282B103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543" y="1570383"/>
            <a:ext cx="1967669" cy="24093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th Kangaroo – Bright Education Consultant and Travel Company">
            <a:extLst>
              <a:ext uri="{FF2B5EF4-FFF2-40B4-BE49-F238E27FC236}">
                <a16:creationId xmlns:a16="http://schemas.microsoft.com/office/drawing/2014/main" id="{C8F837C1-DAD1-B72A-3D52-A10861101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7064" y="1570383"/>
            <a:ext cx="1967669" cy="240938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A898E72-7CCE-47EF-7278-B0E9E8F8E3CD}"/>
              </a:ext>
            </a:extLst>
          </p:cNvPr>
          <p:cNvSpPr txBox="1"/>
          <p:nvPr/>
        </p:nvSpPr>
        <p:spPr>
          <a:xfrm>
            <a:off x="288321" y="504357"/>
            <a:ext cx="1324346" cy="461665"/>
          </a:xfrm>
          <a:prstGeom prst="rect">
            <a:avLst/>
          </a:prstGeom>
          <a:noFill/>
        </p:spPr>
        <p:txBody>
          <a:bodyPr wrap="square">
            <a:spAutoFit/>
          </a:bodyPr>
          <a:lstStyle/>
          <a:p>
            <a:pPr algn="ctr"/>
            <a:r>
              <a:rPr lang="en-US" sz="1200" b="1">
                <a:solidFill>
                  <a:srgbClr val="0070C0"/>
                </a:solidFill>
              </a:rPr>
              <a:t>Đọc nối tiếp trước lớp</a:t>
            </a:r>
          </a:p>
        </p:txBody>
      </p:sp>
    </p:spTree>
    <p:extLst>
      <p:ext uri="{BB962C8B-B14F-4D97-AF65-F5344CB8AC3E}">
        <p14:creationId xmlns:p14="http://schemas.microsoft.com/office/powerpoint/2010/main" val="2151924682"/>
      </p:ext>
    </p:extLst>
  </p:cSld>
  <p:clrMapOvr>
    <a:masterClrMapping/>
  </p:clrMapOvr>
</p:sld>
</file>

<file path=ppt/theme/theme1.xml><?xml version="1.0" encoding="utf-8"?>
<a:theme xmlns:a="http://schemas.openxmlformats.org/drawingml/2006/main" name="Science Subject for Elementary - 3rd Grade The Water Cycle by Slidesgo">
  <a:themeElements>
    <a:clrScheme name="Simple Light">
      <a:dk1>
        <a:srgbClr val="161616"/>
      </a:dk1>
      <a:lt1>
        <a:srgbClr val="FFFFFF"/>
      </a:lt1>
      <a:dk2>
        <a:srgbClr val="DBF7FF"/>
      </a:dk2>
      <a:lt2>
        <a:srgbClr val="D8C8A9"/>
      </a:lt2>
      <a:accent1>
        <a:srgbClr val="A7E4F2"/>
      </a:accent1>
      <a:accent2>
        <a:srgbClr val="FFB03B"/>
      </a:accent2>
      <a:accent3>
        <a:srgbClr val="168039"/>
      </a:accent3>
      <a:accent4>
        <a:srgbClr val="6A3F00"/>
      </a:accent4>
      <a:accent5>
        <a:srgbClr val="6BB251"/>
      </a:accent5>
      <a:accent6>
        <a:srgbClr val="6C8F00"/>
      </a:accent6>
      <a:hlink>
        <a:srgbClr val="16161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1823</Words>
  <Application>Microsoft Office PowerPoint</Application>
  <PresentationFormat>On-screen Show (16:9)</PresentationFormat>
  <Paragraphs>135</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Nunito</vt:lpstr>
      <vt:lpstr>Sigmar One</vt:lpstr>
      <vt:lpstr>Maven Pro</vt:lpstr>
      <vt:lpstr>Karla</vt:lpstr>
      <vt:lpstr>Arial</vt:lpstr>
      <vt:lpstr>Montserrat</vt:lpstr>
      <vt:lpstr>Science Subject for Elementary - 3rd Grade The Water Cycle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18</cp:revision>
  <dcterms:modified xsi:type="dcterms:W3CDTF">2025-10-03T07:05:58Z</dcterms:modified>
</cp:coreProperties>
</file>