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9" r:id="rId2"/>
    <p:sldMasterId id="2147483728" r:id="rId3"/>
  </p:sldMasterIdLst>
  <p:notesMasterIdLst>
    <p:notesMasterId r:id="rId8"/>
  </p:notesMasterIdLst>
  <p:sldIdLst>
    <p:sldId id="367" r:id="rId4"/>
    <p:sldId id="547" r:id="rId5"/>
    <p:sldId id="300" r:id="rId6"/>
    <p:sldId id="5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6DD12-3778-4659-BC5C-2F7DF7B82E2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8E83-100E-4385-9B9B-FE054E96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9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6277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6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2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7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4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9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8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550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2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641197-4539-4FAA-8D97-DE0C0E5F00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76200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930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5BFA1-2CCD-431D-9A02-C6BAE38B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386" y="2493032"/>
            <a:ext cx="56575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7" name="Picture 2" descr="Cute girl cartoon writing on a book Royalty Free Vector">
            <a:extLst>
              <a:ext uri="{FF2B5EF4-FFF2-40B4-BE49-F238E27FC236}">
                <a16:creationId xmlns:a16="http://schemas.microsoft.com/office/drawing/2014/main" id="{7C3D05CE-16C8-4125-A6DC-541BBD43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4859967" y="3169390"/>
            <a:ext cx="3433033" cy="34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khảo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sát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7" name="Rounded Rectangular Callout 18">
            <a:extLst>
              <a:ext uri="{FF2B5EF4-FFF2-40B4-BE49-F238E27FC236}">
                <a16:creationId xmlns:a16="http://schemas.microsoft.com/office/drawing/2014/main" id="{D494BA27-6D13-4F23-8633-46E5F67D34C2}"/>
              </a:ext>
            </a:extLst>
          </p:cNvPr>
          <p:cNvSpPr/>
          <p:nvPr/>
        </p:nvSpPr>
        <p:spPr>
          <a:xfrm>
            <a:off x="2447877" y="831139"/>
            <a:ext cx="7296246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C</a:t>
            </a:r>
            <a:r>
              <a:rPr lang="vi-VN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ác nhóm kiểm tra, bổ sung phiếu khảo sát.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CE69B3C3-3AE0-4501-B284-9190F775769F}"/>
              </a:ext>
            </a:extLst>
          </p:cNvPr>
          <p:cNvSpPr/>
          <p:nvPr/>
        </p:nvSpPr>
        <p:spPr>
          <a:xfrm>
            <a:off x="4639272" y="2862713"/>
            <a:ext cx="6572288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T</a:t>
            </a:r>
            <a:r>
              <a:rPr lang="vi-VN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ập hợp và thống nhất ý kiến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trong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nhóm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E31DE-7D83-4127-904E-4F59E8F9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26" y="3288234"/>
            <a:ext cx="3994346" cy="258597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2. Chia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5F8A8F7F-5ECE-4513-AF75-4D8288AE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5" y="2403946"/>
            <a:ext cx="4231410" cy="46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Office PowerPoint</Application>
  <PresentationFormat>Widescreen</PresentationFormat>
  <Paragraphs>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DengXian</vt:lpstr>
      <vt:lpstr>宋体</vt:lpstr>
      <vt:lpstr>Arial</vt:lpstr>
      <vt:lpstr>Calibri</vt:lpstr>
      <vt:lpstr>Calibri Light</vt:lpstr>
      <vt:lpstr>Office 主题</vt:lpstr>
      <vt:lpstr>2_Office 主题</vt:lpstr>
      <vt:lpstr>2_jeppt.com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</cp:revision>
  <dcterms:created xsi:type="dcterms:W3CDTF">2022-07-18T23:11:43Z</dcterms:created>
  <dcterms:modified xsi:type="dcterms:W3CDTF">2025-10-13T05:17:35Z</dcterms:modified>
</cp:coreProperties>
</file>