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7"/>
  </p:notesMasterIdLst>
  <p:sldIdLst>
    <p:sldId id="311" r:id="rId2"/>
    <p:sldId id="267" r:id="rId3"/>
    <p:sldId id="277" r:id="rId4"/>
    <p:sldId id="312" r:id="rId5"/>
    <p:sldId id="27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609" autoAdjust="0"/>
  </p:normalViewPr>
  <p:slideViewPr>
    <p:cSldViewPr snapToGrid="0">
      <p:cViewPr varScale="1">
        <p:scale>
          <a:sx n="77" d="100"/>
          <a:sy n="77" d="100"/>
        </p:scale>
        <p:origin x="91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D2304-BC35-4970-BFE1-389F7C9D7D35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6F623-9446-45CE-8C9C-38C977EB4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88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805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0" name="Google Shape;1200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5135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0" name="Google Shape;100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4679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8" name="Google Shape;1258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8670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3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43"/>
          <p:cNvSpPr txBox="1">
            <a:spLocks noGrp="1"/>
          </p:cNvSpPr>
          <p:nvPr>
            <p:ph type="body" idx="1"/>
          </p:nvPr>
        </p:nvSpPr>
        <p:spPr>
          <a:xfrm>
            <a:off x="415601" y="1536634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063" lvl="0" indent="-34279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126" lvl="1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189" lvl="2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251" lvl="3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5314" lvl="4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2377" lvl="5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199440" lvl="6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6503" lvl="7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3566" lvl="8" indent="-317405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3" name="Google Shape;363;p4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567500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32"/>
          <p:cNvSpPr txBox="1">
            <a:spLocks noGrp="1"/>
          </p:cNvSpPr>
          <p:nvPr>
            <p:ph type="body" idx="1"/>
          </p:nvPr>
        </p:nvSpPr>
        <p:spPr>
          <a:xfrm>
            <a:off x="415601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063" lvl="0" indent="-22853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126" lvl="1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189" lvl="2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251" lvl="3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314" lvl="4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2377" lvl="5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199440" lvl="6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6503" lvl="7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3566" lvl="8" indent="-317405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8" name="Google Shape;398;p13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827551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33"/>
          <p:cNvSpPr txBox="1">
            <a:spLocks noGrp="1"/>
          </p:cNvSpPr>
          <p:nvPr>
            <p:ph type="title"/>
          </p:nvPr>
        </p:nvSpPr>
        <p:spPr>
          <a:xfrm>
            <a:off x="415601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9pPr>
          </a:lstStyle>
          <a:p>
            <a:endParaRPr/>
          </a:p>
        </p:txBody>
      </p:sp>
      <p:sp>
        <p:nvSpPr>
          <p:cNvPr id="401" name="Google Shape;401;p133"/>
          <p:cNvSpPr txBox="1">
            <a:spLocks noGrp="1"/>
          </p:cNvSpPr>
          <p:nvPr>
            <p:ph type="body" idx="1"/>
          </p:nvPr>
        </p:nvSpPr>
        <p:spPr>
          <a:xfrm>
            <a:off x="415601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063" lvl="0" indent="-34279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126" lvl="1" indent="-31740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189" lvl="2" indent="-31740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251" lvl="3" indent="-31740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5314" lvl="4" indent="-31740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2377" lvl="5" indent="-31740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199440" lvl="6" indent="-31740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6503" lvl="7" indent="-31740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3566" lvl="8" indent="-317405"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2" name="Google Shape;402;p13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515601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3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597756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 txBox="1">
            <a:spLocks noGrp="1"/>
          </p:cNvSpPr>
          <p:nvPr>
            <p:ph type="title"/>
          </p:nvPr>
        </p:nvSpPr>
        <p:spPr>
          <a:xfrm>
            <a:off x="960000" y="2470600"/>
            <a:ext cx="5010400" cy="18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title" idx="2" hasCustomPrompt="1"/>
          </p:nvPr>
        </p:nvSpPr>
        <p:spPr>
          <a:xfrm>
            <a:off x="1192951" y="1237151"/>
            <a:ext cx="115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4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5" name="Google Shape;45;p3"/>
          <p:cNvSpPr txBox="1">
            <a:spLocks noGrp="1"/>
          </p:cNvSpPr>
          <p:nvPr>
            <p:ph type="subTitle" idx="1"/>
          </p:nvPr>
        </p:nvSpPr>
        <p:spPr>
          <a:xfrm>
            <a:off x="960000" y="4379433"/>
            <a:ext cx="5010400" cy="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217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013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968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988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993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1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167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24"/>
          <p:cNvSpPr txBox="1">
            <a:spLocks noGrp="1"/>
          </p:cNvSpPr>
          <p:nvPr>
            <p:ph type="ctrTitle"/>
          </p:nvPr>
        </p:nvSpPr>
        <p:spPr>
          <a:xfrm>
            <a:off x="415612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9pPr>
          </a:lstStyle>
          <a:p>
            <a:endParaRPr/>
          </a:p>
        </p:txBody>
      </p:sp>
      <p:sp>
        <p:nvSpPr>
          <p:cNvPr id="366" name="Google Shape;366;p124"/>
          <p:cNvSpPr txBox="1">
            <a:spLocks noGrp="1"/>
          </p:cNvSpPr>
          <p:nvPr>
            <p:ph type="subTitle" idx="1"/>
          </p:nvPr>
        </p:nvSpPr>
        <p:spPr>
          <a:xfrm>
            <a:off x="415601" y="3778834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9pPr>
          </a:lstStyle>
          <a:p>
            <a:endParaRPr/>
          </a:p>
        </p:txBody>
      </p:sp>
      <p:sp>
        <p:nvSpPr>
          <p:cNvPr id="367" name="Google Shape;367;p1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285701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25"/>
          <p:cNvSpPr txBox="1">
            <a:spLocks noGrp="1"/>
          </p:cNvSpPr>
          <p:nvPr>
            <p:ph type="title"/>
          </p:nvPr>
        </p:nvSpPr>
        <p:spPr>
          <a:xfrm>
            <a:off x="415601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9pPr>
          </a:lstStyle>
          <a:p>
            <a:endParaRPr/>
          </a:p>
        </p:txBody>
      </p:sp>
      <p:sp>
        <p:nvSpPr>
          <p:cNvPr id="370" name="Google Shape;370;p12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549954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1_Title and body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26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126"/>
          <p:cNvSpPr txBox="1">
            <a:spLocks noGrp="1"/>
          </p:cNvSpPr>
          <p:nvPr>
            <p:ph type="body" idx="1"/>
          </p:nvPr>
        </p:nvSpPr>
        <p:spPr>
          <a:xfrm>
            <a:off x="415601" y="1536634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063" lvl="0" indent="-34279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126" lvl="1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189" lvl="2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251" lvl="3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5314" lvl="4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2377" lvl="5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199440" lvl="6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6503" lvl="7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3566" lvl="8" indent="-317405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4" name="Google Shape;374;p12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548348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27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27"/>
          <p:cNvSpPr txBox="1">
            <a:spLocks noGrp="1"/>
          </p:cNvSpPr>
          <p:nvPr>
            <p:ph type="body" idx="1"/>
          </p:nvPr>
        </p:nvSpPr>
        <p:spPr>
          <a:xfrm>
            <a:off x="415600" y="1536634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063" lvl="0" indent="-31740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126" lvl="1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189" lvl="2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251" lvl="3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5314" lvl="4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2377" lvl="5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199440" lvl="6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6503" lvl="7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3566" lvl="8" indent="-304709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8" name="Google Shape;378;p127"/>
          <p:cNvSpPr txBox="1">
            <a:spLocks noGrp="1"/>
          </p:cNvSpPr>
          <p:nvPr>
            <p:ph type="body" idx="2"/>
          </p:nvPr>
        </p:nvSpPr>
        <p:spPr>
          <a:xfrm>
            <a:off x="6443200" y="1536634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063" lvl="0" indent="-31740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126" lvl="1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189" lvl="2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251" lvl="3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5314" lvl="4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2377" lvl="5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199440" lvl="6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6503" lvl="7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3566" lvl="8" indent="-304709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9" name="Google Shape;379;p1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871482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28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12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863567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29"/>
          <p:cNvSpPr txBox="1">
            <a:spLocks noGrp="1"/>
          </p:cNvSpPr>
          <p:nvPr>
            <p:ph type="title"/>
          </p:nvPr>
        </p:nvSpPr>
        <p:spPr>
          <a:xfrm>
            <a:off x="415601" y="740801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9pPr>
          </a:lstStyle>
          <a:p>
            <a:endParaRPr/>
          </a:p>
        </p:txBody>
      </p:sp>
      <p:sp>
        <p:nvSpPr>
          <p:cNvPr id="385" name="Google Shape;385;p129"/>
          <p:cNvSpPr txBox="1">
            <a:spLocks noGrp="1"/>
          </p:cNvSpPr>
          <p:nvPr>
            <p:ph type="body" idx="1"/>
          </p:nvPr>
        </p:nvSpPr>
        <p:spPr>
          <a:xfrm>
            <a:off x="415601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063" lvl="0" indent="-30470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126" lvl="1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189" lvl="2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251" lvl="3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5314" lvl="4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2377" lvl="5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199440" lvl="6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6503" lvl="7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3566" lvl="8" indent="-304709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6" name="Google Shape;386;p12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928047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30"/>
          <p:cNvSpPr txBox="1">
            <a:spLocks noGrp="1"/>
          </p:cNvSpPr>
          <p:nvPr>
            <p:ph type="title"/>
          </p:nvPr>
        </p:nvSpPr>
        <p:spPr>
          <a:xfrm>
            <a:off x="653668" y="600201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9pPr>
          </a:lstStyle>
          <a:p>
            <a:endParaRPr/>
          </a:p>
        </p:txBody>
      </p:sp>
      <p:sp>
        <p:nvSpPr>
          <p:cNvPr id="389" name="Google Shape;389;p13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980020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31"/>
          <p:cNvSpPr/>
          <p:nvPr/>
        </p:nvSpPr>
        <p:spPr>
          <a:xfrm>
            <a:off x="6096000" y="-167"/>
            <a:ext cx="6096001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31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9pPr>
          </a:lstStyle>
          <a:p>
            <a:endParaRPr/>
          </a:p>
        </p:txBody>
      </p:sp>
      <p:sp>
        <p:nvSpPr>
          <p:cNvPr id="393" name="Google Shape;393;p131"/>
          <p:cNvSpPr txBox="1">
            <a:spLocks noGrp="1"/>
          </p:cNvSpPr>
          <p:nvPr>
            <p:ph type="subTitle" idx="1"/>
          </p:nvPr>
        </p:nvSpPr>
        <p:spPr>
          <a:xfrm>
            <a:off x="354000" y="3737434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9pPr>
          </a:lstStyle>
          <a:p>
            <a:endParaRPr/>
          </a:p>
        </p:txBody>
      </p:sp>
      <p:sp>
        <p:nvSpPr>
          <p:cNvPr id="394" name="Google Shape;394;p131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063" lvl="0" indent="-34279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126" lvl="1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189" lvl="2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251" lvl="3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5314" lvl="4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2377" lvl="5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199440" lvl="6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6503" lvl="7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3566" lvl="8" indent="-317405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5" name="Google Shape;395;p1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65896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2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8" name="Google Shape;358;p42"/>
          <p:cNvSpPr txBox="1">
            <a:spLocks noGrp="1"/>
          </p:cNvSpPr>
          <p:nvPr>
            <p:ph type="body" idx="1"/>
          </p:nvPr>
        </p:nvSpPr>
        <p:spPr>
          <a:xfrm>
            <a:off x="415601" y="1536634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9" name="Google Shape;359;p4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6145729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73" r:id="rId14"/>
    <p:sldLayoutId id="2147483774" r:id="rId15"/>
    <p:sldLayoutId id="2147483661" r:id="rId16"/>
    <p:sldLayoutId id="2147483664" r:id="rId17"/>
    <p:sldLayoutId id="2147483666" r:id="rId18"/>
    <p:sldLayoutId id="2147483667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134">
            <a:extLst>
              <a:ext uri="{FF2B5EF4-FFF2-40B4-BE49-F238E27FC236}">
                <a16:creationId xmlns:a16="http://schemas.microsoft.com/office/drawing/2014/main" id="{C19C43AA-DFC1-4171-96EF-28C46C3B7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400" y="2921895"/>
            <a:ext cx="6163590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15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6052BAB-C40C-4398-84A1-D7BFA371D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817" y="2566367"/>
            <a:ext cx="2316463" cy="46608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9A4B57-4C0D-40FD-A3D2-619044901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7273" y="2566367"/>
            <a:ext cx="2417439" cy="42916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087ACF-EF69-4A71-8F1B-2E0BB1D72C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8388" y="2170067"/>
            <a:ext cx="8035224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19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-0.00651 0.05347 " pathEditMode="relative" rAng="0" ptsTypes="AA">
                                      <p:cBhvr>
                                        <p:cTn id="14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-0.00651 0.05347 " pathEditMode="relative" rAng="0" ptsTypes="AA">
                                      <p:cBhvr>
                                        <p:cTn id="16" dur="2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FD8D560-E08A-40A2-BAD3-916609B22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36" y="4230320"/>
            <a:ext cx="3236125" cy="2627680"/>
          </a:xfrm>
          <a:prstGeom prst="rect">
            <a:avLst/>
          </a:prstGeom>
        </p:spPr>
      </p:pic>
      <p:sp>
        <p:nvSpPr>
          <p:cNvPr id="21" name="Google Shape;973;p10">
            <a:extLst>
              <a:ext uri="{FF2B5EF4-FFF2-40B4-BE49-F238E27FC236}">
                <a16:creationId xmlns:a16="http://schemas.microsoft.com/office/drawing/2014/main" id="{9B2E10BD-2008-4111-88E9-F8AA5373EA4D}"/>
              </a:ext>
            </a:extLst>
          </p:cNvPr>
          <p:cNvSpPr/>
          <p:nvPr/>
        </p:nvSpPr>
        <p:spPr>
          <a:xfrm>
            <a:off x="1170063" y="214024"/>
            <a:ext cx="10625697" cy="646941"/>
          </a:xfrm>
          <a:prstGeom prst="roundRect">
            <a:avLst>
              <a:gd name="adj" fmla="val 16667"/>
            </a:avLst>
          </a:prstGeom>
          <a:solidFill>
            <a:srgbClr val="E5F7B3"/>
          </a:solidFill>
          <a:ln w="38100" cap="sq" cmpd="sng">
            <a:solidFill>
              <a:schemeClr val="dk1">
                <a:alpha val="76862"/>
              </a:schemeClr>
            </a:solidFill>
            <a:prstDash val="lgDash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vi-VN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ìm hiểu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thu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thập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thông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tin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về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vi-VN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truyền thống trường mình 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24406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A112690-9A4A-4A2B-B9A2-182BE31E2095}"/>
              </a:ext>
            </a:extLst>
          </p:cNvPr>
          <p:cNvGrpSpPr/>
          <p:nvPr/>
        </p:nvGrpSpPr>
        <p:grpSpPr>
          <a:xfrm>
            <a:off x="1179615" y="1470939"/>
            <a:ext cx="4656642" cy="1156741"/>
            <a:chOff x="283029" y="1746956"/>
            <a:chExt cx="4656642" cy="152702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8A39088-09DE-4253-AE19-914569768F04}"/>
                </a:ext>
              </a:extLst>
            </p:cNvPr>
            <p:cNvGrpSpPr/>
            <p:nvPr/>
          </p:nvGrpSpPr>
          <p:grpSpPr>
            <a:xfrm>
              <a:off x="283029" y="1746956"/>
              <a:ext cx="4656642" cy="1527028"/>
              <a:chOff x="1557867" y="4109156"/>
              <a:chExt cx="3770489" cy="1527028"/>
            </a:xfrm>
          </p:grpSpPr>
          <p:sp>
            <p:nvSpPr>
              <p:cNvPr id="28" name="Speech Bubble: Rectangle with Corners Rounded 27">
                <a:extLst>
                  <a:ext uri="{FF2B5EF4-FFF2-40B4-BE49-F238E27FC236}">
                    <a16:creationId xmlns:a16="http://schemas.microsoft.com/office/drawing/2014/main" id="{1DBD181E-CE8A-4E57-B1FD-3394B27749D2}"/>
                  </a:ext>
                </a:extLst>
              </p:cNvPr>
              <p:cNvSpPr/>
              <p:nvPr/>
            </p:nvSpPr>
            <p:spPr>
              <a:xfrm>
                <a:off x="1557867" y="4109156"/>
                <a:ext cx="3770489" cy="1527028"/>
              </a:xfrm>
              <a:custGeom>
                <a:avLst/>
                <a:gdLst>
                  <a:gd name="connsiteX0" fmla="*/ 0 w 3770489"/>
                  <a:gd name="connsiteY0" fmla="*/ 254510 h 1527028"/>
                  <a:gd name="connsiteX1" fmla="*/ 254510 w 3770489"/>
                  <a:gd name="connsiteY1" fmla="*/ 0 h 1527028"/>
                  <a:gd name="connsiteX2" fmla="*/ 628415 w 3770489"/>
                  <a:gd name="connsiteY2" fmla="*/ 0 h 1527028"/>
                  <a:gd name="connsiteX3" fmla="*/ 1621612 w 3770489"/>
                  <a:gd name="connsiteY3" fmla="*/ -411290 h 1527028"/>
                  <a:gd name="connsiteX4" fmla="*/ 1571037 w 3770489"/>
                  <a:gd name="connsiteY4" fmla="*/ 0 h 1527028"/>
                  <a:gd name="connsiteX5" fmla="*/ 3515979 w 3770489"/>
                  <a:gd name="connsiteY5" fmla="*/ 0 h 1527028"/>
                  <a:gd name="connsiteX6" fmla="*/ 3770489 w 3770489"/>
                  <a:gd name="connsiteY6" fmla="*/ 254510 h 1527028"/>
                  <a:gd name="connsiteX7" fmla="*/ 3770489 w 3770489"/>
                  <a:gd name="connsiteY7" fmla="*/ 254505 h 1527028"/>
                  <a:gd name="connsiteX8" fmla="*/ 3770489 w 3770489"/>
                  <a:gd name="connsiteY8" fmla="*/ 254505 h 1527028"/>
                  <a:gd name="connsiteX9" fmla="*/ 3770489 w 3770489"/>
                  <a:gd name="connsiteY9" fmla="*/ 636262 h 1527028"/>
                  <a:gd name="connsiteX10" fmla="*/ 3770489 w 3770489"/>
                  <a:gd name="connsiteY10" fmla="*/ 1272518 h 1527028"/>
                  <a:gd name="connsiteX11" fmla="*/ 3515979 w 3770489"/>
                  <a:gd name="connsiteY11" fmla="*/ 1527028 h 1527028"/>
                  <a:gd name="connsiteX12" fmla="*/ 1571037 w 3770489"/>
                  <a:gd name="connsiteY12" fmla="*/ 1527028 h 1527028"/>
                  <a:gd name="connsiteX13" fmla="*/ 628415 w 3770489"/>
                  <a:gd name="connsiteY13" fmla="*/ 1527028 h 1527028"/>
                  <a:gd name="connsiteX14" fmla="*/ 628415 w 3770489"/>
                  <a:gd name="connsiteY14" fmla="*/ 1527028 h 1527028"/>
                  <a:gd name="connsiteX15" fmla="*/ 254510 w 3770489"/>
                  <a:gd name="connsiteY15" fmla="*/ 1527028 h 1527028"/>
                  <a:gd name="connsiteX16" fmla="*/ 0 w 3770489"/>
                  <a:gd name="connsiteY16" fmla="*/ 1272518 h 1527028"/>
                  <a:gd name="connsiteX17" fmla="*/ 0 w 3770489"/>
                  <a:gd name="connsiteY17" fmla="*/ 636262 h 1527028"/>
                  <a:gd name="connsiteX18" fmla="*/ 0 w 3770489"/>
                  <a:gd name="connsiteY18" fmla="*/ 254505 h 1527028"/>
                  <a:gd name="connsiteX19" fmla="*/ 0 w 3770489"/>
                  <a:gd name="connsiteY19" fmla="*/ 254505 h 1527028"/>
                  <a:gd name="connsiteX20" fmla="*/ 0 w 3770489"/>
                  <a:gd name="connsiteY20" fmla="*/ 254510 h 1527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70489" h="1527028" fill="none" extrusionOk="0">
                    <a:moveTo>
                      <a:pt x="0" y="254510"/>
                    </a:moveTo>
                    <a:cubicBezTo>
                      <a:pt x="8403" y="118496"/>
                      <a:pt x="111129" y="1134"/>
                      <a:pt x="254510" y="0"/>
                    </a:cubicBezTo>
                    <a:cubicBezTo>
                      <a:pt x="381849" y="-29542"/>
                      <a:pt x="451523" y="18957"/>
                      <a:pt x="628415" y="0"/>
                    </a:cubicBezTo>
                    <a:cubicBezTo>
                      <a:pt x="1049568" y="-270722"/>
                      <a:pt x="1228029" y="-331368"/>
                      <a:pt x="1621612" y="-411290"/>
                    </a:cubicBezTo>
                    <a:cubicBezTo>
                      <a:pt x="1578247" y="-292295"/>
                      <a:pt x="1557675" y="-144066"/>
                      <a:pt x="1571037" y="0"/>
                    </a:cubicBezTo>
                    <a:cubicBezTo>
                      <a:pt x="2075593" y="-95567"/>
                      <a:pt x="2787682" y="-3505"/>
                      <a:pt x="3515979" y="0"/>
                    </a:cubicBezTo>
                    <a:cubicBezTo>
                      <a:pt x="3683959" y="-3860"/>
                      <a:pt x="3777209" y="104979"/>
                      <a:pt x="3770489" y="254510"/>
                    </a:cubicBezTo>
                    <a:lnTo>
                      <a:pt x="3770489" y="254505"/>
                    </a:lnTo>
                    <a:lnTo>
                      <a:pt x="3770489" y="254505"/>
                    </a:lnTo>
                    <a:cubicBezTo>
                      <a:pt x="3783149" y="342879"/>
                      <a:pt x="3754441" y="529789"/>
                      <a:pt x="3770489" y="636262"/>
                    </a:cubicBezTo>
                    <a:cubicBezTo>
                      <a:pt x="3811626" y="821081"/>
                      <a:pt x="3716064" y="1025854"/>
                      <a:pt x="3770489" y="1272518"/>
                    </a:cubicBezTo>
                    <a:cubicBezTo>
                      <a:pt x="3769240" y="1418714"/>
                      <a:pt x="3663362" y="1543073"/>
                      <a:pt x="3515979" y="1527028"/>
                    </a:cubicBezTo>
                    <a:cubicBezTo>
                      <a:pt x="2745945" y="1576727"/>
                      <a:pt x="1915624" y="1502300"/>
                      <a:pt x="1571037" y="1527028"/>
                    </a:cubicBezTo>
                    <a:cubicBezTo>
                      <a:pt x="1462364" y="1456120"/>
                      <a:pt x="1031162" y="1529937"/>
                      <a:pt x="628415" y="1527028"/>
                    </a:cubicBezTo>
                    <a:lnTo>
                      <a:pt x="628415" y="1527028"/>
                    </a:lnTo>
                    <a:cubicBezTo>
                      <a:pt x="555813" y="1545126"/>
                      <a:pt x="436739" y="1536708"/>
                      <a:pt x="254510" y="1527028"/>
                    </a:cubicBezTo>
                    <a:cubicBezTo>
                      <a:pt x="112659" y="1545112"/>
                      <a:pt x="-8195" y="1421900"/>
                      <a:pt x="0" y="1272518"/>
                    </a:cubicBezTo>
                    <a:cubicBezTo>
                      <a:pt x="-47427" y="1173418"/>
                      <a:pt x="-51121" y="896706"/>
                      <a:pt x="0" y="636262"/>
                    </a:cubicBezTo>
                    <a:cubicBezTo>
                      <a:pt x="-32397" y="544547"/>
                      <a:pt x="-5176" y="361331"/>
                      <a:pt x="0" y="254505"/>
                    </a:cubicBezTo>
                    <a:lnTo>
                      <a:pt x="0" y="254505"/>
                    </a:lnTo>
                    <a:lnTo>
                      <a:pt x="0" y="254510"/>
                    </a:lnTo>
                    <a:close/>
                  </a:path>
                  <a:path w="3770489" h="1527028" stroke="0" extrusionOk="0">
                    <a:moveTo>
                      <a:pt x="0" y="254510"/>
                    </a:moveTo>
                    <a:cubicBezTo>
                      <a:pt x="-5595" y="123516"/>
                      <a:pt x="119594" y="-3819"/>
                      <a:pt x="254510" y="0"/>
                    </a:cubicBezTo>
                    <a:cubicBezTo>
                      <a:pt x="308640" y="3046"/>
                      <a:pt x="487412" y="27205"/>
                      <a:pt x="628415" y="0"/>
                    </a:cubicBezTo>
                    <a:cubicBezTo>
                      <a:pt x="762998" y="-21067"/>
                      <a:pt x="1134726" y="-247408"/>
                      <a:pt x="1621612" y="-411290"/>
                    </a:cubicBezTo>
                    <a:cubicBezTo>
                      <a:pt x="1576877" y="-342698"/>
                      <a:pt x="1620061" y="-147191"/>
                      <a:pt x="1571037" y="0"/>
                    </a:cubicBezTo>
                    <a:cubicBezTo>
                      <a:pt x="2432723" y="-37426"/>
                      <a:pt x="2792351" y="-143246"/>
                      <a:pt x="3515979" y="0"/>
                    </a:cubicBezTo>
                    <a:cubicBezTo>
                      <a:pt x="3657026" y="-16547"/>
                      <a:pt x="3768009" y="121355"/>
                      <a:pt x="3770489" y="254510"/>
                    </a:cubicBezTo>
                    <a:lnTo>
                      <a:pt x="3770489" y="254505"/>
                    </a:lnTo>
                    <a:lnTo>
                      <a:pt x="3770489" y="254505"/>
                    </a:lnTo>
                    <a:cubicBezTo>
                      <a:pt x="3769932" y="445048"/>
                      <a:pt x="3794839" y="532027"/>
                      <a:pt x="3770489" y="636262"/>
                    </a:cubicBezTo>
                    <a:cubicBezTo>
                      <a:pt x="3728858" y="723640"/>
                      <a:pt x="3754038" y="1178297"/>
                      <a:pt x="3770489" y="1272518"/>
                    </a:cubicBezTo>
                    <a:cubicBezTo>
                      <a:pt x="3771160" y="1407548"/>
                      <a:pt x="3664733" y="1526762"/>
                      <a:pt x="3515979" y="1527028"/>
                    </a:cubicBezTo>
                    <a:cubicBezTo>
                      <a:pt x="2970116" y="1357993"/>
                      <a:pt x="1933468" y="1580328"/>
                      <a:pt x="1571037" y="1527028"/>
                    </a:cubicBezTo>
                    <a:cubicBezTo>
                      <a:pt x="1256901" y="1591279"/>
                      <a:pt x="992883" y="1588325"/>
                      <a:pt x="628415" y="1527028"/>
                    </a:cubicBezTo>
                    <a:lnTo>
                      <a:pt x="628415" y="1527028"/>
                    </a:lnTo>
                    <a:cubicBezTo>
                      <a:pt x="512587" y="1543759"/>
                      <a:pt x="375581" y="1503465"/>
                      <a:pt x="254510" y="1527028"/>
                    </a:cubicBezTo>
                    <a:cubicBezTo>
                      <a:pt x="89650" y="1532432"/>
                      <a:pt x="18858" y="1398340"/>
                      <a:pt x="0" y="1272518"/>
                    </a:cubicBezTo>
                    <a:cubicBezTo>
                      <a:pt x="-5650" y="1060899"/>
                      <a:pt x="33667" y="811590"/>
                      <a:pt x="0" y="636262"/>
                    </a:cubicBezTo>
                    <a:cubicBezTo>
                      <a:pt x="10142" y="489734"/>
                      <a:pt x="-25314" y="353162"/>
                      <a:pt x="0" y="254505"/>
                    </a:cubicBezTo>
                    <a:lnTo>
                      <a:pt x="0" y="254505"/>
                    </a:lnTo>
                    <a:lnTo>
                      <a:pt x="0" y="25451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2842418190">
                      <a:prstGeom prst="wedgeRoundRectCallout">
                        <a:avLst>
                          <a:gd name="adj1" fmla="val -6992"/>
                          <a:gd name="adj2" fmla="val -76934"/>
                          <a:gd name="adj3" fmla="val 16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Speech Bubble: Rectangle with Corners Rounded 28">
                <a:extLst>
                  <a:ext uri="{FF2B5EF4-FFF2-40B4-BE49-F238E27FC236}">
                    <a16:creationId xmlns:a16="http://schemas.microsoft.com/office/drawing/2014/main" id="{B436E00D-3CF8-4C6F-866E-2E43E1F6DF00}"/>
                  </a:ext>
                </a:extLst>
              </p:cNvPr>
              <p:cNvSpPr/>
              <p:nvPr/>
            </p:nvSpPr>
            <p:spPr>
              <a:xfrm>
                <a:off x="1745995" y="4347009"/>
                <a:ext cx="3417469" cy="1048437"/>
              </a:xfrm>
              <a:custGeom>
                <a:avLst/>
                <a:gdLst>
                  <a:gd name="connsiteX0" fmla="*/ 0 w 3417469"/>
                  <a:gd name="connsiteY0" fmla="*/ 174743 h 1048437"/>
                  <a:gd name="connsiteX1" fmla="*/ 174743 w 3417469"/>
                  <a:gd name="connsiteY1" fmla="*/ 0 h 1048437"/>
                  <a:gd name="connsiteX2" fmla="*/ 569578 w 3417469"/>
                  <a:gd name="connsiteY2" fmla="*/ 0 h 1048437"/>
                  <a:gd name="connsiteX3" fmla="*/ 1131114 w 3417469"/>
                  <a:gd name="connsiteY3" fmla="*/ -327542 h 1048437"/>
                  <a:gd name="connsiteX4" fmla="*/ 1423945 w 3417469"/>
                  <a:gd name="connsiteY4" fmla="*/ 0 h 1048437"/>
                  <a:gd name="connsiteX5" fmla="*/ 3242726 w 3417469"/>
                  <a:gd name="connsiteY5" fmla="*/ 0 h 1048437"/>
                  <a:gd name="connsiteX6" fmla="*/ 3417469 w 3417469"/>
                  <a:gd name="connsiteY6" fmla="*/ 174743 h 1048437"/>
                  <a:gd name="connsiteX7" fmla="*/ 3417469 w 3417469"/>
                  <a:gd name="connsiteY7" fmla="*/ 174740 h 1048437"/>
                  <a:gd name="connsiteX8" fmla="*/ 3417469 w 3417469"/>
                  <a:gd name="connsiteY8" fmla="*/ 174740 h 1048437"/>
                  <a:gd name="connsiteX9" fmla="*/ 3417469 w 3417469"/>
                  <a:gd name="connsiteY9" fmla="*/ 436849 h 1048437"/>
                  <a:gd name="connsiteX10" fmla="*/ 3417469 w 3417469"/>
                  <a:gd name="connsiteY10" fmla="*/ 873694 h 1048437"/>
                  <a:gd name="connsiteX11" fmla="*/ 3242726 w 3417469"/>
                  <a:gd name="connsiteY11" fmla="*/ 1048437 h 1048437"/>
                  <a:gd name="connsiteX12" fmla="*/ 1423945 w 3417469"/>
                  <a:gd name="connsiteY12" fmla="*/ 1048437 h 1048437"/>
                  <a:gd name="connsiteX13" fmla="*/ 569578 w 3417469"/>
                  <a:gd name="connsiteY13" fmla="*/ 1048437 h 1048437"/>
                  <a:gd name="connsiteX14" fmla="*/ 569578 w 3417469"/>
                  <a:gd name="connsiteY14" fmla="*/ 1048437 h 1048437"/>
                  <a:gd name="connsiteX15" fmla="*/ 174743 w 3417469"/>
                  <a:gd name="connsiteY15" fmla="*/ 1048437 h 1048437"/>
                  <a:gd name="connsiteX16" fmla="*/ 0 w 3417469"/>
                  <a:gd name="connsiteY16" fmla="*/ 873694 h 1048437"/>
                  <a:gd name="connsiteX17" fmla="*/ 0 w 3417469"/>
                  <a:gd name="connsiteY17" fmla="*/ 436849 h 1048437"/>
                  <a:gd name="connsiteX18" fmla="*/ 0 w 3417469"/>
                  <a:gd name="connsiteY18" fmla="*/ 174740 h 1048437"/>
                  <a:gd name="connsiteX19" fmla="*/ 0 w 3417469"/>
                  <a:gd name="connsiteY19" fmla="*/ 174740 h 1048437"/>
                  <a:gd name="connsiteX20" fmla="*/ 0 w 3417469"/>
                  <a:gd name="connsiteY20" fmla="*/ 174743 h 104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17469" h="1048437" fill="none" extrusionOk="0">
                    <a:moveTo>
                      <a:pt x="0" y="174743"/>
                    </a:moveTo>
                    <a:cubicBezTo>
                      <a:pt x="9838" y="83560"/>
                      <a:pt x="62158" y="6465"/>
                      <a:pt x="174743" y="0"/>
                    </a:cubicBezTo>
                    <a:cubicBezTo>
                      <a:pt x="298531" y="28563"/>
                      <a:pt x="478854" y="27443"/>
                      <a:pt x="569578" y="0"/>
                    </a:cubicBezTo>
                    <a:cubicBezTo>
                      <a:pt x="640909" y="-13632"/>
                      <a:pt x="1017489" y="-209892"/>
                      <a:pt x="1131114" y="-327542"/>
                    </a:cubicBezTo>
                    <a:cubicBezTo>
                      <a:pt x="1238910" y="-215217"/>
                      <a:pt x="1370749" y="-54487"/>
                      <a:pt x="1423945" y="0"/>
                    </a:cubicBezTo>
                    <a:cubicBezTo>
                      <a:pt x="1618690" y="25800"/>
                      <a:pt x="2567284" y="-32236"/>
                      <a:pt x="3242726" y="0"/>
                    </a:cubicBezTo>
                    <a:cubicBezTo>
                      <a:pt x="3354323" y="-2124"/>
                      <a:pt x="3421007" y="73513"/>
                      <a:pt x="3417469" y="174743"/>
                    </a:cubicBezTo>
                    <a:lnTo>
                      <a:pt x="3417469" y="174740"/>
                    </a:lnTo>
                    <a:lnTo>
                      <a:pt x="3417469" y="174740"/>
                    </a:lnTo>
                    <a:cubicBezTo>
                      <a:pt x="3433171" y="251589"/>
                      <a:pt x="3416661" y="333856"/>
                      <a:pt x="3417469" y="436849"/>
                    </a:cubicBezTo>
                    <a:cubicBezTo>
                      <a:pt x="3413719" y="637383"/>
                      <a:pt x="3400799" y="662914"/>
                      <a:pt x="3417469" y="873694"/>
                    </a:cubicBezTo>
                    <a:cubicBezTo>
                      <a:pt x="3416087" y="976436"/>
                      <a:pt x="3346514" y="1065561"/>
                      <a:pt x="3242726" y="1048437"/>
                    </a:cubicBezTo>
                    <a:cubicBezTo>
                      <a:pt x="2838540" y="1147839"/>
                      <a:pt x="2300419" y="1172228"/>
                      <a:pt x="1423945" y="1048437"/>
                    </a:cubicBezTo>
                    <a:cubicBezTo>
                      <a:pt x="1226134" y="1008323"/>
                      <a:pt x="740920" y="991492"/>
                      <a:pt x="569578" y="1048437"/>
                    </a:cubicBezTo>
                    <a:lnTo>
                      <a:pt x="569578" y="1048437"/>
                    </a:lnTo>
                    <a:cubicBezTo>
                      <a:pt x="389981" y="1075619"/>
                      <a:pt x="301395" y="1067932"/>
                      <a:pt x="174743" y="1048437"/>
                    </a:cubicBezTo>
                    <a:cubicBezTo>
                      <a:pt x="77962" y="1052260"/>
                      <a:pt x="-893" y="971163"/>
                      <a:pt x="0" y="873694"/>
                    </a:cubicBezTo>
                    <a:cubicBezTo>
                      <a:pt x="-37818" y="767462"/>
                      <a:pt x="10136" y="645301"/>
                      <a:pt x="0" y="436849"/>
                    </a:cubicBezTo>
                    <a:cubicBezTo>
                      <a:pt x="20742" y="387389"/>
                      <a:pt x="6780" y="244291"/>
                      <a:pt x="0" y="174740"/>
                    </a:cubicBezTo>
                    <a:lnTo>
                      <a:pt x="0" y="174740"/>
                    </a:lnTo>
                    <a:lnTo>
                      <a:pt x="0" y="174743"/>
                    </a:lnTo>
                    <a:close/>
                  </a:path>
                  <a:path w="3417469" h="1048437" stroke="0" extrusionOk="0">
                    <a:moveTo>
                      <a:pt x="0" y="174743"/>
                    </a:moveTo>
                    <a:cubicBezTo>
                      <a:pt x="-1314" y="80482"/>
                      <a:pt x="80964" y="-1845"/>
                      <a:pt x="174743" y="0"/>
                    </a:cubicBezTo>
                    <a:cubicBezTo>
                      <a:pt x="241993" y="-13429"/>
                      <a:pt x="479184" y="-14249"/>
                      <a:pt x="569578" y="0"/>
                    </a:cubicBezTo>
                    <a:cubicBezTo>
                      <a:pt x="720569" y="-155093"/>
                      <a:pt x="849782" y="-228787"/>
                      <a:pt x="1131114" y="-327542"/>
                    </a:cubicBezTo>
                    <a:cubicBezTo>
                      <a:pt x="1247474" y="-188422"/>
                      <a:pt x="1347438" y="-116325"/>
                      <a:pt x="1423945" y="0"/>
                    </a:cubicBezTo>
                    <a:cubicBezTo>
                      <a:pt x="2194199" y="-93196"/>
                      <a:pt x="3049290" y="-28026"/>
                      <a:pt x="3242726" y="0"/>
                    </a:cubicBezTo>
                    <a:cubicBezTo>
                      <a:pt x="3339301" y="-2288"/>
                      <a:pt x="3415294" y="84729"/>
                      <a:pt x="3417469" y="174743"/>
                    </a:cubicBezTo>
                    <a:lnTo>
                      <a:pt x="3417469" y="174740"/>
                    </a:lnTo>
                    <a:lnTo>
                      <a:pt x="3417469" y="174740"/>
                    </a:lnTo>
                    <a:cubicBezTo>
                      <a:pt x="3399604" y="246126"/>
                      <a:pt x="3424078" y="324671"/>
                      <a:pt x="3417469" y="436849"/>
                    </a:cubicBezTo>
                    <a:cubicBezTo>
                      <a:pt x="3389485" y="481535"/>
                      <a:pt x="3395105" y="795007"/>
                      <a:pt x="3417469" y="873694"/>
                    </a:cubicBezTo>
                    <a:cubicBezTo>
                      <a:pt x="3419534" y="953174"/>
                      <a:pt x="3342230" y="1048340"/>
                      <a:pt x="3242726" y="1048437"/>
                    </a:cubicBezTo>
                    <a:cubicBezTo>
                      <a:pt x="2431474" y="1012756"/>
                      <a:pt x="2317180" y="897490"/>
                      <a:pt x="1423945" y="1048437"/>
                    </a:cubicBezTo>
                    <a:cubicBezTo>
                      <a:pt x="1031059" y="1053439"/>
                      <a:pt x="884135" y="1123447"/>
                      <a:pt x="569578" y="1048437"/>
                    </a:cubicBezTo>
                    <a:lnTo>
                      <a:pt x="569578" y="1048437"/>
                    </a:lnTo>
                    <a:cubicBezTo>
                      <a:pt x="469954" y="1014787"/>
                      <a:pt x="340757" y="1078519"/>
                      <a:pt x="174743" y="1048437"/>
                    </a:cubicBezTo>
                    <a:cubicBezTo>
                      <a:pt x="74264" y="1049320"/>
                      <a:pt x="12508" y="960425"/>
                      <a:pt x="0" y="873694"/>
                    </a:cubicBezTo>
                    <a:cubicBezTo>
                      <a:pt x="3073" y="693309"/>
                      <a:pt x="38028" y="593629"/>
                      <a:pt x="0" y="436849"/>
                    </a:cubicBezTo>
                    <a:cubicBezTo>
                      <a:pt x="15984" y="307902"/>
                      <a:pt x="-9998" y="303653"/>
                      <a:pt x="0" y="174740"/>
                    </a:cubicBezTo>
                    <a:lnTo>
                      <a:pt x="0" y="174740"/>
                    </a:lnTo>
                    <a:lnTo>
                      <a:pt x="0" y="174743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2842418190">
                      <a:prstGeom prst="wedgeRoundRectCallout">
                        <a:avLst>
                          <a:gd name="adj1" fmla="val -16902"/>
                          <a:gd name="adj2" fmla="val -81241"/>
                          <a:gd name="adj3" fmla="val 16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文本框 18">
              <a:extLst>
                <a:ext uri="{FF2B5EF4-FFF2-40B4-BE49-F238E27FC236}">
                  <a16:creationId xmlns:a16="http://schemas.microsoft.com/office/drawing/2014/main" id="{D6AB8A85-7266-42D5-8518-E2484CC2E63E}"/>
                </a:ext>
              </a:extLst>
            </p:cNvPr>
            <p:cNvSpPr txBox="1"/>
            <p:nvPr/>
          </p:nvSpPr>
          <p:spPr>
            <a:xfrm>
              <a:off x="515371" y="2040079"/>
              <a:ext cx="4220653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zh-CN" sz="3600" dirty="0">
                  <a:solidFill>
                    <a:srgbClr val="002060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Thành tích dạy và học</a:t>
              </a:r>
              <a:endParaRPr lang="zh-CN" altLang="en-US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1639A19-3C89-401E-B63C-4E40C0DD09E5}"/>
              </a:ext>
            </a:extLst>
          </p:cNvPr>
          <p:cNvGrpSpPr/>
          <p:nvPr/>
        </p:nvGrpSpPr>
        <p:grpSpPr>
          <a:xfrm>
            <a:off x="2886145" y="2931750"/>
            <a:ext cx="5900224" cy="994500"/>
            <a:chOff x="283029" y="1746956"/>
            <a:chExt cx="4656642" cy="152702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B0BBF86-2AF7-4FBB-A585-7713AB2AC296}"/>
                </a:ext>
              </a:extLst>
            </p:cNvPr>
            <p:cNvGrpSpPr/>
            <p:nvPr/>
          </p:nvGrpSpPr>
          <p:grpSpPr>
            <a:xfrm>
              <a:off x="283029" y="1746956"/>
              <a:ext cx="4656642" cy="1527028"/>
              <a:chOff x="1557867" y="4109156"/>
              <a:chExt cx="3770489" cy="1527028"/>
            </a:xfrm>
          </p:grpSpPr>
          <p:sp>
            <p:nvSpPr>
              <p:cNvPr id="34" name="Speech Bubble: Rectangle with Corners Rounded 33">
                <a:extLst>
                  <a:ext uri="{FF2B5EF4-FFF2-40B4-BE49-F238E27FC236}">
                    <a16:creationId xmlns:a16="http://schemas.microsoft.com/office/drawing/2014/main" id="{1037F148-D823-44BE-B505-43856A7EAFBA}"/>
                  </a:ext>
                </a:extLst>
              </p:cNvPr>
              <p:cNvSpPr/>
              <p:nvPr/>
            </p:nvSpPr>
            <p:spPr>
              <a:xfrm>
                <a:off x="1557867" y="4109156"/>
                <a:ext cx="3770489" cy="1527028"/>
              </a:xfrm>
              <a:custGeom>
                <a:avLst/>
                <a:gdLst>
                  <a:gd name="connsiteX0" fmla="*/ 0 w 3770489"/>
                  <a:gd name="connsiteY0" fmla="*/ 254510 h 1527028"/>
                  <a:gd name="connsiteX1" fmla="*/ 254510 w 3770489"/>
                  <a:gd name="connsiteY1" fmla="*/ 0 h 1527028"/>
                  <a:gd name="connsiteX2" fmla="*/ 628415 w 3770489"/>
                  <a:gd name="connsiteY2" fmla="*/ 0 h 1527028"/>
                  <a:gd name="connsiteX3" fmla="*/ 1621612 w 3770489"/>
                  <a:gd name="connsiteY3" fmla="*/ -411290 h 1527028"/>
                  <a:gd name="connsiteX4" fmla="*/ 1571037 w 3770489"/>
                  <a:gd name="connsiteY4" fmla="*/ 0 h 1527028"/>
                  <a:gd name="connsiteX5" fmla="*/ 3515979 w 3770489"/>
                  <a:gd name="connsiteY5" fmla="*/ 0 h 1527028"/>
                  <a:gd name="connsiteX6" fmla="*/ 3770489 w 3770489"/>
                  <a:gd name="connsiteY6" fmla="*/ 254510 h 1527028"/>
                  <a:gd name="connsiteX7" fmla="*/ 3770489 w 3770489"/>
                  <a:gd name="connsiteY7" fmla="*/ 254505 h 1527028"/>
                  <a:gd name="connsiteX8" fmla="*/ 3770489 w 3770489"/>
                  <a:gd name="connsiteY8" fmla="*/ 254505 h 1527028"/>
                  <a:gd name="connsiteX9" fmla="*/ 3770489 w 3770489"/>
                  <a:gd name="connsiteY9" fmla="*/ 636262 h 1527028"/>
                  <a:gd name="connsiteX10" fmla="*/ 3770489 w 3770489"/>
                  <a:gd name="connsiteY10" fmla="*/ 1272518 h 1527028"/>
                  <a:gd name="connsiteX11" fmla="*/ 3515979 w 3770489"/>
                  <a:gd name="connsiteY11" fmla="*/ 1527028 h 1527028"/>
                  <a:gd name="connsiteX12" fmla="*/ 1571037 w 3770489"/>
                  <a:gd name="connsiteY12" fmla="*/ 1527028 h 1527028"/>
                  <a:gd name="connsiteX13" fmla="*/ 628415 w 3770489"/>
                  <a:gd name="connsiteY13" fmla="*/ 1527028 h 1527028"/>
                  <a:gd name="connsiteX14" fmla="*/ 628415 w 3770489"/>
                  <a:gd name="connsiteY14" fmla="*/ 1527028 h 1527028"/>
                  <a:gd name="connsiteX15" fmla="*/ 254510 w 3770489"/>
                  <a:gd name="connsiteY15" fmla="*/ 1527028 h 1527028"/>
                  <a:gd name="connsiteX16" fmla="*/ 0 w 3770489"/>
                  <a:gd name="connsiteY16" fmla="*/ 1272518 h 1527028"/>
                  <a:gd name="connsiteX17" fmla="*/ 0 w 3770489"/>
                  <a:gd name="connsiteY17" fmla="*/ 636262 h 1527028"/>
                  <a:gd name="connsiteX18" fmla="*/ 0 w 3770489"/>
                  <a:gd name="connsiteY18" fmla="*/ 254505 h 1527028"/>
                  <a:gd name="connsiteX19" fmla="*/ 0 w 3770489"/>
                  <a:gd name="connsiteY19" fmla="*/ 254505 h 1527028"/>
                  <a:gd name="connsiteX20" fmla="*/ 0 w 3770489"/>
                  <a:gd name="connsiteY20" fmla="*/ 254510 h 1527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70489" h="1527028" fill="none" extrusionOk="0">
                    <a:moveTo>
                      <a:pt x="0" y="254510"/>
                    </a:moveTo>
                    <a:cubicBezTo>
                      <a:pt x="8403" y="118496"/>
                      <a:pt x="111129" y="1134"/>
                      <a:pt x="254510" y="0"/>
                    </a:cubicBezTo>
                    <a:cubicBezTo>
                      <a:pt x="381849" y="-29542"/>
                      <a:pt x="451523" y="18957"/>
                      <a:pt x="628415" y="0"/>
                    </a:cubicBezTo>
                    <a:cubicBezTo>
                      <a:pt x="1049568" y="-270722"/>
                      <a:pt x="1228029" y="-331368"/>
                      <a:pt x="1621612" y="-411290"/>
                    </a:cubicBezTo>
                    <a:cubicBezTo>
                      <a:pt x="1578247" y="-292295"/>
                      <a:pt x="1557675" y="-144066"/>
                      <a:pt x="1571037" y="0"/>
                    </a:cubicBezTo>
                    <a:cubicBezTo>
                      <a:pt x="2075593" y="-95567"/>
                      <a:pt x="2787682" y="-3505"/>
                      <a:pt x="3515979" y="0"/>
                    </a:cubicBezTo>
                    <a:cubicBezTo>
                      <a:pt x="3683959" y="-3860"/>
                      <a:pt x="3777209" y="104979"/>
                      <a:pt x="3770489" y="254510"/>
                    </a:cubicBezTo>
                    <a:lnTo>
                      <a:pt x="3770489" y="254505"/>
                    </a:lnTo>
                    <a:lnTo>
                      <a:pt x="3770489" y="254505"/>
                    </a:lnTo>
                    <a:cubicBezTo>
                      <a:pt x="3783149" y="342879"/>
                      <a:pt x="3754441" y="529789"/>
                      <a:pt x="3770489" y="636262"/>
                    </a:cubicBezTo>
                    <a:cubicBezTo>
                      <a:pt x="3811626" y="821081"/>
                      <a:pt x="3716064" y="1025854"/>
                      <a:pt x="3770489" y="1272518"/>
                    </a:cubicBezTo>
                    <a:cubicBezTo>
                      <a:pt x="3769240" y="1418714"/>
                      <a:pt x="3663362" y="1543073"/>
                      <a:pt x="3515979" y="1527028"/>
                    </a:cubicBezTo>
                    <a:cubicBezTo>
                      <a:pt x="2745945" y="1576727"/>
                      <a:pt x="1915624" y="1502300"/>
                      <a:pt x="1571037" y="1527028"/>
                    </a:cubicBezTo>
                    <a:cubicBezTo>
                      <a:pt x="1462364" y="1456120"/>
                      <a:pt x="1031162" y="1529937"/>
                      <a:pt x="628415" y="1527028"/>
                    </a:cubicBezTo>
                    <a:lnTo>
                      <a:pt x="628415" y="1527028"/>
                    </a:lnTo>
                    <a:cubicBezTo>
                      <a:pt x="555813" y="1545126"/>
                      <a:pt x="436739" y="1536708"/>
                      <a:pt x="254510" y="1527028"/>
                    </a:cubicBezTo>
                    <a:cubicBezTo>
                      <a:pt x="112659" y="1545112"/>
                      <a:pt x="-8195" y="1421900"/>
                      <a:pt x="0" y="1272518"/>
                    </a:cubicBezTo>
                    <a:cubicBezTo>
                      <a:pt x="-47427" y="1173418"/>
                      <a:pt x="-51121" y="896706"/>
                      <a:pt x="0" y="636262"/>
                    </a:cubicBezTo>
                    <a:cubicBezTo>
                      <a:pt x="-32397" y="544547"/>
                      <a:pt x="-5176" y="361331"/>
                      <a:pt x="0" y="254505"/>
                    </a:cubicBezTo>
                    <a:lnTo>
                      <a:pt x="0" y="254505"/>
                    </a:lnTo>
                    <a:lnTo>
                      <a:pt x="0" y="254510"/>
                    </a:lnTo>
                    <a:close/>
                  </a:path>
                  <a:path w="3770489" h="1527028" stroke="0" extrusionOk="0">
                    <a:moveTo>
                      <a:pt x="0" y="254510"/>
                    </a:moveTo>
                    <a:cubicBezTo>
                      <a:pt x="-5595" y="123516"/>
                      <a:pt x="119594" y="-3819"/>
                      <a:pt x="254510" y="0"/>
                    </a:cubicBezTo>
                    <a:cubicBezTo>
                      <a:pt x="308640" y="3046"/>
                      <a:pt x="487412" y="27205"/>
                      <a:pt x="628415" y="0"/>
                    </a:cubicBezTo>
                    <a:cubicBezTo>
                      <a:pt x="762998" y="-21067"/>
                      <a:pt x="1134726" y="-247408"/>
                      <a:pt x="1621612" y="-411290"/>
                    </a:cubicBezTo>
                    <a:cubicBezTo>
                      <a:pt x="1576877" y="-342698"/>
                      <a:pt x="1620061" y="-147191"/>
                      <a:pt x="1571037" y="0"/>
                    </a:cubicBezTo>
                    <a:cubicBezTo>
                      <a:pt x="2432723" y="-37426"/>
                      <a:pt x="2792351" y="-143246"/>
                      <a:pt x="3515979" y="0"/>
                    </a:cubicBezTo>
                    <a:cubicBezTo>
                      <a:pt x="3657026" y="-16547"/>
                      <a:pt x="3768009" y="121355"/>
                      <a:pt x="3770489" y="254510"/>
                    </a:cubicBezTo>
                    <a:lnTo>
                      <a:pt x="3770489" y="254505"/>
                    </a:lnTo>
                    <a:lnTo>
                      <a:pt x="3770489" y="254505"/>
                    </a:lnTo>
                    <a:cubicBezTo>
                      <a:pt x="3769932" y="445048"/>
                      <a:pt x="3794839" y="532027"/>
                      <a:pt x="3770489" y="636262"/>
                    </a:cubicBezTo>
                    <a:cubicBezTo>
                      <a:pt x="3728858" y="723640"/>
                      <a:pt x="3754038" y="1178297"/>
                      <a:pt x="3770489" y="1272518"/>
                    </a:cubicBezTo>
                    <a:cubicBezTo>
                      <a:pt x="3771160" y="1407548"/>
                      <a:pt x="3664733" y="1526762"/>
                      <a:pt x="3515979" y="1527028"/>
                    </a:cubicBezTo>
                    <a:cubicBezTo>
                      <a:pt x="2970116" y="1357993"/>
                      <a:pt x="1933468" y="1580328"/>
                      <a:pt x="1571037" y="1527028"/>
                    </a:cubicBezTo>
                    <a:cubicBezTo>
                      <a:pt x="1256901" y="1591279"/>
                      <a:pt x="992883" y="1588325"/>
                      <a:pt x="628415" y="1527028"/>
                    </a:cubicBezTo>
                    <a:lnTo>
                      <a:pt x="628415" y="1527028"/>
                    </a:lnTo>
                    <a:cubicBezTo>
                      <a:pt x="512587" y="1543759"/>
                      <a:pt x="375581" y="1503465"/>
                      <a:pt x="254510" y="1527028"/>
                    </a:cubicBezTo>
                    <a:cubicBezTo>
                      <a:pt x="89650" y="1532432"/>
                      <a:pt x="18858" y="1398340"/>
                      <a:pt x="0" y="1272518"/>
                    </a:cubicBezTo>
                    <a:cubicBezTo>
                      <a:pt x="-5650" y="1060899"/>
                      <a:pt x="33667" y="811590"/>
                      <a:pt x="0" y="636262"/>
                    </a:cubicBezTo>
                    <a:cubicBezTo>
                      <a:pt x="10142" y="489734"/>
                      <a:pt x="-25314" y="353162"/>
                      <a:pt x="0" y="254505"/>
                    </a:cubicBezTo>
                    <a:lnTo>
                      <a:pt x="0" y="254505"/>
                    </a:lnTo>
                    <a:lnTo>
                      <a:pt x="0" y="25451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2842418190">
                      <a:prstGeom prst="wedgeRoundRectCallout">
                        <a:avLst>
                          <a:gd name="adj1" fmla="val -6992"/>
                          <a:gd name="adj2" fmla="val -76934"/>
                          <a:gd name="adj3" fmla="val 16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Speech Bubble: Rectangle with Corners Rounded 34">
                <a:extLst>
                  <a:ext uri="{FF2B5EF4-FFF2-40B4-BE49-F238E27FC236}">
                    <a16:creationId xmlns:a16="http://schemas.microsoft.com/office/drawing/2014/main" id="{279666B8-2CEB-4616-A1A5-D978DAA46795}"/>
                  </a:ext>
                </a:extLst>
              </p:cNvPr>
              <p:cNvSpPr/>
              <p:nvPr/>
            </p:nvSpPr>
            <p:spPr>
              <a:xfrm>
                <a:off x="1745995" y="4347009"/>
                <a:ext cx="3417469" cy="1048437"/>
              </a:xfrm>
              <a:custGeom>
                <a:avLst/>
                <a:gdLst>
                  <a:gd name="connsiteX0" fmla="*/ 0 w 3417469"/>
                  <a:gd name="connsiteY0" fmla="*/ 174743 h 1048437"/>
                  <a:gd name="connsiteX1" fmla="*/ 174743 w 3417469"/>
                  <a:gd name="connsiteY1" fmla="*/ 0 h 1048437"/>
                  <a:gd name="connsiteX2" fmla="*/ 569578 w 3417469"/>
                  <a:gd name="connsiteY2" fmla="*/ 0 h 1048437"/>
                  <a:gd name="connsiteX3" fmla="*/ 1131114 w 3417469"/>
                  <a:gd name="connsiteY3" fmla="*/ -327542 h 1048437"/>
                  <a:gd name="connsiteX4" fmla="*/ 1423945 w 3417469"/>
                  <a:gd name="connsiteY4" fmla="*/ 0 h 1048437"/>
                  <a:gd name="connsiteX5" fmla="*/ 3242726 w 3417469"/>
                  <a:gd name="connsiteY5" fmla="*/ 0 h 1048437"/>
                  <a:gd name="connsiteX6" fmla="*/ 3417469 w 3417469"/>
                  <a:gd name="connsiteY6" fmla="*/ 174743 h 1048437"/>
                  <a:gd name="connsiteX7" fmla="*/ 3417469 w 3417469"/>
                  <a:gd name="connsiteY7" fmla="*/ 174740 h 1048437"/>
                  <a:gd name="connsiteX8" fmla="*/ 3417469 w 3417469"/>
                  <a:gd name="connsiteY8" fmla="*/ 174740 h 1048437"/>
                  <a:gd name="connsiteX9" fmla="*/ 3417469 w 3417469"/>
                  <a:gd name="connsiteY9" fmla="*/ 436849 h 1048437"/>
                  <a:gd name="connsiteX10" fmla="*/ 3417469 w 3417469"/>
                  <a:gd name="connsiteY10" fmla="*/ 873694 h 1048437"/>
                  <a:gd name="connsiteX11" fmla="*/ 3242726 w 3417469"/>
                  <a:gd name="connsiteY11" fmla="*/ 1048437 h 1048437"/>
                  <a:gd name="connsiteX12" fmla="*/ 1423945 w 3417469"/>
                  <a:gd name="connsiteY12" fmla="*/ 1048437 h 1048437"/>
                  <a:gd name="connsiteX13" fmla="*/ 569578 w 3417469"/>
                  <a:gd name="connsiteY13" fmla="*/ 1048437 h 1048437"/>
                  <a:gd name="connsiteX14" fmla="*/ 569578 w 3417469"/>
                  <a:gd name="connsiteY14" fmla="*/ 1048437 h 1048437"/>
                  <a:gd name="connsiteX15" fmla="*/ 174743 w 3417469"/>
                  <a:gd name="connsiteY15" fmla="*/ 1048437 h 1048437"/>
                  <a:gd name="connsiteX16" fmla="*/ 0 w 3417469"/>
                  <a:gd name="connsiteY16" fmla="*/ 873694 h 1048437"/>
                  <a:gd name="connsiteX17" fmla="*/ 0 w 3417469"/>
                  <a:gd name="connsiteY17" fmla="*/ 436849 h 1048437"/>
                  <a:gd name="connsiteX18" fmla="*/ 0 w 3417469"/>
                  <a:gd name="connsiteY18" fmla="*/ 174740 h 1048437"/>
                  <a:gd name="connsiteX19" fmla="*/ 0 w 3417469"/>
                  <a:gd name="connsiteY19" fmla="*/ 174740 h 1048437"/>
                  <a:gd name="connsiteX20" fmla="*/ 0 w 3417469"/>
                  <a:gd name="connsiteY20" fmla="*/ 174743 h 104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17469" h="1048437" fill="none" extrusionOk="0">
                    <a:moveTo>
                      <a:pt x="0" y="174743"/>
                    </a:moveTo>
                    <a:cubicBezTo>
                      <a:pt x="9838" y="83560"/>
                      <a:pt x="62158" y="6465"/>
                      <a:pt x="174743" y="0"/>
                    </a:cubicBezTo>
                    <a:cubicBezTo>
                      <a:pt x="298531" y="28563"/>
                      <a:pt x="478854" y="27443"/>
                      <a:pt x="569578" y="0"/>
                    </a:cubicBezTo>
                    <a:cubicBezTo>
                      <a:pt x="640909" y="-13632"/>
                      <a:pt x="1017489" y="-209892"/>
                      <a:pt x="1131114" y="-327542"/>
                    </a:cubicBezTo>
                    <a:cubicBezTo>
                      <a:pt x="1238910" y="-215217"/>
                      <a:pt x="1370749" y="-54487"/>
                      <a:pt x="1423945" y="0"/>
                    </a:cubicBezTo>
                    <a:cubicBezTo>
                      <a:pt x="1618690" y="25800"/>
                      <a:pt x="2567284" y="-32236"/>
                      <a:pt x="3242726" y="0"/>
                    </a:cubicBezTo>
                    <a:cubicBezTo>
                      <a:pt x="3354323" y="-2124"/>
                      <a:pt x="3421007" y="73513"/>
                      <a:pt x="3417469" y="174743"/>
                    </a:cubicBezTo>
                    <a:lnTo>
                      <a:pt x="3417469" y="174740"/>
                    </a:lnTo>
                    <a:lnTo>
                      <a:pt x="3417469" y="174740"/>
                    </a:lnTo>
                    <a:cubicBezTo>
                      <a:pt x="3433171" y="251589"/>
                      <a:pt x="3416661" y="333856"/>
                      <a:pt x="3417469" y="436849"/>
                    </a:cubicBezTo>
                    <a:cubicBezTo>
                      <a:pt x="3413719" y="637383"/>
                      <a:pt x="3400799" y="662914"/>
                      <a:pt x="3417469" y="873694"/>
                    </a:cubicBezTo>
                    <a:cubicBezTo>
                      <a:pt x="3416087" y="976436"/>
                      <a:pt x="3346514" y="1065561"/>
                      <a:pt x="3242726" y="1048437"/>
                    </a:cubicBezTo>
                    <a:cubicBezTo>
                      <a:pt x="2838540" y="1147839"/>
                      <a:pt x="2300419" y="1172228"/>
                      <a:pt x="1423945" y="1048437"/>
                    </a:cubicBezTo>
                    <a:cubicBezTo>
                      <a:pt x="1226134" y="1008323"/>
                      <a:pt x="740920" y="991492"/>
                      <a:pt x="569578" y="1048437"/>
                    </a:cubicBezTo>
                    <a:lnTo>
                      <a:pt x="569578" y="1048437"/>
                    </a:lnTo>
                    <a:cubicBezTo>
                      <a:pt x="389981" y="1075619"/>
                      <a:pt x="301395" y="1067932"/>
                      <a:pt x="174743" y="1048437"/>
                    </a:cubicBezTo>
                    <a:cubicBezTo>
                      <a:pt x="77962" y="1052260"/>
                      <a:pt x="-893" y="971163"/>
                      <a:pt x="0" y="873694"/>
                    </a:cubicBezTo>
                    <a:cubicBezTo>
                      <a:pt x="-37818" y="767462"/>
                      <a:pt x="10136" y="645301"/>
                      <a:pt x="0" y="436849"/>
                    </a:cubicBezTo>
                    <a:cubicBezTo>
                      <a:pt x="20742" y="387389"/>
                      <a:pt x="6780" y="244291"/>
                      <a:pt x="0" y="174740"/>
                    </a:cubicBezTo>
                    <a:lnTo>
                      <a:pt x="0" y="174740"/>
                    </a:lnTo>
                    <a:lnTo>
                      <a:pt x="0" y="174743"/>
                    </a:lnTo>
                    <a:close/>
                  </a:path>
                  <a:path w="3417469" h="1048437" stroke="0" extrusionOk="0">
                    <a:moveTo>
                      <a:pt x="0" y="174743"/>
                    </a:moveTo>
                    <a:cubicBezTo>
                      <a:pt x="-1314" y="80482"/>
                      <a:pt x="80964" y="-1845"/>
                      <a:pt x="174743" y="0"/>
                    </a:cubicBezTo>
                    <a:cubicBezTo>
                      <a:pt x="241993" y="-13429"/>
                      <a:pt x="479184" y="-14249"/>
                      <a:pt x="569578" y="0"/>
                    </a:cubicBezTo>
                    <a:cubicBezTo>
                      <a:pt x="720569" y="-155093"/>
                      <a:pt x="849782" y="-228787"/>
                      <a:pt x="1131114" y="-327542"/>
                    </a:cubicBezTo>
                    <a:cubicBezTo>
                      <a:pt x="1247474" y="-188422"/>
                      <a:pt x="1347438" y="-116325"/>
                      <a:pt x="1423945" y="0"/>
                    </a:cubicBezTo>
                    <a:cubicBezTo>
                      <a:pt x="2194199" y="-93196"/>
                      <a:pt x="3049290" y="-28026"/>
                      <a:pt x="3242726" y="0"/>
                    </a:cubicBezTo>
                    <a:cubicBezTo>
                      <a:pt x="3339301" y="-2288"/>
                      <a:pt x="3415294" y="84729"/>
                      <a:pt x="3417469" y="174743"/>
                    </a:cubicBezTo>
                    <a:lnTo>
                      <a:pt x="3417469" y="174740"/>
                    </a:lnTo>
                    <a:lnTo>
                      <a:pt x="3417469" y="174740"/>
                    </a:lnTo>
                    <a:cubicBezTo>
                      <a:pt x="3399604" y="246126"/>
                      <a:pt x="3424078" y="324671"/>
                      <a:pt x="3417469" y="436849"/>
                    </a:cubicBezTo>
                    <a:cubicBezTo>
                      <a:pt x="3389485" y="481535"/>
                      <a:pt x="3395105" y="795007"/>
                      <a:pt x="3417469" y="873694"/>
                    </a:cubicBezTo>
                    <a:cubicBezTo>
                      <a:pt x="3419534" y="953174"/>
                      <a:pt x="3342230" y="1048340"/>
                      <a:pt x="3242726" y="1048437"/>
                    </a:cubicBezTo>
                    <a:cubicBezTo>
                      <a:pt x="2431474" y="1012756"/>
                      <a:pt x="2317180" y="897490"/>
                      <a:pt x="1423945" y="1048437"/>
                    </a:cubicBezTo>
                    <a:cubicBezTo>
                      <a:pt x="1031059" y="1053439"/>
                      <a:pt x="884135" y="1123447"/>
                      <a:pt x="569578" y="1048437"/>
                    </a:cubicBezTo>
                    <a:lnTo>
                      <a:pt x="569578" y="1048437"/>
                    </a:lnTo>
                    <a:cubicBezTo>
                      <a:pt x="469954" y="1014787"/>
                      <a:pt x="340757" y="1078519"/>
                      <a:pt x="174743" y="1048437"/>
                    </a:cubicBezTo>
                    <a:cubicBezTo>
                      <a:pt x="74264" y="1049320"/>
                      <a:pt x="12508" y="960425"/>
                      <a:pt x="0" y="873694"/>
                    </a:cubicBezTo>
                    <a:cubicBezTo>
                      <a:pt x="3073" y="693309"/>
                      <a:pt x="38028" y="593629"/>
                      <a:pt x="0" y="436849"/>
                    </a:cubicBezTo>
                    <a:cubicBezTo>
                      <a:pt x="15984" y="307902"/>
                      <a:pt x="-9998" y="303653"/>
                      <a:pt x="0" y="174740"/>
                    </a:cubicBezTo>
                    <a:lnTo>
                      <a:pt x="0" y="174740"/>
                    </a:lnTo>
                    <a:lnTo>
                      <a:pt x="0" y="174743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2842418190">
                      <a:prstGeom prst="wedgeRoundRectCallout">
                        <a:avLst>
                          <a:gd name="adj1" fmla="val -16902"/>
                          <a:gd name="adj2" fmla="val -81241"/>
                          <a:gd name="adj3" fmla="val 16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文本框 18">
              <a:extLst>
                <a:ext uri="{FF2B5EF4-FFF2-40B4-BE49-F238E27FC236}">
                  <a16:creationId xmlns:a16="http://schemas.microsoft.com/office/drawing/2014/main" id="{B1566F13-8720-4B28-B059-796B6739B194}"/>
                </a:ext>
              </a:extLst>
            </p:cNvPr>
            <p:cNvSpPr txBox="1"/>
            <p:nvPr/>
          </p:nvSpPr>
          <p:spPr>
            <a:xfrm>
              <a:off x="515371" y="2040079"/>
              <a:ext cx="4220653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rgbClr val="002060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V</a:t>
              </a:r>
              <a:r>
                <a:rPr lang="vi-VN" altLang="zh-CN" sz="3600" dirty="0">
                  <a:solidFill>
                    <a:srgbClr val="002060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ăn nghệ thể dục thể thao</a:t>
              </a:r>
              <a:endParaRPr lang="zh-CN" altLang="en-US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79F0227-C391-4C07-854D-8E9524A92224}"/>
              </a:ext>
            </a:extLst>
          </p:cNvPr>
          <p:cNvGrpSpPr/>
          <p:nvPr/>
        </p:nvGrpSpPr>
        <p:grpSpPr>
          <a:xfrm>
            <a:off x="4362702" y="4253371"/>
            <a:ext cx="7433058" cy="994500"/>
            <a:chOff x="283029" y="1746956"/>
            <a:chExt cx="4656642" cy="1527028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56EE7CE-C34D-485F-8DC7-8CF06D2F9AF9}"/>
                </a:ext>
              </a:extLst>
            </p:cNvPr>
            <p:cNvGrpSpPr/>
            <p:nvPr/>
          </p:nvGrpSpPr>
          <p:grpSpPr>
            <a:xfrm>
              <a:off x="283029" y="1746956"/>
              <a:ext cx="4656642" cy="1527028"/>
              <a:chOff x="1557867" y="4109156"/>
              <a:chExt cx="3770489" cy="1527028"/>
            </a:xfrm>
          </p:grpSpPr>
          <p:sp>
            <p:nvSpPr>
              <p:cNvPr id="40" name="Speech Bubble: Rectangle with Corners Rounded 39">
                <a:extLst>
                  <a:ext uri="{FF2B5EF4-FFF2-40B4-BE49-F238E27FC236}">
                    <a16:creationId xmlns:a16="http://schemas.microsoft.com/office/drawing/2014/main" id="{D94FDCA9-3B65-4806-A259-7B632FB87B11}"/>
                  </a:ext>
                </a:extLst>
              </p:cNvPr>
              <p:cNvSpPr/>
              <p:nvPr/>
            </p:nvSpPr>
            <p:spPr>
              <a:xfrm>
                <a:off x="1557867" y="4109156"/>
                <a:ext cx="3770489" cy="1527028"/>
              </a:xfrm>
              <a:custGeom>
                <a:avLst/>
                <a:gdLst>
                  <a:gd name="connsiteX0" fmla="*/ 0 w 3770489"/>
                  <a:gd name="connsiteY0" fmla="*/ 254510 h 1527028"/>
                  <a:gd name="connsiteX1" fmla="*/ 254510 w 3770489"/>
                  <a:gd name="connsiteY1" fmla="*/ 0 h 1527028"/>
                  <a:gd name="connsiteX2" fmla="*/ 628415 w 3770489"/>
                  <a:gd name="connsiteY2" fmla="*/ 0 h 1527028"/>
                  <a:gd name="connsiteX3" fmla="*/ 1621612 w 3770489"/>
                  <a:gd name="connsiteY3" fmla="*/ -411290 h 1527028"/>
                  <a:gd name="connsiteX4" fmla="*/ 1571037 w 3770489"/>
                  <a:gd name="connsiteY4" fmla="*/ 0 h 1527028"/>
                  <a:gd name="connsiteX5" fmla="*/ 3515979 w 3770489"/>
                  <a:gd name="connsiteY5" fmla="*/ 0 h 1527028"/>
                  <a:gd name="connsiteX6" fmla="*/ 3770489 w 3770489"/>
                  <a:gd name="connsiteY6" fmla="*/ 254510 h 1527028"/>
                  <a:gd name="connsiteX7" fmla="*/ 3770489 w 3770489"/>
                  <a:gd name="connsiteY7" fmla="*/ 254505 h 1527028"/>
                  <a:gd name="connsiteX8" fmla="*/ 3770489 w 3770489"/>
                  <a:gd name="connsiteY8" fmla="*/ 254505 h 1527028"/>
                  <a:gd name="connsiteX9" fmla="*/ 3770489 w 3770489"/>
                  <a:gd name="connsiteY9" fmla="*/ 636262 h 1527028"/>
                  <a:gd name="connsiteX10" fmla="*/ 3770489 w 3770489"/>
                  <a:gd name="connsiteY10" fmla="*/ 1272518 h 1527028"/>
                  <a:gd name="connsiteX11" fmla="*/ 3515979 w 3770489"/>
                  <a:gd name="connsiteY11" fmla="*/ 1527028 h 1527028"/>
                  <a:gd name="connsiteX12" fmla="*/ 1571037 w 3770489"/>
                  <a:gd name="connsiteY12" fmla="*/ 1527028 h 1527028"/>
                  <a:gd name="connsiteX13" fmla="*/ 628415 w 3770489"/>
                  <a:gd name="connsiteY13" fmla="*/ 1527028 h 1527028"/>
                  <a:gd name="connsiteX14" fmla="*/ 628415 w 3770489"/>
                  <a:gd name="connsiteY14" fmla="*/ 1527028 h 1527028"/>
                  <a:gd name="connsiteX15" fmla="*/ 254510 w 3770489"/>
                  <a:gd name="connsiteY15" fmla="*/ 1527028 h 1527028"/>
                  <a:gd name="connsiteX16" fmla="*/ 0 w 3770489"/>
                  <a:gd name="connsiteY16" fmla="*/ 1272518 h 1527028"/>
                  <a:gd name="connsiteX17" fmla="*/ 0 w 3770489"/>
                  <a:gd name="connsiteY17" fmla="*/ 636262 h 1527028"/>
                  <a:gd name="connsiteX18" fmla="*/ 0 w 3770489"/>
                  <a:gd name="connsiteY18" fmla="*/ 254505 h 1527028"/>
                  <a:gd name="connsiteX19" fmla="*/ 0 w 3770489"/>
                  <a:gd name="connsiteY19" fmla="*/ 254505 h 1527028"/>
                  <a:gd name="connsiteX20" fmla="*/ 0 w 3770489"/>
                  <a:gd name="connsiteY20" fmla="*/ 254510 h 1527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70489" h="1527028" fill="none" extrusionOk="0">
                    <a:moveTo>
                      <a:pt x="0" y="254510"/>
                    </a:moveTo>
                    <a:cubicBezTo>
                      <a:pt x="8403" y="118496"/>
                      <a:pt x="111129" y="1134"/>
                      <a:pt x="254510" y="0"/>
                    </a:cubicBezTo>
                    <a:cubicBezTo>
                      <a:pt x="381849" y="-29542"/>
                      <a:pt x="451523" y="18957"/>
                      <a:pt x="628415" y="0"/>
                    </a:cubicBezTo>
                    <a:cubicBezTo>
                      <a:pt x="1049568" y="-270722"/>
                      <a:pt x="1228029" y="-331368"/>
                      <a:pt x="1621612" y="-411290"/>
                    </a:cubicBezTo>
                    <a:cubicBezTo>
                      <a:pt x="1578247" y="-292295"/>
                      <a:pt x="1557675" y="-144066"/>
                      <a:pt x="1571037" y="0"/>
                    </a:cubicBezTo>
                    <a:cubicBezTo>
                      <a:pt x="2075593" y="-95567"/>
                      <a:pt x="2787682" y="-3505"/>
                      <a:pt x="3515979" y="0"/>
                    </a:cubicBezTo>
                    <a:cubicBezTo>
                      <a:pt x="3683959" y="-3860"/>
                      <a:pt x="3777209" y="104979"/>
                      <a:pt x="3770489" y="254510"/>
                    </a:cubicBezTo>
                    <a:lnTo>
                      <a:pt x="3770489" y="254505"/>
                    </a:lnTo>
                    <a:lnTo>
                      <a:pt x="3770489" y="254505"/>
                    </a:lnTo>
                    <a:cubicBezTo>
                      <a:pt x="3783149" y="342879"/>
                      <a:pt x="3754441" y="529789"/>
                      <a:pt x="3770489" y="636262"/>
                    </a:cubicBezTo>
                    <a:cubicBezTo>
                      <a:pt x="3811626" y="821081"/>
                      <a:pt x="3716064" y="1025854"/>
                      <a:pt x="3770489" y="1272518"/>
                    </a:cubicBezTo>
                    <a:cubicBezTo>
                      <a:pt x="3769240" y="1418714"/>
                      <a:pt x="3663362" y="1543073"/>
                      <a:pt x="3515979" y="1527028"/>
                    </a:cubicBezTo>
                    <a:cubicBezTo>
                      <a:pt x="2745945" y="1576727"/>
                      <a:pt x="1915624" y="1502300"/>
                      <a:pt x="1571037" y="1527028"/>
                    </a:cubicBezTo>
                    <a:cubicBezTo>
                      <a:pt x="1462364" y="1456120"/>
                      <a:pt x="1031162" y="1529937"/>
                      <a:pt x="628415" y="1527028"/>
                    </a:cubicBezTo>
                    <a:lnTo>
                      <a:pt x="628415" y="1527028"/>
                    </a:lnTo>
                    <a:cubicBezTo>
                      <a:pt x="555813" y="1545126"/>
                      <a:pt x="436739" y="1536708"/>
                      <a:pt x="254510" y="1527028"/>
                    </a:cubicBezTo>
                    <a:cubicBezTo>
                      <a:pt x="112659" y="1545112"/>
                      <a:pt x="-8195" y="1421900"/>
                      <a:pt x="0" y="1272518"/>
                    </a:cubicBezTo>
                    <a:cubicBezTo>
                      <a:pt x="-47427" y="1173418"/>
                      <a:pt x="-51121" y="896706"/>
                      <a:pt x="0" y="636262"/>
                    </a:cubicBezTo>
                    <a:cubicBezTo>
                      <a:pt x="-32397" y="544547"/>
                      <a:pt x="-5176" y="361331"/>
                      <a:pt x="0" y="254505"/>
                    </a:cubicBezTo>
                    <a:lnTo>
                      <a:pt x="0" y="254505"/>
                    </a:lnTo>
                    <a:lnTo>
                      <a:pt x="0" y="254510"/>
                    </a:lnTo>
                    <a:close/>
                  </a:path>
                  <a:path w="3770489" h="1527028" stroke="0" extrusionOk="0">
                    <a:moveTo>
                      <a:pt x="0" y="254510"/>
                    </a:moveTo>
                    <a:cubicBezTo>
                      <a:pt x="-5595" y="123516"/>
                      <a:pt x="119594" y="-3819"/>
                      <a:pt x="254510" y="0"/>
                    </a:cubicBezTo>
                    <a:cubicBezTo>
                      <a:pt x="308640" y="3046"/>
                      <a:pt x="487412" y="27205"/>
                      <a:pt x="628415" y="0"/>
                    </a:cubicBezTo>
                    <a:cubicBezTo>
                      <a:pt x="762998" y="-21067"/>
                      <a:pt x="1134726" y="-247408"/>
                      <a:pt x="1621612" y="-411290"/>
                    </a:cubicBezTo>
                    <a:cubicBezTo>
                      <a:pt x="1576877" y="-342698"/>
                      <a:pt x="1620061" y="-147191"/>
                      <a:pt x="1571037" y="0"/>
                    </a:cubicBezTo>
                    <a:cubicBezTo>
                      <a:pt x="2432723" y="-37426"/>
                      <a:pt x="2792351" y="-143246"/>
                      <a:pt x="3515979" y="0"/>
                    </a:cubicBezTo>
                    <a:cubicBezTo>
                      <a:pt x="3657026" y="-16547"/>
                      <a:pt x="3768009" y="121355"/>
                      <a:pt x="3770489" y="254510"/>
                    </a:cubicBezTo>
                    <a:lnTo>
                      <a:pt x="3770489" y="254505"/>
                    </a:lnTo>
                    <a:lnTo>
                      <a:pt x="3770489" y="254505"/>
                    </a:lnTo>
                    <a:cubicBezTo>
                      <a:pt x="3769932" y="445048"/>
                      <a:pt x="3794839" y="532027"/>
                      <a:pt x="3770489" y="636262"/>
                    </a:cubicBezTo>
                    <a:cubicBezTo>
                      <a:pt x="3728858" y="723640"/>
                      <a:pt x="3754038" y="1178297"/>
                      <a:pt x="3770489" y="1272518"/>
                    </a:cubicBezTo>
                    <a:cubicBezTo>
                      <a:pt x="3771160" y="1407548"/>
                      <a:pt x="3664733" y="1526762"/>
                      <a:pt x="3515979" y="1527028"/>
                    </a:cubicBezTo>
                    <a:cubicBezTo>
                      <a:pt x="2970116" y="1357993"/>
                      <a:pt x="1933468" y="1580328"/>
                      <a:pt x="1571037" y="1527028"/>
                    </a:cubicBezTo>
                    <a:cubicBezTo>
                      <a:pt x="1256901" y="1591279"/>
                      <a:pt x="992883" y="1588325"/>
                      <a:pt x="628415" y="1527028"/>
                    </a:cubicBezTo>
                    <a:lnTo>
                      <a:pt x="628415" y="1527028"/>
                    </a:lnTo>
                    <a:cubicBezTo>
                      <a:pt x="512587" y="1543759"/>
                      <a:pt x="375581" y="1503465"/>
                      <a:pt x="254510" y="1527028"/>
                    </a:cubicBezTo>
                    <a:cubicBezTo>
                      <a:pt x="89650" y="1532432"/>
                      <a:pt x="18858" y="1398340"/>
                      <a:pt x="0" y="1272518"/>
                    </a:cubicBezTo>
                    <a:cubicBezTo>
                      <a:pt x="-5650" y="1060899"/>
                      <a:pt x="33667" y="811590"/>
                      <a:pt x="0" y="636262"/>
                    </a:cubicBezTo>
                    <a:cubicBezTo>
                      <a:pt x="10142" y="489734"/>
                      <a:pt x="-25314" y="353162"/>
                      <a:pt x="0" y="254505"/>
                    </a:cubicBezTo>
                    <a:lnTo>
                      <a:pt x="0" y="254505"/>
                    </a:lnTo>
                    <a:lnTo>
                      <a:pt x="0" y="25451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2842418190">
                      <a:prstGeom prst="wedgeRoundRectCallout">
                        <a:avLst>
                          <a:gd name="adj1" fmla="val -6992"/>
                          <a:gd name="adj2" fmla="val -76934"/>
                          <a:gd name="adj3" fmla="val 16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Speech Bubble: Rectangle with Corners Rounded 40">
                <a:extLst>
                  <a:ext uri="{FF2B5EF4-FFF2-40B4-BE49-F238E27FC236}">
                    <a16:creationId xmlns:a16="http://schemas.microsoft.com/office/drawing/2014/main" id="{516306EF-BFCB-4B17-A36F-3EC5A5F1BE2D}"/>
                  </a:ext>
                </a:extLst>
              </p:cNvPr>
              <p:cNvSpPr/>
              <p:nvPr/>
            </p:nvSpPr>
            <p:spPr>
              <a:xfrm>
                <a:off x="1745995" y="4347009"/>
                <a:ext cx="3417469" cy="1048437"/>
              </a:xfrm>
              <a:custGeom>
                <a:avLst/>
                <a:gdLst>
                  <a:gd name="connsiteX0" fmla="*/ 0 w 3417469"/>
                  <a:gd name="connsiteY0" fmla="*/ 174743 h 1048437"/>
                  <a:gd name="connsiteX1" fmla="*/ 174743 w 3417469"/>
                  <a:gd name="connsiteY1" fmla="*/ 0 h 1048437"/>
                  <a:gd name="connsiteX2" fmla="*/ 569578 w 3417469"/>
                  <a:gd name="connsiteY2" fmla="*/ 0 h 1048437"/>
                  <a:gd name="connsiteX3" fmla="*/ 1131114 w 3417469"/>
                  <a:gd name="connsiteY3" fmla="*/ -327542 h 1048437"/>
                  <a:gd name="connsiteX4" fmla="*/ 1423945 w 3417469"/>
                  <a:gd name="connsiteY4" fmla="*/ 0 h 1048437"/>
                  <a:gd name="connsiteX5" fmla="*/ 3242726 w 3417469"/>
                  <a:gd name="connsiteY5" fmla="*/ 0 h 1048437"/>
                  <a:gd name="connsiteX6" fmla="*/ 3417469 w 3417469"/>
                  <a:gd name="connsiteY6" fmla="*/ 174743 h 1048437"/>
                  <a:gd name="connsiteX7" fmla="*/ 3417469 w 3417469"/>
                  <a:gd name="connsiteY7" fmla="*/ 174740 h 1048437"/>
                  <a:gd name="connsiteX8" fmla="*/ 3417469 w 3417469"/>
                  <a:gd name="connsiteY8" fmla="*/ 174740 h 1048437"/>
                  <a:gd name="connsiteX9" fmla="*/ 3417469 w 3417469"/>
                  <a:gd name="connsiteY9" fmla="*/ 436849 h 1048437"/>
                  <a:gd name="connsiteX10" fmla="*/ 3417469 w 3417469"/>
                  <a:gd name="connsiteY10" fmla="*/ 873694 h 1048437"/>
                  <a:gd name="connsiteX11" fmla="*/ 3242726 w 3417469"/>
                  <a:gd name="connsiteY11" fmla="*/ 1048437 h 1048437"/>
                  <a:gd name="connsiteX12" fmla="*/ 1423945 w 3417469"/>
                  <a:gd name="connsiteY12" fmla="*/ 1048437 h 1048437"/>
                  <a:gd name="connsiteX13" fmla="*/ 569578 w 3417469"/>
                  <a:gd name="connsiteY13" fmla="*/ 1048437 h 1048437"/>
                  <a:gd name="connsiteX14" fmla="*/ 569578 w 3417469"/>
                  <a:gd name="connsiteY14" fmla="*/ 1048437 h 1048437"/>
                  <a:gd name="connsiteX15" fmla="*/ 174743 w 3417469"/>
                  <a:gd name="connsiteY15" fmla="*/ 1048437 h 1048437"/>
                  <a:gd name="connsiteX16" fmla="*/ 0 w 3417469"/>
                  <a:gd name="connsiteY16" fmla="*/ 873694 h 1048437"/>
                  <a:gd name="connsiteX17" fmla="*/ 0 w 3417469"/>
                  <a:gd name="connsiteY17" fmla="*/ 436849 h 1048437"/>
                  <a:gd name="connsiteX18" fmla="*/ 0 w 3417469"/>
                  <a:gd name="connsiteY18" fmla="*/ 174740 h 1048437"/>
                  <a:gd name="connsiteX19" fmla="*/ 0 w 3417469"/>
                  <a:gd name="connsiteY19" fmla="*/ 174740 h 1048437"/>
                  <a:gd name="connsiteX20" fmla="*/ 0 w 3417469"/>
                  <a:gd name="connsiteY20" fmla="*/ 174743 h 104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17469" h="1048437" fill="none" extrusionOk="0">
                    <a:moveTo>
                      <a:pt x="0" y="174743"/>
                    </a:moveTo>
                    <a:cubicBezTo>
                      <a:pt x="9838" y="83560"/>
                      <a:pt x="62158" y="6465"/>
                      <a:pt x="174743" y="0"/>
                    </a:cubicBezTo>
                    <a:cubicBezTo>
                      <a:pt x="298531" y="28563"/>
                      <a:pt x="478854" y="27443"/>
                      <a:pt x="569578" y="0"/>
                    </a:cubicBezTo>
                    <a:cubicBezTo>
                      <a:pt x="640909" y="-13632"/>
                      <a:pt x="1017489" y="-209892"/>
                      <a:pt x="1131114" y="-327542"/>
                    </a:cubicBezTo>
                    <a:cubicBezTo>
                      <a:pt x="1238910" y="-215217"/>
                      <a:pt x="1370749" y="-54487"/>
                      <a:pt x="1423945" y="0"/>
                    </a:cubicBezTo>
                    <a:cubicBezTo>
                      <a:pt x="1618690" y="25800"/>
                      <a:pt x="2567284" y="-32236"/>
                      <a:pt x="3242726" y="0"/>
                    </a:cubicBezTo>
                    <a:cubicBezTo>
                      <a:pt x="3354323" y="-2124"/>
                      <a:pt x="3421007" y="73513"/>
                      <a:pt x="3417469" y="174743"/>
                    </a:cubicBezTo>
                    <a:lnTo>
                      <a:pt x="3417469" y="174740"/>
                    </a:lnTo>
                    <a:lnTo>
                      <a:pt x="3417469" y="174740"/>
                    </a:lnTo>
                    <a:cubicBezTo>
                      <a:pt x="3433171" y="251589"/>
                      <a:pt x="3416661" y="333856"/>
                      <a:pt x="3417469" y="436849"/>
                    </a:cubicBezTo>
                    <a:cubicBezTo>
                      <a:pt x="3413719" y="637383"/>
                      <a:pt x="3400799" y="662914"/>
                      <a:pt x="3417469" y="873694"/>
                    </a:cubicBezTo>
                    <a:cubicBezTo>
                      <a:pt x="3416087" y="976436"/>
                      <a:pt x="3346514" y="1065561"/>
                      <a:pt x="3242726" y="1048437"/>
                    </a:cubicBezTo>
                    <a:cubicBezTo>
                      <a:pt x="2838540" y="1147839"/>
                      <a:pt x="2300419" y="1172228"/>
                      <a:pt x="1423945" y="1048437"/>
                    </a:cubicBezTo>
                    <a:cubicBezTo>
                      <a:pt x="1226134" y="1008323"/>
                      <a:pt x="740920" y="991492"/>
                      <a:pt x="569578" y="1048437"/>
                    </a:cubicBezTo>
                    <a:lnTo>
                      <a:pt x="569578" y="1048437"/>
                    </a:lnTo>
                    <a:cubicBezTo>
                      <a:pt x="389981" y="1075619"/>
                      <a:pt x="301395" y="1067932"/>
                      <a:pt x="174743" y="1048437"/>
                    </a:cubicBezTo>
                    <a:cubicBezTo>
                      <a:pt x="77962" y="1052260"/>
                      <a:pt x="-893" y="971163"/>
                      <a:pt x="0" y="873694"/>
                    </a:cubicBezTo>
                    <a:cubicBezTo>
                      <a:pt x="-37818" y="767462"/>
                      <a:pt x="10136" y="645301"/>
                      <a:pt x="0" y="436849"/>
                    </a:cubicBezTo>
                    <a:cubicBezTo>
                      <a:pt x="20742" y="387389"/>
                      <a:pt x="6780" y="244291"/>
                      <a:pt x="0" y="174740"/>
                    </a:cubicBezTo>
                    <a:lnTo>
                      <a:pt x="0" y="174740"/>
                    </a:lnTo>
                    <a:lnTo>
                      <a:pt x="0" y="174743"/>
                    </a:lnTo>
                    <a:close/>
                  </a:path>
                  <a:path w="3417469" h="1048437" stroke="0" extrusionOk="0">
                    <a:moveTo>
                      <a:pt x="0" y="174743"/>
                    </a:moveTo>
                    <a:cubicBezTo>
                      <a:pt x="-1314" y="80482"/>
                      <a:pt x="80964" y="-1845"/>
                      <a:pt x="174743" y="0"/>
                    </a:cubicBezTo>
                    <a:cubicBezTo>
                      <a:pt x="241993" y="-13429"/>
                      <a:pt x="479184" y="-14249"/>
                      <a:pt x="569578" y="0"/>
                    </a:cubicBezTo>
                    <a:cubicBezTo>
                      <a:pt x="720569" y="-155093"/>
                      <a:pt x="849782" y="-228787"/>
                      <a:pt x="1131114" y="-327542"/>
                    </a:cubicBezTo>
                    <a:cubicBezTo>
                      <a:pt x="1247474" y="-188422"/>
                      <a:pt x="1347438" y="-116325"/>
                      <a:pt x="1423945" y="0"/>
                    </a:cubicBezTo>
                    <a:cubicBezTo>
                      <a:pt x="2194199" y="-93196"/>
                      <a:pt x="3049290" y="-28026"/>
                      <a:pt x="3242726" y="0"/>
                    </a:cubicBezTo>
                    <a:cubicBezTo>
                      <a:pt x="3339301" y="-2288"/>
                      <a:pt x="3415294" y="84729"/>
                      <a:pt x="3417469" y="174743"/>
                    </a:cubicBezTo>
                    <a:lnTo>
                      <a:pt x="3417469" y="174740"/>
                    </a:lnTo>
                    <a:lnTo>
                      <a:pt x="3417469" y="174740"/>
                    </a:lnTo>
                    <a:cubicBezTo>
                      <a:pt x="3399604" y="246126"/>
                      <a:pt x="3424078" y="324671"/>
                      <a:pt x="3417469" y="436849"/>
                    </a:cubicBezTo>
                    <a:cubicBezTo>
                      <a:pt x="3389485" y="481535"/>
                      <a:pt x="3395105" y="795007"/>
                      <a:pt x="3417469" y="873694"/>
                    </a:cubicBezTo>
                    <a:cubicBezTo>
                      <a:pt x="3419534" y="953174"/>
                      <a:pt x="3342230" y="1048340"/>
                      <a:pt x="3242726" y="1048437"/>
                    </a:cubicBezTo>
                    <a:cubicBezTo>
                      <a:pt x="2431474" y="1012756"/>
                      <a:pt x="2317180" y="897490"/>
                      <a:pt x="1423945" y="1048437"/>
                    </a:cubicBezTo>
                    <a:cubicBezTo>
                      <a:pt x="1031059" y="1053439"/>
                      <a:pt x="884135" y="1123447"/>
                      <a:pt x="569578" y="1048437"/>
                    </a:cubicBezTo>
                    <a:lnTo>
                      <a:pt x="569578" y="1048437"/>
                    </a:lnTo>
                    <a:cubicBezTo>
                      <a:pt x="469954" y="1014787"/>
                      <a:pt x="340757" y="1078519"/>
                      <a:pt x="174743" y="1048437"/>
                    </a:cubicBezTo>
                    <a:cubicBezTo>
                      <a:pt x="74264" y="1049320"/>
                      <a:pt x="12508" y="960425"/>
                      <a:pt x="0" y="873694"/>
                    </a:cubicBezTo>
                    <a:cubicBezTo>
                      <a:pt x="3073" y="693309"/>
                      <a:pt x="38028" y="593629"/>
                      <a:pt x="0" y="436849"/>
                    </a:cubicBezTo>
                    <a:cubicBezTo>
                      <a:pt x="15984" y="307902"/>
                      <a:pt x="-9998" y="303653"/>
                      <a:pt x="0" y="174740"/>
                    </a:cubicBezTo>
                    <a:lnTo>
                      <a:pt x="0" y="174740"/>
                    </a:lnTo>
                    <a:lnTo>
                      <a:pt x="0" y="174743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2842418190">
                      <a:prstGeom prst="wedgeRoundRectCallout">
                        <a:avLst>
                          <a:gd name="adj1" fmla="val -16902"/>
                          <a:gd name="adj2" fmla="val -81241"/>
                          <a:gd name="adj3" fmla="val 16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文本框 18">
              <a:extLst>
                <a:ext uri="{FF2B5EF4-FFF2-40B4-BE49-F238E27FC236}">
                  <a16:creationId xmlns:a16="http://schemas.microsoft.com/office/drawing/2014/main" id="{433099AE-16CD-4705-B94E-F39751DBC14E}"/>
                </a:ext>
              </a:extLst>
            </p:cNvPr>
            <p:cNvSpPr txBox="1"/>
            <p:nvPr/>
          </p:nvSpPr>
          <p:spPr>
            <a:xfrm>
              <a:off x="515371" y="2040079"/>
              <a:ext cx="4220653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 err="1">
                  <a:solidFill>
                    <a:srgbClr val="002060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Những</a:t>
              </a:r>
              <a:r>
                <a:rPr lang="en-US" altLang="zh-CN" sz="3600" dirty="0">
                  <a:solidFill>
                    <a:srgbClr val="002060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dirty="0" err="1">
                  <a:solidFill>
                    <a:srgbClr val="002060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hoạt</a:t>
              </a:r>
              <a:r>
                <a:rPr lang="en-US" altLang="zh-CN" sz="3600" dirty="0">
                  <a:solidFill>
                    <a:srgbClr val="002060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dirty="0" err="1">
                  <a:solidFill>
                    <a:srgbClr val="002060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động</a:t>
              </a:r>
              <a:r>
                <a:rPr lang="en-US" altLang="zh-CN" sz="3600" dirty="0">
                  <a:solidFill>
                    <a:srgbClr val="002060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dirty="0" err="1">
                  <a:solidFill>
                    <a:srgbClr val="002060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kết</a:t>
              </a:r>
              <a:r>
                <a:rPr lang="en-US" altLang="zh-CN" sz="3600" dirty="0">
                  <a:solidFill>
                    <a:srgbClr val="002060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dirty="0" err="1">
                  <a:solidFill>
                    <a:srgbClr val="002060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nối</a:t>
              </a:r>
              <a:r>
                <a:rPr lang="en-US" altLang="zh-CN" sz="3600" dirty="0">
                  <a:solidFill>
                    <a:srgbClr val="002060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dirty="0" err="1">
                  <a:solidFill>
                    <a:srgbClr val="002060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với</a:t>
              </a:r>
              <a:r>
                <a:rPr lang="en-US" altLang="zh-CN" sz="3600" dirty="0">
                  <a:solidFill>
                    <a:srgbClr val="002060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dirty="0" err="1">
                  <a:solidFill>
                    <a:srgbClr val="002060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xã</a:t>
              </a:r>
              <a:r>
                <a:rPr lang="en-US" altLang="zh-CN" sz="3600" dirty="0">
                  <a:solidFill>
                    <a:srgbClr val="002060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dirty="0" err="1">
                  <a:solidFill>
                    <a:srgbClr val="002060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hội</a:t>
              </a:r>
              <a:endParaRPr lang="zh-CN" altLang="en-US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9E3289F-99A8-407C-BBEF-8C5072BAFB3B}"/>
              </a:ext>
            </a:extLst>
          </p:cNvPr>
          <p:cNvGrpSpPr/>
          <p:nvPr/>
        </p:nvGrpSpPr>
        <p:grpSpPr>
          <a:xfrm>
            <a:off x="4555742" y="5656471"/>
            <a:ext cx="7433058" cy="994500"/>
            <a:chOff x="283029" y="1746956"/>
            <a:chExt cx="4656642" cy="1527028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59B790CA-89C3-4FB3-A64D-169661DDA7BA}"/>
                </a:ext>
              </a:extLst>
            </p:cNvPr>
            <p:cNvGrpSpPr/>
            <p:nvPr/>
          </p:nvGrpSpPr>
          <p:grpSpPr>
            <a:xfrm>
              <a:off x="283029" y="1746956"/>
              <a:ext cx="4656642" cy="1527028"/>
              <a:chOff x="1557867" y="4109156"/>
              <a:chExt cx="3770489" cy="1527028"/>
            </a:xfrm>
          </p:grpSpPr>
          <p:sp>
            <p:nvSpPr>
              <p:cNvPr id="45" name="Speech Bubble: Rectangle with Corners Rounded 44">
                <a:extLst>
                  <a:ext uri="{FF2B5EF4-FFF2-40B4-BE49-F238E27FC236}">
                    <a16:creationId xmlns:a16="http://schemas.microsoft.com/office/drawing/2014/main" id="{44455805-FA80-4B0C-B4E5-E253858194FB}"/>
                  </a:ext>
                </a:extLst>
              </p:cNvPr>
              <p:cNvSpPr/>
              <p:nvPr/>
            </p:nvSpPr>
            <p:spPr>
              <a:xfrm>
                <a:off x="1557867" y="4109156"/>
                <a:ext cx="3770489" cy="1527028"/>
              </a:xfrm>
              <a:custGeom>
                <a:avLst/>
                <a:gdLst>
                  <a:gd name="connsiteX0" fmla="*/ 0 w 3770489"/>
                  <a:gd name="connsiteY0" fmla="*/ 254510 h 1527028"/>
                  <a:gd name="connsiteX1" fmla="*/ 254510 w 3770489"/>
                  <a:gd name="connsiteY1" fmla="*/ 0 h 1527028"/>
                  <a:gd name="connsiteX2" fmla="*/ 628415 w 3770489"/>
                  <a:gd name="connsiteY2" fmla="*/ 0 h 1527028"/>
                  <a:gd name="connsiteX3" fmla="*/ 1621612 w 3770489"/>
                  <a:gd name="connsiteY3" fmla="*/ -411290 h 1527028"/>
                  <a:gd name="connsiteX4" fmla="*/ 1571037 w 3770489"/>
                  <a:gd name="connsiteY4" fmla="*/ 0 h 1527028"/>
                  <a:gd name="connsiteX5" fmla="*/ 3515979 w 3770489"/>
                  <a:gd name="connsiteY5" fmla="*/ 0 h 1527028"/>
                  <a:gd name="connsiteX6" fmla="*/ 3770489 w 3770489"/>
                  <a:gd name="connsiteY6" fmla="*/ 254510 h 1527028"/>
                  <a:gd name="connsiteX7" fmla="*/ 3770489 w 3770489"/>
                  <a:gd name="connsiteY7" fmla="*/ 254505 h 1527028"/>
                  <a:gd name="connsiteX8" fmla="*/ 3770489 w 3770489"/>
                  <a:gd name="connsiteY8" fmla="*/ 254505 h 1527028"/>
                  <a:gd name="connsiteX9" fmla="*/ 3770489 w 3770489"/>
                  <a:gd name="connsiteY9" fmla="*/ 636262 h 1527028"/>
                  <a:gd name="connsiteX10" fmla="*/ 3770489 w 3770489"/>
                  <a:gd name="connsiteY10" fmla="*/ 1272518 h 1527028"/>
                  <a:gd name="connsiteX11" fmla="*/ 3515979 w 3770489"/>
                  <a:gd name="connsiteY11" fmla="*/ 1527028 h 1527028"/>
                  <a:gd name="connsiteX12" fmla="*/ 1571037 w 3770489"/>
                  <a:gd name="connsiteY12" fmla="*/ 1527028 h 1527028"/>
                  <a:gd name="connsiteX13" fmla="*/ 628415 w 3770489"/>
                  <a:gd name="connsiteY13" fmla="*/ 1527028 h 1527028"/>
                  <a:gd name="connsiteX14" fmla="*/ 628415 w 3770489"/>
                  <a:gd name="connsiteY14" fmla="*/ 1527028 h 1527028"/>
                  <a:gd name="connsiteX15" fmla="*/ 254510 w 3770489"/>
                  <a:gd name="connsiteY15" fmla="*/ 1527028 h 1527028"/>
                  <a:gd name="connsiteX16" fmla="*/ 0 w 3770489"/>
                  <a:gd name="connsiteY16" fmla="*/ 1272518 h 1527028"/>
                  <a:gd name="connsiteX17" fmla="*/ 0 w 3770489"/>
                  <a:gd name="connsiteY17" fmla="*/ 636262 h 1527028"/>
                  <a:gd name="connsiteX18" fmla="*/ 0 w 3770489"/>
                  <a:gd name="connsiteY18" fmla="*/ 254505 h 1527028"/>
                  <a:gd name="connsiteX19" fmla="*/ 0 w 3770489"/>
                  <a:gd name="connsiteY19" fmla="*/ 254505 h 1527028"/>
                  <a:gd name="connsiteX20" fmla="*/ 0 w 3770489"/>
                  <a:gd name="connsiteY20" fmla="*/ 254510 h 1527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70489" h="1527028" fill="none" extrusionOk="0">
                    <a:moveTo>
                      <a:pt x="0" y="254510"/>
                    </a:moveTo>
                    <a:cubicBezTo>
                      <a:pt x="8403" y="118496"/>
                      <a:pt x="111129" y="1134"/>
                      <a:pt x="254510" y="0"/>
                    </a:cubicBezTo>
                    <a:cubicBezTo>
                      <a:pt x="381849" y="-29542"/>
                      <a:pt x="451523" y="18957"/>
                      <a:pt x="628415" y="0"/>
                    </a:cubicBezTo>
                    <a:cubicBezTo>
                      <a:pt x="1049568" y="-270722"/>
                      <a:pt x="1228029" y="-331368"/>
                      <a:pt x="1621612" y="-411290"/>
                    </a:cubicBezTo>
                    <a:cubicBezTo>
                      <a:pt x="1578247" y="-292295"/>
                      <a:pt x="1557675" y="-144066"/>
                      <a:pt x="1571037" y="0"/>
                    </a:cubicBezTo>
                    <a:cubicBezTo>
                      <a:pt x="2075593" y="-95567"/>
                      <a:pt x="2787682" y="-3505"/>
                      <a:pt x="3515979" y="0"/>
                    </a:cubicBezTo>
                    <a:cubicBezTo>
                      <a:pt x="3683959" y="-3860"/>
                      <a:pt x="3777209" y="104979"/>
                      <a:pt x="3770489" y="254510"/>
                    </a:cubicBezTo>
                    <a:lnTo>
                      <a:pt x="3770489" y="254505"/>
                    </a:lnTo>
                    <a:lnTo>
                      <a:pt x="3770489" y="254505"/>
                    </a:lnTo>
                    <a:cubicBezTo>
                      <a:pt x="3783149" y="342879"/>
                      <a:pt x="3754441" y="529789"/>
                      <a:pt x="3770489" y="636262"/>
                    </a:cubicBezTo>
                    <a:cubicBezTo>
                      <a:pt x="3811626" y="821081"/>
                      <a:pt x="3716064" y="1025854"/>
                      <a:pt x="3770489" y="1272518"/>
                    </a:cubicBezTo>
                    <a:cubicBezTo>
                      <a:pt x="3769240" y="1418714"/>
                      <a:pt x="3663362" y="1543073"/>
                      <a:pt x="3515979" y="1527028"/>
                    </a:cubicBezTo>
                    <a:cubicBezTo>
                      <a:pt x="2745945" y="1576727"/>
                      <a:pt x="1915624" y="1502300"/>
                      <a:pt x="1571037" y="1527028"/>
                    </a:cubicBezTo>
                    <a:cubicBezTo>
                      <a:pt x="1462364" y="1456120"/>
                      <a:pt x="1031162" y="1529937"/>
                      <a:pt x="628415" y="1527028"/>
                    </a:cubicBezTo>
                    <a:lnTo>
                      <a:pt x="628415" y="1527028"/>
                    </a:lnTo>
                    <a:cubicBezTo>
                      <a:pt x="555813" y="1545126"/>
                      <a:pt x="436739" y="1536708"/>
                      <a:pt x="254510" y="1527028"/>
                    </a:cubicBezTo>
                    <a:cubicBezTo>
                      <a:pt x="112659" y="1545112"/>
                      <a:pt x="-8195" y="1421900"/>
                      <a:pt x="0" y="1272518"/>
                    </a:cubicBezTo>
                    <a:cubicBezTo>
                      <a:pt x="-47427" y="1173418"/>
                      <a:pt x="-51121" y="896706"/>
                      <a:pt x="0" y="636262"/>
                    </a:cubicBezTo>
                    <a:cubicBezTo>
                      <a:pt x="-32397" y="544547"/>
                      <a:pt x="-5176" y="361331"/>
                      <a:pt x="0" y="254505"/>
                    </a:cubicBezTo>
                    <a:lnTo>
                      <a:pt x="0" y="254505"/>
                    </a:lnTo>
                    <a:lnTo>
                      <a:pt x="0" y="254510"/>
                    </a:lnTo>
                    <a:close/>
                  </a:path>
                  <a:path w="3770489" h="1527028" stroke="0" extrusionOk="0">
                    <a:moveTo>
                      <a:pt x="0" y="254510"/>
                    </a:moveTo>
                    <a:cubicBezTo>
                      <a:pt x="-5595" y="123516"/>
                      <a:pt x="119594" y="-3819"/>
                      <a:pt x="254510" y="0"/>
                    </a:cubicBezTo>
                    <a:cubicBezTo>
                      <a:pt x="308640" y="3046"/>
                      <a:pt x="487412" y="27205"/>
                      <a:pt x="628415" y="0"/>
                    </a:cubicBezTo>
                    <a:cubicBezTo>
                      <a:pt x="762998" y="-21067"/>
                      <a:pt x="1134726" y="-247408"/>
                      <a:pt x="1621612" y="-411290"/>
                    </a:cubicBezTo>
                    <a:cubicBezTo>
                      <a:pt x="1576877" y="-342698"/>
                      <a:pt x="1620061" y="-147191"/>
                      <a:pt x="1571037" y="0"/>
                    </a:cubicBezTo>
                    <a:cubicBezTo>
                      <a:pt x="2432723" y="-37426"/>
                      <a:pt x="2792351" y="-143246"/>
                      <a:pt x="3515979" y="0"/>
                    </a:cubicBezTo>
                    <a:cubicBezTo>
                      <a:pt x="3657026" y="-16547"/>
                      <a:pt x="3768009" y="121355"/>
                      <a:pt x="3770489" y="254510"/>
                    </a:cubicBezTo>
                    <a:lnTo>
                      <a:pt x="3770489" y="254505"/>
                    </a:lnTo>
                    <a:lnTo>
                      <a:pt x="3770489" y="254505"/>
                    </a:lnTo>
                    <a:cubicBezTo>
                      <a:pt x="3769932" y="445048"/>
                      <a:pt x="3794839" y="532027"/>
                      <a:pt x="3770489" y="636262"/>
                    </a:cubicBezTo>
                    <a:cubicBezTo>
                      <a:pt x="3728858" y="723640"/>
                      <a:pt x="3754038" y="1178297"/>
                      <a:pt x="3770489" y="1272518"/>
                    </a:cubicBezTo>
                    <a:cubicBezTo>
                      <a:pt x="3771160" y="1407548"/>
                      <a:pt x="3664733" y="1526762"/>
                      <a:pt x="3515979" y="1527028"/>
                    </a:cubicBezTo>
                    <a:cubicBezTo>
                      <a:pt x="2970116" y="1357993"/>
                      <a:pt x="1933468" y="1580328"/>
                      <a:pt x="1571037" y="1527028"/>
                    </a:cubicBezTo>
                    <a:cubicBezTo>
                      <a:pt x="1256901" y="1591279"/>
                      <a:pt x="992883" y="1588325"/>
                      <a:pt x="628415" y="1527028"/>
                    </a:cubicBezTo>
                    <a:lnTo>
                      <a:pt x="628415" y="1527028"/>
                    </a:lnTo>
                    <a:cubicBezTo>
                      <a:pt x="512587" y="1543759"/>
                      <a:pt x="375581" y="1503465"/>
                      <a:pt x="254510" y="1527028"/>
                    </a:cubicBezTo>
                    <a:cubicBezTo>
                      <a:pt x="89650" y="1532432"/>
                      <a:pt x="18858" y="1398340"/>
                      <a:pt x="0" y="1272518"/>
                    </a:cubicBezTo>
                    <a:cubicBezTo>
                      <a:pt x="-5650" y="1060899"/>
                      <a:pt x="33667" y="811590"/>
                      <a:pt x="0" y="636262"/>
                    </a:cubicBezTo>
                    <a:cubicBezTo>
                      <a:pt x="10142" y="489734"/>
                      <a:pt x="-25314" y="353162"/>
                      <a:pt x="0" y="254505"/>
                    </a:cubicBezTo>
                    <a:lnTo>
                      <a:pt x="0" y="254505"/>
                    </a:lnTo>
                    <a:lnTo>
                      <a:pt x="0" y="25451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2842418190">
                      <a:prstGeom prst="wedgeRoundRectCallout">
                        <a:avLst>
                          <a:gd name="adj1" fmla="val -6992"/>
                          <a:gd name="adj2" fmla="val -76934"/>
                          <a:gd name="adj3" fmla="val 16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Speech Bubble: Rectangle with Corners Rounded 45">
                <a:extLst>
                  <a:ext uri="{FF2B5EF4-FFF2-40B4-BE49-F238E27FC236}">
                    <a16:creationId xmlns:a16="http://schemas.microsoft.com/office/drawing/2014/main" id="{19B53C2A-15D5-4DF2-8A3E-A08BFC923D2B}"/>
                  </a:ext>
                </a:extLst>
              </p:cNvPr>
              <p:cNvSpPr/>
              <p:nvPr/>
            </p:nvSpPr>
            <p:spPr>
              <a:xfrm>
                <a:off x="1745995" y="4347009"/>
                <a:ext cx="3417469" cy="1048437"/>
              </a:xfrm>
              <a:custGeom>
                <a:avLst/>
                <a:gdLst>
                  <a:gd name="connsiteX0" fmla="*/ 0 w 3417469"/>
                  <a:gd name="connsiteY0" fmla="*/ 174743 h 1048437"/>
                  <a:gd name="connsiteX1" fmla="*/ 174743 w 3417469"/>
                  <a:gd name="connsiteY1" fmla="*/ 0 h 1048437"/>
                  <a:gd name="connsiteX2" fmla="*/ 569578 w 3417469"/>
                  <a:gd name="connsiteY2" fmla="*/ 0 h 1048437"/>
                  <a:gd name="connsiteX3" fmla="*/ 1131114 w 3417469"/>
                  <a:gd name="connsiteY3" fmla="*/ -327542 h 1048437"/>
                  <a:gd name="connsiteX4" fmla="*/ 1423945 w 3417469"/>
                  <a:gd name="connsiteY4" fmla="*/ 0 h 1048437"/>
                  <a:gd name="connsiteX5" fmla="*/ 3242726 w 3417469"/>
                  <a:gd name="connsiteY5" fmla="*/ 0 h 1048437"/>
                  <a:gd name="connsiteX6" fmla="*/ 3417469 w 3417469"/>
                  <a:gd name="connsiteY6" fmla="*/ 174743 h 1048437"/>
                  <a:gd name="connsiteX7" fmla="*/ 3417469 w 3417469"/>
                  <a:gd name="connsiteY7" fmla="*/ 174740 h 1048437"/>
                  <a:gd name="connsiteX8" fmla="*/ 3417469 w 3417469"/>
                  <a:gd name="connsiteY8" fmla="*/ 174740 h 1048437"/>
                  <a:gd name="connsiteX9" fmla="*/ 3417469 w 3417469"/>
                  <a:gd name="connsiteY9" fmla="*/ 436849 h 1048437"/>
                  <a:gd name="connsiteX10" fmla="*/ 3417469 w 3417469"/>
                  <a:gd name="connsiteY10" fmla="*/ 873694 h 1048437"/>
                  <a:gd name="connsiteX11" fmla="*/ 3242726 w 3417469"/>
                  <a:gd name="connsiteY11" fmla="*/ 1048437 h 1048437"/>
                  <a:gd name="connsiteX12" fmla="*/ 1423945 w 3417469"/>
                  <a:gd name="connsiteY12" fmla="*/ 1048437 h 1048437"/>
                  <a:gd name="connsiteX13" fmla="*/ 569578 w 3417469"/>
                  <a:gd name="connsiteY13" fmla="*/ 1048437 h 1048437"/>
                  <a:gd name="connsiteX14" fmla="*/ 569578 w 3417469"/>
                  <a:gd name="connsiteY14" fmla="*/ 1048437 h 1048437"/>
                  <a:gd name="connsiteX15" fmla="*/ 174743 w 3417469"/>
                  <a:gd name="connsiteY15" fmla="*/ 1048437 h 1048437"/>
                  <a:gd name="connsiteX16" fmla="*/ 0 w 3417469"/>
                  <a:gd name="connsiteY16" fmla="*/ 873694 h 1048437"/>
                  <a:gd name="connsiteX17" fmla="*/ 0 w 3417469"/>
                  <a:gd name="connsiteY17" fmla="*/ 436849 h 1048437"/>
                  <a:gd name="connsiteX18" fmla="*/ 0 w 3417469"/>
                  <a:gd name="connsiteY18" fmla="*/ 174740 h 1048437"/>
                  <a:gd name="connsiteX19" fmla="*/ 0 w 3417469"/>
                  <a:gd name="connsiteY19" fmla="*/ 174740 h 1048437"/>
                  <a:gd name="connsiteX20" fmla="*/ 0 w 3417469"/>
                  <a:gd name="connsiteY20" fmla="*/ 174743 h 104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17469" h="1048437" fill="none" extrusionOk="0">
                    <a:moveTo>
                      <a:pt x="0" y="174743"/>
                    </a:moveTo>
                    <a:cubicBezTo>
                      <a:pt x="9838" y="83560"/>
                      <a:pt x="62158" y="6465"/>
                      <a:pt x="174743" y="0"/>
                    </a:cubicBezTo>
                    <a:cubicBezTo>
                      <a:pt x="298531" y="28563"/>
                      <a:pt x="478854" y="27443"/>
                      <a:pt x="569578" y="0"/>
                    </a:cubicBezTo>
                    <a:cubicBezTo>
                      <a:pt x="640909" y="-13632"/>
                      <a:pt x="1017489" y="-209892"/>
                      <a:pt x="1131114" y="-327542"/>
                    </a:cubicBezTo>
                    <a:cubicBezTo>
                      <a:pt x="1238910" y="-215217"/>
                      <a:pt x="1370749" y="-54487"/>
                      <a:pt x="1423945" y="0"/>
                    </a:cubicBezTo>
                    <a:cubicBezTo>
                      <a:pt x="1618690" y="25800"/>
                      <a:pt x="2567284" y="-32236"/>
                      <a:pt x="3242726" y="0"/>
                    </a:cubicBezTo>
                    <a:cubicBezTo>
                      <a:pt x="3354323" y="-2124"/>
                      <a:pt x="3421007" y="73513"/>
                      <a:pt x="3417469" y="174743"/>
                    </a:cubicBezTo>
                    <a:lnTo>
                      <a:pt x="3417469" y="174740"/>
                    </a:lnTo>
                    <a:lnTo>
                      <a:pt x="3417469" y="174740"/>
                    </a:lnTo>
                    <a:cubicBezTo>
                      <a:pt x="3433171" y="251589"/>
                      <a:pt x="3416661" y="333856"/>
                      <a:pt x="3417469" y="436849"/>
                    </a:cubicBezTo>
                    <a:cubicBezTo>
                      <a:pt x="3413719" y="637383"/>
                      <a:pt x="3400799" y="662914"/>
                      <a:pt x="3417469" y="873694"/>
                    </a:cubicBezTo>
                    <a:cubicBezTo>
                      <a:pt x="3416087" y="976436"/>
                      <a:pt x="3346514" y="1065561"/>
                      <a:pt x="3242726" y="1048437"/>
                    </a:cubicBezTo>
                    <a:cubicBezTo>
                      <a:pt x="2838540" y="1147839"/>
                      <a:pt x="2300419" y="1172228"/>
                      <a:pt x="1423945" y="1048437"/>
                    </a:cubicBezTo>
                    <a:cubicBezTo>
                      <a:pt x="1226134" y="1008323"/>
                      <a:pt x="740920" y="991492"/>
                      <a:pt x="569578" y="1048437"/>
                    </a:cubicBezTo>
                    <a:lnTo>
                      <a:pt x="569578" y="1048437"/>
                    </a:lnTo>
                    <a:cubicBezTo>
                      <a:pt x="389981" y="1075619"/>
                      <a:pt x="301395" y="1067932"/>
                      <a:pt x="174743" y="1048437"/>
                    </a:cubicBezTo>
                    <a:cubicBezTo>
                      <a:pt x="77962" y="1052260"/>
                      <a:pt x="-893" y="971163"/>
                      <a:pt x="0" y="873694"/>
                    </a:cubicBezTo>
                    <a:cubicBezTo>
                      <a:pt x="-37818" y="767462"/>
                      <a:pt x="10136" y="645301"/>
                      <a:pt x="0" y="436849"/>
                    </a:cubicBezTo>
                    <a:cubicBezTo>
                      <a:pt x="20742" y="387389"/>
                      <a:pt x="6780" y="244291"/>
                      <a:pt x="0" y="174740"/>
                    </a:cubicBezTo>
                    <a:lnTo>
                      <a:pt x="0" y="174740"/>
                    </a:lnTo>
                    <a:lnTo>
                      <a:pt x="0" y="174743"/>
                    </a:lnTo>
                    <a:close/>
                  </a:path>
                  <a:path w="3417469" h="1048437" stroke="0" extrusionOk="0">
                    <a:moveTo>
                      <a:pt x="0" y="174743"/>
                    </a:moveTo>
                    <a:cubicBezTo>
                      <a:pt x="-1314" y="80482"/>
                      <a:pt x="80964" y="-1845"/>
                      <a:pt x="174743" y="0"/>
                    </a:cubicBezTo>
                    <a:cubicBezTo>
                      <a:pt x="241993" y="-13429"/>
                      <a:pt x="479184" y="-14249"/>
                      <a:pt x="569578" y="0"/>
                    </a:cubicBezTo>
                    <a:cubicBezTo>
                      <a:pt x="720569" y="-155093"/>
                      <a:pt x="849782" y="-228787"/>
                      <a:pt x="1131114" y="-327542"/>
                    </a:cubicBezTo>
                    <a:cubicBezTo>
                      <a:pt x="1247474" y="-188422"/>
                      <a:pt x="1347438" y="-116325"/>
                      <a:pt x="1423945" y="0"/>
                    </a:cubicBezTo>
                    <a:cubicBezTo>
                      <a:pt x="2194199" y="-93196"/>
                      <a:pt x="3049290" y="-28026"/>
                      <a:pt x="3242726" y="0"/>
                    </a:cubicBezTo>
                    <a:cubicBezTo>
                      <a:pt x="3339301" y="-2288"/>
                      <a:pt x="3415294" y="84729"/>
                      <a:pt x="3417469" y="174743"/>
                    </a:cubicBezTo>
                    <a:lnTo>
                      <a:pt x="3417469" y="174740"/>
                    </a:lnTo>
                    <a:lnTo>
                      <a:pt x="3417469" y="174740"/>
                    </a:lnTo>
                    <a:cubicBezTo>
                      <a:pt x="3399604" y="246126"/>
                      <a:pt x="3424078" y="324671"/>
                      <a:pt x="3417469" y="436849"/>
                    </a:cubicBezTo>
                    <a:cubicBezTo>
                      <a:pt x="3389485" y="481535"/>
                      <a:pt x="3395105" y="795007"/>
                      <a:pt x="3417469" y="873694"/>
                    </a:cubicBezTo>
                    <a:cubicBezTo>
                      <a:pt x="3419534" y="953174"/>
                      <a:pt x="3342230" y="1048340"/>
                      <a:pt x="3242726" y="1048437"/>
                    </a:cubicBezTo>
                    <a:cubicBezTo>
                      <a:pt x="2431474" y="1012756"/>
                      <a:pt x="2317180" y="897490"/>
                      <a:pt x="1423945" y="1048437"/>
                    </a:cubicBezTo>
                    <a:cubicBezTo>
                      <a:pt x="1031059" y="1053439"/>
                      <a:pt x="884135" y="1123447"/>
                      <a:pt x="569578" y="1048437"/>
                    </a:cubicBezTo>
                    <a:lnTo>
                      <a:pt x="569578" y="1048437"/>
                    </a:lnTo>
                    <a:cubicBezTo>
                      <a:pt x="469954" y="1014787"/>
                      <a:pt x="340757" y="1078519"/>
                      <a:pt x="174743" y="1048437"/>
                    </a:cubicBezTo>
                    <a:cubicBezTo>
                      <a:pt x="74264" y="1049320"/>
                      <a:pt x="12508" y="960425"/>
                      <a:pt x="0" y="873694"/>
                    </a:cubicBezTo>
                    <a:cubicBezTo>
                      <a:pt x="3073" y="693309"/>
                      <a:pt x="38028" y="593629"/>
                      <a:pt x="0" y="436849"/>
                    </a:cubicBezTo>
                    <a:cubicBezTo>
                      <a:pt x="15984" y="307902"/>
                      <a:pt x="-9998" y="303653"/>
                      <a:pt x="0" y="174740"/>
                    </a:cubicBezTo>
                    <a:lnTo>
                      <a:pt x="0" y="174740"/>
                    </a:lnTo>
                    <a:lnTo>
                      <a:pt x="0" y="174743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2842418190">
                      <a:prstGeom prst="wedgeRoundRectCallout">
                        <a:avLst>
                          <a:gd name="adj1" fmla="val -16902"/>
                          <a:gd name="adj2" fmla="val -81241"/>
                          <a:gd name="adj3" fmla="val 16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文本框 18">
              <a:extLst>
                <a:ext uri="{FF2B5EF4-FFF2-40B4-BE49-F238E27FC236}">
                  <a16:creationId xmlns:a16="http://schemas.microsoft.com/office/drawing/2014/main" id="{D6D36D39-1A1D-4E52-AD95-38280BF052A3}"/>
                </a:ext>
              </a:extLst>
            </p:cNvPr>
            <p:cNvSpPr txBox="1"/>
            <p:nvPr/>
          </p:nvSpPr>
          <p:spPr>
            <a:xfrm>
              <a:off x="515371" y="2040079"/>
              <a:ext cx="4220653" cy="9924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dirty="0">
                  <a:solidFill>
                    <a:srgbClr val="002060"/>
                  </a:solidFill>
                  <a:latin typeface="+mj-lt"/>
                  <a:ea typeface="Times New Roman" panose="02020603050405020304" pitchFamily="18" charset="0"/>
                </a:rPr>
                <a:t>M</a:t>
              </a:r>
              <a:r>
                <a:rPr lang="nl-NL" sz="3600" dirty="0">
                  <a:solidFill>
                    <a:srgbClr val="002060"/>
                  </a:solidFill>
                  <a:effectLst/>
                  <a:latin typeface="+mj-lt"/>
                  <a:ea typeface="Times New Roman" panose="02020603050405020304" pitchFamily="18" charset="0"/>
                </a:rPr>
                <a:t>ột số tấm gương tiêu biểu</a:t>
              </a:r>
              <a:endParaRPr lang="zh-CN" altLang="en-US" sz="3600" dirty="0">
                <a:solidFill>
                  <a:srgbClr val="002060"/>
                </a:solidFill>
                <a:latin typeface="+mj-lt"/>
                <a:ea typeface="仓耳今楷05-6763 W05" panose="02020400000000000000" pitchFamily="18" charset="-122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427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2" name="Google Shape;100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4080" y="2642482"/>
            <a:ext cx="893944" cy="1191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7963" y="1242"/>
            <a:ext cx="2761769" cy="103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31756" y="1242"/>
            <a:ext cx="2761769" cy="103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08309" y="1242"/>
            <a:ext cx="2761769" cy="103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28028" y="1242"/>
            <a:ext cx="2761769" cy="103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84159" y="-98805"/>
            <a:ext cx="1333516" cy="1333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79752" y="1036900"/>
            <a:ext cx="6948276" cy="3867942"/>
          </a:xfrm>
          <a:prstGeom prst="rect">
            <a:avLst/>
          </a:prstGeom>
          <a:noFill/>
          <a:ln>
            <a:noFill/>
          </a:ln>
        </p:spPr>
      </p:pic>
      <p:sp>
        <p:nvSpPr>
          <p:cNvPr id="1012" name="Google Shape;1012;p13"/>
          <p:cNvSpPr txBox="1"/>
          <p:nvPr/>
        </p:nvSpPr>
        <p:spPr>
          <a:xfrm>
            <a:off x="3332565" y="1348689"/>
            <a:ext cx="5854016" cy="32352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56" tIns="121856" rIns="121856" bIns="121856" anchor="t" anchorCtr="0">
            <a:noAutofit/>
          </a:bodyPr>
          <a:lstStyle/>
          <a:p>
            <a:pPr algn="ctr" defTabSz="914126">
              <a:buClr>
                <a:srgbClr val="000000"/>
              </a:buClr>
              <a:buSzPts val="4667"/>
              <a:defRPr/>
            </a:pPr>
            <a:endParaRPr sz="4666" b="1" kern="0">
              <a:solidFill>
                <a:srgbClr val="FFFF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19" name="Google Shape;1019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420713">
            <a:off x="8209774" y="2763837"/>
            <a:ext cx="1325665" cy="297131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1020" name="Google Shape;1020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957665" y="3691449"/>
            <a:ext cx="1857601" cy="274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383B872-B9A7-4240-AE74-6719200D22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1049" y="960121"/>
            <a:ext cx="6369404" cy="1449297"/>
          </a:xfrm>
          <a:prstGeom prst="rect">
            <a:avLst/>
          </a:prstGeom>
        </p:spPr>
      </p:pic>
      <p:pic>
        <p:nvPicPr>
          <p:cNvPr id="23" name="Picture 22" descr="Shape&#10;&#10;Description automatically generated with medium confidence">
            <a:extLst>
              <a:ext uri="{FF2B5EF4-FFF2-40B4-BE49-F238E27FC236}">
                <a16:creationId xmlns:a16="http://schemas.microsoft.com/office/drawing/2014/main" id="{6B4905FA-6E7C-484E-9DCB-CA077387B3F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852" y="-48413"/>
            <a:ext cx="1650945" cy="16509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23DCFE-CBE7-4203-92FA-B99265222CD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88555" y="1911309"/>
            <a:ext cx="4098290" cy="2654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607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p37"/>
          <p:cNvSpPr/>
          <p:nvPr/>
        </p:nvSpPr>
        <p:spPr>
          <a:xfrm>
            <a:off x="3183657" y="6603199"/>
            <a:ext cx="385563" cy="82708"/>
          </a:xfrm>
          <a:custGeom>
            <a:avLst/>
            <a:gdLst/>
            <a:ahLst/>
            <a:cxnLst/>
            <a:rect l="l" t="t" r="r" b="b"/>
            <a:pathLst>
              <a:path w="6918" h="1484" extrusionOk="0">
                <a:moveTo>
                  <a:pt x="6413" y="0"/>
                </a:moveTo>
                <a:cubicBezTo>
                  <a:pt x="6398" y="0"/>
                  <a:pt x="6382" y="1"/>
                  <a:pt x="6366" y="3"/>
                </a:cubicBezTo>
                <a:cubicBezTo>
                  <a:pt x="4436" y="228"/>
                  <a:pt x="2481" y="429"/>
                  <a:pt x="527" y="629"/>
                </a:cubicBezTo>
                <a:cubicBezTo>
                  <a:pt x="16" y="702"/>
                  <a:pt x="1" y="1483"/>
                  <a:pt x="482" y="1483"/>
                </a:cubicBezTo>
                <a:cubicBezTo>
                  <a:pt x="496" y="1483"/>
                  <a:pt x="511" y="1483"/>
                  <a:pt x="527" y="1481"/>
                </a:cubicBezTo>
                <a:cubicBezTo>
                  <a:pt x="2481" y="1256"/>
                  <a:pt x="4436" y="1055"/>
                  <a:pt x="6366" y="855"/>
                </a:cubicBezTo>
                <a:cubicBezTo>
                  <a:pt x="6901" y="782"/>
                  <a:pt x="6917" y="0"/>
                  <a:pt x="641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65" name="Google Shape;1265;p37"/>
          <p:cNvSpPr/>
          <p:nvPr/>
        </p:nvSpPr>
        <p:spPr>
          <a:xfrm>
            <a:off x="6038690" y="1781834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66" name="Google Shape;1266;p37"/>
          <p:cNvSpPr/>
          <p:nvPr/>
        </p:nvSpPr>
        <p:spPr>
          <a:xfrm>
            <a:off x="7419798" y="870472"/>
            <a:ext cx="1094077" cy="346253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67" name="Google Shape;1267;p37"/>
          <p:cNvSpPr/>
          <p:nvPr/>
        </p:nvSpPr>
        <p:spPr>
          <a:xfrm>
            <a:off x="4306558" y="178796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140" y="1216725"/>
            <a:ext cx="2542544" cy="49082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5A80389-8DE0-4A36-ADC4-1CF7DFA44D3E}"/>
              </a:ext>
            </a:extLst>
          </p:cNvPr>
          <p:cNvGrpSpPr/>
          <p:nvPr/>
        </p:nvGrpSpPr>
        <p:grpSpPr>
          <a:xfrm>
            <a:off x="518160" y="1179919"/>
            <a:ext cx="8257844" cy="1838890"/>
            <a:chOff x="640080" y="1216725"/>
            <a:chExt cx="9284332" cy="2185143"/>
          </a:xfrm>
        </p:grpSpPr>
        <p:grpSp>
          <p:nvGrpSpPr>
            <p:cNvPr id="4" name="Group 3"/>
            <p:cNvGrpSpPr/>
            <p:nvPr/>
          </p:nvGrpSpPr>
          <p:grpSpPr>
            <a:xfrm>
              <a:off x="640080" y="1216725"/>
              <a:ext cx="9284332" cy="2185143"/>
              <a:chOff x="640080" y="1216725"/>
              <a:chExt cx="9284332" cy="2185143"/>
            </a:xfrm>
          </p:grpSpPr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9D038CE0-6875-466E-B5CD-77C95F6DE8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40080" y="1216725"/>
                <a:ext cx="9284332" cy="2185143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2174" y="1623033"/>
                <a:ext cx="8065707" cy="1432684"/>
              </a:xfrm>
              <a:prstGeom prst="rect">
                <a:avLst/>
              </a:prstGeom>
            </p:spPr>
          </p:pic>
        </p:grp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1E23E81D-B8B8-444E-B69F-D5126362760E}"/>
                </a:ext>
              </a:extLst>
            </p:cNvPr>
            <p:cNvSpPr/>
            <p:nvPr/>
          </p:nvSpPr>
          <p:spPr>
            <a:xfrm>
              <a:off x="1107440" y="1623033"/>
              <a:ext cx="7545700" cy="131320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8758DF3-64F4-448D-BECA-F27E3417AF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7553" y="1294224"/>
            <a:ext cx="7376799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96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51</Words>
  <Application>Microsoft Office PowerPoint</Application>
  <PresentationFormat>Widescreen</PresentationFormat>
  <Paragraphs>7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Georgia</vt:lpstr>
      <vt:lpstr>字魂70号-灵悦黑体</vt:lpstr>
      <vt:lpstr>2_Simple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19</cp:revision>
  <dcterms:created xsi:type="dcterms:W3CDTF">2022-07-18T01:25:07Z</dcterms:created>
  <dcterms:modified xsi:type="dcterms:W3CDTF">2025-10-13T05:04:03Z</dcterms:modified>
</cp:coreProperties>
</file>