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4" r:id="rId2"/>
    <p:sldMasterId id="2147483739" r:id="rId3"/>
    <p:sldMasterId id="2147483787" r:id="rId4"/>
  </p:sldMasterIdLst>
  <p:notesMasterIdLst>
    <p:notesMasterId r:id="rId11"/>
  </p:notesMasterIdLst>
  <p:sldIdLst>
    <p:sldId id="256" r:id="rId5"/>
    <p:sldId id="1582" r:id="rId6"/>
    <p:sldId id="1207" r:id="rId7"/>
    <p:sldId id="1572" r:id="rId8"/>
    <p:sldId id="1588" r:id="rId9"/>
    <p:sldId id="157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917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CDEC7E-AAFF-48DB-B6AD-ADE94F37C5A2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720EE6-B153-4B93-81F2-DF66787C19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329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9" name="Google Shape;99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0" name="Google Shape;1000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4404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1735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56559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43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62" name="Google Shape;362;p43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63" name="Google Shape;363;p4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429489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124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366" name="Google Shape;366;p124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367" name="Google Shape;367;p12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536887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125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70" name="Google Shape;370;p12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426044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>
  <p:cSld name="1_Title and body"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12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73" name="Google Shape;373;p126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74" name="Google Shape;374;p12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354516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12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77" name="Google Shape;377;p127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914400" lvl="1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371600" lvl="2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1828800" lvl="3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2286000" lvl="4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2743200" lvl="5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3200400" lvl="6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3657600" lvl="7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4114800" lvl="8" indent="-304800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78" name="Google Shape;378;p127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914400" lvl="1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371600" lvl="2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1828800" lvl="3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2286000" lvl="4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2743200" lvl="5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3200400" lvl="6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3657600" lvl="7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4114800" lvl="8" indent="-304800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79" name="Google Shape;379;p12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37717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128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82" name="Google Shape;382;p12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378158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29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85" name="Google Shape;385;p129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914400" lvl="1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371600" lvl="2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1828800" lvl="3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2286000" lvl="4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2743200" lvl="5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3200400" lvl="6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3657600" lvl="7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4114800" lvl="8" indent="-304800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86" name="Google Shape;386;p12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035863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130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89" name="Google Shape;389;p13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30154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07524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131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2" name="Google Shape;392;p131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93" name="Google Shape;393;p131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4" name="Google Shape;394;p131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95" name="Google Shape;395;p13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180427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132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98" name="Google Shape;398;p13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851538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133"/>
          <p:cNvSpPr txBox="1">
            <a:spLocks noGrp="1"/>
          </p:cNvSpPr>
          <p:nvPr>
            <p:ph type="title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endParaRPr/>
          </a:p>
        </p:txBody>
      </p:sp>
      <p:sp>
        <p:nvSpPr>
          <p:cNvPr id="401" name="Google Shape;401;p133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2" name="Google Shape;402;p13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608927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13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614952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87652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68415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66420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49698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67020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7771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52135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1040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20426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14907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593034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42920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16406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15752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53413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47201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2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419227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37331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44289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4951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1723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84233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766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9181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131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1033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8152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2032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23355C0-845F-DDAF-6332-87175C23AA0E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12919"/>
            <a:ext cx="12192000" cy="6832162"/>
          </a:xfrm>
          <a:prstGeom prst="rect">
            <a:avLst/>
          </a:prstGeom>
        </p:spPr>
      </p:pic>
      <p:pic>
        <p:nvPicPr>
          <p:cNvPr id="9" name="Picture 8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970F4662-CF41-8305-7278-FC0F3D4EF7AC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2166" y="0"/>
            <a:ext cx="1466553" cy="1466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08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4E4E919E-5CCD-C09F-4D9D-EA945632CEC0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2166" y="0"/>
            <a:ext cx="1466553" cy="1466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83082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B2F527B-37AC-B345-CDAD-D0B48737F208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12919"/>
            <a:ext cx="12192000" cy="6832162"/>
          </a:xfrm>
          <a:prstGeom prst="rect">
            <a:avLst/>
          </a:prstGeom>
        </p:spPr>
      </p:pic>
      <p:pic>
        <p:nvPicPr>
          <p:cNvPr id="8" name="Picture 7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9C8255F9-7D1A-598C-282D-7922F60AC183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2166" y="0"/>
            <a:ext cx="1466553" cy="1466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416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8" r:id="rId7"/>
    <p:sldLayoutId id="2147483749" r:id="rId8"/>
    <p:sldLayoutId id="2147483750" r:id="rId9"/>
    <p:sldLayoutId id="2147483751" r:id="rId10"/>
    <p:sldLayoutId id="2147483752" r:id="rId11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DA864681-DB66-1003-E3B8-C867FFCBA6D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2166" y="0"/>
            <a:ext cx="1466553" cy="1466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586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Relationship Id="rId9" Type="http://schemas.openxmlformats.org/officeDocument/2006/relationships/image" Target="../media/image14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29.png"/><Relationship Id="rId7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30.sv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F1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7"/>
          <p:cNvSpPr/>
          <p:nvPr/>
        </p:nvSpPr>
        <p:spPr>
          <a:xfrm>
            <a:off x="2651760" y="388452"/>
            <a:ext cx="8640063" cy="4763338"/>
          </a:xfrm>
          <a:custGeom>
            <a:avLst/>
            <a:gdLst/>
            <a:ahLst/>
            <a:cxnLst/>
            <a:rect l="l" t="t" r="r" b="b"/>
            <a:pathLst>
              <a:path w="11013499" h="7145007">
                <a:moveTo>
                  <a:pt x="0" y="0"/>
                </a:moveTo>
                <a:lnTo>
                  <a:pt x="11013499" y="0"/>
                </a:lnTo>
                <a:lnTo>
                  <a:pt x="11013499" y="7145007"/>
                </a:lnTo>
                <a:lnTo>
                  <a:pt x="0" y="714500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5590425" y="2006959"/>
            <a:ext cx="4060463" cy="26555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6922"/>
              </a:lnSpc>
            </a:pPr>
            <a:r>
              <a:rPr lang="en-US" sz="7607">
                <a:solidFill>
                  <a:srgbClr val="FEF89A"/>
                </a:solidFill>
                <a:latin typeface="TDTD너를위한"/>
                <a:ea typeface="TDTD너를위한"/>
                <a:cs typeface="TDTD너를위한"/>
                <a:sym typeface="TDTD너를위한"/>
              </a:rPr>
              <a:t>GROUP PROJECT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6075738" y="1314450"/>
            <a:ext cx="2839333" cy="4676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3978"/>
              </a:lnSpc>
              <a:spcBef>
                <a:spcPct val="0"/>
              </a:spcBef>
            </a:pPr>
            <a:r>
              <a:rPr lang="en-US" sz="2841">
                <a:solidFill>
                  <a:srgbClr val="FEF89A"/>
                </a:solidFill>
                <a:latin typeface="TDTD너를위한"/>
                <a:ea typeface="TDTD너를위한"/>
                <a:cs typeface="TDTD너를위한"/>
                <a:sym typeface="TDTD너를위한"/>
              </a:rPr>
              <a:t>Presentation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6096000" y="3739277"/>
            <a:ext cx="3449898" cy="4676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3978"/>
              </a:lnSpc>
              <a:spcBef>
                <a:spcPct val="0"/>
              </a:spcBef>
            </a:pPr>
            <a:r>
              <a:rPr lang="en-US" sz="2841">
                <a:solidFill>
                  <a:srgbClr val="FEF89A"/>
                </a:solidFill>
                <a:latin typeface="TDTD너를위한"/>
                <a:ea typeface="TDTD너를위한"/>
                <a:cs typeface="TDTD너를위한"/>
                <a:sym typeface="TDTD너를위한"/>
              </a:rPr>
              <a:t>Aldenaire &amp; Partners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53BF5FA-12D6-EAA1-2CEB-F6879E696F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7750" y="-99134"/>
            <a:ext cx="3544303" cy="108578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1EC54F4-C780-DEBE-F981-CC1B8DDCE9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49369" y="1580285"/>
            <a:ext cx="7687722" cy="2371550"/>
          </a:xfrm>
          <a:prstGeom prst="rect">
            <a:avLst/>
          </a:prstGeom>
        </p:spPr>
      </p:pic>
      <p:pic>
        <p:nvPicPr>
          <p:cNvPr id="21" name="Picture 20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F22DB99B-EF73-3FD9-C243-62D4C175C0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2166" y="0"/>
            <a:ext cx="1466553" cy="146655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F1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5516664" y="1374573"/>
            <a:ext cx="5775158" cy="5486400"/>
          </a:xfrm>
          <a:custGeom>
            <a:avLst/>
            <a:gdLst/>
            <a:ahLst/>
            <a:cxnLst/>
            <a:rect l="l" t="t" r="r" b="b"/>
            <a:pathLst>
              <a:path w="8662737" h="8229600">
                <a:moveTo>
                  <a:pt x="8662737" y="0"/>
                </a:moveTo>
                <a:lnTo>
                  <a:pt x="0" y="0"/>
                </a:lnTo>
                <a:lnTo>
                  <a:pt x="0" y="8229600"/>
                </a:lnTo>
                <a:lnTo>
                  <a:pt x="8662737" y="8229600"/>
                </a:lnTo>
                <a:lnTo>
                  <a:pt x="8662737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6854259" y="5752125"/>
            <a:ext cx="5337741" cy="1085341"/>
          </a:xfrm>
          <a:custGeom>
            <a:avLst/>
            <a:gdLst/>
            <a:ahLst/>
            <a:cxnLst/>
            <a:rect l="l" t="t" r="r" b="b"/>
            <a:pathLst>
              <a:path w="8006612" h="1628011">
                <a:moveTo>
                  <a:pt x="0" y="0"/>
                </a:moveTo>
                <a:lnTo>
                  <a:pt x="8006612" y="0"/>
                </a:lnTo>
                <a:lnTo>
                  <a:pt x="8006612" y="1628011"/>
                </a:lnTo>
                <a:lnTo>
                  <a:pt x="0" y="162801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323313" y="180247"/>
            <a:ext cx="1281521" cy="804689"/>
          </a:xfrm>
          <a:custGeom>
            <a:avLst/>
            <a:gdLst/>
            <a:ahLst/>
            <a:cxnLst/>
            <a:rect l="l" t="t" r="r" b="b"/>
            <a:pathLst>
              <a:path w="1922282" h="1207033">
                <a:moveTo>
                  <a:pt x="0" y="0"/>
                </a:moveTo>
                <a:lnTo>
                  <a:pt x="1922282" y="0"/>
                </a:lnTo>
                <a:lnTo>
                  <a:pt x="1922282" y="1207033"/>
                </a:lnTo>
                <a:lnTo>
                  <a:pt x="0" y="120703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10804774" y="46358"/>
            <a:ext cx="1346703" cy="1072465"/>
          </a:xfrm>
          <a:custGeom>
            <a:avLst/>
            <a:gdLst/>
            <a:ahLst/>
            <a:cxnLst/>
            <a:rect l="l" t="t" r="r" b="b"/>
            <a:pathLst>
              <a:path w="2020054" h="1608697">
                <a:moveTo>
                  <a:pt x="0" y="0"/>
                </a:moveTo>
                <a:lnTo>
                  <a:pt x="2020054" y="0"/>
                </a:lnTo>
                <a:lnTo>
                  <a:pt x="2020054" y="1608698"/>
                </a:lnTo>
                <a:lnTo>
                  <a:pt x="0" y="160869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2446021" y="725511"/>
            <a:ext cx="7509510" cy="4063659"/>
          </a:xfrm>
          <a:custGeom>
            <a:avLst/>
            <a:gdLst/>
            <a:ahLst/>
            <a:cxnLst/>
            <a:rect l="l" t="t" r="r" b="b"/>
            <a:pathLst>
              <a:path w="8137732" h="5492969">
                <a:moveTo>
                  <a:pt x="0" y="0"/>
                </a:moveTo>
                <a:lnTo>
                  <a:pt x="8137732" y="0"/>
                </a:lnTo>
                <a:lnTo>
                  <a:pt x="8137732" y="5492969"/>
                </a:lnTo>
                <a:lnTo>
                  <a:pt x="0" y="549296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3540521" y="1327023"/>
            <a:ext cx="5485490" cy="30469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spcBef>
                <a:spcPct val="0"/>
              </a:spcBef>
            </a:pPr>
            <a:r>
              <a:rPr lang="en-US" sz="6600" dirty="0">
                <a:solidFill>
                  <a:srgbClr val="42210B"/>
                </a:solidFill>
                <a:latin typeface="Cambria" panose="02040503050406030204" pitchFamily="18" charset="0"/>
                <a:ea typeface="Cambria" panose="02040503050406030204" pitchFamily="18" charset="0"/>
                <a:cs typeface="Roboto"/>
                <a:sym typeface="Roboto"/>
              </a:rPr>
              <a:t>1. </a:t>
            </a:r>
            <a:r>
              <a:rPr lang="en-US" sz="6600" dirty="0" err="1">
                <a:solidFill>
                  <a:srgbClr val="42210B"/>
                </a:solidFill>
                <a:latin typeface="Cambria" panose="02040503050406030204" pitchFamily="18" charset="0"/>
                <a:ea typeface="Cambria" panose="02040503050406030204" pitchFamily="18" charset="0"/>
                <a:cs typeface="Roboto"/>
                <a:sym typeface="Roboto"/>
              </a:rPr>
              <a:t>Tìm</a:t>
            </a:r>
            <a:r>
              <a:rPr lang="en-US" sz="6600" dirty="0">
                <a:solidFill>
                  <a:srgbClr val="42210B"/>
                </a:solidFill>
                <a:latin typeface="Cambria" panose="02040503050406030204" pitchFamily="18" charset="0"/>
                <a:ea typeface="Cambria" panose="02040503050406030204" pitchFamily="18" charset="0"/>
                <a:cs typeface="Roboto"/>
                <a:sym typeface="Roboto"/>
              </a:rPr>
              <a:t> </a:t>
            </a:r>
            <a:r>
              <a:rPr lang="en-US" sz="6600" dirty="0" err="1">
                <a:solidFill>
                  <a:srgbClr val="42210B"/>
                </a:solidFill>
                <a:latin typeface="Cambria" panose="02040503050406030204" pitchFamily="18" charset="0"/>
                <a:ea typeface="Cambria" panose="02040503050406030204" pitchFamily="18" charset="0"/>
                <a:cs typeface="Roboto"/>
                <a:sym typeface="Roboto"/>
              </a:rPr>
              <a:t>hiểu</a:t>
            </a:r>
            <a:r>
              <a:rPr lang="en-US" sz="6600" dirty="0">
                <a:solidFill>
                  <a:srgbClr val="42210B"/>
                </a:solidFill>
                <a:latin typeface="Cambria" panose="02040503050406030204" pitchFamily="18" charset="0"/>
                <a:ea typeface="Cambria" panose="02040503050406030204" pitchFamily="18" charset="0"/>
                <a:cs typeface="Roboto"/>
                <a:sym typeface="Roboto"/>
              </a:rPr>
              <a:t> </a:t>
            </a:r>
            <a:r>
              <a:rPr lang="en-US" sz="6600" dirty="0" err="1">
                <a:solidFill>
                  <a:srgbClr val="42210B"/>
                </a:solidFill>
                <a:latin typeface="Cambria" panose="02040503050406030204" pitchFamily="18" charset="0"/>
                <a:ea typeface="Cambria" panose="02040503050406030204" pitchFamily="18" charset="0"/>
                <a:cs typeface="Roboto"/>
                <a:sym typeface="Roboto"/>
              </a:rPr>
              <a:t>về</a:t>
            </a:r>
            <a:r>
              <a:rPr lang="en-US" sz="6600" dirty="0">
                <a:solidFill>
                  <a:srgbClr val="42210B"/>
                </a:solidFill>
                <a:latin typeface="Cambria" panose="02040503050406030204" pitchFamily="18" charset="0"/>
                <a:ea typeface="Cambria" panose="02040503050406030204" pitchFamily="18" charset="0"/>
                <a:cs typeface="Roboto"/>
                <a:sym typeface="Roboto"/>
              </a:rPr>
              <a:t> </a:t>
            </a:r>
            <a:r>
              <a:rPr lang="en-US" sz="6600" dirty="0" err="1">
                <a:solidFill>
                  <a:srgbClr val="42210B"/>
                </a:solidFill>
                <a:latin typeface="Cambria" panose="02040503050406030204" pitchFamily="18" charset="0"/>
                <a:ea typeface="Cambria" panose="02040503050406030204" pitchFamily="18" charset="0"/>
                <a:cs typeface="Roboto"/>
                <a:sym typeface="Roboto"/>
              </a:rPr>
              <a:t>tác</a:t>
            </a:r>
            <a:r>
              <a:rPr lang="en-US" sz="6600" dirty="0">
                <a:solidFill>
                  <a:srgbClr val="42210B"/>
                </a:solidFill>
                <a:latin typeface="Cambria" panose="02040503050406030204" pitchFamily="18" charset="0"/>
                <a:ea typeface="Cambria" panose="02040503050406030204" pitchFamily="18" charset="0"/>
                <a:cs typeface="Roboto"/>
                <a:sym typeface="Roboto"/>
              </a:rPr>
              <a:t> </a:t>
            </a:r>
            <a:r>
              <a:rPr lang="en-US" sz="6600" dirty="0" err="1">
                <a:solidFill>
                  <a:srgbClr val="42210B"/>
                </a:solidFill>
                <a:latin typeface="Cambria" panose="02040503050406030204" pitchFamily="18" charset="0"/>
                <a:ea typeface="Cambria" panose="02040503050406030204" pitchFamily="18" charset="0"/>
                <a:cs typeface="Roboto"/>
                <a:sym typeface="Roboto"/>
              </a:rPr>
              <a:t>dụng</a:t>
            </a:r>
            <a:r>
              <a:rPr lang="en-US" sz="6600" dirty="0">
                <a:solidFill>
                  <a:srgbClr val="42210B"/>
                </a:solidFill>
                <a:latin typeface="Cambria" panose="02040503050406030204" pitchFamily="18" charset="0"/>
                <a:ea typeface="Cambria" panose="02040503050406030204" pitchFamily="18" charset="0"/>
                <a:cs typeface="Roboto"/>
                <a:sym typeface="Roboto"/>
              </a:rPr>
              <a:t> </a:t>
            </a:r>
            <a:r>
              <a:rPr lang="en-US" sz="6600" dirty="0" err="1">
                <a:solidFill>
                  <a:srgbClr val="42210B"/>
                </a:solidFill>
                <a:latin typeface="Cambria" panose="02040503050406030204" pitchFamily="18" charset="0"/>
                <a:ea typeface="Cambria" panose="02040503050406030204" pitchFamily="18" charset="0"/>
                <a:cs typeface="Roboto"/>
                <a:sym typeface="Roboto"/>
              </a:rPr>
              <a:t>của</a:t>
            </a:r>
            <a:r>
              <a:rPr lang="en-US" sz="6600" dirty="0">
                <a:solidFill>
                  <a:srgbClr val="42210B"/>
                </a:solidFill>
                <a:latin typeface="Cambria" panose="02040503050406030204" pitchFamily="18" charset="0"/>
                <a:ea typeface="Cambria" panose="02040503050406030204" pitchFamily="18" charset="0"/>
                <a:cs typeface="Roboto"/>
                <a:sym typeface="Roboto"/>
              </a:rPr>
              <a:t> </a:t>
            </a:r>
            <a:r>
              <a:rPr lang="en-US" sz="6600" dirty="0" err="1">
                <a:solidFill>
                  <a:srgbClr val="42210B"/>
                </a:solidFill>
                <a:latin typeface="Cambria" panose="02040503050406030204" pitchFamily="18" charset="0"/>
                <a:ea typeface="Cambria" panose="02040503050406030204" pitchFamily="18" charset="0"/>
                <a:cs typeface="Roboto"/>
                <a:sym typeface="Roboto"/>
              </a:rPr>
              <a:t>máy</a:t>
            </a:r>
            <a:r>
              <a:rPr lang="en-US" sz="6600" dirty="0">
                <a:solidFill>
                  <a:srgbClr val="42210B"/>
                </a:solidFill>
                <a:latin typeface="Cambria" panose="02040503050406030204" pitchFamily="18" charset="0"/>
                <a:ea typeface="Cambria" panose="02040503050406030204" pitchFamily="18" charset="0"/>
                <a:cs typeface="Roboto"/>
                <a:sym typeface="Roboto"/>
              </a:rPr>
              <a:t> </a:t>
            </a:r>
            <a:r>
              <a:rPr lang="en-US" sz="6600" dirty="0" err="1">
                <a:solidFill>
                  <a:srgbClr val="42210B"/>
                </a:solidFill>
                <a:latin typeface="Cambria" panose="02040503050406030204" pitchFamily="18" charset="0"/>
                <a:ea typeface="Cambria" panose="02040503050406030204" pitchFamily="18" charset="0"/>
                <a:cs typeface="Roboto"/>
                <a:sym typeface="Roboto"/>
              </a:rPr>
              <a:t>thu</a:t>
            </a:r>
            <a:r>
              <a:rPr lang="en-US" sz="6600" dirty="0">
                <a:solidFill>
                  <a:srgbClr val="42210B"/>
                </a:solidFill>
                <a:latin typeface="Cambria" panose="02040503050406030204" pitchFamily="18" charset="0"/>
                <a:ea typeface="Cambria" panose="02040503050406030204" pitchFamily="18" charset="0"/>
                <a:cs typeface="Roboto"/>
                <a:sym typeface="Roboto"/>
              </a:rPr>
              <a:t> </a:t>
            </a:r>
            <a:r>
              <a:rPr lang="en-US" sz="6600" dirty="0" err="1">
                <a:solidFill>
                  <a:srgbClr val="42210B"/>
                </a:solidFill>
                <a:latin typeface="Cambria" panose="02040503050406030204" pitchFamily="18" charset="0"/>
                <a:ea typeface="Cambria" panose="02040503050406030204" pitchFamily="18" charset="0"/>
                <a:cs typeface="Roboto"/>
                <a:sym typeface="Roboto"/>
              </a:rPr>
              <a:t>thanh</a:t>
            </a:r>
            <a:endParaRPr lang="en-US" sz="6600" dirty="0">
              <a:solidFill>
                <a:srgbClr val="42210B"/>
              </a:solidFill>
              <a:latin typeface="Cambria" panose="02040503050406030204" pitchFamily="18" charset="0"/>
              <a:ea typeface="Cambria" panose="02040503050406030204" pitchFamily="18" charset="0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9">
            <a:extLst>
              <a:ext uri="{FF2B5EF4-FFF2-40B4-BE49-F238E27FC236}">
                <a16:creationId xmlns:a16="http://schemas.microsoft.com/office/drawing/2014/main" id="{CA0E8DB7-2696-4DCC-9CF2-811ED9E3ADC0}"/>
              </a:ext>
            </a:extLst>
          </p:cNvPr>
          <p:cNvSpPr txBox="1"/>
          <p:nvPr/>
        </p:nvSpPr>
        <p:spPr>
          <a:xfrm>
            <a:off x="1323204" y="487887"/>
            <a:ext cx="99288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vi-VN" altLang="zh-CN" sz="36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Em hãy quan sát hình 1 và cho biết Minh, Hoa, ông bà đang sử dụng máy thu thanh để làm gì?</a:t>
            </a:r>
            <a:endParaRPr lang="zh-CN" altLang="en-US" sz="3600" b="1" dirty="0">
              <a:solidFill>
                <a:srgbClr val="0070C0"/>
              </a:solidFill>
              <a:latin typeface="Cambria" panose="02040503050406030204" pitchFamily="18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" name="文本框 12">
            <a:extLst>
              <a:ext uri="{FF2B5EF4-FFF2-40B4-BE49-F238E27FC236}">
                <a16:creationId xmlns:a16="http://schemas.microsoft.com/office/drawing/2014/main" id="{5BA3C2F8-C28F-4C72-B377-B28E77DDA08D}"/>
              </a:ext>
            </a:extLst>
          </p:cNvPr>
          <p:cNvSpPr txBox="1"/>
          <p:nvPr/>
        </p:nvSpPr>
        <p:spPr>
          <a:xfrm>
            <a:off x="616392" y="657165"/>
            <a:ext cx="685964" cy="58477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CN" sz="32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01</a:t>
            </a:r>
            <a:endParaRPr lang="zh-CN" altLang="en-US" sz="3200" dirty="0">
              <a:solidFill>
                <a:srgbClr val="0070C0"/>
              </a:solidFill>
              <a:latin typeface="Cambria" panose="02040503050406030204" pitchFamily="18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17D813-EB20-406E-9512-8852C3E1AA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884" y="1847462"/>
            <a:ext cx="4212749" cy="33985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27C0B7B-F77F-4370-9B93-ED3040D112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4949" y="1847462"/>
            <a:ext cx="4013328" cy="33985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0E62A21-B634-4ABE-B62F-0103D82360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4841" y="1944535"/>
            <a:ext cx="3337275" cy="32043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AF88E57-41BE-4FC3-8FAE-9998795DA8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2633" y="4182099"/>
            <a:ext cx="3697959" cy="3002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111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2" name="Google Shape;1002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75265" y="2642197"/>
            <a:ext cx="894267" cy="1192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3" name="Google Shape;1003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" y="-7329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4" name="Google Shape;1004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21438" y="1055084"/>
            <a:ext cx="2116968" cy="2316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5" name="Google Shape;1005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90200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6" name="Google Shape;1006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530467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7" name="Google Shape;1007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808567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8" name="Google Shape;1008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429233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9" name="Google Shape;1009;p1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383901" y="-100082"/>
            <a:ext cx="1333999" cy="133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0" name="Google Shape;1010;p1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40584" y="3705967"/>
            <a:ext cx="2330733" cy="2330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1" name="Google Shape;1011;p1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057525" y="1114146"/>
            <a:ext cx="6371708" cy="3791229"/>
          </a:xfrm>
          <a:prstGeom prst="rect">
            <a:avLst/>
          </a:prstGeom>
          <a:noFill/>
          <a:ln>
            <a:noFill/>
          </a:ln>
        </p:spPr>
      </p:pic>
      <p:sp>
        <p:nvSpPr>
          <p:cNvPr id="1012" name="Google Shape;1012;p13"/>
          <p:cNvSpPr txBox="1"/>
          <p:nvPr/>
        </p:nvSpPr>
        <p:spPr>
          <a:xfrm>
            <a:off x="3454141" y="1347936"/>
            <a:ext cx="5733558" cy="323639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67"/>
              <a:buFont typeface="Arial"/>
              <a:buNone/>
              <a:tabLst/>
              <a:defRPr/>
            </a:pPr>
            <a:endParaRPr kumimoji="0" sz="4667" b="1" i="0" u="none" strike="noStrike" kern="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019" name="Google Shape;1019;p13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 rot="420713">
            <a:off x="8210538" y="2763596"/>
            <a:ext cx="1326145" cy="2972393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</p:pic>
      <p:pic>
        <p:nvPicPr>
          <p:cNvPr id="1020" name="Google Shape;1020;p13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7958337" y="3691544"/>
            <a:ext cx="1858273" cy="2749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EFA12A74-0DD3-4C9E-911F-5F883C22483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454141" y="2085381"/>
            <a:ext cx="5578475" cy="7509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F1F4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4E118FB-98D9-B8FD-B471-2A554BEE88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4079C1EE-BE04-2D71-FD32-13209C12F3E5}"/>
              </a:ext>
            </a:extLst>
          </p:cNvPr>
          <p:cNvSpPr/>
          <p:nvPr/>
        </p:nvSpPr>
        <p:spPr>
          <a:xfrm>
            <a:off x="6854259" y="5752125"/>
            <a:ext cx="5337741" cy="1085341"/>
          </a:xfrm>
          <a:custGeom>
            <a:avLst/>
            <a:gdLst/>
            <a:ahLst/>
            <a:cxnLst/>
            <a:rect l="l" t="t" r="r" b="b"/>
            <a:pathLst>
              <a:path w="8006612" h="1628011">
                <a:moveTo>
                  <a:pt x="0" y="0"/>
                </a:moveTo>
                <a:lnTo>
                  <a:pt x="8006612" y="0"/>
                </a:lnTo>
                <a:lnTo>
                  <a:pt x="8006612" y="1628011"/>
                </a:lnTo>
                <a:lnTo>
                  <a:pt x="0" y="162801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24B20E2D-5F32-B687-CD31-D83594D3C1B3}"/>
              </a:ext>
            </a:extLst>
          </p:cNvPr>
          <p:cNvSpPr/>
          <p:nvPr/>
        </p:nvSpPr>
        <p:spPr>
          <a:xfrm flipV="1">
            <a:off x="0" y="-181123"/>
            <a:ext cx="12151477" cy="4161881"/>
          </a:xfrm>
          <a:custGeom>
            <a:avLst/>
            <a:gdLst/>
            <a:ahLst/>
            <a:cxnLst/>
            <a:rect l="l" t="t" r="r" b="b"/>
            <a:pathLst>
              <a:path w="18227215" h="6242821">
                <a:moveTo>
                  <a:pt x="0" y="6242821"/>
                </a:moveTo>
                <a:lnTo>
                  <a:pt x="18227215" y="6242821"/>
                </a:lnTo>
                <a:lnTo>
                  <a:pt x="18227215" y="0"/>
                </a:lnTo>
                <a:lnTo>
                  <a:pt x="0" y="0"/>
                </a:lnTo>
                <a:lnTo>
                  <a:pt x="0" y="6242821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B66D4373-84C7-29E4-F2F5-E0782595F1F1}"/>
              </a:ext>
            </a:extLst>
          </p:cNvPr>
          <p:cNvSpPr/>
          <p:nvPr/>
        </p:nvSpPr>
        <p:spPr>
          <a:xfrm>
            <a:off x="323313" y="180247"/>
            <a:ext cx="1281521" cy="804689"/>
          </a:xfrm>
          <a:custGeom>
            <a:avLst/>
            <a:gdLst/>
            <a:ahLst/>
            <a:cxnLst/>
            <a:rect l="l" t="t" r="r" b="b"/>
            <a:pathLst>
              <a:path w="1922282" h="1207033">
                <a:moveTo>
                  <a:pt x="0" y="0"/>
                </a:moveTo>
                <a:lnTo>
                  <a:pt x="1922282" y="0"/>
                </a:lnTo>
                <a:lnTo>
                  <a:pt x="1922282" y="1207033"/>
                </a:lnTo>
                <a:lnTo>
                  <a:pt x="0" y="120703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F20F11CF-BC3F-7221-2902-C6A95AD4A48E}"/>
              </a:ext>
            </a:extLst>
          </p:cNvPr>
          <p:cNvSpPr/>
          <p:nvPr/>
        </p:nvSpPr>
        <p:spPr>
          <a:xfrm>
            <a:off x="10804774" y="46358"/>
            <a:ext cx="1346703" cy="1072465"/>
          </a:xfrm>
          <a:custGeom>
            <a:avLst/>
            <a:gdLst/>
            <a:ahLst/>
            <a:cxnLst/>
            <a:rect l="l" t="t" r="r" b="b"/>
            <a:pathLst>
              <a:path w="2020054" h="1608697">
                <a:moveTo>
                  <a:pt x="0" y="0"/>
                </a:moveTo>
                <a:lnTo>
                  <a:pt x="2020054" y="0"/>
                </a:lnTo>
                <a:lnTo>
                  <a:pt x="2020054" y="1608698"/>
                </a:lnTo>
                <a:lnTo>
                  <a:pt x="0" y="160869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957D711A-E43F-B097-9664-83883DA8B398}"/>
              </a:ext>
            </a:extLst>
          </p:cNvPr>
          <p:cNvSpPr/>
          <p:nvPr/>
        </p:nvSpPr>
        <p:spPr>
          <a:xfrm>
            <a:off x="2446021" y="725511"/>
            <a:ext cx="7509510" cy="4063659"/>
          </a:xfrm>
          <a:custGeom>
            <a:avLst/>
            <a:gdLst/>
            <a:ahLst/>
            <a:cxnLst/>
            <a:rect l="l" t="t" r="r" b="b"/>
            <a:pathLst>
              <a:path w="8137732" h="5492969">
                <a:moveTo>
                  <a:pt x="0" y="0"/>
                </a:moveTo>
                <a:lnTo>
                  <a:pt x="8137732" y="0"/>
                </a:lnTo>
                <a:lnTo>
                  <a:pt x="8137732" y="5492969"/>
                </a:lnTo>
                <a:lnTo>
                  <a:pt x="0" y="549296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Box 13">
            <a:extLst>
              <a:ext uri="{FF2B5EF4-FFF2-40B4-BE49-F238E27FC236}">
                <a16:creationId xmlns:a16="http://schemas.microsoft.com/office/drawing/2014/main" id="{8C35F0F5-212E-846A-1FF0-398B52859CF2}"/>
              </a:ext>
            </a:extLst>
          </p:cNvPr>
          <p:cNvSpPr txBox="1"/>
          <p:nvPr/>
        </p:nvSpPr>
        <p:spPr>
          <a:xfrm>
            <a:off x="3429000" y="1532763"/>
            <a:ext cx="5779891" cy="24929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 defTabSz="609630">
              <a:spcBef>
                <a:spcPct val="0"/>
              </a:spcBef>
            </a:pPr>
            <a:r>
              <a:rPr lang="en-US" sz="5400" dirty="0">
                <a:solidFill>
                  <a:srgbClr val="42210B"/>
                </a:solidFill>
                <a:latin typeface="Cambria" panose="02040503050406030204" pitchFamily="18" charset="0"/>
                <a:ea typeface="Cambria" panose="02040503050406030204" pitchFamily="18" charset="0"/>
                <a:cs typeface="Roboto"/>
                <a:sym typeface="Roboto"/>
              </a:rPr>
              <a:t>2. </a:t>
            </a:r>
            <a:r>
              <a:rPr lang="en-US" sz="5400" dirty="0" err="1">
                <a:solidFill>
                  <a:srgbClr val="42210B"/>
                </a:solidFill>
                <a:latin typeface="Cambria" panose="02040503050406030204" pitchFamily="18" charset="0"/>
                <a:ea typeface="Cambria" panose="02040503050406030204" pitchFamily="18" charset="0"/>
                <a:cs typeface="Roboto"/>
                <a:sym typeface="Roboto"/>
              </a:rPr>
              <a:t>Mối</a:t>
            </a:r>
            <a:r>
              <a:rPr lang="en-US" sz="5400" dirty="0">
                <a:solidFill>
                  <a:srgbClr val="42210B"/>
                </a:solidFill>
                <a:latin typeface="Cambria" panose="02040503050406030204" pitchFamily="18" charset="0"/>
                <a:ea typeface="Cambria" panose="02040503050406030204" pitchFamily="18" charset="0"/>
                <a:cs typeface="Roboto"/>
                <a:sym typeface="Roboto"/>
              </a:rPr>
              <a:t> </a:t>
            </a:r>
            <a:r>
              <a:rPr lang="en-US" sz="5400" dirty="0" err="1">
                <a:solidFill>
                  <a:srgbClr val="42210B"/>
                </a:solidFill>
                <a:latin typeface="Cambria" panose="02040503050406030204" pitchFamily="18" charset="0"/>
                <a:ea typeface="Cambria" panose="02040503050406030204" pitchFamily="18" charset="0"/>
                <a:cs typeface="Roboto"/>
                <a:sym typeface="Roboto"/>
              </a:rPr>
              <a:t>quan</a:t>
            </a:r>
            <a:r>
              <a:rPr lang="en-US" sz="5400" dirty="0">
                <a:solidFill>
                  <a:srgbClr val="42210B"/>
                </a:solidFill>
                <a:latin typeface="Cambria" panose="02040503050406030204" pitchFamily="18" charset="0"/>
                <a:ea typeface="Cambria" panose="02040503050406030204" pitchFamily="18" charset="0"/>
                <a:cs typeface="Roboto"/>
                <a:sym typeface="Roboto"/>
              </a:rPr>
              <a:t> </a:t>
            </a:r>
            <a:r>
              <a:rPr lang="en-US" sz="5400" dirty="0" err="1">
                <a:solidFill>
                  <a:srgbClr val="42210B"/>
                </a:solidFill>
                <a:latin typeface="Cambria" panose="02040503050406030204" pitchFamily="18" charset="0"/>
                <a:ea typeface="Cambria" panose="02040503050406030204" pitchFamily="18" charset="0"/>
                <a:cs typeface="Roboto"/>
                <a:sym typeface="Roboto"/>
              </a:rPr>
              <a:t>hệ</a:t>
            </a:r>
            <a:r>
              <a:rPr lang="en-US" sz="5400" dirty="0">
                <a:solidFill>
                  <a:srgbClr val="42210B"/>
                </a:solidFill>
                <a:latin typeface="Cambria" panose="02040503050406030204" pitchFamily="18" charset="0"/>
                <a:ea typeface="Cambria" panose="02040503050406030204" pitchFamily="18" charset="0"/>
                <a:cs typeface="Roboto"/>
                <a:sym typeface="Roboto"/>
              </a:rPr>
              <a:t> </a:t>
            </a:r>
            <a:r>
              <a:rPr lang="en-US" sz="5400" dirty="0" err="1">
                <a:solidFill>
                  <a:srgbClr val="42210B"/>
                </a:solidFill>
                <a:latin typeface="Cambria" panose="02040503050406030204" pitchFamily="18" charset="0"/>
                <a:ea typeface="Cambria" panose="02040503050406030204" pitchFamily="18" charset="0"/>
                <a:cs typeface="Roboto"/>
                <a:sym typeface="Roboto"/>
              </a:rPr>
              <a:t>giữa</a:t>
            </a:r>
            <a:r>
              <a:rPr lang="en-US" sz="5400" dirty="0">
                <a:solidFill>
                  <a:srgbClr val="42210B"/>
                </a:solidFill>
                <a:latin typeface="Cambria" panose="02040503050406030204" pitchFamily="18" charset="0"/>
                <a:ea typeface="Cambria" panose="02040503050406030204" pitchFamily="18" charset="0"/>
                <a:cs typeface="Roboto"/>
                <a:sym typeface="Roboto"/>
              </a:rPr>
              <a:t> </a:t>
            </a:r>
            <a:r>
              <a:rPr lang="en-US" sz="5400" dirty="0" err="1">
                <a:solidFill>
                  <a:srgbClr val="42210B"/>
                </a:solidFill>
                <a:latin typeface="Cambria" panose="02040503050406030204" pitchFamily="18" charset="0"/>
                <a:ea typeface="Cambria" panose="02040503050406030204" pitchFamily="18" charset="0"/>
                <a:cs typeface="Roboto"/>
                <a:sym typeface="Roboto"/>
              </a:rPr>
              <a:t>đài</a:t>
            </a:r>
            <a:r>
              <a:rPr lang="en-US" sz="5400" dirty="0">
                <a:solidFill>
                  <a:srgbClr val="42210B"/>
                </a:solidFill>
                <a:latin typeface="Cambria" panose="02040503050406030204" pitchFamily="18" charset="0"/>
                <a:ea typeface="Cambria" panose="02040503050406030204" pitchFamily="18" charset="0"/>
                <a:cs typeface="Roboto"/>
                <a:sym typeface="Roboto"/>
              </a:rPr>
              <a:t> </a:t>
            </a:r>
            <a:r>
              <a:rPr lang="en-US" sz="5400" dirty="0" err="1">
                <a:solidFill>
                  <a:srgbClr val="42210B"/>
                </a:solidFill>
                <a:latin typeface="Cambria" panose="02040503050406030204" pitchFamily="18" charset="0"/>
                <a:ea typeface="Cambria" panose="02040503050406030204" pitchFamily="18" charset="0"/>
                <a:cs typeface="Roboto"/>
                <a:sym typeface="Roboto"/>
              </a:rPr>
              <a:t>phát</a:t>
            </a:r>
            <a:r>
              <a:rPr lang="en-US" sz="5400" dirty="0">
                <a:solidFill>
                  <a:srgbClr val="42210B"/>
                </a:solidFill>
                <a:latin typeface="Cambria" panose="02040503050406030204" pitchFamily="18" charset="0"/>
                <a:ea typeface="Cambria" panose="02040503050406030204" pitchFamily="18" charset="0"/>
                <a:cs typeface="Roboto"/>
                <a:sym typeface="Roboto"/>
              </a:rPr>
              <a:t> </a:t>
            </a:r>
            <a:r>
              <a:rPr lang="en-US" sz="5400" dirty="0" err="1">
                <a:solidFill>
                  <a:srgbClr val="42210B"/>
                </a:solidFill>
                <a:latin typeface="Cambria" panose="02040503050406030204" pitchFamily="18" charset="0"/>
                <a:ea typeface="Cambria" panose="02040503050406030204" pitchFamily="18" charset="0"/>
                <a:cs typeface="Roboto"/>
                <a:sym typeface="Roboto"/>
              </a:rPr>
              <a:t>thanh</a:t>
            </a:r>
            <a:r>
              <a:rPr lang="en-US" sz="5400" dirty="0">
                <a:solidFill>
                  <a:srgbClr val="42210B"/>
                </a:solidFill>
                <a:latin typeface="Cambria" panose="02040503050406030204" pitchFamily="18" charset="0"/>
                <a:ea typeface="Cambria" panose="02040503050406030204" pitchFamily="18" charset="0"/>
                <a:cs typeface="Roboto"/>
                <a:sym typeface="Roboto"/>
              </a:rPr>
              <a:t> </a:t>
            </a:r>
            <a:r>
              <a:rPr lang="en-US" sz="5400" dirty="0" err="1">
                <a:solidFill>
                  <a:srgbClr val="42210B"/>
                </a:solidFill>
                <a:latin typeface="Cambria" panose="02040503050406030204" pitchFamily="18" charset="0"/>
                <a:ea typeface="Cambria" panose="02040503050406030204" pitchFamily="18" charset="0"/>
                <a:cs typeface="Roboto"/>
                <a:sym typeface="Roboto"/>
              </a:rPr>
              <a:t>và</a:t>
            </a:r>
            <a:r>
              <a:rPr lang="en-US" sz="5400" dirty="0">
                <a:solidFill>
                  <a:srgbClr val="42210B"/>
                </a:solidFill>
                <a:latin typeface="Cambria" panose="02040503050406030204" pitchFamily="18" charset="0"/>
                <a:ea typeface="Cambria" panose="02040503050406030204" pitchFamily="18" charset="0"/>
                <a:cs typeface="Roboto"/>
                <a:sym typeface="Roboto"/>
              </a:rPr>
              <a:t> </a:t>
            </a:r>
            <a:r>
              <a:rPr lang="en-US" sz="5400" dirty="0" err="1">
                <a:solidFill>
                  <a:srgbClr val="42210B"/>
                </a:solidFill>
                <a:latin typeface="Cambria" panose="02040503050406030204" pitchFamily="18" charset="0"/>
                <a:ea typeface="Cambria" panose="02040503050406030204" pitchFamily="18" charset="0"/>
                <a:cs typeface="Roboto"/>
                <a:sym typeface="Roboto"/>
              </a:rPr>
              <a:t>máy</a:t>
            </a:r>
            <a:r>
              <a:rPr lang="en-US" sz="5400" dirty="0">
                <a:solidFill>
                  <a:srgbClr val="42210B"/>
                </a:solidFill>
                <a:latin typeface="Cambria" panose="02040503050406030204" pitchFamily="18" charset="0"/>
                <a:ea typeface="Cambria" panose="02040503050406030204" pitchFamily="18" charset="0"/>
                <a:cs typeface="Roboto"/>
                <a:sym typeface="Roboto"/>
              </a:rPr>
              <a:t> </a:t>
            </a:r>
            <a:r>
              <a:rPr lang="en-US" sz="5400" dirty="0" err="1">
                <a:solidFill>
                  <a:srgbClr val="42210B"/>
                </a:solidFill>
                <a:latin typeface="Cambria" panose="02040503050406030204" pitchFamily="18" charset="0"/>
                <a:ea typeface="Cambria" panose="02040503050406030204" pitchFamily="18" charset="0"/>
                <a:cs typeface="Roboto"/>
                <a:sym typeface="Roboto"/>
              </a:rPr>
              <a:t>thu</a:t>
            </a:r>
            <a:r>
              <a:rPr lang="en-US" sz="5400" dirty="0">
                <a:solidFill>
                  <a:srgbClr val="42210B"/>
                </a:solidFill>
                <a:latin typeface="Cambria" panose="02040503050406030204" pitchFamily="18" charset="0"/>
                <a:ea typeface="Cambria" panose="02040503050406030204" pitchFamily="18" charset="0"/>
                <a:cs typeface="Roboto"/>
                <a:sym typeface="Roboto"/>
              </a:rPr>
              <a:t> </a:t>
            </a:r>
            <a:r>
              <a:rPr lang="en-US" sz="5400" dirty="0" err="1">
                <a:solidFill>
                  <a:srgbClr val="42210B"/>
                </a:solidFill>
                <a:latin typeface="Cambria" panose="02040503050406030204" pitchFamily="18" charset="0"/>
                <a:ea typeface="Cambria" panose="02040503050406030204" pitchFamily="18" charset="0"/>
                <a:cs typeface="Roboto"/>
                <a:sym typeface="Roboto"/>
              </a:rPr>
              <a:t>thanh</a:t>
            </a:r>
            <a:r>
              <a:rPr lang="en-US" sz="5400" dirty="0">
                <a:solidFill>
                  <a:srgbClr val="42210B"/>
                </a:solidFill>
                <a:latin typeface="Cambria" panose="02040503050406030204" pitchFamily="18" charset="0"/>
                <a:ea typeface="Cambria" panose="02040503050406030204" pitchFamily="18" charset="0"/>
                <a:cs typeface="Roboto"/>
                <a:sym typeface="Roboto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077684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9">
            <a:extLst>
              <a:ext uri="{FF2B5EF4-FFF2-40B4-BE49-F238E27FC236}">
                <a16:creationId xmlns:a16="http://schemas.microsoft.com/office/drawing/2014/main" id="{CA0E8DB7-2696-4DCC-9CF2-811ED9E3ADC0}"/>
              </a:ext>
            </a:extLst>
          </p:cNvPr>
          <p:cNvSpPr txBox="1"/>
          <p:nvPr/>
        </p:nvSpPr>
        <p:spPr>
          <a:xfrm>
            <a:off x="1323204" y="179694"/>
            <a:ext cx="99288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Quan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sát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hình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2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và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nhận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xét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mối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quan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hệ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giữa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máy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thu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thanh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và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đài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phát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thanh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mbria" panose="02040503050406030204" pitchFamily="18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" name="文本框 12">
            <a:extLst>
              <a:ext uri="{FF2B5EF4-FFF2-40B4-BE49-F238E27FC236}">
                <a16:creationId xmlns:a16="http://schemas.microsoft.com/office/drawing/2014/main" id="{5BA3C2F8-C28F-4C72-B377-B28E77DDA08D}"/>
              </a:ext>
            </a:extLst>
          </p:cNvPr>
          <p:cNvSpPr txBox="1"/>
          <p:nvPr/>
        </p:nvSpPr>
        <p:spPr>
          <a:xfrm>
            <a:off x="820120" y="224939"/>
            <a:ext cx="685964" cy="58477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02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mbria" panose="02040503050406030204" pitchFamily="18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381C3C8-CE56-4203-A5C3-B82CBB7A68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3204" y="1349879"/>
            <a:ext cx="4333458" cy="53284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40BD128-BF1D-4884-98D7-8477E5BB69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452836"/>
            <a:ext cx="4220845" cy="52133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94819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自定义 845">
      <a:dk1>
        <a:srgbClr val="5F5F5F"/>
      </a:dk1>
      <a:lt1>
        <a:sysClr val="window" lastClr="FFFFFF"/>
      </a:lt1>
      <a:dk2>
        <a:srgbClr val="5F5F5F"/>
      </a:dk2>
      <a:lt2>
        <a:srgbClr val="E7E6E6"/>
      </a:lt2>
      <a:accent1>
        <a:srgbClr val="1D9BB8"/>
      </a:accent1>
      <a:accent2>
        <a:srgbClr val="1D9BB8"/>
      </a:accent2>
      <a:accent3>
        <a:srgbClr val="1D9BB8"/>
      </a:accent3>
      <a:accent4>
        <a:srgbClr val="1D9BB8"/>
      </a:accent4>
      <a:accent5>
        <a:srgbClr val="1D9BB8"/>
      </a:accent5>
      <a:accent6>
        <a:srgbClr val="FFFFFF"/>
      </a:accent6>
      <a:hlink>
        <a:srgbClr val="1D9BB8"/>
      </a:hlink>
      <a:folHlink>
        <a:srgbClr val="1D9BB8"/>
      </a:folHlink>
    </a:clrScheme>
    <a:fontScheme name="Lato">
      <a:majorFont>
        <a:latin typeface="Lato Regular"/>
        <a:ea typeface=""/>
        <a:cs typeface=""/>
      </a:majorFont>
      <a:minorFont>
        <a:latin typeface="La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Office Theme">
  <a:themeElements>
    <a:clrScheme name="自定义 845">
      <a:dk1>
        <a:srgbClr val="5F5F5F"/>
      </a:dk1>
      <a:lt1>
        <a:sysClr val="window" lastClr="FFFFFF"/>
      </a:lt1>
      <a:dk2>
        <a:srgbClr val="5F5F5F"/>
      </a:dk2>
      <a:lt2>
        <a:srgbClr val="E7E6E6"/>
      </a:lt2>
      <a:accent1>
        <a:srgbClr val="1D9BB8"/>
      </a:accent1>
      <a:accent2>
        <a:srgbClr val="1D9BB8"/>
      </a:accent2>
      <a:accent3>
        <a:srgbClr val="1D9BB8"/>
      </a:accent3>
      <a:accent4>
        <a:srgbClr val="1D9BB8"/>
      </a:accent4>
      <a:accent5>
        <a:srgbClr val="1D9BB8"/>
      </a:accent5>
      <a:accent6>
        <a:srgbClr val="FFFFFF"/>
      </a:accent6>
      <a:hlink>
        <a:srgbClr val="1D9BB8"/>
      </a:hlink>
      <a:folHlink>
        <a:srgbClr val="1D9BB8"/>
      </a:folHlink>
    </a:clrScheme>
    <a:fontScheme name="Lato">
      <a:majorFont>
        <a:latin typeface="Lato Regular"/>
        <a:ea typeface=""/>
        <a:cs typeface=""/>
      </a:majorFont>
      <a:minorFont>
        <a:latin typeface="La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76</Words>
  <Application>Microsoft Office PowerPoint</Application>
  <PresentationFormat>Widescreen</PresentationFormat>
  <Paragraphs>9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Arial</vt:lpstr>
      <vt:lpstr>Calibri</vt:lpstr>
      <vt:lpstr>Cambria</vt:lpstr>
      <vt:lpstr>Georgia</vt:lpstr>
      <vt:lpstr>TDTD너를위한</vt:lpstr>
      <vt:lpstr>1_Office Theme</vt:lpstr>
      <vt:lpstr>1_Simple Light</vt:lpstr>
      <vt:lpstr>4_Office Theme</vt:lpstr>
      <vt:lpstr>6_Office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Administrator</cp:lastModifiedBy>
  <cp:revision>48</cp:revision>
  <dcterms:created xsi:type="dcterms:W3CDTF">2022-07-21T10:38:28Z</dcterms:created>
  <dcterms:modified xsi:type="dcterms:W3CDTF">2025-10-13T03:01:38Z</dcterms:modified>
</cp:coreProperties>
</file>