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7"/>
  </p:notesMasterIdLst>
  <p:sldIdLst>
    <p:sldId id="259" r:id="rId3"/>
    <p:sldId id="271" r:id="rId4"/>
    <p:sldId id="294" r:id="rId5"/>
    <p:sldId id="31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F82EF-610E-475B-BC69-9ED144DFB14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7792-5AD1-41D3-A63C-C0D4C1BBA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52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24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3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0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12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6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14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06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0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97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799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2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5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03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94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8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35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3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12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6A8AEC-E28C-4AC5-808D-1208D4DD7B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7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微软雅黑 Light" panose="020B0502040204020203" pitchFamily="34" charset="-122"/>
              </a:rPr>
              <a:t>02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4C8C7-C3F8-4DAB-859A-B3F00AA0E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251" y="2556424"/>
            <a:ext cx="5395428" cy="13229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2537C72-3F19-453F-BA8B-0FCB513A3AFD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478F830-18EC-4820-B630-457770FE2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4365CA-123D-4E14-9518-C15AFA606C68}"/>
                </a:ext>
              </a:extLst>
            </p:cNvPr>
            <p:cNvSpPr txBox="1"/>
            <p:nvPr/>
          </p:nvSpPr>
          <p:spPr>
            <a:xfrm>
              <a:off x="924122" y="675798"/>
              <a:ext cx="89838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BÀI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FE92B6-EDE9-46F7-BCB1-368E20D51B0D}"/>
              </a:ext>
            </a:extLst>
          </p:cNvPr>
          <p:cNvGrpSpPr/>
          <p:nvPr/>
        </p:nvGrpSpPr>
        <p:grpSpPr>
          <a:xfrm>
            <a:off x="3182747" y="175557"/>
            <a:ext cx="8906471" cy="1639080"/>
            <a:chOff x="3182748" y="175557"/>
            <a:chExt cx="8323452" cy="16390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01F6749-091E-4054-96E9-821064065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620AEF-1EEA-44AA-81BD-CB6146F5A3FA}"/>
                </a:ext>
              </a:extLst>
            </p:cNvPr>
            <p:cNvSpPr txBox="1"/>
            <p:nvPr/>
          </p:nvSpPr>
          <p:spPr>
            <a:xfrm>
              <a:off x="3802782" y="399613"/>
              <a:ext cx="7464057" cy="1190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hoặc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6CF0469-982D-43AE-A440-1CEFDD63A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9" y="1997228"/>
            <a:ext cx="4113499" cy="2863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B89B3-A8A9-487F-90BE-7CF76B1B6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618" y="2161186"/>
            <a:ext cx="4499305" cy="2699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52758-D419-4B4A-82A4-8C6D86395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506" y="2161186"/>
            <a:ext cx="3523712" cy="26995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B145E4-63E8-49B3-873B-967E87E276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519" y="4432205"/>
            <a:ext cx="3129131" cy="25408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2537C72-3F19-453F-BA8B-0FCB513A3AFD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478F830-18EC-4820-B630-457770FE2F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4365CA-123D-4E14-9518-C15AFA606C68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FE92B6-EDE9-46F7-BCB1-368E20D51B0D}"/>
              </a:ext>
            </a:extLst>
          </p:cNvPr>
          <p:cNvGrpSpPr/>
          <p:nvPr/>
        </p:nvGrpSpPr>
        <p:grpSpPr>
          <a:xfrm>
            <a:off x="3182747" y="175557"/>
            <a:ext cx="8906471" cy="1639080"/>
            <a:chOff x="3182748" y="175557"/>
            <a:chExt cx="8323452" cy="16390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01F6749-091E-4054-96E9-821064065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620AEF-1EEA-44AA-81BD-CB6146F5A3FA}"/>
                </a:ext>
              </a:extLst>
            </p:cNvPr>
            <p:cNvSpPr txBox="1"/>
            <p:nvPr/>
          </p:nvSpPr>
          <p:spPr>
            <a:xfrm>
              <a:off x="3802782" y="399613"/>
              <a:ext cx="7464057" cy="11909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600" b="1" i="1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BCFF41-9C4D-411F-8B2D-628139E21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49" y="1945094"/>
            <a:ext cx="5254493" cy="4237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A9D6E-244C-4218-8719-285A0D73D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460" y="2013800"/>
            <a:ext cx="4679545" cy="435136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6D8144-6668-4474-B7CC-61A55E92DA3C}"/>
              </a:ext>
            </a:extLst>
          </p:cNvPr>
          <p:cNvSpPr/>
          <p:nvPr/>
        </p:nvSpPr>
        <p:spPr>
          <a:xfrm>
            <a:off x="1046712" y="5776851"/>
            <a:ext cx="4104168" cy="8107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8000"/>
              </a:lnSpc>
            </a:pPr>
            <a:r>
              <a:rPr lang="vi-VN" sz="2000" dirty="0">
                <a:latin typeface="UTMavobold" panose="02040603050506020204" pitchFamily="18" charset="0"/>
              </a:rPr>
              <a:t>Bạn gái cho cô hàng xóm</a:t>
            </a:r>
          </a:p>
          <a:p>
            <a:pPr algn="ctr">
              <a:lnSpc>
                <a:spcPct val="148000"/>
              </a:lnSpc>
            </a:pPr>
            <a:r>
              <a:rPr lang="vi-VN" sz="2000" dirty="0">
                <a:latin typeface="UTMavobold" panose="02040603050506020204" pitchFamily="18" charset="0"/>
              </a:rPr>
              <a:t> mượn thước đo.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91EAE4-936F-4056-BA49-235D1C4EED2F}"/>
              </a:ext>
            </a:extLst>
          </p:cNvPr>
          <p:cNvSpPr/>
          <p:nvPr/>
        </p:nvSpPr>
        <p:spPr>
          <a:xfrm>
            <a:off x="6852088" y="5753630"/>
            <a:ext cx="4104168" cy="8107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8000"/>
              </a:lnSpc>
            </a:pPr>
            <a:r>
              <a:rPr lang="vi-VN" sz="2000" dirty="0">
                <a:latin typeface="UTMavobold" panose="02040603050506020204" pitchFamily="18" charset="0"/>
              </a:rPr>
              <a:t>Bạn trai đang tặng đồ dùng cho bạn nữ gặp khó khăn.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0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73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Calibri</vt:lpstr>
      <vt:lpstr>Georgia</vt:lpstr>
      <vt:lpstr>iCiel Cadena</vt:lpstr>
      <vt:lpstr>UTMavobold</vt:lpstr>
      <vt:lpstr>仓耳羽辰体-谷力 W05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2022-07-20T23:44:39Z</dcterms:created>
  <dcterms:modified xsi:type="dcterms:W3CDTF">2025-10-13T05:25:31Z</dcterms:modified>
</cp:coreProperties>
</file>