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4" r:id="rId2"/>
    <p:sldMasterId id="2147483707" r:id="rId3"/>
    <p:sldMasterId id="2147483720" r:id="rId4"/>
    <p:sldMasterId id="2147483790" r:id="rId5"/>
  </p:sldMasterIdLst>
  <p:notesMasterIdLst>
    <p:notesMasterId r:id="rId16"/>
  </p:notesMasterIdLst>
  <p:sldIdLst>
    <p:sldId id="300" r:id="rId6"/>
    <p:sldId id="299" r:id="rId7"/>
    <p:sldId id="265" r:id="rId8"/>
    <p:sldId id="301" r:id="rId9"/>
    <p:sldId id="302" r:id="rId10"/>
    <p:sldId id="303" r:id="rId11"/>
    <p:sldId id="268" r:id="rId12"/>
    <p:sldId id="284" r:id="rId13"/>
    <p:sldId id="339" r:id="rId14"/>
    <p:sldId id="3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F5F7-D63B-4784-BF1F-012863F1553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10F2-9854-45BB-9993-F9B997F8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3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8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68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01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49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8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90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53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17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20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20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4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43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51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5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88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812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0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25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1271"/>
      </p:ext>
    </p:extLst>
  </p:cSld>
  <p:clrMapOvr>
    <a:masterClrMapping/>
  </p:clrMapOvr>
  <p:transition spd="slow" advTm="12737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80411"/>
      </p:ext>
    </p:extLst>
  </p:cSld>
  <p:clrMapOvr>
    <a:masterClrMapping/>
  </p:clrMapOvr>
  <p:transition spd="slow" advTm="12737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63618"/>
      </p:ext>
    </p:extLst>
  </p:cSld>
  <p:clrMapOvr>
    <a:masterClrMapping/>
  </p:clrMapOvr>
  <p:transition spd="slow" advTm="12737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02005"/>
      </p:ext>
    </p:extLst>
  </p:cSld>
  <p:clrMapOvr>
    <a:masterClrMapping/>
  </p:clrMapOvr>
  <p:transition spd="slow" advTm="12737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794"/>
      </p:ext>
    </p:extLst>
  </p:cSld>
  <p:clrMapOvr>
    <a:masterClrMapping/>
  </p:clrMapOvr>
  <p:transition spd="slow" advTm="12737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21776"/>
      </p:ext>
    </p:extLst>
  </p:cSld>
  <p:clrMapOvr>
    <a:masterClrMapping/>
  </p:clrMapOvr>
  <p:transition spd="slow" advTm="12737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71322"/>
      </p:ext>
    </p:extLst>
  </p:cSld>
  <p:clrMapOvr>
    <a:masterClrMapping/>
  </p:clrMapOvr>
  <p:transition spd="slow" advTm="12737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59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41625"/>
      </p:ext>
    </p:extLst>
  </p:cSld>
  <p:clrMapOvr>
    <a:masterClrMapping/>
  </p:clrMapOvr>
  <p:transition spd="slow" advTm="12737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15124"/>
      </p:ext>
    </p:extLst>
  </p:cSld>
  <p:clrMapOvr>
    <a:masterClrMapping/>
  </p:clrMapOvr>
  <p:transition spd="slow" advTm="12737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0732"/>
      </p:ext>
    </p:extLst>
  </p:cSld>
  <p:clrMapOvr>
    <a:masterClrMapping/>
  </p:clrMapOvr>
  <p:transition spd="slow" advTm="12737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60520"/>
      </p:ext>
    </p:extLst>
  </p:cSld>
  <p:clrMapOvr>
    <a:masterClrMapping/>
  </p:clrMapOvr>
  <p:transition spd="slow" advTm="12737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87297"/>
      </p:ext>
    </p:extLst>
  </p:cSld>
  <p:clrMapOvr>
    <a:masterClrMapping/>
  </p:clrMapOvr>
  <p:transition spd="slow" advTm="12737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392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2" name="Google Shape;762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3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23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211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7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192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492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7" name="Google Shape;787;p1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1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9" name="Google Shape;789;p1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764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5" name="Google Shape;805;p1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324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1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3" name="Google Shape;813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868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540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2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0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85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6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8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26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330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42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6" r:id="rId2"/>
    <p:sldLayoutId id="2147483727" r:id="rId3"/>
    <p:sldLayoutId id="2147483729" r:id="rId4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83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936" y="48588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Nêu được tác dụng và mô tả được các bộ phận chính của quạt điện</a:t>
              </a:r>
              <a:endParaRPr lang="en-US" sz="3200" dirty="0"/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được một số loại quạt điện thông dụng.</a:t>
              </a:r>
              <a:endParaRPr lang="en-US" sz="3200" dirty="0"/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072229" y="3345359"/>
            <a:ext cx="10905044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Xác định vị trí đặt quạt; bật, tắt, điều chỉnh được tốc độ quạt phù hợp với yêu cầu sử dụng.</a:t>
              </a:r>
              <a:endParaRPr lang="en-US" sz="3200" dirty="0"/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E3CD6A-94A5-4C63-8E02-0EF53912FAE0}"/>
              </a:ext>
            </a:extLst>
          </p:cNvPr>
          <p:cNvGrpSpPr/>
          <p:nvPr/>
        </p:nvGrpSpPr>
        <p:grpSpPr>
          <a:xfrm>
            <a:off x="1037551" y="4699158"/>
            <a:ext cx="10905044" cy="1913881"/>
            <a:chOff x="1216001" y="1209039"/>
            <a:chExt cx="9237174" cy="191388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297BA9-43E4-4036-83D4-C5E27715FF8A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và phòng tránh được những tình huống mất an toàn khi sử dụng quạt điện.</a:t>
              </a:r>
              <a:endParaRPr lang="en-US" sz="3200" dirty="0"/>
            </a:p>
          </p:txBody>
        </p:sp>
        <p:pic>
          <p:nvPicPr>
            <p:cNvPr id="35" name="Google Shape;1161;p23">
              <a:extLst>
                <a:ext uri="{FF2B5EF4-FFF2-40B4-BE49-F238E27FC236}">
                  <a16:creationId xmlns:a16="http://schemas.microsoft.com/office/drawing/2014/main" id="{7FAB141B-5F30-47D5-A77F-705672A34BA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26662" y="1132113"/>
            <a:ext cx="6498772" cy="4746171"/>
            <a:chOff x="4312920" y="2700338"/>
            <a:chExt cx="6823393" cy="3984073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367009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quạt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hiện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còn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có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thêm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phận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điều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khiển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từ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xa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tắt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thay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đổi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tốc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hướng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gió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xa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" name="Picture 4" descr="Cách lắp vi mạch biến quạt thường thành quạt điều khiển từ xa cực hay">
            <a:extLst>
              <a:ext uri="{FF2B5EF4-FFF2-40B4-BE49-F238E27FC236}">
                <a16:creationId xmlns:a16="http://schemas.microsoft.com/office/drawing/2014/main" id="{440EE6ED-4A54-41FA-8BF0-3B2B88A2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6" y="1016058"/>
            <a:ext cx="4861309" cy="30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610D8-715B-4E5C-886D-46BE8B988459}"/>
              </a:ext>
            </a:extLst>
          </p:cNvPr>
          <p:cNvSpPr txBox="1"/>
          <p:nvPr/>
        </p:nvSpPr>
        <p:spPr>
          <a:xfrm>
            <a:off x="-150727" y="4194148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khiển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E84B9-055E-400F-A98C-0BA7357F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85" y="1558410"/>
            <a:ext cx="763895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600" y="-1275523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10"/>
          <p:cNvSpPr/>
          <p:nvPr/>
        </p:nvSpPr>
        <p:spPr>
          <a:xfrm>
            <a:off x="114816" y="2680883"/>
            <a:ext cx="5290303" cy="1589899"/>
          </a:xfrm>
          <a:prstGeom prst="wedgeRoundRectCallout">
            <a:avLst>
              <a:gd name="adj1" fmla="val -30026"/>
              <a:gd name="adj2" fmla="val 6975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bớt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64D8-3FD8-480B-BE2A-B79DAFDBE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042" y="1908182"/>
            <a:ext cx="4303078" cy="34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170063" y="54992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hãy sắp xếp các thẻ tên dưới đây tương ứng với mỗi loại quạt trong hình 2.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C6D28-D174-440A-A35E-D6FB87CEA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28" y="2388048"/>
            <a:ext cx="9718993" cy="27768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3CCF3B-C547-446C-8B96-A892154F8AAC}"/>
              </a:ext>
            </a:extLst>
          </p:cNvPr>
          <p:cNvSpPr/>
          <p:nvPr/>
        </p:nvSpPr>
        <p:spPr>
          <a:xfrm>
            <a:off x="371308" y="1649311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4C6F2F-E621-46B7-9ACC-11EA9A4327BB}"/>
              </a:ext>
            </a:extLst>
          </p:cNvPr>
          <p:cNvSpPr/>
          <p:nvPr/>
        </p:nvSpPr>
        <p:spPr>
          <a:xfrm>
            <a:off x="2895600" y="1659213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trần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0696F5-6F36-43C1-B054-E1A67F511C7F}"/>
              </a:ext>
            </a:extLst>
          </p:cNvPr>
          <p:cNvSpPr/>
          <p:nvPr/>
        </p:nvSpPr>
        <p:spPr>
          <a:xfrm>
            <a:off x="5831560" y="1531141"/>
            <a:ext cx="1976400" cy="842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Quạt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endParaRPr lang="en-US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2EDE21-16A8-409E-8CD3-073194599C39}"/>
              </a:ext>
            </a:extLst>
          </p:cNvPr>
          <p:cNvSpPr/>
          <p:nvPr/>
        </p:nvSpPr>
        <p:spPr>
          <a:xfrm>
            <a:off x="8722081" y="1763805"/>
            <a:ext cx="1976399" cy="6242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endParaRPr lang="en-US" sz="3200" dirty="0"/>
          </a:p>
        </p:txBody>
      </p:sp>
      <p:sp>
        <p:nvSpPr>
          <p:cNvPr id="16" name="Google Shape;1213;p26">
            <a:extLst>
              <a:ext uri="{FF2B5EF4-FFF2-40B4-BE49-F238E27FC236}">
                <a16:creationId xmlns:a16="http://schemas.microsoft.com/office/drawing/2014/main" id="{3CF5F6BB-F8C0-4B68-89DA-10C436DF39A9}"/>
              </a:ext>
            </a:extLst>
          </p:cNvPr>
          <p:cNvSpPr/>
          <p:nvPr/>
        </p:nvSpPr>
        <p:spPr>
          <a:xfrm>
            <a:off x="1757679" y="5825833"/>
            <a:ext cx="9702801" cy="947005"/>
          </a:xfrm>
          <a:prstGeom prst="wedgeRoundRectCallout">
            <a:avLst>
              <a:gd name="adj1" fmla="val -34222"/>
              <a:gd name="adj2" fmla="val -91293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kiểu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dáng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0.00024 C 0.00221 0.00741 0.00352 0.01621 0.00664 0.02269 C 0.03138 0.07408 0.06966 0.0875 0.10508 0.10278 C 0.13802 0.11713 0.17214 0.11991 0.20534 0.13056 C 0.24115 0.1419 0.27656 0.15672 0.31237 0.16899 C 0.3457 0.18056 0.37943 0.1882 0.4125 0.20139 C 0.45886 0.21945 0.50469 0.24213 0.55078 0.26274 C 0.62748 0.29723 0.52552 0.25 0.61719 0.30602 L 0.6349 0.31667 C 0.6388 0.31899 0.64284 0.32014 0.64662 0.32292 C 0.66458 0.33473 0.65104 0.33056 0.66445 0.33357 C 0.66823 0.3382 0.67253 0.34422 0.67708 0.34584 C 0.68112 0.34723 0.68555 0.34676 0.68971 0.34723 C 0.69909 0.35162 0.68464 0.34491 0.70404 0.35672 C 0.70703 0.35857 0.70573 0.35741 0.70833 0.35996 " pathEditMode="relative" rAng="0" ptsTypes="AA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0.00023 C -0.00052 0.0125 -0.00052 0.02639 -0.0013 0.03889 C -0.00221 0.05023 -0.00351 0.06088 -0.00521 0.0713 C -0.01263 0.11945 -0.01367 0.11412 -0.02239 0.15741 C -0.0263 0.17778 -0.03073 0.19792 -0.03411 0.21945 C -0.03698 0.2382 -0.03984 0.25718 -0.04271 0.2757 C -0.04375 0.28195 -0.04453 0.28866 -0.04583 0.29445 C -0.047 0.30023 -0.04843 0.30556 -0.04948 0.31158 C -0.05104 0.31875 -0.05169 0.32848 -0.0539 0.33403 C -0.06028 0.35023 -0.07461 0.35 -0.07461 0.37547 L -0.07461 0.40394 " pathEditMode="relative" rAng="0" ptsTypes="AAAAAAAA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4.79167E-6 0.00023 C 0.00079 0.0037 0.00183 0.00764 0.00261 0.0125 C 0.0043 0.02292 0.00495 0.03843 0.00639 0.04861 C 0.00743 0.05903 0.00873 0.06875 0.01003 0.0787 C 0.01055 0.08264 0.01107 0.08657 0.01198 0.08982 C 0.02344 0.13889 0.01498 0.09838 0.02891 0.14861 C 0.03165 0.1588 0.03855 0.18958 0.04115 0.20232 C 0.04362 0.2162 0.04701 0.2294 0.04857 0.24375 C 0.04909 0.25 0.04974 0.25648 0.0504 0.2625 C 0.05066 0.26759 0.05105 0.27222 0.05131 0.27708 C 0.0517 0.28056 0.05196 0.28449 0.05222 0.28796 C 0.05274 0.30949 0.05209 0.33148 0.05326 0.35301 C 0.05339 0.35602 0.05508 0.35833 0.05599 0.36088 C 0.05639 0.3625 0.05639 0.36435 0.05704 0.36574 C 0.05886 0.37083 0.06029 0.37755 0.06355 0.38009 C 0.07136 0.38588 0.06771 0.38357 0.07409 0.38681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0023 C -0.0125 0.01527 -0.02643 0.02453 -0.03671 0.04629 C -0.04843 0.07199 -0.0539 0.1118 -0.0651 0.13912 C -0.08776 0.19351 -0.09466 0.21365 -0.1194 0.25995 C -0.12474 0.26967 -0.13046 0.27754 -0.13606 0.28634 C -0.13658 0.28842 -0.13671 0.29143 -0.13763 0.29213 C -0.14336 0.29699 -0.14947 0.29722 -0.15494 0.30162 C -0.16237 0.30764 -0.16888 0.31851 -0.1763 0.3243 C -0.18268 0.32916 -0.18958 0.33032 -0.19596 0.33356 C -0.21132 0.34236 -0.22617 0.35578 -0.24166 0.36041 L -0.26783 0.36782 C -0.27226 0.36875 -0.28684 0.37106 -0.29062 0.37129 C -0.29622 0.37407 -0.30195 0.37523 -0.30729 0.37893 C -0.32382 0.39097 -0.31145 0.39236 -0.32304 0.38889 C -0.34283 0.39097 -0.33307 0.39097 -0.35182 0.39097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F857-08C6-41C0-9CF2-45E83304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39" y="1702704"/>
            <a:ext cx="10077561" cy="257883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E33E1A9A-48EE-4B7C-B112-7572C61E8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54" y="2678975"/>
            <a:ext cx="3214635" cy="4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203200"/>
            <a:ext cx="11220576" cy="665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38" y="1340437"/>
            <a:ext cx="9743440" cy="5377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F8849-6559-4D86-A576-B9CD401702B3}"/>
              </a:ext>
            </a:extLst>
          </p:cNvPr>
          <p:cNvSpPr txBox="1"/>
          <p:nvPr/>
        </p:nvSpPr>
        <p:spPr>
          <a:xfrm>
            <a:off x="1910080" y="140109"/>
            <a:ext cx="901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 tên các bộ phận tương ứng của quạt điện theo bảng dưới đây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5DE6C-4388-49F6-B9DA-A0E18C52B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957" y="1416523"/>
            <a:ext cx="8543925" cy="1466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C0176-637A-47BA-BCB3-7BAC7641B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2820282"/>
            <a:ext cx="5374640" cy="40377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2C012B-B5AC-40D1-9AF2-A9BF6CC9A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1574" y="31152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6479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74;p24">
            <a:extLst>
              <a:ext uri="{FF2B5EF4-FFF2-40B4-BE49-F238E27FC236}">
                <a16:creationId xmlns:a16="http://schemas.microsoft.com/office/drawing/2014/main" id="{8D83679F-F2AA-4848-939F-5F83F75CB431}"/>
              </a:ext>
            </a:extLst>
          </p:cNvPr>
          <p:cNvSpPr/>
          <p:nvPr/>
        </p:nvSpPr>
        <p:spPr>
          <a:xfrm>
            <a:off x="2878592" y="139192"/>
            <a:ext cx="7038294" cy="862293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mẫu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đại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06880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914399" y="5453743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ách lắp vi mạch biến quạt thường thành quạt điều khiển từ xa cực hay">
            <a:extLst>
              <a:ext uri="{FF2B5EF4-FFF2-40B4-BE49-F238E27FC236}">
                <a16:creationId xmlns:a16="http://schemas.microsoft.com/office/drawing/2014/main" id="{D9DC7A26-DF2B-49C9-890C-49C9DA18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0" y="1706881"/>
            <a:ext cx="5544946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45F371-B58E-4618-BD1C-7317F2AE89E3}"/>
              </a:ext>
            </a:extLst>
          </p:cNvPr>
          <p:cNvSpPr txBox="1"/>
          <p:nvPr/>
        </p:nvSpPr>
        <p:spPr>
          <a:xfrm>
            <a:off x="6444343" y="5439319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khiển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1374232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15760" y="5068794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10201" y="1"/>
            <a:ext cx="6498772" cy="6272457"/>
            <a:chOff x="4312920" y="2700338"/>
            <a:chExt cx="6823393" cy="3106102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Năm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2009,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kĩ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sư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Anh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James Dyson (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Giêm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Đai-sơn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)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nghiên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cứu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tạo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ra “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C28FB8-C4DB-4E12-8596-30384DE60DDA}"/>
                </a:ext>
              </a:extLst>
            </p:cNvPr>
            <p:cNvSpPr txBox="1"/>
            <p:nvPr/>
          </p:nvSpPr>
          <p:spPr>
            <a:xfrm>
              <a:off x="4781807" y="4212377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thiết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nằm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trong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thân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kiểu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dáng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đẹp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vệ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sinh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trẻ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4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319</Words>
  <Application>Microsoft Office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字魂36号-正文宋楷</vt:lpstr>
      <vt:lpstr>2_Office 主题​​</vt:lpstr>
      <vt:lpstr>1_Simple Light</vt:lpstr>
      <vt:lpstr>1_Office 主题</vt:lpstr>
      <vt:lpstr>3_Office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56</cp:revision>
  <dcterms:created xsi:type="dcterms:W3CDTF">2022-07-17T05:49:10Z</dcterms:created>
  <dcterms:modified xsi:type="dcterms:W3CDTF">2025-10-13T03:08:36Z</dcterms:modified>
</cp:coreProperties>
</file>