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6"/>
  </p:notesMasterIdLst>
  <p:sldIdLst>
    <p:sldId id="256" r:id="rId2"/>
    <p:sldId id="352" r:id="rId3"/>
    <p:sldId id="257" r:id="rId4"/>
    <p:sldId id="346" r:id="rId5"/>
    <p:sldId id="347" r:id="rId6"/>
    <p:sldId id="350" r:id="rId7"/>
    <p:sldId id="354" r:id="rId8"/>
    <p:sldId id="372" r:id="rId9"/>
    <p:sldId id="373" r:id="rId10"/>
    <p:sldId id="374" r:id="rId11"/>
    <p:sldId id="375" r:id="rId12"/>
    <p:sldId id="376" r:id="rId13"/>
    <p:sldId id="359" r:id="rId14"/>
    <p:sldId id="360" r:id="rId15"/>
  </p:sldIdLst>
  <p:sldSz cx="12161838" cy="6858000"/>
  <p:notesSz cx="6858000" cy="9144000"/>
  <p:embeddedFontLst>
    <p:embeddedFont>
      <p:font typeface="Amatic SC" panose="00000500000000000000" pitchFamily="2" charset="-79"/>
      <p:regular r:id="rId17"/>
      <p:bold r:id="rId18"/>
    </p:embeddedFont>
    <p:embeddedFont>
      <p:font typeface="Nunito" pitchFamily="2" charset="0"/>
      <p:regular r:id="rId19"/>
      <p:bold r:id="rId20"/>
      <p:italic r:id="rId21"/>
      <p:boldItalic r:id="rId22"/>
    </p:embeddedFont>
    <p:embeddedFont>
      <p:font typeface="Varela Round" panose="00000500000000000000" pitchFamily="2" charset="-79"/>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B8F"/>
    <a:srgbClr val="FF9999"/>
    <a:srgbClr val="E7F3ED"/>
    <a:srgbClr val="FCD575"/>
    <a:srgbClr val="F7F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27F3F9-ACBF-4F47-B394-D9184F375754}">
  <a:tblStyle styleId="{ED27F3F9-ACBF-4F47-B394-D9184F3757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7477" autoAdjust="0"/>
  </p:normalViewPr>
  <p:slideViewPr>
    <p:cSldViewPr snapToGrid="0">
      <p:cViewPr varScale="1">
        <p:scale>
          <a:sx n="75" d="100"/>
          <a:sy n="75" d="100"/>
        </p:scale>
        <p:origin x="960" y="62"/>
      </p:cViewPr>
      <p:guideLst/>
    </p:cSldViewPr>
  </p:slideViewPr>
  <p:notesTextViewPr>
    <p:cViewPr>
      <p:scale>
        <a:sx n="1" d="1"/>
        <a:sy n="1" d="1"/>
      </p:scale>
      <p:origin x="0" y="0"/>
    </p:cViewPr>
  </p:notesTextViewPr>
  <p:sorterViewPr>
    <p:cViewPr>
      <p:scale>
        <a:sx n="130" d="100"/>
        <a:sy n="130" d="100"/>
      </p:scale>
      <p:origin x="0" y="-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Dao Thái là một loại dao có nguồn gốc từ nước Thái</a:t>
            </a:r>
          </a:p>
          <a:p>
            <a:pPr marL="0" lvl="0" indent="0" algn="l" rtl="0">
              <a:spcBef>
                <a:spcPts val="0"/>
              </a:spcBef>
              <a:spcAft>
                <a:spcPts val="0"/>
              </a:spcAft>
              <a:buNone/>
            </a:pPr>
            <a:r>
              <a:rPr lang="en-US"/>
              <a:t>dao thái là dao dùng để thái, xắt, lưỡi mỏng và bén</a:t>
            </a:r>
            <a:endParaRPr/>
          </a:p>
        </p:txBody>
      </p:sp>
    </p:spTree>
    <p:extLst>
      <p:ext uri="{BB962C8B-B14F-4D97-AF65-F5344CB8AC3E}">
        <p14:creationId xmlns:p14="http://schemas.microsoft.com/office/powerpoint/2010/main" val="3652977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phát biểu trước</a:t>
            </a:r>
          </a:p>
          <a:p>
            <a:pPr marL="0" lvl="0" indent="0" algn="l" rtl="0">
              <a:spcBef>
                <a:spcPts val="0"/>
              </a:spcBef>
              <a:spcAft>
                <a:spcPts val="0"/>
              </a:spcAft>
              <a:buNone/>
            </a:pPr>
            <a:r>
              <a:rPr lang="en-US"/>
              <a:t>GV chiếu ví dụ sau</a:t>
            </a:r>
            <a:endParaRPr/>
          </a:p>
        </p:txBody>
      </p:sp>
    </p:spTree>
    <p:extLst>
      <p:ext uri="{BB962C8B-B14F-4D97-AF65-F5344CB8AC3E}">
        <p14:creationId xmlns:p14="http://schemas.microsoft.com/office/powerpoint/2010/main" val="358372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phát biểu trước</a:t>
            </a:r>
          </a:p>
          <a:p>
            <a:pPr marL="0" lvl="0" indent="0" algn="l" rtl="0">
              <a:spcBef>
                <a:spcPts val="0"/>
              </a:spcBef>
              <a:spcAft>
                <a:spcPts val="0"/>
              </a:spcAft>
              <a:buNone/>
            </a:pPr>
            <a:r>
              <a:rPr lang="en-US"/>
              <a:t>GV chiếu ví dụ sau</a:t>
            </a:r>
            <a:endParaRPr/>
          </a:p>
        </p:txBody>
      </p:sp>
    </p:spTree>
    <p:extLst>
      <p:ext uri="{BB962C8B-B14F-4D97-AF65-F5344CB8AC3E}">
        <p14:creationId xmlns:p14="http://schemas.microsoft.com/office/powerpoint/2010/main" val="46706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8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mời HS cảm nhận về nội dung</a:t>
            </a:r>
          </a:p>
        </p:txBody>
      </p:sp>
    </p:spTree>
    <p:extLst>
      <p:ext uri="{BB962C8B-B14F-4D97-AF65-F5344CB8AC3E}">
        <p14:creationId xmlns:p14="http://schemas.microsoft.com/office/powerpoint/2010/main" val="90896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HS còn lại theo dõi vào sách</a:t>
            </a:r>
          </a:p>
        </p:txBody>
      </p:sp>
    </p:spTree>
    <p:extLst>
      <p:ext uri="{BB962C8B-B14F-4D97-AF65-F5344CB8AC3E}">
        <p14:creationId xmlns:p14="http://schemas.microsoft.com/office/powerpoint/2010/main" val="262782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HD trình bày trên bảng lớp rõ ràng vì đây là bài cta đầu lớp 3 nên một số HS sẽ chưa hiểu cách trình bày</a:t>
            </a:r>
          </a:p>
        </p:txBody>
      </p:sp>
    </p:spTree>
    <p:extLst>
      <p:ext uri="{BB962C8B-B14F-4D97-AF65-F5344CB8AC3E}">
        <p14:creationId xmlns:p14="http://schemas.microsoft.com/office/powerpoint/2010/main" val="356211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phát biểu trước</a:t>
            </a:r>
          </a:p>
          <a:p>
            <a:pPr marL="0" lvl="0" indent="0" algn="l" rtl="0">
              <a:spcBef>
                <a:spcPts val="0"/>
              </a:spcBef>
              <a:spcAft>
                <a:spcPts val="0"/>
              </a:spcAft>
              <a:buNone/>
            </a:pPr>
            <a:r>
              <a:rPr lang="en-US"/>
              <a:t>GV chiếu ví dụ sau</a:t>
            </a:r>
            <a:endParaRPr/>
          </a:p>
        </p:txBody>
      </p:sp>
    </p:spTree>
    <p:extLst>
      <p:ext uri="{BB962C8B-B14F-4D97-AF65-F5344CB8AC3E}">
        <p14:creationId xmlns:p14="http://schemas.microsoft.com/office/powerpoint/2010/main" val="4251920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Dao Thái là một loại dao có nguồn gốc từ nước Thái</a:t>
            </a:r>
          </a:p>
          <a:p>
            <a:pPr marL="0" lvl="0" indent="0" algn="l" rtl="0">
              <a:spcBef>
                <a:spcPts val="0"/>
              </a:spcBef>
              <a:spcAft>
                <a:spcPts val="0"/>
              </a:spcAft>
              <a:buNone/>
            </a:pPr>
            <a:r>
              <a:rPr lang="en-US"/>
              <a:t>dao thái là dao dùng để thái, xắt, lưỡi mỏng và bén</a:t>
            </a:r>
            <a:endParaRPr/>
          </a:p>
        </p:txBody>
      </p:sp>
    </p:spTree>
    <p:extLst>
      <p:ext uri="{BB962C8B-B14F-4D97-AF65-F5344CB8AC3E}">
        <p14:creationId xmlns:p14="http://schemas.microsoft.com/office/powerpoint/2010/main" val="352839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Dao Thái là một loại dao có nguồn gốc từ nước Thái</a:t>
            </a:r>
          </a:p>
          <a:p>
            <a:pPr marL="0" lvl="0" indent="0" algn="l" rtl="0">
              <a:spcBef>
                <a:spcPts val="0"/>
              </a:spcBef>
              <a:spcAft>
                <a:spcPts val="0"/>
              </a:spcAft>
              <a:buNone/>
            </a:pPr>
            <a:r>
              <a:rPr lang="en-US"/>
              <a:t>dao thái là dao dùng để thái, xắt, lưỡi mỏng và bén</a:t>
            </a:r>
            <a:endParaRPr/>
          </a:p>
        </p:txBody>
      </p:sp>
    </p:spTree>
    <p:extLst>
      <p:ext uri="{BB962C8B-B14F-4D97-AF65-F5344CB8AC3E}">
        <p14:creationId xmlns:p14="http://schemas.microsoft.com/office/powerpoint/2010/main" val="150759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2675" y="91391"/>
            <a:ext cx="11925202"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5972" y="720000"/>
            <a:ext cx="10229829" cy="54180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65" name="Google Shape;65;p2"/>
          <p:cNvGrpSpPr/>
          <p:nvPr/>
        </p:nvGrpSpPr>
        <p:grpSpPr>
          <a:xfrm>
            <a:off x="10476007" y="2958676"/>
            <a:ext cx="3175919"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74" name="Google Shape;74;p2"/>
          <p:cNvGrpSpPr/>
          <p:nvPr/>
        </p:nvGrpSpPr>
        <p:grpSpPr>
          <a:xfrm rot="-1799965">
            <a:off x="9523433" y="3795778"/>
            <a:ext cx="2384304" cy="2318351"/>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110" name="Google Shape;110;p2"/>
          <p:cNvGrpSpPr/>
          <p:nvPr/>
        </p:nvGrpSpPr>
        <p:grpSpPr>
          <a:xfrm>
            <a:off x="428474" y="3651798"/>
            <a:ext cx="1749664" cy="2655631"/>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151" name="Google Shape;151;p2"/>
          <p:cNvSpPr txBox="1">
            <a:spLocks noGrp="1"/>
          </p:cNvSpPr>
          <p:nvPr>
            <p:ph type="subTitle" idx="1"/>
          </p:nvPr>
        </p:nvSpPr>
        <p:spPr>
          <a:xfrm>
            <a:off x="2839160" y="4876667"/>
            <a:ext cx="6483521"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394">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394"/>
            </a:lvl2pPr>
            <a:lvl3pPr lvl="2" algn="ctr" rtl="0">
              <a:lnSpc>
                <a:spcPct val="100000"/>
              </a:lnSpc>
              <a:spcBef>
                <a:spcPts val="0"/>
              </a:spcBef>
              <a:spcAft>
                <a:spcPts val="0"/>
              </a:spcAft>
              <a:buSzPts val="1800"/>
              <a:buNone/>
              <a:defRPr sz="2394"/>
            </a:lvl3pPr>
            <a:lvl4pPr lvl="3" algn="ctr" rtl="0">
              <a:lnSpc>
                <a:spcPct val="100000"/>
              </a:lnSpc>
              <a:spcBef>
                <a:spcPts val="0"/>
              </a:spcBef>
              <a:spcAft>
                <a:spcPts val="0"/>
              </a:spcAft>
              <a:buSzPts val="1800"/>
              <a:buNone/>
              <a:defRPr sz="2394"/>
            </a:lvl4pPr>
            <a:lvl5pPr lvl="4" algn="ctr" rtl="0">
              <a:lnSpc>
                <a:spcPct val="100000"/>
              </a:lnSpc>
              <a:spcBef>
                <a:spcPts val="0"/>
              </a:spcBef>
              <a:spcAft>
                <a:spcPts val="0"/>
              </a:spcAft>
              <a:buSzPts val="1800"/>
              <a:buNone/>
              <a:defRPr sz="2394"/>
            </a:lvl5pPr>
            <a:lvl6pPr lvl="5" algn="ctr" rtl="0">
              <a:lnSpc>
                <a:spcPct val="100000"/>
              </a:lnSpc>
              <a:spcBef>
                <a:spcPts val="0"/>
              </a:spcBef>
              <a:spcAft>
                <a:spcPts val="0"/>
              </a:spcAft>
              <a:buSzPts val="1800"/>
              <a:buNone/>
              <a:defRPr sz="2394"/>
            </a:lvl6pPr>
            <a:lvl7pPr lvl="6" algn="ctr" rtl="0">
              <a:lnSpc>
                <a:spcPct val="100000"/>
              </a:lnSpc>
              <a:spcBef>
                <a:spcPts val="0"/>
              </a:spcBef>
              <a:spcAft>
                <a:spcPts val="0"/>
              </a:spcAft>
              <a:buSzPts val="1800"/>
              <a:buNone/>
              <a:defRPr sz="2394"/>
            </a:lvl7pPr>
            <a:lvl8pPr lvl="7" algn="ctr" rtl="0">
              <a:lnSpc>
                <a:spcPct val="100000"/>
              </a:lnSpc>
              <a:spcBef>
                <a:spcPts val="0"/>
              </a:spcBef>
              <a:spcAft>
                <a:spcPts val="0"/>
              </a:spcAft>
              <a:buSzPts val="1800"/>
              <a:buNone/>
              <a:defRPr sz="2394"/>
            </a:lvl8pPr>
            <a:lvl9pPr lvl="8" algn="ctr" rtl="0">
              <a:lnSpc>
                <a:spcPct val="100000"/>
              </a:lnSpc>
              <a:spcBef>
                <a:spcPts val="0"/>
              </a:spcBef>
              <a:spcAft>
                <a:spcPts val="0"/>
              </a:spcAft>
              <a:buSzPts val="1800"/>
              <a:buNone/>
              <a:defRPr sz="2394"/>
            </a:lvl9pPr>
          </a:lstStyle>
          <a:p>
            <a:endParaRPr/>
          </a:p>
        </p:txBody>
      </p:sp>
      <p:sp>
        <p:nvSpPr>
          <p:cNvPr id="152" name="Google Shape;152;p2"/>
          <p:cNvSpPr txBox="1">
            <a:spLocks noGrp="1"/>
          </p:cNvSpPr>
          <p:nvPr>
            <p:ph type="ctrTitle"/>
          </p:nvPr>
        </p:nvSpPr>
        <p:spPr>
          <a:xfrm>
            <a:off x="3116273" y="1132733"/>
            <a:ext cx="5929295"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1970" b="1">
                <a:latin typeface="Amatic SC"/>
                <a:ea typeface="Amatic SC"/>
                <a:cs typeface="Amatic SC"/>
                <a:sym typeface="Amatic SC"/>
              </a:defRPr>
            </a:lvl1pPr>
            <a:lvl2pPr lvl="1" algn="ctr" rtl="0">
              <a:spcBef>
                <a:spcPts val="0"/>
              </a:spcBef>
              <a:spcAft>
                <a:spcPts val="0"/>
              </a:spcAft>
              <a:buClr>
                <a:srgbClr val="191919"/>
              </a:buClr>
              <a:buSzPts val="5200"/>
              <a:buNone/>
              <a:defRPr sz="6916">
                <a:solidFill>
                  <a:srgbClr val="191919"/>
                </a:solidFill>
              </a:defRPr>
            </a:lvl2pPr>
            <a:lvl3pPr lvl="2" algn="ctr" rtl="0">
              <a:spcBef>
                <a:spcPts val="0"/>
              </a:spcBef>
              <a:spcAft>
                <a:spcPts val="0"/>
              </a:spcAft>
              <a:buClr>
                <a:srgbClr val="191919"/>
              </a:buClr>
              <a:buSzPts val="5200"/>
              <a:buNone/>
              <a:defRPr sz="6916">
                <a:solidFill>
                  <a:srgbClr val="191919"/>
                </a:solidFill>
              </a:defRPr>
            </a:lvl3pPr>
            <a:lvl4pPr lvl="3" algn="ctr" rtl="0">
              <a:spcBef>
                <a:spcPts val="0"/>
              </a:spcBef>
              <a:spcAft>
                <a:spcPts val="0"/>
              </a:spcAft>
              <a:buClr>
                <a:srgbClr val="191919"/>
              </a:buClr>
              <a:buSzPts val="5200"/>
              <a:buNone/>
              <a:defRPr sz="6916">
                <a:solidFill>
                  <a:srgbClr val="191919"/>
                </a:solidFill>
              </a:defRPr>
            </a:lvl4pPr>
            <a:lvl5pPr lvl="4" algn="ctr" rtl="0">
              <a:spcBef>
                <a:spcPts val="0"/>
              </a:spcBef>
              <a:spcAft>
                <a:spcPts val="0"/>
              </a:spcAft>
              <a:buClr>
                <a:srgbClr val="191919"/>
              </a:buClr>
              <a:buSzPts val="5200"/>
              <a:buNone/>
              <a:defRPr sz="6916">
                <a:solidFill>
                  <a:srgbClr val="191919"/>
                </a:solidFill>
              </a:defRPr>
            </a:lvl5pPr>
            <a:lvl6pPr lvl="5" algn="ctr" rtl="0">
              <a:spcBef>
                <a:spcPts val="0"/>
              </a:spcBef>
              <a:spcAft>
                <a:spcPts val="0"/>
              </a:spcAft>
              <a:buClr>
                <a:srgbClr val="191919"/>
              </a:buClr>
              <a:buSzPts val="5200"/>
              <a:buNone/>
              <a:defRPr sz="6916">
                <a:solidFill>
                  <a:srgbClr val="191919"/>
                </a:solidFill>
              </a:defRPr>
            </a:lvl6pPr>
            <a:lvl7pPr lvl="6" algn="ctr" rtl="0">
              <a:spcBef>
                <a:spcPts val="0"/>
              </a:spcBef>
              <a:spcAft>
                <a:spcPts val="0"/>
              </a:spcAft>
              <a:buClr>
                <a:srgbClr val="191919"/>
              </a:buClr>
              <a:buSzPts val="5200"/>
              <a:buNone/>
              <a:defRPr sz="6916">
                <a:solidFill>
                  <a:srgbClr val="191919"/>
                </a:solidFill>
              </a:defRPr>
            </a:lvl7pPr>
            <a:lvl8pPr lvl="7" algn="ctr" rtl="0">
              <a:spcBef>
                <a:spcPts val="0"/>
              </a:spcBef>
              <a:spcAft>
                <a:spcPts val="0"/>
              </a:spcAft>
              <a:buClr>
                <a:srgbClr val="191919"/>
              </a:buClr>
              <a:buSzPts val="5200"/>
              <a:buNone/>
              <a:defRPr sz="6916">
                <a:solidFill>
                  <a:srgbClr val="191919"/>
                </a:solidFill>
              </a:defRPr>
            </a:lvl8pPr>
            <a:lvl9pPr lvl="8" algn="ctr" rtl="0">
              <a:spcBef>
                <a:spcPts val="0"/>
              </a:spcBef>
              <a:spcAft>
                <a:spcPts val="0"/>
              </a:spcAft>
              <a:buClr>
                <a:srgbClr val="191919"/>
              </a:buClr>
              <a:buSzPts val="5200"/>
              <a:buNone/>
              <a:defRPr sz="6916">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_1">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115" y="147199"/>
            <a:ext cx="11824904"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48206" y="726633"/>
            <a:ext cx="7902801" cy="54048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2591" name="Google Shape;2591;p40"/>
          <p:cNvGrpSpPr/>
          <p:nvPr/>
        </p:nvGrpSpPr>
        <p:grpSpPr>
          <a:xfrm>
            <a:off x="553720" y="2741406"/>
            <a:ext cx="2456635"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2598" name="Google Shape;2598;p40"/>
          <p:cNvGrpSpPr/>
          <p:nvPr/>
        </p:nvGrpSpPr>
        <p:grpSpPr>
          <a:xfrm rot="536064" flipH="1">
            <a:off x="8892757" y="1203255"/>
            <a:ext cx="2347978"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2637" name="Google Shape;2637;p40"/>
          <p:cNvSpPr/>
          <p:nvPr/>
        </p:nvSpPr>
        <p:spPr>
          <a:xfrm flipH="1">
            <a:off x="9236923" y="5537467"/>
            <a:ext cx="257362" cy="245200"/>
          </a:xfrm>
          <a:prstGeom prst="star5">
            <a:avLst>
              <a:gd name="adj" fmla="val 19098"/>
              <a:gd name="hf" fmla="val 105146"/>
              <a:gd name="vf" fmla="val 110557"/>
            </a:avLst>
          </a:prstGeom>
          <a:solidFill>
            <a:schemeClr val="accent6"/>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638" name="Google Shape;2638;p40"/>
          <p:cNvSpPr/>
          <p:nvPr/>
        </p:nvSpPr>
        <p:spPr>
          <a:xfrm flipH="1">
            <a:off x="5970873" y="902800"/>
            <a:ext cx="257362" cy="245200"/>
          </a:xfrm>
          <a:prstGeom prst="star5">
            <a:avLst>
              <a:gd name="adj" fmla="val 19098"/>
              <a:gd name="hf" fmla="val 105146"/>
              <a:gd name="vf" fmla="val 110557"/>
            </a:avLst>
          </a:prstGeom>
          <a:solidFill>
            <a:schemeClr val="accent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2639" name="Google Shape;2639;p40"/>
          <p:cNvGrpSpPr/>
          <p:nvPr/>
        </p:nvGrpSpPr>
        <p:grpSpPr>
          <a:xfrm>
            <a:off x="1516689" y="784213"/>
            <a:ext cx="9324266"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sp>
        <p:nvSpPr>
          <p:cNvPr id="2646" name="Google Shape;2646;p40"/>
          <p:cNvSpPr/>
          <p:nvPr/>
        </p:nvSpPr>
        <p:spPr>
          <a:xfrm flipH="1">
            <a:off x="3072146" y="4907433"/>
            <a:ext cx="257362" cy="245200"/>
          </a:xfrm>
          <a:prstGeom prst="star5">
            <a:avLst>
              <a:gd name="adj" fmla="val 19098"/>
              <a:gd name="hf" fmla="val 105146"/>
              <a:gd name="vf" fmla="val 110557"/>
            </a:avLst>
          </a:prstGeom>
          <a:solidFill>
            <a:schemeClr val="accent5"/>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205"/>
        <p:cNvGrpSpPr/>
        <p:nvPr/>
      </p:nvGrpSpPr>
      <p:grpSpPr>
        <a:xfrm>
          <a:off x="0" y="0"/>
          <a:ext cx="0" cy="0"/>
          <a:chOff x="0" y="0"/>
          <a:chExt cx="0" cy="0"/>
        </a:xfrm>
      </p:grpSpPr>
      <p:sp>
        <p:nvSpPr>
          <p:cNvPr id="206" name="Google Shape;206;p21"/>
          <p:cNvSpPr txBox="1">
            <a:spLocks noGrp="1"/>
          </p:cNvSpPr>
          <p:nvPr>
            <p:ph type="title"/>
          </p:nvPr>
        </p:nvSpPr>
        <p:spPr>
          <a:xfrm>
            <a:off x="2504988" y="521000"/>
            <a:ext cx="7151863"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4788"/>
            </a:lvl1pPr>
            <a:lvl2pPr lvl="1" rtl="0">
              <a:spcBef>
                <a:spcPts val="0"/>
              </a:spcBef>
              <a:spcAft>
                <a:spcPts val="0"/>
              </a:spcAft>
              <a:buSzPts val="3300"/>
              <a:buNone/>
              <a:defRPr>
                <a:latin typeface="Varela Round"/>
                <a:ea typeface="Varela Round"/>
                <a:cs typeface="Varela Round"/>
                <a:sym typeface="Varela Round"/>
              </a:defRPr>
            </a:lvl2pPr>
            <a:lvl3pPr lvl="2" rtl="0">
              <a:spcBef>
                <a:spcPts val="0"/>
              </a:spcBef>
              <a:spcAft>
                <a:spcPts val="0"/>
              </a:spcAft>
              <a:buSzPts val="3300"/>
              <a:buNone/>
              <a:defRPr>
                <a:latin typeface="Varela Round"/>
                <a:ea typeface="Varela Round"/>
                <a:cs typeface="Varela Round"/>
                <a:sym typeface="Varela Round"/>
              </a:defRPr>
            </a:lvl3pPr>
            <a:lvl4pPr lvl="3" rtl="0">
              <a:spcBef>
                <a:spcPts val="0"/>
              </a:spcBef>
              <a:spcAft>
                <a:spcPts val="0"/>
              </a:spcAft>
              <a:buSzPts val="3300"/>
              <a:buNone/>
              <a:defRPr>
                <a:latin typeface="Varela Round"/>
                <a:ea typeface="Varela Round"/>
                <a:cs typeface="Varela Round"/>
                <a:sym typeface="Varela Round"/>
              </a:defRPr>
            </a:lvl4pPr>
            <a:lvl5pPr lvl="4" rtl="0">
              <a:spcBef>
                <a:spcPts val="0"/>
              </a:spcBef>
              <a:spcAft>
                <a:spcPts val="0"/>
              </a:spcAft>
              <a:buSzPts val="3300"/>
              <a:buNone/>
              <a:defRPr>
                <a:latin typeface="Varela Round"/>
                <a:ea typeface="Varela Round"/>
                <a:cs typeface="Varela Round"/>
                <a:sym typeface="Varela Round"/>
              </a:defRPr>
            </a:lvl5pPr>
            <a:lvl6pPr lvl="5" rtl="0">
              <a:spcBef>
                <a:spcPts val="0"/>
              </a:spcBef>
              <a:spcAft>
                <a:spcPts val="0"/>
              </a:spcAft>
              <a:buSzPts val="3300"/>
              <a:buNone/>
              <a:defRPr>
                <a:latin typeface="Varela Round"/>
                <a:ea typeface="Varela Round"/>
                <a:cs typeface="Varela Round"/>
                <a:sym typeface="Varela Round"/>
              </a:defRPr>
            </a:lvl6pPr>
            <a:lvl7pPr lvl="6" rtl="0">
              <a:spcBef>
                <a:spcPts val="0"/>
              </a:spcBef>
              <a:spcAft>
                <a:spcPts val="0"/>
              </a:spcAft>
              <a:buSzPts val="3300"/>
              <a:buNone/>
              <a:defRPr>
                <a:latin typeface="Varela Round"/>
                <a:ea typeface="Varela Round"/>
                <a:cs typeface="Varela Round"/>
                <a:sym typeface="Varela Round"/>
              </a:defRPr>
            </a:lvl7pPr>
            <a:lvl8pPr lvl="7" rtl="0">
              <a:spcBef>
                <a:spcPts val="0"/>
              </a:spcBef>
              <a:spcAft>
                <a:spcPts val="0"/>
              </a:spcAft>
              <a:buSzPts val="3300"/>
              <a:buNone/>
              <a:defRPr>
                <a:latin typeface="Varela Round"/>
                <a:ea typeface="Varela Round"/>
                <a:cs typeface="Varela Round"/>
                <a:sym typeface="Varela Round"/>
              </a:defRPr>
            </a:lvl8pPr>
            <a:lvl9pPr lvl="8" rtl="0">
              <a:spcBef>
                <a:spcPts val="0"/>
              </a:spcBef>
              <a:spcAft>
                <a:spcPts val="0"/>
              </a:spcAft>
              <a:buSzPts val="3300"/>
              <a:buNone/>
              <a:defRPr>
                <a:latin typeface="Varela Round"/>
                <a:ea typeface="Varela Round"/>
                <a:cs typeface="Varela Round"/>
                <a:sym typeface="Varela Round"/>
              </a:defRPr>
            </a:lvl9pPr>
          </a:lstStyle>
          <a:p>
            <a:endParaRPr/>
          </a:p>
        </p:txBody>
      </p:sp>
      <p:sp>
        <p:nvSpPr>
          <p:cNvPr id="207" name="Google Shape;207;p21"/>
          <p:cNvSpPr txBox="1">
            <a:spLocks noGrp="1"/>
          </p:cNvSpPr>
          <p:nvPr>
            <p:ph type="subTitle" idx="1"/>
          </p:nvPr>
        </p:nvSpPr>
        <p:spPr>
          <a:xfrm>
            <a:off x="3759344" y="1225977"/>
            <a:ext cx="4643284" cy="3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solidFill>
                  <a:schemeClr val="dk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208" name="Google Shape;208;p21"/>
          <p:cNvGrpSpPr/>
          <p:nvPr/>
        </p:nvGrpSpPr>
        <p:grpSpPr>
          <a:xfrm>
            <a:off x="-1467095" y="-1286733"/>
            <a:ext cx="13530218" cy="9250975"/>
            <a:chOff x="-1103050" y="-965050"/>
            <a:chExt cx="10172830" cy="6938231"/>
          </a:xfrm>
        </p:grpSpPr>
        <p:grpSp>
          <p:nvGrpSpPr>
            <p:cNvPr id="209" name="Google Shape;209;p21"/>
            <p:cNvGrpSpPr/>
            <p:nvPr/>
          </p:nvGrpSpPr>
          <p:grpSpPr>
            <a:xfrm>
              <a:off x="-1103050" y="-965050"/>
              <a:ext cx="10145298" cy="6938224"/>
              <a:chOff x="7641900" y="-965050"/>
              <a:chExt cx="10145298" cy="6938224"/>
            </a:xfrm>
          </p:grpSpPr>
          <p:sp>
            <p:nvSpPr>
              <p:cNvPr id="210" name="Google Shape;210;p21"/>
              <p:cNvSpPr/>
              <p:nvPr/>
            </p:nvSpPr>
            <p:spPr>
              <a:xfrm>
                <a:off x="7641900" y="-965050"/>
                <a:ext cx="1791300" cy="17913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21"/>
              <p:cNvSpPr/>
              <p:nvPr/>
            </p:nvSpPr>
            <p:spPr>
              <a:xfrm rot="10800000" flipH="1">
                <a:off x="16942698" y="-565249"/>
                <a:ext cx="844500" cy="8433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1"/>
              <p:cNvSpPr/>
              <p:nvPr/>
            </p:nvSpPr>
            <p:spPr>
              <a:xfrm rot="10800000" flipH="1">
                <a:off x="8059376" y="4492674"/>
                <a:ext cx="1482600" cy="14805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13" name="Google Shape;213;p21"/>
            <p:cNvSpPr/>
            <p:nvPr/>
          </p:nvSpPr>
          <p:spPr>
            <a:xfrm>
              <a:off x="718275" y="69950"/>
              <a:ext cx="447600" cy="4476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1"/>
            <p:cNvSpPr/>
            <p:nvPr/>
          </p:nvSpPr>
          <p:spPr>
            <a:xfrm rot="1223388">
              <a:off x="424241" y="4710935"/>
              <a:ext cx="447754" cy="447754"/>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1"/>
            <p:cNvSpPr/>
            <p:nvPr/>
          </p:nvSpPr>
          <p:spPr>
            <a:xfrm rot="1222282">
              <a:off x="145418" y="4383100"/>
              <a:ext cx="272333" cy="272333"/>
            </a:xfrm>
            <a:prstGeom prst="ellipse">
              <a:avLst/>
            </a:prstGeom>
            <a:solidFill>
              <a:srgbClr val="9CED8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1"/>
            <p:cNvSpPr/>
            <p:nvPr/>
          </p:nvSpPr>
          <p:spPr>
            <a:xfrm rot="1223432">
              <a:off x="7763933" y="4667333"/>
              <a:ext cx="1142596" cy="1142596"/>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1"/>
            <p:cNvSpPr/>
            <p:nvPr/>
          </p:nvSpPr>
          <p:spPr>
            <a:xfrm rot="1222451">
              <a:off x="7588892" y="4806151"/>
              <a:ext cx="409307" cy="409307"/>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07166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1"/>
        <p:cNvGrpSpPr/>
        <p:nvPr/>
      </p:nvGrpSpPr>
      <p:grpSpPr>
        <a:xfrm>
          <a:off x="0" y="0"/>
          <a:ext cx="0" cy="0"/>
          <a:chOff x="0" y="0"/>
          <a:chExt cx="0" cy="0"/>
        </a:xfrm>
      </p:grpSpPr>
      <p:sp>
        <p:nvSpPr>
          <p:cNvPr id="232" name="Google Shape;232;p4"/>
          <p:cNvSpPr/>
          <p:nvPr/>
        </p:nvSpPr>
        <p:spPr>
          <a:xfrm rot="-1800227">
            <a:off x="9603555" y="6591707"/>
            <a:ext cx="148912"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197175" y="6588001"/>
            <a:ext cx="144916" cy="60076"/>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63302" y="6552257"/>
            <a:ext cx="144916" cy="60076"/>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04073" y="6381929"/>
            <a:ext cx="147883"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48580" y="6588004"/>
            <a:ext cx="144916" cy="60076"/>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224" y="91391"/>
            <a:ext cx="12006652"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4173" y="413467"/>
            <a:ext cx="11333492" cy="60312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90" name="Google Shape;290;p4"/>
          <p:cNvSpPr txBox="1">
            <a:spLocks noGrp="1"/>
          </p:cNvSpPr>
          <p:nvPr>
            <p:ph type="body" idx="1"/>
          </p:nvPr>
        </p:nvSpPr>
        <p:spPr>
          <a:xfrm>
            <a:off x="957625" y="1536633"/>
            <a:ext cx="10246588" cy="4555200"/>
          </a:xfrm>
          <a:prstGeom prst="rect">
            <a:avLst/>
          </a:prstGeom>
        </p:spPr>
        <p:txBody>
          <a:bodyPr spcFirstLastPara="1" wrap="square" lIns="91425" tIns="91425" rIns="91425" bIns="91425" anchor="t" anchorCtr="0">
            <a:noAutofit/>
          </a:bodyPr>
          <a:lstStyle>
            <a:lvl1pPr marL="608076" lvl="0" indent="-422275" rtl="0">
              <a:lnSpc>
                <a:spcPct val="100000"/>
              </a:lnSpc>
              <a:spcBef>
                <a:spcPts val="0"/>
              </a:spcBef>
              <a:spcAft>
                <a:spcPts val="0"/>
              </a:spcAft>
              <a:buClr>
                <a:srgbClr val="434343"/>
              </a:buClr>
              <a:buSzPts val="1400"/>
              <a:buAutoNum type="arabicPeriod"/>
              <a:defRPr sz="1596">
                <a:solidFill>
                  <a:srgbClr val="434343"/>
                </a:solidFill>
              </a:defRPr>
            </a:lvl1pPr>
            <a:lvl2pPr marL="1216151" lvl="1" indent="-422275" rtl="0">
              <a:lnSpc>
                <a:spcPct val="115000"/>
              </a:lnSpc>
              <a:spcBef>
                <a:spcPts val="0"/>
              </a:spcBef>
              <a:spcAft>
                <a:spcPts val="0"/>
              </a:spcAft>
              <a:buClr>
                <a:srgbClr val="434343"/>
              </a:buClr>
              <a:buSzPts val="1400"/>
              <a:buAutoNum type="alphaLcPeriod"/>
              <a:defRPr>
                <a:solidFill>
                  <a:srgbClr val="434343"/>
                </a:solidFill>
              </a:defRPr>
            </a:lvl2pPr>
            <a:lvl3pPr marL="1824227" lvl="2" indent="-422275" rtl="0">
              <a:lnSpc>
                <a:spcPct val="115000"/>
              </a:lnSpc>
              <a:spcBef>
                <a:spcPts val="0"/>
              </a:spcBef>
              <a:spcAft>
                <a:spcPts val="0"/>
              </a:spcAft>
              <a:buClr>
                <a:srgbClr val="434343"/>
              </a:buClr>
              <a:buSzPts val="1400"/>
              <a:buAutoNum type="romanLcPeriod"/>
              <a:defRPr>
                <a:solidFill>
                  <a:srgbClr val="434343"/>
                </a:solidFill>
              </a:defRPr>
            </a:lvl3pPr>
            <a:lvl4pPr marL="2432302" lvl="3" indent="-422275" rtl="0">
              <a:lnSpc>
                <a:spcPct val="115000"/>
              </a:lnSpc>
              <a:spcBef>
                <a:spcPts val="0"/>
              </a:spcBef>
              <a:spcAft>
                <a:spcPts val="0"/>
              </a:spcAft>
              <a:buClr>
                <a:srgbClr val="434343"/>
              </a:buClr>
              <a:buSzPts val="1400"/>
              <a:buAutoNum type="arabicPeriod"/>
              <a:defRPr>
                <a:solidFill>
                  <a:srgbClr val="434343"/>
                </a:solidFill>
              </a:defRPr>
            </a:lvl4pPr>
            <a:lvl5pPr marL="3040378" lvl="4" indent="-422275" rtl="0">
              <a:lnSpc>
                <a:spcPct val="115000"/>
              </a:lnSpc>
              <a:spcBef>
                <a:spcPts val="0"/>
              </a:spcBef>
              <a:spcAft>
                <a:spcPts val="0"/>
              </a:spcAft>
              <a:buClr>
                <a:srgbClr val="434343"/>
              </a:buClr>
              <a:buSzPts val="1400"/>
              <a:buAutoNum type="alphaLcPeriod"/>
              <a:defRPr>
                <a:solidFill>
                  <a:srgbClr val="434343"/>
                </a:solidFill>
              </a:defRPr>
            </a:lvl5pPr>
            <a:lvl6pPr marL="3648453" lvl="5" indent="-422275" rtl="0">
              <a:lnSpc>
                <a:spcPct val="115000"/>
              </a:lnSpc>
              <a:spcBef>
                <a:spcPts val="0"/>
              </a:spcBef>
              <a:spcAft>
                <a:spcPts val="0"/>
              </a:spcAft>
              <a:buClr>
                <a:srgbClr val="434343"/>
              </a:buClr>
              <a:buSzPts val="1400"/>
              <a:buAutoNum type="romanLcPeriod"/>
              <a:defRPr>
                <a:solidFill>
                  <a:srgbClr val="434343"/>
                </a:solidFill>
              </a:defRPr>
            </a:lvl6pPr>
            <a:lvl7pPr marL="4256529" lvl="6" indent="-422275" rtl="0">
              <a:lnSpc>
                <a:spcPct val="115000"/>
              </a:lnSpc>
              <a:spcBef>
                <a:spcPts val="0"/>
              </a:spcBef>
              <a:spcAft>
                <a:spcPts val="0"/>
              </a:spcAft>
              <a:buClr>
                <a:srgbClr val="434343"/>
              </a:buClr>
              <a:buSzPts val="1400"/>
              <a:buAutoNum type="arabicPeriod"/>
              <a:defRPr>
                <a:solidFill>
                  <a:srgbClr val="434343"/>
                </a:solidFill>
              </a:defRPr>
            </a:lvl7pPr>
            <a:lvl8pPr marL="4864604" lvl="7" indent="-422275" rtl="0">
              <a:lnSpc>
                <a:spcPct val="115000"/>
              </a:lnSpc>
              <a:spcBef>
                <a:spcPts val="0"/>
              </a:spcBef>
              <a:spcAft>
                <a:spcPts val="0"/>
              </a:spcAft>
              <a:buClr>
                <a:srgbClr val="434343"/>
              </a:buClr>
              <a:buSzPts val="1400"/>
              <a:buAutoNum type="alphaLcPeriod"/>
              <a:defRPr>
                <a:solidFill>
                  <a:srgbClr val="434343"/>
                </a:solidFill>
              </a:defRPr>
            </a:lvl8pPr>
            <a:lvl9pPr marL="5472680" lvl="8" indent="-422275"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57625" y="720000"/>
            <a:ext cx="510055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4"/>
        <p:cNvGrpSpPr/>
        <p:nvPr/>
      </p:nvGrpSpPr>
      <p:grpSpPr>
        <a:xfrm>
          <a:off x="0" y="0"/>
          <a:ext cx="0" cy="0"/>
          <a:chOff x="0" y="0"/>
          <a:chExt cx="0" cy="0"/>
        </a:xfrm>
      </p:grpSpPr>
      <p:sp>
        <p:nvSpPr>
          <p:cNvPr id="355" name="Google Shape;355;p6"/>
          <p:cNvSpPr/>
          <p:nvPr/>
        </p:nvSpPr>
        <p:spPr>
          <a:xfrm>
            <a:off x="965972" y="720000"/>
            <a:ext cx="10229829" cy="54180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356" name="Google Shape;356;p6"/>
          <p:cNvGrpSpPr/>
          <p:nvPr/>
        </p:nvGrpSpPr>
        <p:grpSpPr>
          <a:xfrm>
            <a:off x="162675" y="91391"/>
            <a:ext cx="11925202"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0678" y="720000"/>
            <a:ext cx="510055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1"/>
        <p:cNvGrpSpPr/>
        <p:nvPr/>
      </p:nvGrpSpPr>
      <p:grpSpPr>
        <a:xfrm>
          <a:off x="0" y="0"/>
          <a:ext cx="0" cy="0"/>
          <a:chOff x="0" y="0"/>
          <a:chExt cx="0" cy="0"/>
        </a:xfrm>
      </p:grpSpPr>
      <p:grpSp>
        <p:nvGrpSpPr>
          <p:cNvPr id="412" name="Google Shape;412;p7"/>
          <p:cNvGrpSpPr/>
          <p:nvPr/>
        </p:nvGrpSpPr>
        <p:grpSpPr>
          <a:xfrm>
            <a:off x="162675" y="147201"/>
            <a:ext cx="11925202"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481" name="Google Shape;481;p7"/>
          <p:cNvSpPr/>
          <p:nvPr/>
        </p:nvSpPr>
        <p:spPr>
          <a:xfrm>
            <a:off x="965971" y="720000"/>
            <a:ext cx="6330301" cy="54180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482" name="Google Shape;482;p7"/>
          <p:cNvGrpSpPr/>
          <p:nvPr/>
        </p:nvGrpSpPr>
        <p:grpSpPr>
          <a:xfrm>
            <a:off x="8807860" y="960925"/>
            <a:ext cx="1843734"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489" name="Google Shape;489;p7"/>
          <p:cNvGrpSpPr/>
          <p:nvPr/>
        </p:nvGrpSpPr>
        <p:grpSpPr>
          <a:xfrm>
            <a:off x="6639095" y="3482387"/>
            <a:ext cx="2347920" cy="2655604"/>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528" name="Google Shape;528;p7"/>
          <p:cNvSpPr/>
          <p:nvPr/>
        </p:nvSpPr>
        <p:spPr>
          <a:xfrm>
            <a:off x="11204215" y="2119592"/>
            <a:ext cx="1235925"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529" name="Google Shape;529;p7"/>
          <p:cNvSpPr/>
          <p:nvPr/>
        </p:nvSpPr>
        <p:spPr>
          <a:xfrm>
            <a:off x="8742087" y="5721665"/>
            <a:ext cx="1235925"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530" name="Google Shape;530;p7"/>
          <p:cNvSpPr txBox="1">
            <a:spLocks noGrp="1"/>
          </p:cNvSpPr>
          <p:nvPr>
            <p:ph type="title"/>
          </p:nvPr>
        </p:nvSpPr>
        <p:spPr>
          <a:xfrm>
            <a:off x="1623142" y="1302784"/>
            <a:ext cx="501596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3142" y="2119584"/>
            <a:ext cx="5015960" cy="3435600"/>
          </a:xfrm>
          <a:prstGeom prst="rect">
            <a:avLst/>
          </a:prstGeom>
        </p:spPr>
        <p:txBody>
          <a:bodyPr spcFirstLastPara="1" wrap="square" lIns="91425" tIns="91425" rIns="91425" bIns="91425" anchor="ctr" anchorCtr="0">
            <a:noAutofit/>
          </a:bodyPr>
          <a:lstStyle>
            <a:lvl1pPr marL="608076" lvl="0" indent="-405384" rtl="0">
              <a:lnSpc>
                <a:spcPct val="100000"/>
              </a:lnSpc>
              <a:spcBef>
                <a:spcPts val="0"/>
              </a:spcBef>
              <a:spcAft>
                <a:spcPts val="0"/>
              </a:spcAft>
              <a:buClr>
                <a:srgbClr val="434343"/>
              </a:buClr>
              <a:buSzPts val="1200"/>
              <a:buChar char="●"/>
              <a:defRPr sz="1862">
                <a:solidFill>
                  <a:srgbClr val="434343"/>
                </a:solidFill>
              </a:defRPr>
            </a:lvl1pPr>
            <a:lvl2pPr marL="1216151" lvl="1" indent="-422275" rtl="0">
              <a:lnSpc>
                <a:spcPct val="115000"/>
              </a:lnSpc>
              <a:spcBef>
                <a:spcPts val="0"/>
              </a:spcBef>
              <a:spcAft>
                <a:spcPts val="0"/>
              </a:spcAft>
              <a:buClr>
                <a:srgbClr val="434343"/>
              </a:buClr>
              <a:buSzPts val="1400"/>
              <a:buChar char="○"/>
              <a:defRPr>
                <a:solidFill>
                  <a:srgbClr val="434343"/>
                </a:solidFill>
              </a:defRPr>
            </a:lvl2pPr>
            <a:lvl3pPr marL="1824227" lvl="2" indent="-422275" rtl="0">
              <a:lnSpc>
                <a:spcPct val="115000"/>
              </a:lnSpc>
              <a:spcBef>
                <a:spcPts val="0"/>
              </a:spcBef>
              <a:spcAft>
                <a:spcPts val="0"/>
              </a:spcAft>
              <a:buClr>
                <a:srgbClr val="434343"/>
              </a:buClr>
              <a:buSzPts val="1400"/>
              <a:buChar char="■"/>
              <a:defRPr>
                <a:solidFill>
                  <a:srgbClr val="434343"/>
                </a:solidFill>
              </a:defRPr>
            </a:lvl3pPr>
            <a:lvl4pPr marL="2432302" lvl="3" indent="-422275" rtl="0">
              <a:lnSpc>
                <a:spcPct val="115000"/>
              </a:lnSpc>
              <a:spcBef>
                <a:spcPts val="0"/>
              </a:spcBef>
              <a:spcAft>
                <a:spcPts val="0"/>
              </a:spcAft>
              <a:buClr>
                <a:srgbClr val="434343"/>
              </a:buClr>
              <a:buSzPts val="1400"/>
              <a:buChar char="●"/>
              <a:defRPr>
                <a:solidFill>
                  <a:srgbClr val="434343"/>
                </a:solidFill>
              </a:defRPr>
            </a:lvl4pPr>
            <a:lvl5pPr marL="3040378" lvl="4" indent="-422275" rtl="0">
              <a:lnSpc>
                <a:spcPct val="115000"/>
              </a:lnSpc>
              <a:spcBef>
                <a:spcPts val="0"/>
              </a:spcBef>
              <a:spcAft>
                <a:spcPts val="0"/>
              </a:spcAft>
              <a:buClr>
                <a:srgbClr val="434343"/>
              </a:buClr>
              <a:buSzPts val="1400"/>
              <a:buChar char="○"/>
              <a:defRPr>
                <a:solidFill>
                  <a:srgbClr val="434343"/>
                </a:solidFill>
              </a:defRPr>
            </a:lvl5pPr>
            <a:lvl6pPr marL="3648453" lvl="5" indent="-422275" rtl="0">
              <a:lnSpc>
                <a:spcPct val="115000"/>
              </a:lnSpc>
              <a:spcBef>
                <a:spcPts val="0"/>
              </a:spcBef>
              <a:spcAft>
                <a:spcPts val="0"/>
              </a:spcAft>
              <a:buClr>
                <a:srgbClr val="434343"/>
              </a:buClr>
              <a:buSzPts val="1400"/>
              <a:buChar char="■"/>
              <a:defRPr>
                <a:solidFill>
                  <a:srgbClr val="434343"/>
                </a:solidFill>
              </a:defRPr>
            </a:lvl6pPr>
            <a:lvl7pPr marL="4256529" lvl="6" indent="-422275" rtl="0">
              <a:lnSpc>
                <a:spcPct val="115000"/>
              </a:lnSpc>
              <a:spcBef>
                <a:spcPts val="0"/>
              </a:spcBef>
              <a:spcAft>
                <a:spcPts val="0"/>
              </a:spcAft>
              <a:buClr>
                <a:srgbClr val="434343"/>
              </a:buClr>
              <a:buSzPts val="1400"/>
              <a:buChar char="●"/>
              <a:defRPr>
                <a:solidFill>
                  <a:srgbClr val="434343"/>
                </a:solidFill>
              </a:defRPr>
            </a:lvl7pPr>
            <a:lvl8pPr marL="4864604" lvl="7" indent="-422275" rtl="0">
              <a:lnSpc>
                <a:spcPct val="115000"/>
              </a:lnSpc>
              <a:spcBef>
                <a:spcPts val="0"/>
              </a:spcBef>
              <a:spcAft>
                <a:spcPts val="0"/>
              </a:spcAft>
              <a:buClr>
                <a:srgbClr val="434343"/>
              </a:buClr>
              <a:buSzPts val="1400"/>
              <a:buChar char="○"/>
              <a:defRPr>
                <a:solidFill>
                  <a:srgbClr val="434343"/>
                </a:solidFill>
              </a:defRPr>
            </a:lvl8pPr>
            <a:lvl9pPr marL="5472680" lvl="8" indent="-422275"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7"/>
        <p:cNvGrpSpPr/>
        <p:nvPr/>
      </p:nvGrpSpPr>
      <p:grpSpPr>
        <a:xfrm>
          <a:off x="0" y="0"/>
          <a:ext cx="0" cy="0"/>
          <a:chOff x="0" y="0"/>
          <a:chExt cx="0" cy="0"/>
        </a:xfrm>
      </p:grpSpPr>
      <p:sp>
        <p:nvSpPr>
          <p:cNvPr id="758" name="Google Shape;758;p10"/>
          <p:cNvSpPr/>
          <p:nvPr/>
        </p:nvSpPr>
        <p:spPr>
          <a:xfrm>
            <a:off x="226506" y="921901"/>
            <a:ext cx="6340052" cy="2798109"/>
          </a:xfrm>
          <a:custGeom>
            <a:avLst/>
            <a:gdLst/>
            <a:ahLst/>
            <a:cxnLst/>
            <a:rect l="l" t="t" r="r" b="b"/>
            <a:pathLst>
              <a:path w="194109" h="85937" extrusionOk="0">
                <a:moveTo>
                  <a:pt x="9511" y="44211"/>
                </a:moveTo>
                <a:cubicBezTo>
                  <a:pt x="12538" y="42065"/>
                  <a:pt x="18362" y="46051"/>
                  <a:pt x="18707" y="47660"/>
                </a:cubicBezTo>
                <a:cubicBezTo>
                  <a:pt x="19052" y="49269"/>
                  <a:pt x="14530" y="56128"/>
                  <a:pt x="11580" y="53867"/>
                </a:cubicBezTo>
                <a:cubicBezTo>
                  <a:pt x="8630" y="51606"/>
                  <a:pt x="62" y="41183"/>
                  <a:pt x="1005" y="34095"/>
                </a:cubicBezTo>
                <a:cubicBezTo>
                  <a:pt x="1948" y="27007"/>
                  <a:pt x="4010" y="15889"/>
                  <a:pt x="17236" y="11341"/>
                </a:cubicBezTo>
                <a:cubicBezTo>
                  <a:pt x="30462" y="6793"/>
                  <a:pt x="58881" y="8695"/>
                  <a:pt x="80360" y="6806"/>
                </a:cubicBezTo>
                <a:cubicBezTo>
                  <a:pt x="101840" y="4917"/>
                  <a:pt x="128842" y="100"/>
                  <a:pt x="146113" y="5"/>
                </a:cubicBezTo>
                <a:cubicBezTo>
                  <a:pt x="163384" y="-89"/>
                  <a:pt x="176009" y="1232"/>
                  <a:pt x="183987" y="6239"/>
                </a:cubicBezTo>
                <a:cubicBezTo>
                  <a:pt x="191965" y="11246"/>
                  <a:pt x="194770" y="23451"/>
                  <a:pt x="193981" y="30045"/>
                </a:cubicBezTo>
                <a:cubicBezTo>
                  <a:pt x="193192" y="36639"/>
                  <a:pt x="181357" y="40058"/>
                  <a:pt x="179253" y="45801"/>
                </a:cubicBezTo>
                <a:cubicBezTo>
                  <a:pt x="177149" y="51544"/>
                  <a:pt x="187231" y="58289"/>
                  <a:pt x="181357" y="64505"/>
                </a:cubicBezTo>
                <a:cubicBezTo>
                  <a:pt x="175483" y="70721"/>
                  <a:pt x="169853" y="79926"/>
                  <a:pt x="144009" y="83096"/>
                </a:cubicBezTo>
                <a:cubicBezTo>
                  <a:pt x="118165" y="86266"/>
                  <a:pt x="50205" y="87285"/>
                  <a:pt x="26294" y="83525"/>
                </a:cubicBezTo>
                <a:cubicBezTo>
                  <a:pt x="2383" y="79765"/>
                  <a:pt x="3342" y="67086"/>
                  <a:pt x="545" y="60534"/>
                </a:cubicBezTo>
                <a:cubicBezTo>
                  <a:pt x="-2252" y="53982"/>
                  <a:pt x="6484" y="46357"/>
                  <a:pt x="9511" y="44211"/>
                </a:cubicBezTo>
                <a:close/>
              </a:path>
            </a:pathLst>
          </a:custGeom>
          <a:noFill/>
          <a:ln w="9525" cap="flat" cmpd="sng">
            <a:solidFill>
              <a:schemeClr val="dk1"/>
            </a:solidFill>
            <a:prstDash val="dash"/>
            <a:round/>
            <a:headEnd type="none" w="med" len="med"/>
            <a:tailEnd type="none" w="med" len="med"/>
          </a:ln>
        </p:spPr>
      </p:sp>
      <p:grpSp>
        <p:nvGrpSpPr>
          <p:cNvPr id="759" name="Google Shape;759;p10"/>
          <p:cNvGrpSpPr/>
          <p:nvPr/>
        </p:nvGrpSpPr>
        <p:grpSpPr>
          <a:xfrm>
            <a:off x="828946" y="291934"/>
            <a:ext cx="10934448" cy="4702300"/>
            <a:chOff x="623250" y="218950"/>
            <a:chExt cx="8221175" cy="3526725"/>
          </a:xfrm>
        </p:grpSpPr>
        <p:sp>
          <p:nvSpPr>
            <p:cNvPr id="760" name="Google Shape;760;p10"/>
            <p:cNvSpPr/>
            <p:nvPr/>
          </p:nvSpPr>
          <p:spPr>
            <a:xfrm>
              <a:off x="8650925" y="19619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61" name="Google Shape;761;p10"/>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62" name="Google Shape;762;p10"/>
            <p:cNvSpPr/>
            <p:nvPr/>
          </p:nvSpPr>
          <p:spPr>
            <a:xfrm>
              <a:off x="623250" y="35617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763" name="Google Shape;763;p10"/>
          <p:cNvGrpSpPr/>
          <p:nvPr/>
        </p:nvGrpSpPr>
        <p:grpSpPr>
          <a:xfrm>
            <a:off x="-278310" y="720015"/>
            <a:ext cx="12440138" cy="3295391"/>
            <a:chOff x="-209251" y="540010"/>
            <a:chExt cx="9353243" cy="2471543"/>
          </a:xfrm>
        </p:grpSpPr>
        <p:sp>
          <p:nvSpPr>
            <p:cNvPr id="764" name="Google Shape;764;p10"/>
            <p:cNvSpPr/>
            <p:nvPr/>
          </p:nvSpPr>
          <p:spPr>
            <a:xfrm>
              <a:off x="-209251"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359"/>
                <a:t> </a:t>
              </a:r>
              <a:endParaRPr sz="2359"/>
            </a:p>
          </p:txBody>
        </p:sp>
        <p:sp>
          <p:nvSpPr>
            <p:cNvPr id="765" name="Google Shape;765;p10"/>
            <p:cNvSpPr/>
            <p:nvPr/>
          </p:nvSpPr>
          <p:spPr>
            <a:xfrm>
              <a:off x="8214749"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359"/>
                <a:t> </a:t>
              </a:r>
              <a:endParaRPr sz="2359"/>
            </a:p>
          </p:txBody>
        </p:sp>
        <p:sp>
          <p:nvSpPr>
            <p:cNvPr id="766" name="Google Shape;766;p10"/>
            <p:cNvSpPr/>
            <p:nvPr/>
          </p:nvSpPr>
          <p:spPr>
            <a:xfrm>
              <a:off x="1496625" y="269930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359"/>
                <a:t> </a:t>
              </a:r>
              <a:endParaRPr sz="2359"/>
            </a:p>
          </p:txBody>
        </p:sp>
        <p:sp>
          <p:nvSpPr>
            <p:cNvPr id="767" name="Google Shape;767;p10"/>
            <p:cNvSpPr/>
            <p:nvPr/>
          </p:nvSpPr>
          <p:spPr>
            <a:xfrm>
              <a:off x="7225074" y="122483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359"/>
                <a:t> </a:t>
              </a:r>
              <a:endParaRPr sz="2359"/>
            </a:p>
          </p:txBody>
        </p:sp>
      </p:grpSp>
      <p:sp>
        <p:nvSpPr>
          <p:cNvPr id="768" name="Google Shape;768;p10"/>
          <p:cNvSpPr txBox="1">
            <a:spLocks noGrp="1"/>
          </p:cNvSpPr>
          <p:nvPr>
            <p:ph type="title"/>
          </p:nvPr>
        </p:nvSpPr>
        <p:spPr>
          <a:xfrm>
            <a:off x="957625" y="1286100"/>
            <a:ext cx="5044290" cy="211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65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769" name="Google Shape;769;p10"/>
          <p:cNvGrpSpPr/>
          <p:nvPr/>
        </p:nvGrpSpPr>
        <p:grpSpPr>
          <a:xfrm>
            <a:off x="380109" y="5452000"/>
            <a:ext cx="1155036" cy="686000"/>
            <a:chOff x="2575700" y="1885000"/>
            <a:chExt cx="868425" cy="514500"/>
          </a:xfrm>
        </p:grpSpPr>
        <p:sp>
          <p:nvSpPr>
            <p:cNvPr id="770" name="Google Shape;770;p10"/>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71" name="Google Shape;771;p10"/>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72" name="Google Shape;772;p10"/>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73" name="Google Shape;773;p10"/>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5">
  <p:cSld name="CUSTOM_10_1_1_1_1">
    <p:bg>
      <p:bgPr>
        <a:solidFill>
          <a:schemeClr val="lt1"/>
        </a:solidFill>
        <a:effectLst/>
      </p:bgPr>
    </p:bg>
    <p:spTree>
      <p:nvGrpSpPr>
        <p:cNvPr id="1" name="Shape 1798"/>
        <p:cNvGrpSpPr/>
        <p:nvPr/>
      </p:nvGrpSpPr>
      <p:grpSpPr>
        <a:xfrm>
          <a:off x="0" y="0"/>
          <a:ext cx="0" cy="0"/>
          <a:chOff x="0" y="0"/>
          <a:chExt cx="0" cy="0"/>
        </a:xfrm>
      </p:grpSpPr>
      <p:sp>
        <p:nvSpPr>
          <p:cNvPr id="1799" name="Google Shape;1799;p28"/>
          <p:cNvSpPr/>
          <p:nvPr/>
        </p:nvSpPr>
        <p:spPr>
          <a:xfrm>
            <a:off x="1715779" y="1655800"/>
            <a:ext cx="4143723" cy="35464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1800" name="Google Shape;1800;p28"/>
          <p:cNvSpPr txBox="1">
            <a:spLocks noGrp="1"/>
          </p:cNvSpPr>
          <p:nvPr>
            <p:ph type="title"/>
          </p:nvPr>
        </p:nvSpPr>
        <p:spPr>
          <a:xfrm>
            <a:off x="1907869" y="1995600"/>
            <a:ext cx="3759476" cy="286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5985"/>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8">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2674" y="105369"/>
            <a:ext cx="11831407"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2415" name="Google Shape;2415;p38"/>
          <p:cNvSpPr/>
          <p:nvPr/>
        </p:nvSpPr>
        <p:spPr>
          <a:xfrm>
            <a:off x="957625" y="397367"/>
            <a:ext cx="10246588" cy="60636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2416" name="Google Shape;2416;p38"/>
          <p:cNvGrpSpPr/>
          <p:nvPr/>
        </p:nvGrpSpPr>
        <p:grpSpPr>
          <a:xfrm rot="1799965" flipH="1">
            <a:off x="8959320" y="3592578"/>
            <a:ext cx="2384304"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2452" name="Google Shape;2452;p38"/>
          <p:cNvGrpSpPr/>
          <p:nvPr/>
        </p:nvGrpSpPr>
        <p:grpSpPr>
          <a:xfrm>
            <a:off x="9370960" y="380469"/>
            <a:ext cx="2100425"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grpSp>
        <p:nvGrpSpPr>
          <p:cNvPr id="2468" name="Google Shape;2468;p38"/>
          <p:cNvGrpSpPr/>
          <p:nvPr/>
        </p:nvGrpSpPr>
        <p:grpSpPr>
          <a:xfrm>
            <a:off x="1271349" y="1024801"/>
            <a:ext cx="1016546"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2472" name="Google Shape;2472;p38"/>
          <p:cNvSpPr/>
          <p:nvPr/>
        </p:nvSpPr>
        <p:spPr>
          <a:xfrm rot="8823568">
            <a:off x="2249308" y="5510811"/>
            <a:ext cx="2708409"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473" name="Google Shape;2473;p38"/>
          <p:cNvSpPr/>
          <p:nvPr/>
        </p:nvSpPr>
        <p:spPr>
          <a:xfrm rot="-8552197" flipH="1">
            <a:off x="7186078" y="5510745"/>
            <a:ext cx="2708535"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115" y="147199"/>
            <a:ext cx="11824904"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57625" y="726633"/>
            <a:ext cx="10246588" cy="54048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26" name="Google Shape;2526;p39"/>
          <p:cNvSpPr/>
          <p:nvPr/>
        </p:nvSpPr>
        <p:spPr>
          <a:xfrm>
            <a:off x="7452169" y="2272213"/>
            <a:ext cx="1235925"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2527" name="Google Shape;2527;p39"/>
          <p:cNvGrpSpPr/>
          <p:nvPr/>
        </p:nvGrpSpPr>
        <p:grpSpPr>
          <a:xfrm>
            <a:off x="8693408" y="3093067"/>
            <a:ext cx="1155036"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2532" name="Google Shape;2532;p39"/>
          <p:cNvSpPr/>
          <p:nvPr/>
        </p:nvSpPr>
        <p:spPr>
          <a:xfrm flipH="1">
            <a:off x="9123604" y="2038567"/>
            <a:ext cx="257362" cy="245200"/>
          </a:xfrm>
          <a:prstGeom prst="star5">
            <a:avLst>
              <a:gd name="adj" fmla="val 19098"/>
              <a:gd name="hf" fmla="val 105146"/>
              <a:gd name="vf" fmla="val 110557"/>
            </a:avLst>
          </a:prstGeom>
          <a:solidFill>
            <a:schemeClr val="accent1"/>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33" name="Google Shape;2533;p39"/>
          <p:cNvSpPr/>
          <p:nvPr/>
        </p:nvSpPr>
        <p:spPr>
          <a:xfrm>
            <a:off x="9544414" y="4064213"/>
            <a:ext cx="1235925"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34" name="Google Shape;2534;p39"/>
          <p:cNvSpPr/>
          <p:nvPr/>
        </p:nvSpPr>
        <p:spPr>
          <a:xfrm>
            <a:off x="9544414" y="1648213"/>
            <a:ext cx="1235925"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35" name="Google Shape;2535;p39"/>
          <p:cNvSpPr/>
          <p:nvPr/>
        </p:nvSpPr>
        <p:spPr>
          <a:xfrm>
            <a:off x="7761535" y="4976213"/>
            <a:ext cx="1235925"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36" name="Google Shape;2536;p39"/>
          <p:cNvSpPr/>
          <p:nvPr/>
        </p:nvSpPr>
        <p:spPr>
          <a:xfrm flipH="1">
            <a:off x="9123604" y="4484967"/>
            <a:ext cx="257362" cy="245200"/>
          </a:xfrm>
          <a:prstGeom prst="star5">
            <a:avLst>
              <a:gd name="adj" fmla="val 19098"/>
              <a:gd name="hf" fmla="val 105146"/>
              <a:gd name="vf" fmla="val 110557"/>
            </a:avLst>
          </a:prstGeom>
          <a:solidFill>
            <a:schemeClr val="accent4"/>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37" name="Google Shape;2537;p39"/>
          <p:cNvSpPr/>
          <p:nvPr/>
        </p:nvSpPr>
        <p:spPr>
          <a:xfrm flipH="1">
            <a:off x="7641680" y="3313467"/>
            <a:ext cx="257362" cy="245200"/>
          </a:xfrm>
          <a:prstGeom prst="star5">
            <a:avLst>
              <a:gd name="adj" fmla="val 19098"/>
              <a:gd name="hf" fmla="val 105146"/>
              <a:gd name="vf" fmla="val 110557"/>
            </a:avLst>
          </a:prstGeom>
          <a:solidFill>
            <a:schemeClr val="accent5"/>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38" name="Google Shape;2538;p39"/>
          <p:cNvSpPr/>
          <p:nvPr/>
        </p:nvSpPr>
        <p:spPr>
          <a:xfrm flipH="1">
            <a:off x="10642804" y="3313467"/>
            <a:ext cx="257362" cy="245200"/>
          </a:xfrm>
          <a:prstGeom prst="star5">
            <a:avLst>
              <a:gd name="adj" fmla="val 19098"/>
              <a:gd name="hf" fmla="val 105146"/>
              <a:gd name="vf" fmla="val 110557"/>
            </a:avLst>
          </a:prstGeom>
          <a:solidFill>
            <a:schemeClr val="accent6"/>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0000"/>
            <a:ext cx="10246588" cy="81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6" r:id="rId5"/>
    <p:sldLayoutId id="2147483658" r:id="rId6"/>
    <p:sldLayoutId id="2147483674" r:id="rId7"/>
    <p:sldLayoutId id="2147483684" r:id="rId8"/>
    <p:sldLayoutId id="2147483685" r:id="rId9"/>
    <p:sldLayoutId id="2147483686"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gif"/><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4"/>
        <p:cNvGrpSpPr/>
        <p:nvPr/>
      </p:nvGrpSpPr>
      <p:grpSpPr>
        <a:xfrm>
          <a:off x="0" y="0"/>
          <a:ext cx="0" cy="0"/>
          <a:chOff x="0" y="0"/>
          <a:chExt cx="0" cy="0"/>
        </a:xfrm>
      </p:grpSpPr>
      <p:grpSp>
        <p:nvGrpSpPr>
          <p:cNvPr id="2657" name="Google Shape;2657;p43"/>
          <p:cNvGrpSpPr/>
          <p:nvPr/>
        </p:nvGrpSpPr>
        <p:grpSpPr>
          <a:xfrm>
            <a:off x="3567785" y="1467433"/>
            <a:ext cx="5681344" cy="280999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599" tIns="121599" rIns="121599" bIns="121599" anchor="ctr" anchorCtr="0">
              <a:noAutofit/>
            </a:bodyPr>
            <a:lstStyle/>
            <a:p>
              <a:endParaRPr sz="2359"/>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599" tIns="121599" rIns="121599" bIns="121599" anchor="ctr" anchorCtr="0">
              <a:noAutofit/>
            </a:bodyPr>
            <a:lstStyle/>
            <a:p>
              <a:endParaRPr sz="2359"/>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599" tIns="121599" rIns="121599" bIns="121599" anchor="ctr" anchorCtr="0">
              <a:noAutofit/>
            </a:bodyPr>
            <a:lstStyle/>
            <a:p>
              <a:endParaRPr sz="2359"/>
            </a:p>
          </p:txBody>
        </p:sp>
      </p:grpSp>
      <p:grpSp>
        <p:nvGrpSpPr>
          <p:cNvPr id="2661" name="Google Shape;2661;p43"/>
          <p:cNvGrpSpPr/>
          <p:nvPr/>
        </p:nvGrpSpPr>
        <p:grpSpPr>
          <a:xfrm>
            <a:off x="-175486" y="-311168"/>
            <a:ext cx="12513162" cy="3419795"/>
            <a:chOff x="-131942" y="-240334"/>
            <a:chExt cx="9408147" cy="2571207"/>
          </a:xfrm>
        </p:grpSpPr>
        <p:grpSp>
          <p:nvGrpSpPr>
            <p:cNvPr id="2662" name="Google Shape;2662;p43"/>
            <p:cNvGrpSpPr/>
            <p:nvPr/>
          </p:nvGrpSpPr>
          <p:grpSpPr>
            <a:xfrm rot="-1799975">
              <a:off x="-47704" y="459634"/>
              <a:ext cx="3113747" cy="1171270"/>
              <a:chOff x="0" y="539998"/>
              <a:chExt cx="3901889" cy="1467738"/>
            </a:xfrm>
          </p:grpSpPr>
          <p:sp>
            <p:nvSpPr>
              <p:cNvPr id="266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599" tIns="121599" rIns="121599" bIns="121599" anchor="ctr" anchorCtr="0">
                <a:noAutofit/>
              </a:bodyPr>
              <a:lstStyle/>
              <a:p>
                <a:endParaRPr sz="2359"/>
              </a:p>
            </p:txBody>
          </p:sp>
          <p:sp>
            <p:nvSpPr>
              <p:cNvPr id="266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599" tIns="121599" rIns="121599" bIns="121599" anchor="ctr" anchorCtr="0">
                <a:noAutofit/>
              </a:bodyPr>
              <a:lstStyle/>
              <a:p>
                <a:endParaRPr sz="2359"/>
              </a:p>
            </p:txBody>
          </p:sp>
          <p:sp>
            <p:nvSpPr>
              <p:cNvPr id="266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599" tIns="121599" rIns="121599" bIns="121599" anchor="ctr" anchorCtr="0">
                <a:noAutofit/>
              </a:bodyPr>
              <a:lstStyle/>
              <a:p>
                <a:endParaRPr sz="2359"/>
              </a:p>
            </p:txBody>
          </p:sp>
          <p:sp>
            <p:nvSpPr>
              <p:cNvPr id="266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599" tIns="121599" rIns="121599" bIns="121599" anchor="ctr" anchorCtr="0">
                <a:noAutofit/>
              </a:bodyPr>
              <a:lstStyle/>
              <a:p>
                <a:endParaRPr sz="2359"/>
              </a:p>
            </p:txBody>
          </p:sp>
          <p:sp>
            <p:nvSpPr>
              <p:cNvPr id="266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599" tIns="121599" rIns="121599" bIns="121599" anchor="ctr" anchorCtr="0">
                <a:noAutofit/>
              </a:bodyPr>
              <a:lstStyle/>
              <a:p>
                <a:endParaRPr sz="2359"/>
              </a:p>
            </p:txBody>
          </p:sp>
          <p:sp>
            <p:nvSpPr>
              <p:cNvPr id="266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599" tIns="121599" rIns="121599" bIns="121599" anchor="ctr" anchorCtr="0">
                <a:noAutofit/>
              </a:bodyPr>
              <a:lstStyle/>
              <a:p>
                <a:endParaRPr sz="2359"/>
              </a:p>
            </p:txBody>
          </p:sp>
        </p:grpSp>
        <p:grpSp>
          <p:nvGrpSpPr>
            <p:cNvPr id="2669" name="Google Shape;2669;p43"/>
            <p:cNvGrpSpPr/>
            <p:nvPr/>
          </p:nvGrpSpPr>
          <p:grpSpPr>
            <a:xfrm rot="1799975" flipH="1">
              <a:off x="6078221" y="459634"/>
              <a:ext cx="3113747" cy="1171270"/>
              <a:chOff x="0" y="539998"/>
              <a:chExt cx="3901889" cy="1467738"/>
            </a:xfrm>
          </p:grpSpPr>
          <p:sp>
            <p:nvSpPr>
              <p:cNvPr id="2670"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599" tIns="121599" rIns="121599" bIns="121599" anchor="ctr" anchorCtr="0">
                <a:noAutofit/>
              </a:bodyPr>
              <a:lstStyle/>
              <a:p>
                <a:endParaRPr sz="2359"/>
              </a:p>
            </p:txBody>
          </p:sp>
          <p:sp>
            <p:nvSpPr>
              <p:cNvPr id="2671"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599" tIns="121599" rIns="121599" bIns="121599" anchor="ctr" anchorCtr="0">
                <a:noAutofit/>
              </a:bodyPr>
              <a:lstStyle/>
              <a:p>
                <a:endParaRPr sz="2359"/>
              </a:p>
            </p:txBody>
          </p:sp>
          <p:sp>
            <p:nvSpPr>
              <p:cNvPr id="2672"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599" tIns="121599" rIns="121599" bIns="121599" anchor="ctr" anchorCtr="0">
                <a:noAutofit/>
              </a:bodyPr>
              <a:lstStyle/>
              <a:p>
                <a:endParaRPr sz="2359"/>
              </a:p>
            </p:txBody>
          </p:sp>
          <p:sp>
            <p:nvSpPr>
              <p:cNvPr id="2673"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599" tIns="121599" rIns="121599" bIns="121599" anchor="ctr" anchorCtr="0">
                <a:noAutofit/>
              </a:bodyPr>
              <a:lstStyle/>
              <a:p>
                <a:endParaRPr sz="2359"/>
              </a:p>
            </p:txBody>
          </p:sp>
          <p:sp>
            <p:nvSpPr>
              <p:cNvPr id="2674"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599" tIns="121599" rIns="121599" bIns="121599" anchor="ctr" anchorCtr="0">
                <a:noAutofit/>
              </a:bodyPr>
              <a:lstStyle/>
              <a:p>
                <a:endParaRPr sz="2359"/>
              </a:p>
            </p:txBody>
          </p:sp>
          <p:sp>
            <p:nvSpPr>
              <p:cNvPr id="2675"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599" tIns="121599" rIns="121599" bIns="121599" anchor="ctr" anchorCtr="0">
                <a:noAutofit/>
              </a:bodyPr>
              <a:lstStyle/>
              <a:p>
                <a:endParaRPr sz="2359"/>
              </a:p>
            </p:txBody>
          </p:sp>
        </p:grpSp>
      </p:grpSp>
      <p:sp>
        <p:nvSpPr>
          <p:cNvPr id="32" name="Google Shape;7902;p32">
            <a:extLst>
              <a:ext uri="{FF2B5EF4-FFF2-40B4-BE49-F238E27FC236}">
                <a16:creationId xmlns:a16="http://schemas.microsoft.com/office/drawing/2014/main" id="{238FF73A-3885-DE3B-4418-8EFC4918EB33}"/>
              </a:ext>
            </a:extLst>
          </p:cNvPr>
          <p:cNvSpPr txBox="1">
            <a:spLocks/>
          </p:cNvSpPr>
          <p:nvPr/>
        </p:nvSpPr>
        <p:spPr>
          <a:xfrm>
            <a:off x="1999786" y="1589729"/>
            <a:ext cx="8507318" cy="2853606"/>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lnSpc>
                <a:spcPct val="150000"/>
              </a:lnSpc>
            </a:pPr>
            <a:r>
              <a:rPr lang="en-US" sz="5839" b="1">
                <a:latin typeface="+mj-lt"/>
              </a:rPr>
              <a:t>Nghe – viết:</a:t>
            </a:r>
            <a:br>
              <a:rPr lang="en-US" sz="7137" b="1">
                <a:latin typeface="+mj-lt"/>
              </a:rPr>
            </a:br>
            <a:r>
              <a:rPr lang="en-US" sz="6000" b="1">
                <a:solidFill>
                  <a:srgbClr val="0070C0"/>
                </a:solidFill>
                <a:latin typeface="+mj-lt"/>
              </a:rPr>
              <a:t>Lời giải toán đặc biệt</a:t>
            </a:r>
            <a:endParaRPr lang="en-US" sz="7785" b="1">
              <a:solidFill>
                <a:srgbClr val="0070C0"/>
              </a:solidFill>
              <a:latin typeface="+mj-lt"/>
            </a:endParaRPr>
          </a:p>
        </p:txBody>
      </p:sp>
      <p:sp>
        <p:nvSpPr>
          <p:cNvPr id="2" name="Google Shape;7902;p32">
            <a:extLst>
              <a:ext uri="{FF2B5EF4-FFF2-40B4-BE49-F238E27FC236}">
                <a16:creationId xmlns:a16="http://schemas.microsoft.com/office/drawing/2014/main" id="{99F15E8D-12A5-2D66-3EF2-0A739A9F3144}"/>
              </a:ext>
            </a:extLst>
          </p:cNvPr>
          <p:cNvSpPr txBox="1">
            <a:spLocks/>
          </p:cNvSpPr>
          <p:nvPr/>
        </p:nvSpPr>
        <p:spPr>
          <a:xfrm>
            <a:off x="2051898" y="4301486"/>
            <a:ext cx="8507318" cy="931430"/>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lnSpc>
                <a:spcPct val="150000"/>
              </a:lnSpc>
            </a:pPr>
            <a:r>
              <a:rPr lang="en-US" sz="3600">
                <a:latin typeface="+mj-lt"/>
              </a:rPr>
              <a:t>(Từ </a:t>
            </a:r>
            <a:r>
              <a:rPr lang="en-US" sz="3600" i="1">
                <a:latin typeface="+mj-lt"/>
              </a:rPr>
              <a:t>Huy-gô mải miết </a:t>
            </a:r>
            <a:r>
              <a:rPr lang="en-US" sz="3600">
                <a:latin typeface="+mj-lt"/>
              </a:rPr>
              <a:t>đến hết)</a:t>
            </a:r>
            <a:endParaRPr lang="en-US" sz="7785">
              <a:solidFill>
                <a:srgbClr val="0070C0"/>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4"/>
        <p:cNvGrpSpPr/>
        <p:nvPr/>
      </p:nvGrpSpPr>
      <p:grpSpPr>
        <a:xfrm>
          <a:off x="0" y="0"/>
          <a:ext cx="0" cy="0"/>
          <a:chOff x="0" y="0"/>
          <a:chExt cx="0" cy="0"/>
        </a:xfrm>
      </p:grpSpPr>
      <p:sp>
        <p:nvSpPr>
          <p:cNvPr id="4" name="TextBox 3">
            <a:extLst>
              <a:ext uri="{FF2B5EF4-FFF2-40B4-BE49-F238E27FC236}">
                <a16:creationId xmlns:a16="http://schemas.microsoft.com/office/drawing/2014/main" id="{7A7D9735-8CAE-1C74-69DB-1C17D56F3980}"/>
              </a:ext>
            </a:extLst>
          </p:cNvPr>
          <p:cNvSpPr txBox="1"/>
          <p:nvPr/>
        </p:nvSpPr>
        <p:spPr>
          <a:xfrm>
            <a:off x="648710" y="456218"/>
            <a:ext cx="10933690" cy="1384995"/>
          </a:xfrm>
          <a:prstGeom prst="rect">
            <a:avLst/>
          </a:prstGeom>
          <a:noFill/>
        </p:spPr>
        <p:txBody>
          <a:bodyPr wrap="square">
            <a:spAutoFit/>
          </a:bodyPr>
          <a:lstStyle/>
          <a:p>
            <a:pPr algn="just"/>
            <a:r>
              <a:rPr lang="en-US" sz="2800">
                <a:solidFill>
                  <a:srgbClr val="0070C0"/>
                </a:solidFill>
                <a:latin typeface="+mj-lt"/>
              </a:rPr>
              <a:t>3. Làm bài tập a hoặc b.</a:t>
            </a:r>
          </a:p>
          <a:p>
            <a:pPr algn="just"/>
            <a:r>
              <a:rPr lang="en-US" sz="2800">
                <a:solidFill>
                  <a:srgbClr val="0070C0"/>
                </a:solidFill>
                <a:latin typeface="+mj-lt"/>
              </a:rPr>
              <a:t>    a. Tìm từ ngữ chỉ hoạt động hoặc đặc điểm có tiếng bắt đầu bằng r, d hoặc gi. </a:t>
            </a:r>
          </a:p>
        </p:txBody>
      </p:sp>
      <p:sp>
        <p:nvSpPr>
          <p:cNvPr id="22" name="Rectangle: Rounded Corners 21">
            <a:extLst>
              <a:ext uri="{FF2B5EF4-FFF2-40B4-BE49-F238E27FC236}">
                <a16:creationId xmlns:a16="http://schemas.microsoft.com/office/drawing/2014/main" id="{805474B9-EBB4-6051-FBE9-E41FECEC453C}"/>
              </a:ext>
            </a:extLst>
          </p:cNvPr>
          <p:cNvSpPr/>
          <p:nvPr/>
        </p:nvSpPr>
        <p:spPr>
          <a:xfrm>
            <a:off x="536652" y="2181284"/>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giảng bài</a:t>
            </a:r>
          </a:p>
        </p:txBody>
      </p:sp>
      <p:cxnSp>
        <p:nvCxnSpPr>
          <p:cNvPr id="23" name="Straight Arrow Connector 22">
            <a:extLst>
              <a:ext uri="{FF2B5EF4-FFF2-40B4-BE49-F238E27FC236}">
                <a16:creationId xmlns:a16="http://schemas.microsoft.com/office/drawing/2014/main" id="{AD1AEA33-0138-3DEA-5A58-CF4DC028638A}"/>
              </a:ext>
            </a:extLst>
          </p:cNvPr>
          <p:cNvCxnSpPr>
            <a:cxnSpLocks/>
            <a:endCxn id="22" idx="3"/>
          </p:cNvCxnSpPr>
          <p:nvPr/>
        </p:nvCxnSpPr>
        <p:spPr>
          <a:xfrm flipH="1" flipV="1">
            <a:off x="3790233" y="2600384"/>
            <a:ext cx="1277226" cy="13077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38DDE62A-C3A1-A0CD-D418-B62E92268304}"/>
              </a:ext>
            </a:extLst>
          </p:cNvPr>
          <p:cNvSpPr/>
          <p:nvPr/>
        </p:nvSpPr>
        <p:spPr>
          <a:xfrm>
            <a:off x="536652" y="3811964"/>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gieo hạt</a:t>
            </a:r>
          </a:p>
        </p:txBody>
      </p:sp>
      <p:cxnSp>
        <p:nvCxnSpPr>
          <p:cNvPr id="25" name="Straight Arrow Connector 24">
            <a:extLst>
              <a:ext uri="{FF2B5EF4-FFF2-40B4-BE49-F238E27FC236}">
                <a16:creationId xmlns:a16="http://schemas.microsoft.com/office/drawing/2014/main" id="{8F20655A-92CF-2E36-E1F1-71D0214C49A4}"/>
              </a:ext>
            </a:extLst>
          </p:cNvPr>
          <p:cNvCxnSpPr>
            <a:cxnSpLocks/>
          </p:cNvCxnSpPr>
          <p:nvPr/>
        </p:nvCxnSpPr>
        <p:spPr>
          <a:xfrm flipH="1">
            <a:off x="3901122" y="4197756"/>
            <a:ext cx="11663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DF626FEC-D3D1-997C-A750-6716AAB66B92}"/>
              </a:ext>
            </a:extLst>
          </p:cNvPr>
          <p:cNvSpPr/>
          <p:nvPr/>
        </p:nvSpPr>
        <p:spPr>
          <a:xfrm>
            <a:off x="536652" y="5534084"/>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giặt đồ</a:t>
            </a:r>
          </a:p>
        </p:txBody>
      </p:sp>
      <p:cxnSp>
        <p:nvCxnSpPr>
          <p:cNvPr id="29" name="Straight Arrow Connector 28">
            <a:extLst>
              <a:ext uri="{FF2B5EF4-FFF2-40B4-BE49-F238E27FC236}">
                <a16:creationId xmlns:a16="http://schemas.microsoft.com/office/drawing/2014/main" id="{9479117E-AF26-795F-A1A5-4AD3CAD1F430}"/>
              </a:ext>
            </a:extLst>
          </p:cNvPr>
          <p:cNvCxnSpPr>
            <a:cxnSpLocks/>
            <a:endCxn id="28" idx="3"/>
          </p:cNvCxnSpPr>
          <p:nvPr/>
        </p:nvCxnSpPr>
        <p:spPr>
          <a:xfrm flipH="1">
            <a:off x="3790233" y="4496782"/>
            <a:ext cx="1307388" cy="1456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DEB96A9-FD71-C0FF-914F-5D9A2CA11780}"/>
              </a:ext>
            </a:extLst>
          </p:cNvPr>
          <p:cNvCxnSpPr>
            <a:cxnSpLocks/>
            <a:endCxn id="31" idx="1"/>
          </p:cNvCxnSpPr>
          <p:nvPr/>
        </p:nvCxnSpPr>
        <p:spPr>
          <a:xfrm flipV="1">
            <a:off x="7094379" y="2625208"/>
            <a:ext cx="1277226" cy="1339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390A059-3806-8E1D-F090-B8EE3279FE2B}"/>
              </a:ext>
            </a:extLst>
          </p:cNvPr>
          <p:cNvSpPr/>
          <p:nvPr/>
        </p:nvSpPr>
        <p:spPr>
          <a:xfrm>
            <a:off x="8371605" y="2206108"/>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giàu</a:t>
            </a:r>
          </a:p>
        </p:txBody>
      </p:sp>
      <p:cxnSp>
        <p:nvCxnSpPr>
          <p:cNvPr id="32" name="Straight Arrow Connector 31">
            <a:extLst>
              <a:ext uri="{FF2B5EF4-FFF2-40B4-BE49-F238E27FC236}">
                <a16:creationId xmlns:a16="http://schemas.microsoft.com/office/drawing/2014/main" id="{5D5F8D60-33D8-36C7-410A-67F36B8C021D}"/>
              </a:ext>
            </a:extLst>
          </p:cNvPr>
          <p:cNvCxnSpPr>
            <a:cxnSpLocks/>
            <a:stCxn id="36" idx="6"/>
          </p:cNvCxnSpPr>
          <p:nvPr/>
        </p:nvCxnSpPr>
        <p:spPr>
          <a:xfrm>
            <a:off x="7094379" y="4192964"/>
            <a:ext cx="1135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381DD228-141B-18A3-2228-8F9C0E2F10A5}"/>
              </a:ext>
            </a:extLst>
          </p:cNvPr>
          <p:cNvSpPr/>
          <p:nvPr/>
        </p:nvSpPr>
        <p:spPr>
          <a:xfrm>
            <a:off x="8341443" y="3775828"/>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giỏi</a:t>
            </a:r>
          </a:p>
        </p:txBody>
      </p:sp>
      <p:cxnSp>
        <p:nvCxnSpPr>
          <p:cNvPr id="34" name="Straight Arrow Connector 33">
            <a:extLst>
              <a:ext uri="{FF2B5EF4-FFF2-40B4-BE49-F238E27FC236}">
                <a16:creationId xmlns:a16="http://schemas.microsoft.com/office/drawing/2014/main" id="{AFA7A8AB-6324-BEC2-D6EA-FA9D3D9B5F4C}"/>
              </a:ext>
            </a:extLst>
          </p:cNvPr>
          <p:cNvCxnSpPr>
            <a:cxnSpLocks/>
            <a:endCxn id="35" idx="1"/>
          </p:cNvCxnSpPr>
          <p:nvPr/>
        </p:nvCxnSpPr>
        <p:spPr>
          <a:xfrm>
            <a:off x="7043814" y="4496782"/>
            <a:ext cx="1327791" cy="1456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741B3B3D-2CE0-B2AE-B679-980DEDC92AAA}"/>
              </a:ext>
            </a:extLst>
          </p:cNvPr>
          <p:cNvSpPr/>
          <p:nvPr/>
        </p:nvSpPr>
        <p:spPr>
          <a:xfrm>
            <a:off x="8371605" y="5534084"/>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lạnh giá</a:t>
            </a:r>
          </a:p>
        </p:txBody>
      </p:sp>
      <p:sp>
        <p:nvSpPr>
          <p:cNvPr id="36" name="Oval 35">
            <a:extLst>
              <a:ext uri="{FF2B5EF4-FFF2-40B4-BE49-F238E27FC236}">
                <a16:creationId xmlns:a16="http://schemas.microsoft.com/office/drawing/2014/main" id="{BD393F43-5131-985D-EEF2-763A0172A915}"/>
              </a:ext>
            </a:extLst>
          </p:cNvPr>
          <p:cNvSpPr/>
          <p:nvPr/>
        </p:nvSpPr>
        <p:spPr>
          <a:xfrm>
            <a:off x="5067459" y="3735764"/>
            <a:ext cx="2026920" cy="914400"/>
          </a:xfrm>
          <a:prstGeom prst="ellipse">
            <a:avLst/>
          </a:prstGeom>
          <a:solidFill>
            <a:srgbClr val="ECF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gi</a:t>
            </a:r>
          </a:p>
        </p:txBody>
      </p:sp>
    </p:spTree>
    <p:extLst>
      <p:ext uri="{BB962C8B-B14F-4D97-AF65-F5344CB8AC3E}">
        <p14:creationId xmlns:p14="http://schemas.microsoft.com/office/powerpoint/2010/main" val="358899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8" grpId="0" animBg="1"/>
      <p:bldP spid="31" grpId="0" animBg="1"/>
      <p:bldP spid="33"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4"/>
        <p:cNvGrpSpPr/>
        <p:nvPr/>
      </p:nvGrpSpPr>
      <p:grpSpPr>
        <a:xfrm>
          <a:off x="0" y="0"/>
          <a:ext cx="0" cy="0"/>
          <a:chOff x="0" y="0"/>
          <a:chExt cx="0" cy="0"/>
        </a:xfrm>
      </p:grpSpPr>
      <p:sp>
        <p:nvSpPr>
          <p:cNvPr id="39" name="Google Shape;7902;p32">
            <a:extLst>
              <a:ext uri="{FF2B5EF4-FFF2-40B4-BE49-F238E27FC236}">
                <a16:creationId xmlns:a16="http://schemas.microsoft.com/office/drawing/2014/main" id="{609C354D-7128-8596-2731-C2D1CB6C890A}"/>
              </a:ext>
            </a:extLst>
          </p:cNvPr>
          <p:cNvSpPr txBox="1">
            <a:spLocks/>
          </p:cNvSpPr>
          <p:nvPr/>
        </p:nvSpPr>
        <p:spPr>
          <a:xfrm>
            <a:off x="322605" y="679792"/>
            <a:ext cx="11516627" cy="1464351"/>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70C0"/>
                </a:solidFill>
                <a:latin typeface="+mj-lt"/>
              </a:rPr>
              <a:t>3. Làm bài tập a hoặc b.</a:t>
            </a:r>
          </a:p>
          <a:p>
            <a:pPr algn="just"/>
            <a:r>
              <a:rPr lang="en-US" sz="3200">
                <a:solidFill>
                  <a:srgbClr val="0070C0"/>
                </a:solidFill>
                <a:latin typeface="+mj-lt"/>
              </a:rPr>
              <a:t>b. Giúp thỏ vượt chướng ngại vật để về nhà bằng cách trả lời câu đố, biết rằng đáp án của mỗi câu đố đều có tiếng chứa vần </a:t>
            </a:r>
            <a:r>
              <a:rPr lang="en-US" sz="3200" i="1">
                <a:solidFill>
                  <a:srgbClr val="0070C0"/>
                </a:solidFill>
                <a:latin typeface="+mj-lt"/>
              </a:rPr>
              <a:t>an </a:t>
            </a:r>
            <a:r>
              <a:rPr lang="en-US" sz="3200">
                <a:solidFill>
                  <a:srgbClr val="0070C0"/>
                </a:solidFill>
                <a:latin typeface="+mj-lt"/>
              </a:rPr>
              <a:t>hoặc </a:t>
            </a:r>
            <a:r>
              <a:rPr lang="en-US" sz="3200" i="1">
                <a:solidFill>
                  <a:srgbClr val="0070C0"/>
                </a:solidFill>
                <a:latin typeface="+mj-lt"/>
              </a:rPr>
              <a:t>ang.</a:t>
            </a:r>
            <a:endParaRPr lang="en-US" sz="3200">
              <a:solidFill>
                <a:srgbClr val="0070C0"/>
              </a:solidFill>
              <a:latin typeface="+mj-lt"/>
            </a:endParaRPr>
          </a:p>
        </p:txBody>
      </p:sp>
      <p:pic>
        <p:nvPicPr>
          <p:cNvPr id="3" name="Picture 2">
            <a:extLst>
              <a:ext uri="{FF2B5EF4-FFF2-40B4-BE49-F238E27FC236}">
                <a16:creationId xmlns:a16="http://schemas.microsoft.com/office/drawing/2014/main" id="{2F46EC6F-7C1D-71B9-44AE-26C7AE236F07}"/>
              </a:ext>
            </a:extLst>
          </p:cNvPr>
          <p:cNvPicPr>
            <a:picLocks noChangeAspect="1"/>
          </p:cNvPicPr>
          <p:nvPr/>
        </p:nvPicPr>
        <p:blipFill>
          <a:blip r:embed="rId3"/>
          <a:stretch>
            <a:fillRect/>
          </a:stretch>
        </p:blipFill>
        <p:spPr>
          <a:xfrm>
            <a:off x="3786587" y="1568030"/>
            <a:ext cx="5764884" cy="5152810"/>
          </a:xfrm>
          <a:prstGeom prst="rect">
            <a:avLst/>
          </a:prstGeom>
        </p:spPr>
      </p:pic>
    </p:spTree>
    <p:extLst>
      <p:ext uri="{BB962C8B-B14F-4D97-AF65-F5344CB8AC3E}">
        <p14:creationId xmlns:p14="http://schemas.microsoft.com/office/powerpoint/2010/main" val="105475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4"/>
        <p:cNvGrpSpPr/>
        <p:nvPr/>
      </p:nvGrpSpPr>
      <p:grpSpPr>
        <a:xfrm>
          <a:off x="0" y="0"/>
          <a:ext cx="0" cy="0"/>
          <a:chOff x="0" y="0"/>
          <a:chExt cx="0" cy="0"/>
        </a:xfrm>
      </p:grpSpPr>
      <p:pic>
        <p:nvPicPr>
          <p:cNvPr id="3" name="Picture 2">
            <a:extLst>
              <a:ext uri="{FF2B5EF4-FFF2-40B4-BE49-F238E27FC236}">
                <a16:creationId xmlns:a16="http://schemas.microsoft.com/office/drawing/2014/main" id="{2F46EC6F-7C1D-71B9-44AE-26C7AE236F0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640080" y="12488"/>
            <a:ext cx="10805160" cy="6845512"/>
          </a:xfrm>
          <a:prstGeom prst="rect">
            <a:avLst/>
          </a:prstGeom>
          <a:ln>
            <a:noFill/>
          </a:ln>
          <a:effectLst>
            <a:softEdge rad="112500"/>
          </a:effectLst>
        </p:spPr>
      </p:pic>
      <p:sp>
        <p:nvSpPr>
          <p:cNvPr id="2" name="TextBox 1">
            <a:extLst>
              <a:ext uri="{FF2B5EF4-FFF2-40B4-BE49-F238E27FC236}">
                <a16:creationId xmlns:a16="http://schemas.microsoft.com/office/drawing/2014/main" id="{EA28AAD2-51C7-3F68-116A-6D1B95828FC1}"/>
              </a:ext>
            </a:extLst>
          </p:cNvPr>
          <p:cNvSpPr txBox="1"/>
          <p:nvPr/>
        </p:nvSpPr>
        <p:spPr>
          <a:xfrm rot="21109774">
            <a:off x="3548773" y="107073"/>
            <a:ext cx="3821738" cy="1569660"/>
          </a:xfrm>
          <a:prstGeom prst="rect">
            <a:avLst/>
          </a:prstGeom>
          <a:solidFill>
            <a:schemeClr val="bg2"/>
          </a:solidFill>
          <a:effectLst>
            <a:softEdge rad="63500"/>
          </a:effectLst>
        </p:spPr>
        <p:txBody>
          <a:bodyPr wrap="square" rtlCol="0">
            <a:spAutoFit/>
          </a:bodyPr>
          <a:lstStyle/>
          <a:p>
            <a:r>
              <a:rPr lang="en-US" sz="2400"/>
              <a:t>Tôi là màu hoa cúc</a:t>
            </a:r>
          </a:p>
          <a:p>
            <a:r>
              <a:rPr lang="en-US" sz="2400"/>
              <a:t>Tôi là màu hoa mai</a:t>
            </a:r>
          </a:p>
          <a:p>
            <a:r>
              <a:rPr lang="en-US" sz="2400"/>
              <a:t>Đố bạn màu gì đấy?</a:t>
            </a:r>
          </a:p>
          <a:p>
            <a:r>
              <a:rPr lang="en-US" sz="2400"/>
              <a:t>Mong bạn đừng đoán sai.</a:t>
            </a:r>
          </a:p>
        </p:txBody>
      </p:sp>
      <p:sp>
        <p:nvSpPr>
          <p:cNvPr id="4" name="TextBox 3">
            <a:extLst>
              <a:ext uri="{FF2B5EF4-FFF2-40B4-BE49-F238E27FC236}">
                <a16:creationId xmlns:a16="http://schemas.microsoft.com/office/drawing/2014/main" id="{08CDE62C-BDFB-84E3-20AA-A94618278A88}"/>
              </a:ext>
            </a:extLst>
          </p:cNvPr>
          <p:cNvSpPr txBox="1"/>
          <p:nvPr/>
        </p:nvSpPr>
        <p:spPr>
          <a:xfrm rot="193041">
            <a:off x="1519678" y="3084856"/>
            <a:ext cx="3246039" cy="1015663"/>
          </a:xfrm>
          <a:prstGeom prst="rect">
            <a:avLst/>
          </a:prstGeom>
          <a:solidFill>
            <a:schemeClr val="bg2"/>
          </a:solidFill>
          <a:effectLst>
            <a:softEdge rad="63500"/>
          </a:effectLst>
        </p:spPr>
        <p:txBody>
          <a:bodyPr wrap="square" rtlCol="0">
            <a:spAutoFit/>
          </a:bodyPr>
          <a:lstStyle/>
          <a:p>
            <a:r>
              <a:rPr lang="en-US" sz="2000"/>
              <a:t>Hạt đen ví như mắt</a:t>
            </a:r>
          </a:p>
          <a:p>
            <a:r>
              <a:rPr lang="en-US" sz="2000"/>
              <a:t>Cùi ngọt tựa đường phèn</a:t>
            </a:r>
          </a:p>
          <a:p>
            <a:r>
              <a:rPr lang="en-US" sz="2000"/>
              <a:t>Hương thơm như mùi mật.</a:t>
            </a:r>
          </a:p>
        </p:txBody>
      </p:sp>
      <p:sp>
        <p:nvSpPr>
          <p:cNvPr id="5" name="TextBox 4">
            <a:extLst>
              <a:ext uri="{FF2B5EF4-FFF2-40B4-BE49-F238E27FC236}">
                <a16:creationId xmlns:a16="http://schemas.microsoft.com/office/drawing/2014/main" id="{BB2EA126-68B5-672C-8E0E-B07E9AEA2A3F}"/>
              </a:ext>
            </a:extLst>
          </p:cNvPr>
          <p:cNvSpPr txBox="1"/>
          <p:nvPr/>
        </p:nvSpPr>
        <p:spPr>
          <a:xfrm rot="425511">
            <a:off x="7643774" y="2240216"/>
            <a:ext cx="2938676" cy="1569660"/>
          </a:xfrm>
          <a:prstGeom prst="rect">
            <a:avLst/>
          </a:prstGeom>
          <a:solidFill>
            <a:schemeClr val="bg2"/>
          </a:solidFill>
          <a:effectLst>
            <a:softEdge rad="63500"/>
          </a:effectLst>
        </p:spPr>
        <p:txBody>
          <a:bodyPr wrap="square" rtlCol="0">
            <a:spAutoFit/>
          </a:bodyPr>
          <a:lstStyle/>
          <a:p>
            <a:r>
              <a:rPr lang="en-US" sz="2400"/>
              <a:t>Gà gáy ó o</a:t>
            </a:r>
          </a:p>
          <a:p>
            <a:r>
              <a:rPr lang="en-US" sz="2400"/>
              <a:t>Mặt trời ló rạng</a:t>
            </a:r>
          </a:p>
          <a:p>
            <a:r>
              <a:rPr lang="en-US" sz="2400"/>
              <a:t>Đố anh, đố bạn</a:t>
            </a:r>
          </a:p>
          <a:p>
            <a:r>
              <a:rPr lang="en-US" sz="2400"/>
              <a:t>Phải gọi buổi nào?</a:t>
            </a:r>
          </a:p>
        </p:txBody>
      </p:sp>
      <p:sp>
        <p:nvSpPr>
          <p:cNvPr id="6" name="TextBox 5">
            <a:extLst>
              <a:ext uri="{FF2B5EF4-FFF2-40B4-BE49-F238E27FC236}">
                <a16:creationId xmlns:a16="http://schemas.microsoft.com/office/drawing/2014/main" id="{95AC0BF8-33E7-6BFC-B766-FB68F4D35BE9}"/>
              </a:ext>
            </a:extLst>
          </p:cNvPr>
          <p:cNvSpPr txBox="1"/>
          <p:nvPr/>
        </p:nvSpPr>
        <p:spPr>
          <a:xfrm rot="21323523">
            <a:off x="4657441" y="4765232"/>
            <a:ext cx="3562415" cy="1569660"/>
          </a:xfrm>
          <a:prstGeom prst="rect">
            <a:avLst/>
          </a:prstGeom>
          <a:solidFill>
            <a:schemeClr val="bg2"/>
          </a:solidFill>
          <a:effectLst>
            <a:softEdge rad="63500"/>
          </a:effectLst>
        </p:spPr>
        <p:txBody>
          <a:bodyPr wrap="square" rtlCol="0">
            <a:spAutoFit/>
          </a:bodyPr>
          <a:lstStyle/>
          <a:p>
            <a:r>
              <a:rPr lang="en-US" sz="2400"/>
              <a:t>Tôi mang âm thanh đến</a:t>
            </a:r>
          </a:p>
          <a:p>
            <a:r>
              <a:rPr lang="en-US" sz="2400"/>
              <a:t>Tôi chắp cánh cho lời</a:t>
            </a:r>
          </a:p>
          <a:p>
            <a:r>
              <a:rPr lang="en-US" sz="2400"/>
              <a:t>Tiếng tôi là nốt nhạc</a:t>
            </a:r>
          </a:p>
          <a:p>
            <a:r>
              <a:rPr lang="en-US" sz="2400"/>
              <a:t>Tôi là gì bạn ơi?</a:t>
            </a:r>
          </a:p>
        </p:txBody>
      </p:sp>
      <p:sp>
        <p:nvSpPr>
          <p:cNvPr id="7" name="Rectangle: Rounded Corners 6">
            <a:extLst>
              <a:ext uri="{FF2B5EF4-FFF2-40B4-BE49-F238E27FC236}">
                <a16:creationId xmlns:a16="http://schemas.microsoft.com/office/drawing/2014/main" id="{DB45C879-171F-8C9D-1B34-7E6D780B275B}"/>
              </a:ext>
            </a:extLst>
          </p:cNvPr>
          <p:cNvSpPr/>
          <p:nvPr/>
        </p:nvSpPr>
        <p:spPr>
          <a:xfrm>
            <a:off x="363643" y="-218770"/>
            <a:ext cx="2562437" cy="2221346"/>
          </a:xfrm>
          <a:prstGeom prst="round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 Rabbits: Animated Images, Gifs, Pictures &amp; Animations - 100% FREE!">
            <a:extLst>
              <a:ext uri="{FF2B5EF4-FFF2-40B4-BE49-F238E27FC236}">
                <a16:creationId xmlns:a16="http://schemas.microsoft.com/office/drawing/2014/main" id="{1074ABD4-B3B4-519E-56AC-76E67D6454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4746" y="125572"/>
            <a:ext cx="1775035" cy="15612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D15BDC2D-8FB0-5398-281D-F3172891B5BA}"/>
              </a:ext>
            </a:extLst>
          </p:cNvPr>
          <p:cNvSpPr/>
          <p:nvPr/>
        </p:nvSpPr>
        <p:spPr>
          <a:xfrm>
            <a:off x="688222" y="-72606"/>
            <a:ext cx="3109986" cy="1176780"/>
          </a:xfrm>
          <a:prstGeom prst="round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màu vàng</a:t>
            </a:r>
          </a:p>
        </p:txBody>
      </p:sp>
      <p:sp>
        <p:nvSpPr>
          <p:cNvPr id="9" name="Rectangle: Rounded Corners 8">
            <a:extLst>
              <a:ext uri="{FF2B5EF4-FFF2-40B4-BE49-F238E27FC236}">
                <a16:creationId xmlns:a16="http://schemas.microsoft.com/office/drawing/2014/main" id="{9EAE4858-45CD-6671-5FCA-7881514FD69F}"/>
              </a:ext>
            </a:extLst>
          </p:cNvPr>
          <p:cNvSpPr/>
          <p:nvPr/>
        </p:nvSpPr>
        <p:spPr>
          <a:xfrm rot="637600">
            <a:off x="7789656" y="1213820"/>
            <a:ext cx="3109986" cy="1176780"/>
          </a:xfrm>
          <a:prstGeom prst="round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buổi sáng</a:t>
            </a:r>
          </a:p>
        </p:txBody>
      </p:sp>
      <p:pic>
        <p:nvPicPr>
          <p:cNvPr id="10" name="Picture 2" descr="▷ Rabbits: Animated Images, Gifs, Pictures &amp; Animations - 100% FREE!">
            <a:extLst>
              <a:ext uri="{FF2B5EF4-FFF2-40B4-BE49-F238E27FC236}">
                <a16:creationId xmlns:a16="http://schemas.microsoft.com/office/drawing/2014/main" id="{2E7A893F-9D97-2CFE-164C-6DC203A29B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490385" y="798155"/>
            <a:ext cx="1775035" cy="156125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0DFECD95-C1AB-7576-4CD5-B641FB19758C}"/>
              </a:ext>
            </a:extLst>
          </p:cNvPr>
          <p:cNvSpPr/>
          <p:nvPr/>
        </p:nvSpPr>
        <p:spPr>
          <a:xfrm rot="323842">
            <a:off x="2041127" y="2036128"/>
            <a:ext cx="3109986" cy="1176780"/>
          </a:xfrm>
          <a:prstGeom prst="round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quả nhãn</a:t>
            </a:r>
          </a:p>
        </p:txBody>
      </p:sp>
      <p:sp>
        <p:nvSpPr>
          <p:cNvPr id="13" name="Rectangle: Rounded Corners 12">
            <a:extLst>
              <a:ext uri="{FF2B5EF4-FFF2-40B4-BE49-F238E27FC236}">
                <a16:creationId xmlns:a16="http://schemas.microsoft.com/office/drawing/2014/main" id="{8D2FBF7A-2BD6-FC6D-8604-716CE37F8C60}"/>
              </a:ext>
            </a:extLst>
          </p:cNvPr>
          <p:cNvSpPr/>
          <p:nvPr/>
        </p:nvSpPr>
        <p:spPr>
          <a:xfrm rot="21426668">
            <a:off x="4665416" y="3870272"/>
            <a:ext cx="3109986" cy="1176780"/>
          </a:xfrm>
          <a:prstGeom prst="round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cái đàn</a:t>
            </a:r>
          </a:p>
        </p:txBody>
      </p:sp>
      <p:pic>
        <p:nvPicPr>
          <p:cNvPr id="12" name="Picture 2" descr="▷ Rabbits: Animated Images, Gifs, Pictures &amp; Animations - 100% FREE!">
            <a:extLst>
              <a:ext uri="{FF2B5EF4-FFF2-40B4-BE49-F238E27FC236}">
                <a16:creationId xmlns:a16="http://schemas.microsoft.com/office/drawing/2014/main" id="{4A9E98D6-8525-0D5A-2D5E-F3D6F2297B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9810" y="2490770"/>
            <a:ext cx="1775035" cy="156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924 0.08564 L 0.02924 0.08564 C 0.03289 0.08773 0.03694 0.08888 0.04046 0.09213 C 0.04177 0.09351 0.04164 0.09745 0.04294 0.09884 C 0.04516 0.10138 0.0479 0.10185 0.05051 0.10324 C 0.07009 0.11504 0.05286 0.10555 0.10429 0.10555 L 0.1069 0.10787 " pathEditMode="relative" ptsTypes="AAAAAAA">
                                      <p:cBhvr>
                                        <p:cTn id="6" dur="2000" fill="hold"/>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1069 0.09444 L 0.1069 0.09444 C 0.11225 0.09282 0.11774 0.09166 0.12309 0.09004 C 0.12478 0.08935 0.12648 0.08819 0.12818 0.08773 C 0.13144 0.0868 0.13484 0.08657 0.1381 0.08541 C 0.14149 0.08426 0.14476 0.0824 0.14815 0.08101 C 0.15063 0.08009 0.15324 0.07963 0.15572 0.07893 L 0.19827 0.08101 C 0.20258 0.08148 0.2078 0.08333 0.21211 0.08541 C 0.21342 0.08611 0.21459 0.0875 0.2159 0.08773 C 0.25271 0.09097 0.3801 0.09213 0.38506 0.09213 C 0.38794 0.09375 0.39081 0.09537 0.39381 0.09652 C 0.39668 0.09768 0.39968 0.09745 0.40256 0.09884 C 0.40556 0.10046 0.4083 0.10347 0.4113 0.10555 C 0.41339 0.10694 0.41809 0.10926 0.42005 0.10995 C 0.42096 0.11018 0.42174 0.10995 0.42266 0.10995 L 0.42266 0.10995 " pathEditMode="relative" ptsTypes="AAAAAAAAAAAAAAAAA">
                                      <p:cBhvr>
                                        <p:cTn id="15" dur="2000" fill="hold"/>
                                        <p:tgtEl>
                                          <p:spTgt spid="1026"/>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026"/>
                                        </p:tgtEl>
                                      </p:cBhvr>
                                    </p:animEffect>
                                    <p:set>
                                      <p:cBhvr>
                                        <p:cTn id="25" dur="1" fill="hold">
                                          <p:stCondLst>
                                            <p:cond delay="9"/>
                                          </p:stCondLst>
                                        </p:cTn>
                                        <p:tgtEl>
                                          <p:spTgt spid="102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
                                        <p:tgtEl>
                                          <p:spTgt spid="10"/>
                                        </p:tgtEl>
                                      </p:cBhvr>
                                    </p:animEffect>
                                  </p:childTnLst>
                                </p:cTn>
                              </p:par>
                            </p:childTnLst>
                          </p:cTn>
                        </p:par>
                        <p:par>
                          <p:cTn id="29" fill="hold">
                            <p:stCondLst>
                              <p:cond delay="10"/>
                            </p:stCondLst>
                            <p:childTnLst>
                              <p:par>
                                <p:cTn id="30" presetID="51" presetClass="path" presetSubtype="0" accel="50000" decel="50000" fill="hold" nodeType="afterEffect">
                                  <p:stCondLst>
                                    <p:cond delay="0"/>
                                  </p:stCondLst>
                                  <p:childTnLst>
                                    <p:animMotion origin="layout" path="M 0.09581 -2.59259E-6 L -0.01501 0.09375 C -0.03994 0.11366 -0.05404 0.14329 -0.05404 0.17408 C -0.05404 0.20903 -0.03994 0.23704 -0.01501 0.25695 L 0.09581 0.35093 " pathEditMode="relative" rAng="0" ptsTypes="AAAAA">
                                      <p:cBhvr>
                                        <p:cTn id="31" dur="2000" fill="hold"/>
                                        <p:tgtEl>
                                          <p:spTgt spid="10"/>
                                        </p:tgtEl>
                                        <p:attrNameLst>
                                          <p:attrName>ppt_x</p:attrName>
                                          <p:attrName>ppt_y</p:attrName>
                                        </p:attrNameLst>
                                      </p:cBhvr>
                                      <p:rCtr x="-7492" y="17546"/>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9268 0.35209 L 0.09268 0.35209 C 0.08223 0.35116 0.07166 0.35093 0.06135 0.34977 C 0.06004 0.34954 0.05404 0.34653 0.05247 0.34537 C 0.05078 0.34398 0.04921 0.34213 0.04751 0.34097 C 0.04595 0.33982 0.04412 0.33935 0.04255 0.33866 C 0.04086 0.33635 0.03929 0.33403 0.03746 0.33195 C 0.03211 0.32616 0.03211 0.32824 0.02624 0.32315 C 0.0248 0.32199 0.02376 0.31991 0.02245 0.31875 C 0.02128 0.3176 0.01984 0.31736 0.01866 0.31644 C 0.01697 0.31505 0.0154 0.3132 0.0137 0.31204 C 0.01201 0.31088 0.01031 0.31088 0.00861 0.30972 C 0.00561 0.30787 0.00287 0.30463 -0.00013 0.30301 C -0.00248 0.30185 -0.00522 0.30185 -0.00757 0.30093 C -0.01018 0.29977 -0.01266 0.29769 -0.01514 0.29653 C -0.01684 0.2956 -0.01854 0.29514 -0.0201 0.29422 C -0.02141 0.29352 -0.02258 0.2926 -0.02389 0.2919 C -0.02637 0.29097 -0.02898 0.29051 -0.03146 0.28982 C -0.03381 0.28797 -0.04308 0.28102 -0.04778 0.27871 C -0.04934 0.27778 -0.05104 0.27732 -0.05274 0.27639 C -0.05404 0.2757 -0.05522 0.27454 -0.05652 0.27431 C -0.05939 0.27315 -0.0624 0.27292 -0.06527 0.27199 C -0.06696 0.27153 -0.06853 0.27037 -0.07023 0.26968 C -0.07323 0.26875 -0.0761 0.26829 -0.0791 0.2676 C -0.08667 0.26297 -0.07963 0.26667 -0.09281 0.2632 C -0.09894 0.26135 -0.09855 0.26088 -0.10417 0.25857 C -0.10612 0.25787 -0.10834 0.25718 -0.11043 0.25648 C -0.12427 0.24398 -0.10678 0.2588 -0.12035 0.24977 C -0.12218 0.24861 -0.12361 0.24653 -0.12544 0.24537 C -0.12701 0.24422 -0.12871 0.24352 -0.1304 0.24306 C -0.13797 0.24074 -0.1368 0.24097 -0.14163 0.24097 L -0.14163 0.24097 " pathEditMode="relative" ptsTypes="AAAAAAAAAAAAAAAAAAAAAAAAAAAAAAAA">
                                      <p:cBhvr>
                                        <p:cTn id="35" dur="2000" fill="hold"/>
                                        <p:tgtEl>
                                          <p:spTgt spid="10"/>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10"/>
                                        <p:tgtEl>
                                          <p:spTgt spid="10"/>
                                        </p:tgtEl>
                                      </p:cBhvr>
                                    </p:animEffect>
                                    <p:set>
                                      <p:cBhvr>
                                        <p:cTn id="45" dur="1" fill="hold">
                                          <p:stCondLst>
                                            <p:cond delay="9"/>
                                          </p:stCondLst>
                                        </p:cTn>
                                        <p:tgtEl>
                                          <p:spTgt spid="10"/>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
                                        <p:tgtEl>
                                          <p:spTgt spid="12"/>
                                        </p:tgtEl>
                                      </p:cBhvr>
                                    </p:animEffect>
                                  </p:childTnLst>
                                </p:cTn>
                              </p:par>
                            </p:childTnLst>
                          </p:cTn>
                        </p:par>
                        <p:par>
                          <p:cTn id="49" fill="hold">
                            <p:stCondLst>
                              <p:cond delay="10"/>
                            </p:stCondLst>
                            <p:childTnLst>
                              <p:par>
                                <p:cTn id="50" presetID="58" presetClass="path" presetSubtype="0" accel="50000" decel="50000" fill="hold" nodeType="afterEffect">
                                  <p:stCondLst>
                                    <p:cond delay="0"/>
                                  </p:stCondLst>
                                  <p:childTnLst>
                                    <p:animMotion origin="layout" path="M -2.35609E-6 3.7037E-6 C 0.01332 0.02199 -0.03341 0.10648 -0.0201 0.1287 C -0.04451 0.17662 -0.10756 0.24143 -0.14632 0.28773 " pathEditMode="relative" rAng="0" ptsTypes="AAA">
                                      <p:cBhvr>
                                        <p:cTn id="51" dur="2000" fill="hold"/>
                                        <p:tgtEl>
                                          <p:spTgt spid="12"/>
                                        </p:tgtEl>
                                        <p:attrNameLst>
                                          <p:attrName>ppt_x</p:attrName>
                                          <p:attrName>ppt_y</p:attrName>
                                        </p:attrNameLst>
                                      </p:cBhvr>
                                      <p:rCtr x="-7192" y="14375"/>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4" presetClass="path" presetSubtype="0" accel="50000" decel="50000" fill="hold" nodeType="clickEffect">
                                  <p:stCondLst>
                                    <p:cond delay="0"/>
                                  </p:stCondLst>
                                  <p:childTnLst>
                                    <p:animMotion origin="layout" path="M -0.14633 0.28773 L -0.02989 0.24746 C -0.00522 0.23843 0.03133 0.23403 0.06983 0.23403 C 0.11317 0.23403 0.14815 0.23843 0.17269 0.24746 C 0.21159 0.26111 0.25166 0.32986 0.29082 0.37014 " pathEditMode="relative" rAng="0" ptsTypes="AAAAA">
                                      <p:cBhvr>
                                        <p:cTn id="60" dur="2000" fill="hold"/>
                                        <p:tgtEl>
                                          <p:spTgt spid="12"/>
                                        </p:tgtEl>
                                        <p:attrNameLst>
                                          <p:attrName>ppt_x</p:attrName>
                                          <p:attrName>ppt_y</p:attrName>
                                        </p:attrNameLst>
                                      </p:cBhvr>
                                      <p:rCtr x="21851" y="1435"/>
                                    </p:animMotion>
                                  </p:childTnLst>
                                  <p:subTnLst>
                                    <p:audio>
                                      <p:cMediaNode>
                                        <p:cTn display="0" masterRel="sameClick">
                                          <p:stCondLst>
                                            <p:cond evt="begin" delay="0">
                                              <p:tn val="59"/>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B4D8EA45-9A0A-3E27-3B4C-38D26FD07D0A}"/>
              </a:ext>
            </a:extLst>
          </p:cNvPr>
          <p:cNvSpPr txBox="1">
            <a:spLocks/>
          </p:cNvSpPr>
          <p:nvPr/>
        </p:nvSpPr>
        <p:spPr>
          <a:xfrm>
            <a:off x="3060624" y="2318238"/>
            <a:ext cx="6040589" cy="2594188"/>
          </a:xfrm>
          <a:prstGeom prst="rect">
            <a:avLst/>
          </a:prstGeom>
          <a:solidFill>
            <a:schemeClr val="bg2"/>
          </a:solid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4800">
                <a:solidFill>
                  <a:srgbClr val="0070C0"/>
                </a:solidFill>
                <a:latin typeface="+mj-lt"/>
              </a:rPr>
              <a:t>Tìm hiểu thông tin về Đội thiếu niên Tiền phong Hồ Chí Minh.</a:t>
            </a:r>
            <a:endParaRPr lang="en-US" sz="6600">
              <a:solidFill>
                <a:srgbClr val="0070C0"/>
              </a:solidFill>
              <a:latin typeface="+mj-lt"/>
            </a:endParaRPr>
          </a:p>
        </p:txBody>
      </p:sp>
      <p:pic>
        <p:nvPicPr>
          <p:cNvPr id="7" name="Picture 6">
            <a:extLst>
              <a:ext uri="{FF2B5EF4-FFF2-40B4-BE49-F238E27FC236}">
                <a16:creationId xmlns:a16="http://schemas.microsoft.com/office/drawing/2014/main" id="{27C63AB0-EF6C-A364-8307-4DBEB1BCCBB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060624" y="1219200"/>
            <a:ext cx="1165674" cy="853440"/>
          </a:xfrm>
          <a:prstGeom prst="rect">
            <a:avLst/>
          </a:prstGeom>
        </p:spPr>
      </p:pic>
    </p:spTree>
    <p:extLst>
      <p:ext uri="{BB962C8B-B14F-4D97-AF65-F5344CB8AC3E}">
        <p14:creationId xmlns:p14="http://schemas.microsoft.com/office/powerpoint/2010/main" val="159047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02;p32">
            <a:extLst>
              <a:ext uri="{FF2B5EF4-FFF2-40B4-BE49-F238E27FC236}">
                <a16:creationId xmlns:a16="http://schemas.microsoft.com/office/drawing/2014/main" id="{02376A27-C14A-D5DD-BD30-73F6B3EEC6BD}"/>
              </a:ext>
            </a:extLst>
          </p:cNvPr>
          <p:cNvSpPr txBox="1">
            <a:spLocks/>
          </p:cNvSpPr>
          <p:nvPr/>
        </p:nvSpPr>
        <p:spPr>
          <a:xfrm>
            <a:off x="1841424" y="2502157"/>
            <a:ext cx="6040589" cy="1464351"/>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8800" b="1">
                <a:solidFill>
                  <a:srgbClr val="0070C0"/>
                </a:solidFill>
                <a:latin typeface="+mj-lt"/>
              </a:rPr>
              <a:t>DẶN DÒ</a:t>
            </a:r>
            <a:endParaRPr lang="en-US" sz="13800" b="1">
              <a:solidFill>
                <a:srgbClr val="0070C0"/>
              </a:solidFill>
              <a:latin typeface="+mj-lt"/>
            </a:endParaRPr>
          </a:p>
        </p:txBody>
      </p:sp>
    </p:spTree>
    <p:extLst>
      <p:ext uri="{BB962C8B-B14F-4D97-AF65-F5344CB8AC3E}">
        <p14:creationId xmlns:p14="http://schemas.microsoft.com/office/powerpoint/2010/main" val="287168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4"/>
        <p:cNvGrpSpPr/>
        <p:nvPr/>
      </p:nvGrpSpPr>
      <p:grpSpPr>
        <a:xfrm>
          <a:off x="0" y="0"/>
          <a:ext cx="0" cy="0"/>
          <a:chOff x="0" y="0"/>
          <a:chExt cx="0" cy="0"/>
        </a:xfrm>
      </p:grpSpPr>
      <p:grpSp>
        <p:nvGrpSpPr>
          <p:cNvPr id="2657" name="Google Shape;2657;p43"/>
          <p:cNvGrpSpPr/>
          <p:nvPr/>
        </p:nvGrpSpPr>
        <p:grpSpPr>
          <a:xfrm>
            <a:off x="3567785" y="1467433"/>
            <a:ext cx="5681344" cy="280999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599" tIns="121599" rIns="121599" bIns="121599" anchor="ctr" anchorCtr="0">
              <a:noAutofit/>
            </a:bodyPr>
            <a:lstStyle/>
            <a:p>
              <a:endParaRPr sz="2359"/>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599" tIns="121599" rIns="121599" bIns="121599" anchor="ctr" anchorCtr="0">
              <a:noAutofit/>
            </a:bodyPr>
            <a:lstStyle/>
            <a:p>
              <a:endParaRPr sz="2359"/>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599" tIns="121599" rIns="121599" bIns="121599" anchor="ctr" anchorCtr="0">
              <a:noAutofit/>
            </a:bodyPr>
            <a:lstStyle/>
            <a:p>
              <a:endParaRPr sz="2359"/>
            </a:p>
          </p:txBody>
        </p:sp>
      </p:grpSp>
      <p:grpSp>
        <p:nvGrpSpPr>
          <p:cNvPr id="2661" name="Google Shape;2661;p43"/>
          <p:cNvGrpSpPr/>
          <p:nvPr/>
        </p:nvGrpSpPr>
        <p:grpSpPr>
          <a:xfrm>
            <a:off x="-175486" y="-920768"/>
            <a:ext cx="12513162" cy="3419795"/>
            <a:chOff x="-131942" y="-240334"/>
            <a:chExt cx="9408147" cy="2571207"/>
          </a:xfrm>
        </p:grpSpPr>
        <p:grpSp>
          <p:nvGrpSpPr>
            <p:cNvPr id="2662" name="Google Shape;2662;p43"/>
            <p:cNvGrpSpPr/>
            <p:nvPr/>
          </p:nvGrpSpPr>
          <p:grpSpPr>
            <a:xfrm rot="-1799975">
              <a:off x="-47704" y="459634"/>
              <a:ext cx="3113747" cy="1171270"/>
              <a:chOff x="0" y="539998"/>
              <a:chExt cx="3901889" cy="1467738"/>
            </a:xfrm>
          </p:grpSpPr>
          <p:sp>
            <p:nvSpPr>
              <p:cNvPr id="266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599" tIns="121599" rIns="121599" bIns="121599" anchor="ctr" anchorCtr="0">
                <a:noAutofit/>
              </a:bodyPr>
              <a:lstStyle/>
              <a:p>
                <a:endParaRPr sz="2359"/>
              </a:p>
            </p:txBody>
          </p:sp>
          <p:sp>
            <p:nvSpPr>
              <p:cNvPr id="266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599" tIns="121599" rIns="121599" bIns="121599" anchor="ctr" anchorCtr="0">
                <a:noAutofit/>
              </a:bodyPr>
              <a:lstStyle/>
              <a:p>
                <a:endParaRPr sz="2359"/>
              </a:p>
            </p:txBody>
          </p:sp>
          <p:sp>
            <p:nvSpPr>
              <p:cNvPr id="266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599" tIns="121599" rIns="121599" bIns="121599" anchor="ctr" anchorCtr="0">
                <a:noAutofit/>
              </a:bodyPr>
              <a:lstStyle/>
              <a:p>
                <a:endParaRPr sz="2359"/>
              </a:p>
            </p:txBody>
          </p:sp>
          <p:sp>
            <p:nvSpPr>
              <p:cNvPr id="266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599" tIns="121599" rIns="121599" bIns="121599" anchor="ctr" anchorCtr="0">
                <a:noAutofit/>
              </a:bodyPr>
              <a:lstStyle/>
              <a:p>
                <a:endParaRPr sz="2359"/>
              </a:p>
            </p:txBody>
          </p:sp>
          <p:sp>
            <p:nvSpPr>
              <p:cNvPr id="266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599" tIns="121599" rIns="121599" bIns="121599" anchor="ctr" anchorCtr="0">
                <a:noAutofit/>
              </a:bodyPr>
              <a:lstStyle/>
              <a:p>
                <a:endParaRPr sz="2359"/>
              </a:p>
            </p:txBody>
          </p:sp>
          <p:sp>
            <p:nvSpPr>
              <p:cNvPr id="266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599" tIns="121599" rIns="121599" bIns="121599" anchor="ctr" anchorCtr="0">
                <a:noAutofit/>
              </a:bodyPr>
              <a:lstStyle/>
              <a:p>
                <a:endParaRPr sz="2359"/>
              </a:p>
            </p:txBody>
          </p:sp>
        </p:grpSp>
        <p:grpSp>
          <p:nvGrpSpPr>
            <p:cNvPr id="2669" name="Google Shape;2669;p43"/>
            <p:cNvGrpSpPr/>
            <p:nvPr/>
          </p:nvGrpSpPr>
          <p:grpSpPr>
            <a:xfrm rot="1799975" flipH="1">
              <a:off x="6078221" y="459634"/>
              <a:ext cx="3113747" cy="1171270"/>
              <a:chOff x="0" y="539998"/>
              <a:chExt cx="3901889" cy="1467738"/>
            </a:xfrm>
          </p:grpSpPr>
          <p:sp>
            <p:nvSpPr>
              <p:cNvPr id="2670"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599" tIns="121599" rIns="121599" bIns="121599" anchor="ctr" anchorCtr="0">
                <a:noAutofit/>
              </a:bodyPr>
              <a:lstStyle/>
              <a:p>
                <a:endParaRPr sz="2359"/>
              </a:p>
            </p:txBody>
          </p:sp>
          <p:sp>
            <p:nvSpPr>
              <p:cNvPr id="2671"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599" tIns="121599" rIns="121599" bIns="121599" anchor="ctr" anchorCtr="0">
                <a:noAutofit/>
              </a:bodyPr>
              <a:lstStyle/>
              <a:p>
                <a:endParaRPr sz="2359"/>
              </a:p>
            </p:txBody>
          </p:sp>
          <p:sp>
            <p:nvSpPr>
              <p:cNvPr id="2672"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599" tIns="121599" rIns="121599" bIns="121599" anchor="ctr" anchorCtr="0">
                <a:noAutofit/>
              </a:bodyPr>
              <a:lstStyle/>
              <a:p>
                <a:endParaRPr sz="2359"/>
              </a:p>
            </p:txBody>
          </p:sp>
          <p:sp>
            <p:nvSpPr>
              <p:cNvPr id="2673"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599" tIns="121599" rIns="121599" bIns="121599" anchor="ctr" anchorCtr="0">
                <a:noAutofit/>
              </a:bodyPr>
              <a:lstStyle/>
              <a:p>
                <a:endParaRPr sz="2359"/>
              </a:p>
            </p:txBody>
          </p:sp>
          <p:sp>
            <p:nvSpPr>
              <p:cNvPr id="2674"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599" tIns="121599" rIns="121599" bIns="121599" anchor="ctr" anchorCtr="0">
                <a:noAutofit/>
              </a:bodyPr>
              <a:lstStyle/>
              <a:p>
                <a:endParaRPr sz="2359"/>
              </a:p>
            </p:txBody>
          </p:sp>
          <p:sp>
            <p:nvSpPr>
              <p:cNvPr id="2675"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599" tIns="121599" rIns="121599" bIns="121599" anchor="ctr" anchorCtr="0">
                <a:noAutofit/>
              </a:bodyPr>
              <a:lstStyle/>
              <a:p>
                <a:endParaRPr sz="2359"/>
              </a:p>
            </p:txBody>
          </p:sp>
        </p:grpSp>
      </p:grpSp>
      <p:sp>
        <p:nvSpPr>
          <p:cNvPr id="32" name="Google Shape;7902;p32">
            <a:extLst>
              <a:ext uri="{FF2B5EF4-FFF2-40B4-BE49-F238E27FC236}">
                <a16:creationId xmlns:a16="http://schemas.microsoft.com/office/drawing/2014/main" id="{238FF73A-3885-DE3B-4418-8EFC4918EB33}"/>
              </a:ext>
            </a:extLst>
          </p:cNvPr>
          <p:cNvSpPr txBox="1">
            <a:spLocks/>
          </p:cNvSpPr>
          <p:nvPr/>
        </p:nvSpPr>
        <p:spPr>
          <a:xfrm>
            <a:off x="-654603" y="1066963"/>
            <a:ext cx="8507318" cy="2853606"/>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4758" b="1">
                <a:latin typeface="+mj-lt"/>
              </a:rPr>
              <a:t>1. </a:t>
            </a:r>
          </a:p>
          <a:p>
            <a:pPr algn="ctr"/>
            <a:r>
              <a:rPr lang="en-US" sz="4758" b="1">
                <a:latin typeface="+mj-lt"/>
              </a:rPr>
              <a:t>Nghe – viết:</a:t>
            </a:r>
            <a:endParaRPr lang="en-US" sz="6488" b="1">
              <a:solidFill>
                <a:srgbClr val="0070C0"/>
              </a:solidFill>
              <a:latin typeface="+mj-lt"/>
            </a:endParaRPr>
          </a:p>
        </p:txBody>
      </p:sp>
      <p:sp>
        <p:nvSpPr>
          <p:cNvPr id="3" name="Google Shape;7902;p32">
            <a:extLst>
              <a:ext uri="{FF2B5EF4-FFF2-40B4-BE49-F238E27FC236}">
                <a16:creationId xmlns:a16="http://schemas.microsoft.com/office/drawing/2014/main" id="{BD674027-2F69-6816-6146-89C5E8A1023A}"/>
              </a:ext>
            </a:extLst>
          </p:cNvPr>
          <p:cNvSpPr txBox="1">
            <a:spLocks/>
          </p:cNvSpPr>
          <p:nvPr/>
        </p:nvSpPr>
        <p:spPr>
          <a:xfrm>
            <a:off x="1783981" y="4255069"/>
            <a:ext cx="3968726" cy="931430"/>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3600">
                <a:latin typeface="+mj-lt"/>
              </a:rPr>
              <a:t>(Từ </a:t>
            </a:r>
            <a:r>
              <a:rPr lang="en-US" sz="3600" i="1">
                <a:latin typeface="+mj-lt"/>
              </a:rPr>
              <a:t>Huy-gô mải miết </a:t>
            </a:r>
            <a:r>
              <a:rPr lang="en-US" sz="3600">
                <a:latin typeface="+mj-lt"/>
              </a:rPr>
              <a:t>đến hết)</a:t>
            </a:r>
            <a:endParaRPr lang="en-US" sz="7785">
              <a:solidFill>
                <a:srgbClr val="0070C0"/>
              </a:solidFill>
              <a:latin typeface="+mj-lt"/>
            </a:endParaRPr>
          </a:p>
        </p:txBody>
      </p:sp>
      <p:pic>
        <p:nvPicPr>
          <p:cNvPr id="1026" name="Picture 2" descr="Oxford Discover 1 - Final test | English - Quizizz">
            <a:extLst>
              <a:ext uri="{FF2B5EF4-FFF2-40B4-BE49-F238E27FC236}">
                <a16:creationId xmlns:a16="http://schemas.microsoft.com/office/drawing/2014/main" id="{E7DBC2BC-45FA-5241-8AFF-D22923002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298" y="2183933"/>
            <a:ext cx="4056474" cy="394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15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grpSp>
        <p:nvGrpSpPr>
          <p:cNvPr id="2690" name="Google Shape;2690;p44"/>
          <p:cNvGrpSpPr/>
          <p:nvPr/>
        </p:nvGrpSpPr>
        <p:grpSpPr>
          <a:xfrm>
            <a:off x="0" y="-330850"/>
            <a:ext cx="11724132" cy="830612"/>
            <a:chOff x="-1" y="-255132"/>
            <a:chExt cx="8814906" cy="624504"/>
          </a:xfrm>
        </p:grpSpPr>
        <p:sp>
          <p:nvSpPr>
            <p:cNvPr id="2691" name="Google Shape;2691;p44"/>
            <p:cNvSpPr/>
            <p:nvPr/>
          </p:nvSpPr>
          <p:spPr>
            <a:xfrm>
              <a:off x="6640200" y="-25513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599" tIns="121599" rIns="121599" bIns="121599" anchor="ctr" anchorCtr="0">
              <a:noAutofit/>
            </a:bodyPr>
            <a:lstStyle/>
            <a:p>
              <a:endParaRPr sz="2359"/>
            </a:p>
          </p:txBody>
        </p:sp>
        <p:sp>
          <p:nvSpPr>
            <p:cNvPr id="2692" name="Google Shape;2692;p44"/>
            <p:cNvSpPr/>
            <p:nvPr/>
          </p:nvSpPr>
          <p:spPr>
            <a:xfrm>
              <a:off x="-1" y="-21597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599" tIns="121599" rIns="121599" bIns="121599" anchor="ctr" anchorCtr="0">
              <a:noAutofit/>
            </a:bodyPr>
            <a:lstStyle/>
            <a:p>
              <a:endParaRPr sz="2359"/>
            </a:p>
          </p:txBody>
        </p:sp>
        <p:sp>
          <p:nvSpPr>
            <p:cNvPr id="2693" name="Google Shape;2693;p44"/>
            <p:cNvSpPr/>
            <p:nvPr/>
          </p:nvSpPr>
          <p:spPr>
            <a:xfrm>
              <a:off x="7885662" y="5712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599" tIns="121599" rIns="121599" bIns="121599" anchor="ctr" anchorCtr="0">
              <a:noAutofit/>
            </a:bodyPr>
            <a:lstStyle/>
            <a:p>
              <a:endParaRPr sz="2359"/>
            </a:p>
          </p:txBody>
        </p:sp>
      </p:grpSp>
      <p:sp>
        <p:nvSpPr>
          <p:cNvPr id="23" name="Google Shape;7902;p32">
            <a:extLst>
              <a:ext uri="{FF2B5EF4-FFF2-40B4-BE49-F238E27FC236}">
                <a16:creationId xmlns:a16="http://schemas.microsoft.com/office/drawing/2014/main" id="{AD5F4C64-121F-63CB-0B57-20853E4BA60F}"/>
              </a:ext>
            </a:extLst>
          </p:cNvPr>
          <p:cNvSpPr txBox="1">
            <a:spLocks/>
          </p:cNvSpPr>
          <p:nvPr/>
        </p:nvSpPr>
        <p:spPr>
          <a:xfrm>
            <a:off x="1770598" y="-89115"/>
            <a:ext cx="8507318" cy="1610786"/>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4800" b="1">
                <a:solidFill>
                  <a:srgbClr val="0070C0"/>
                </a:solidFill>
                <a:latin typeface="+mj-lt"/>
              </a:rPr>
              <a:t>Lời giải toán đặc biệt</a:t>
            </a:r>
          </a:p>
        </p:txBody>
      </p:sp>
      <p:sp>
        <p:nvSpPr>
          <p:cNvPr id="2" name="TextBox 1">
            <a:extLst>
              <a:ext uri="{FF2B5EF4-FFF2-40B4-BE49-F238E27FC236}">
                <a16:creationId xmlns:a16="http://schemas.microsoft.com/office/drawing/2014/main" id="{1CAC335E-EAC9-6BDC-69B7-0F6676174A0D}"/>
              </a:ext>
            </a:extLst>
          </p:cNvPr>
          <p:cNvSpPr txBox="1"/>
          <p:nvPr/>
        </p:nvSpPr>
        <p:spPr>
          <a:xfrm>
            <a:off x="477933" y="1521671"/>
            <a:ext cx="11246199" cy="5016758"/>
          </a:xfrm>
          <a:prstGeom prst="rect">
            <a:avLst/>
          </a:prstGeom>
          <a:noFill/>
        </p:spPr>
        <p:txBody>
          <a:bodyPr wrap="square" rtlCol="0">
            <a:spAutoFit/>
          </a:bodyPr>
          <a:lstStyle/>
          <a:p>
            <a:pPr algn="just"/>
            <a:r>
              <a:rPr lang="en-US" sz="4000">
                <a:solidFill>
                  <a:srgbClr val="0070C0"/>
                </a:solidFill>
              </a:rPr>
              <a:t>      </a:t>
            </a:r>
            <a:r>
              <a:rPr lang="vi-VN" sz="4000">
                <a:solidFill>
                  <a:srgbClr val="0070C0"/>
                </a:solidFill>
              </a:rPr>
              <a:t>Huy-gô mải miết viết và may thay, khi tiếng trống báo hết giờ vang lên thì cậu cũng viết xong đáp số và mang bài lên nộp. Thầy giáo liếc nhìn bài của Huy-gô. Đáp số đúng rồi! Chợt thầy reo lên:</a:t>
            </a:r>
          </a:p>
          <a:p>
            <a:pPr algn="just"/>
            <a:r>
              <a:rPr lang="en-US" sz="4000">
                <a:solidFill>
                  <a:srgbClr val="0070C0"/>
                </a:solidFill>
              </a:rPr>
              <a:t>      </a:t>
            </a:r>
            <a:r>
              <a:rPr lang="vi-VN" sz="4000">
                <a:solidFill>
                  <a:srgbClr val="0070C0"/>
                </a:solidFill>
              </a:rPr>
              <a:t>- Lời giải bài toán được viết bằng thơ! À, ra thế!</a:t>
            </a:r>
            <a:endParaRPr lang="en-US" sz="4000">
              <a:solidFill>
                <a:srgbClr val="0070C0"/>
              </a:solidFill>
            </a:endParaRPr>
          </a:p>
          <a:p>
            <a:pPr algn="r"/>
            <a:r>
              <a:rPr lang="en-US" sz="4000">
                <a:solidFill>
                  <a:srgbClr val="0070C0"/>
                </a:solidFill>
              </a:rPr>
              <a:t>(Theo </a:t>
            </a:r>
            <a:r>
              <a:rPr lang="en-US" sz="4000" i="1">
                <a:solidFill>
                  <a:srgbClr val="0070C0"/>
                </a:solidFill>
              </a:rPr>
              <a:t>Kể chuyện danh nhân thế giới</a:t>
            </a:r>
            <a:r>
              <a:rPr lang="en-US" sz="4000">
                <a:solidFill>
                  <a:srgbClr val="0070C0"/>
                </a:solidFill>
              </a:rPr>
              <a:t>)</a:t>
            </a:r>
            <a:endParaRPr lang="en-US" sz="360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B699EE-B664-0805-5D97-C6AC2AA9C92E}"/>
              </a:ext>
            </a:extLst>
          </p:cNvPr>
          <p:cNvSpPr txBox="1"/>
          <p:nvPr/>
        </p:nvSpPr>
        <p:spPr>
          <a:xfrm>
            <a:off x="1267199" y="674400"/>
            <a:ext cx="5607775" cy="5509200"/>
          </a:xfrm>
          <a:prstGeom prst="rect">
            <a:avLst/>
          </a:prstGeom>
          <a:noFill/>
        </p:spPr>
        <p:txBody>
          <a:bodyPr wrap="square" rtlCol="0">
            <a:spAutoFit/>
          </a:bodyPr>
          <a:lstStyle/>
          <a:p>
            <a:pPr algn="just"/>
            <a:r>
              <a:rPr lang="en-US" sz="3200">
                <a:solidFill>
                  <a:srgbClr val="00B050"/>
                </a:solidFill>
              </a:rPr>
              <a:t>	Huy-gô trong giờ kiểm tra đã gây lo lắng cho thầy giáo vì cậu cứ ngồi cắm bút. Trong hai mươi phút cuối, cậu đã hoàn thành bài kiểm tra và thật đặc biệt, bài toán không chỉ được cậu làm đúng đáp số mà lời giải toán còn được viết bằng thơ. Huy-gô đã làm thầy giáo vô cùng bất ngờ.</a:t>
            </a:r>
          </a:p>
        </p:txBody>
      </p:sp>
    </p:spTree>
    <p:extLst>
      <p:ext uri="{BB962C8B-B14F-4D97-AF65-F5344CB8AC3E}">
        <p14:creationId xmlns:p14="http://schemas.microsoft.com/office/powerpoint/2010/main" val="51849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B699EE-B664-0805-5D97-C6AC2AA9C92E}"/>
              </a:ext>
            </a:extLst>
          </p:cNvPr>
          <p:cNvSpPr txBox="1"/>
          <p:nvPr/>
        </p:nvSpPr>
        <p:spPr>
          <a:xfrm>
            <a:off x="1401945" y="1712017"/>
            <a:ext cx="5607775" cy="990912"/>
          </a:xfrm>
          <a:prstGeom prst="rect">
            <a:avLst/>
          </a:prstGeom>
          <a:noFill/>
        </p:spPr>
        <p:txBody>
          <a:bodyPr wrap="square" rtlCol="0">
            <a:spAutoFit/>
          </a:bodyPr>
          <a:lstStyle/>
          <a:p>
            <a:pPr algn="just"/>
            <a:r>
              <a:rPr lang="en-US" sz="5839">
                <a:solidFill>
                  <a:srgbClr val="0070C0"/>
                </a:solidFill>
              </a:rPr>
              <a:t>Lắng nghe</a:t>
            </a:r>
          </a:p>
        </p:txBody>
      </p:sp>
      <p:pic>
        <p:nvPicPr>
          <p:cNvPr id="4098" name="Picture 2">
            <a:extLst>
              <a:ext uri="{FF2B5EF4-FFF2-40B4-BE49-F238E27FC236}">
                <a16:creationId xmlns:a16="http://schemas.microsoft.com/office/drawing/2014/main" id="{20A0D75F-BA6C-5291-1955-231C77E92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562" y="2710413"/>
            <a:ext cx="6448276" cy="430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25BA5F-0E96-E770-21F8-6C119864E32D}"/>
              </a:ext>
            </a:extLst>
          </p:cNvPr>
          <p:cNvSpPr txBox="1"/>
          <p:nvPr/>
        </p:nvSpPr>
        <p:spPr>
          <a:xfrm>
            <a:off x="1506154" y="6238217"/>
            <a:ext cx="5607775" cy="891013"/>
          </a:xfrm>
          <a:prstGeom prst="rect">
            <a:avLst/>
          </a:prstGeom>
          <a:noFill/>
        </p:spPr>
        <p:txBody>
          <a:bodyPr wrap="square" rtlCol="0">
            <a:spAutoFit/>
          </a:bodyPr>
          <a:lstStyle/>
          <a:p>
            <a:pPr algn="just"/>
            <a:r>
              <a:rPr lang="en-US" sz="1730">
                <a:solidFill>
                  <a:srgbClr val="002060"/>
                </a:solidFill>
              </a:rPr>
              <a:t>GV đọc mẫu</a:t>
            </a:r>
          </a:p>
          <a:p>
            <a:pPr algn="just"/>
            <a:r>
              <a:rPr lang="en-US" sz="1730">
                <a:solidFill>
                  <a:srgbClr val="002060"/>
                </a:solidFill>
              </a:rPr>
              <a:t>HS đọc</a:t>
            </a:r>
          </a:p>
          <a:p>
            <a:pPr algn="just"/>
            <a:r>
              <a:rPr lang="en-US" sz="1730">
                <a:solidFill>
                  <a:srgbClr val="002060"/>
                </a:solidFill>
              </a:rPr>
              <a:t>HS dưới lớp theo dõi vào sách.</a:t>
            </a:r>
          </a:p>
        </p:txBody>
      </p:sp>
    </p:spTree>
    <p:extLst>
      <p:ext uri="{BB962C8B-B14F-4D97-AF65-F5344CB8AC3E}">
        <p14:creationId xmlns:p14="http://schemas.microsoft.com/office/powerpoint/2010/main" val="228668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B699EE-B664-0805-5D97-C6AC2AA9C92E}"/>
              </a:ext>
            </a:extLst>
          </p:cNvPr>
          <p:cNvSpPr txBox="1"/>
          <p:nvPr/>
        </p:nvSpPr>
        <p:spPr>
          <a:xfrm>
            <a:off x="1349907" y="1712017"/>
            <a:ext cx="5607775" cy="990912"/>
          </a:xfrm>
          <a:prstGeom prst="rect">
            <a:avLst/>
          </a:prstGeom>
          <a:noFill/>
        </p:spPr>
        <p:txBody>
          <a:bodyPr wrap="square" rtlCol="0">
            <a:spAutoFit/>
          </a:bodyPr>
          <a:lstStyle/>
          <a:p>
            <a:pPr algn="just"/>
            <a:r>
              <a:rPr lang="en-US" sz="5839">
                <a:solidFill>
                  <a:srgbClr val="0070C0"/>
                </a:solidFill>
              </a:rPr>
              <a:t>Nghe – viết</a:t>
            </a:r>
          </a:p>
        </p:txBody>
      </p:sp>
      <p:pic>
        <p:nvPicPr>
          <p:cNvPr id="5124" name="Picture 4" descr="Oxford Discover 1 - Final test | English - Quizizz">
            <a:extLst>
              <a:ext uri="{FF2B5EF4-FFF2-40B4-BE49-F238E27FC236}">
                <a16:creationId xmlns:a16="http://schemas.microsoft.com/office/drawing/2014/main" id="{76B93051-752E-E121-550A-B937B32D7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590" y="1805185"/>
            <a:ext cx="5485859" cy="533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2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4"/>
        <p:cNvGrpSpPr/>
        <p:nvPr/>
      </p:nvGrpSpPr>
      <p:grpSpPr>
        <a:xfrm>
          <a:off x="0" y="0"/>
          <a:ext cx="0" cy="0"/>
          <a:chOff x="0" y="0"/>
          <a:chExt cx="0" cy="0"/>
        </a:xfrm>
      </p:grpSpPr>
      <p:sp>
        <p:nvSpPr>
          <p:cNvPr id="39" name="Google Shape;7902;p32">
            <a:extLst>
              <a:ext uri="{FF2B5EF4-FFF2-40B4-BE49-F238E27FC236}">
                <a16:creationId xmlns:a16="http://schemas.microsoft.com/office/drawing/2014/main" id="{609C354D-7128-8596-2731-C2D1CB6C890A}"/>
              </a:ext>
            </a:extLst>
          </p:cNvPr>
          <p:cNvSpPr txBox="1">
            <a:spLocks/>
          </p:cNvSpPr>
          <p:nvPr/>
        </p:nvSpPr>
        <p:spPr>
          <a:xfrm>
            <a:off x="446773" y="1853272"/>
            <a:ext cx="11516627" cy="1464351"/>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70C0"/>
                </a:solidFill>
                <a:latin typeface="+mj-lt"/>
              </a:rPr>
              <a:t>3. Làm bài tập a hoặc b.</a:t>
            </a:r>
          </a:p>
          <a:p>
            <a:pPr algn="just"/>
            <a:r>
              <a:rPr lang="en-US" sz="3200">
                <a:solidFill>
                  <a:srgbClr val="0070C0"/>
                </a:solidFill>
                <a:latin typeface="+mj-lt"/>
              </a:rPr>
              <a:t>    a. Tìm từ ngữ chỉ hoạt động hoặc đặc điểm có tiếng bắt đầu bằng r, d hoặc gi. </a:t>
            </a:r>
          </a:p>
          <a:p>
            <a:pPr algn="just"/>
            <a:r>
              <a:rPr lang="en-US" sz="3200">
                <a:solidFill>
                  <a:srgbClr val="0070C0"/>
                </a:solidFill>
                <a:latin typeface="+mj-lt"/>
              </a:rPr>
              <a:t>    b. Giúp thỏ vượt chướng ngại vật để về nhà bằng cách trả lời câu đố, biết rằng đáp án của mỗi câu đố đều có tiếng chứa vần </a:t>
            </a:r>
            <a:r>
              <a:rPr lang="en-US" sz="3200" i="1">
                <a:solidFill>
                  <a:srgbClr val="0070C0"/>
                </a:solidFill>
                <a:latin typeface="+mj-lt"/>
              </a:rPr>
              <a:t>an </a:t>
            </a:r>
            <a:r>
              <a:rPr lang="en-US" sz="3200">
                <a:solidFill>
                  <a:srgbClr val="0070C0"/>
                </a:solidFill>
                <a:latin typeface="+mj-lt"/>
              </a:rPr>
              <a:t>hoặc </a:t>
            </a:r>
            <a:r>
              <a:rPr lang="en-US" sz="3200" i="1">
                <a:solidFill>
                  <a:srgbClr val="0070C0"/>
                </a:solidFill>
                <a:latin typeface="+mj-lt"/>
              </a:rPr>
              <a:t>ang.</a:t>
            </a:r>
            <a:endParaRPr lang="en-US" sz="3200">
              <a:solidFill>
                <a:srgbClr val="0070C0"/>
              </a:solidFill>
              <a:latin typeface="+mj-lt"/>
            </a:endParaRPr>
          </a:p>
        </p:txBody>
      </p:sp>
    </p:spTree>
    <p:extLst>
      <p:ext uri="{BB962C8B-B14F-4D97-AF65-F5344CB8AC3E}">
        <p14:creationId xmlns:p14="http://schemas.microsoft.com/office/powerpoint/2010/main" val="394195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4"/>
        <p:cNvGrpSpPr/>
        <p:nvPr/>
      </p:nvGrpSpPr>
      <p:grpSpPr>
        <a:xfrm>
          <a:off x="0" y="0"/>
          <a:ext cx="0" cy="0"/>
          <a:chOff x="0" y="0"/>
          <a:chExt cx="0" cy="0"/>
        </a:xfrm>
      </p:grpSpPr>
      <p:sp>
        <p:nvSpPr>
          <p:cNvPr id="4" name="TextBox 3">
            <a:extLst>
              <a:ext uri="{FF2B5EF4-FFF2-40B4-BE49-F238E27FC236}">
                <a16:creationId xmlns:a16="http://schemas.microsoft.com/office/drawing/2014/main" id="{7A7D9735-8CAE-1C74-69DB-1C17D56F3980}"/>
              </a:ext>
            </a:extLst>
          </p:cNvPr>
          <p:cNvSpPr txBox="1"/>
          <p:nvPr/>
        </p:nvSpPr>
        <p:spPr>
          <a:xfrm>
            <a:off x="648710" y="456218"/>
            <a:ext cx="10933690" cy="1384995"/>
          </a:xfrm>
          <a:prstGeom prst="rect">
            <a:avLst/>
          </a:prstGeom>
          <a:noFill/>
        </p:spPr>
        <p:txBody>
          <a:bodyPr wrap="square">
            <a:spAutoFit/>
          </a:bodyPr>
          <a:lstStyle/>
          <a:p>
            <a:pPr algn="just"/>
            <a:r>
              <a:rPr lang="en-US" sz="2800">
                <a:solidFill>
                  <a:srgbClr val="0070C0"/>
                </a:solidFill>
                <a:latin typeface="+mj-lt"/>
              </a:rPr>
              <a:t>3. Làm bài tập a hoặc b.</a:t>
            </a:r>
          </a:p>
          <a:p>
            <a:pPr algn="just"/>
            <a:r>
              <a:rPr lang="en-US" sz="2800">
                <a:solidFill>
                  <a:srgbClr val="0070C0"/>
                </a:solidFill>
                <a:latin typeface="+mj-lt"/>
              </a:rPr>
              <a:t>    a. Tìm từ ngữ chỉ hoạt động hoặc đặc điểm có tiếng bắt đầu bằng r, d hoặc gi. </a:t>
            </a:r>
          </a:p>
        </p:txBody>
      </p:sp>
      <p:sp>
        <p:nvSpPr>
          <p:cNvPr id="22" name="Rectangle: Rounded Corners 21">
            <a:extLst>
              <a:ext uri="{FF2B5EF4-FFF2-40B4-BE49-F238E27FC236}">
                <a16:creationId xmlns:a16="http://schemas.microsoft.com/office/drawing/2014/main" id="{805474B9-EBB4-6051-FBE9-E41FECEC453C}"/>
              </a:ext>
            </a:extLst>
          </p:cNvPr>
          <p:cNvSpPr/>
          <p:nvPr/>
        </p:nvSpPr>
        <p:spPr>
          <a:xfrm>
            <a:off x="536652" y="2181284"/>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hát ru</a:t>
            </a:r>
          </a:p>
        </p:txBody>
      </p:sp>
      <p:cxnSp>
        <p:nvCxnSpPr>
          <p:cNvPr id="23" name="Straight Arrow Connector 22">
            <a:extLst>
              <a:ext uri="{FF2B5EF4-FFF2-40B4-BE49-F238E27FC236}">
                <a16:creationId xmlns:a16="http://schemas.microsoft.com/office/drawing/2014/main" id="{AD1AEA33-0138-3DEA-5A58-CF4DC028638A}"/>
              </a:ext>
            </a:extLst>
          </p:cNvPr>
          <p:cNvCxnSpPr>
            <a:cxnSpLocks/>
            <a:endCxn id="22" idx="3"/>
          </p:cNvCxnSpPr>
          <p:nvPr/>
        </p:nvCxnSpPr>
        <p:spPr>
          <a:xfrm flipH="1" flipV="1">
            <a:off x="3790233" y="2600384"/>
            <a:ext cx="1277226" cy="13077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38DDE62A-C3A1-A0CD-D418-B62E92268304}"/>
              </a:ext>
            </a:extLst>
          </p:cNvPr>
          <p:cNvSpPr/>
          <p:nvPr/>
        </p:nvSpPr>
        <p:spPr>
          <a:xfrm>
            <a:off x="536652" y="3811964"/>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rước đèn</a:t>
            </a:r>
          </a:p>
        </p:txBody>
      </p:sp>
      <p:cxnSp>
        <p:nvCxnSpPr>
          <p:cNvPr id="25" name="Straight Arrow Connector 24">
            <a:extLst>
              <a:ext uri="{FF2B5EF4-FFF2-40B4-BE49-F238E27FC236}">
                <a16:creationId xmlns:a16="http://schemas.microsoft.com/office/drawing/2014/main" id="{8F20655A-92CF-2E36-E1F1-71D0214C49A4}"/>
              </a:ext>
            </a:extLst>
          </p:cNvPr>
          <p:cNvCxnSpPr>
            <a:cxnSpLocks/>
          </p:cNvCxnSpPr>
          <p:nvPr/>
        </p:nvCxnSpPr>
        <p:spPr>
          <a:xfrm flipH="1">
            <a:off x="3901122" y="4197756"/>
            <a:ext cx="11663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DF626FEC-D3D1-997C-A750-6716AAB66B92}"/>
              </a:ext>
            </a:extLst>
          </p:cNvPr>
          <p:cNvSpPr/>
          <p:nvPr/>
        </p:nvSpPr>
        <p:spPr>
          <a:xfrm>
            <a:off x="536652" y="5534084"/>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rê tay</a:t>
            </a:r>
          </a:p>
        </p:txBody>
      </p:sp>
      <p:cxnSp>
        <p:nvCxnSpPr>
          <p:cNvPr id="29" name="Straight Arrow Connector 28">
            <a:extLst>
              <a:ext uri="{FF2B5EF4-FFF2-40B4-BE49-F238E27FC236}">
                <a16:creationId xmlns:a16="http://schemas.microsoft.com/office/drawing/2014/main" id="{9479117E-AF26-795F-A1A5-4AD3CAD1F430}"/>
              </a:ext>
            </a:extLst>
          </p:cNvPr>
          <p:cNvCxnSpPr>
            <a:cxnSpLocks/>
            <a:endCxn id="28" idx="3"/>
          </p:cNvCxnSpPr>
          <p:nvPr/>
        </p:nvCxnSpPr>
        <p:spPr>
          <a:xfrm flipH="1">
            <a:off x="3790233" y="4496782"/>
            <a:ext cx="1307388" cy="1456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DEB96A9-FD71-C0FF-914F-5D9A2CA11780}"/>
              </a:ext>
            </a:extLst>
          </p:cNvPr>
          <p:cNvCxnSpPr>
            <a:cxnSpLocks/>
            <a:endCxn id="31" idx="1"/>
          </p:cNvCxnSpPr>
          <p:nvPr/>
        </p:nvCxnSpPr>
        <p:spPr>
          <a:xfrm flipV="1">
            <a:off x="7094379" y="2625208"/>
            <a:ext cx="1277226" cy="1339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390A059-3806-8E1D-F090-B8EE3279FE2B}"/>
              </a:ext>
            </a:extLst>
          </p:cNvPr>
          <p:cNvSpPr/>
          <p:nvPr/>
        </p:nvSpPr>
        <p:spPr>
          <a:xfrm>
            <a:off x="8371605" y="2206108"/>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rực rỡ</a:t>
            </a:r>
          </a:p>
        </p:txBody>
      </p:sp>
      <p:cxnSp>
        <p:nvCxnSpPr>
          <p:cNvPr id="32" name="Straight Arrow Connector 31">
            <a:extLst>
              <a:ext uri="{FF2B5EF4-FFF2-40B4-BE49-F238E27FC236}">
                <a16:creationId xmlns:a16="http://schemas.microsoft.com/office/drawing/2014/main" id="{5D5F8D60-33D8-36C7-410A-67F36B8C021D}"/>
              </a:ext>
            </a:extLst>
          </p:cNvPr>
          <p:cNvCxnSpPr>
            <a:cxnSpLocks/>
            <a:stCxn id="36" idx="6"/>
          </p:cNvCxnSpPr>
          <p:nvPr/>
        </p:nvCxnSpPr>
        <p:spPr>
          <a:xfrm>
            <a:off x="7094379" y="4192964"/>
            <a:ext cx="1135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381DD228-141B-18A3-2228-8F9C0E2F10A5}"/>
              </a:ext>
            </a:extLst>
          </p:cNvPr>
          <p:cNvSpPr/>
          <p:nvPr/>
        </p:nvSpPr>
        <p:spPr>
          <a:xfrm>
            <a:off x="8341443" y="3775828"/>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khô ráo</a:t>
            </a:r>
          </a:p>
        </p:txBody>
      </p:sp>
      <p:cxnSp>
        <p:nvCxnSpPr>
          <p:cNvPr id="34" name="Straight Arrow Connector 33">
            <a:extLst>
              <a:ext uri="{FF2B5EF4-FFF2-40B4-BE49-F238E27FC236}">
                <a16:creationId xmlns:a16="http://schemas.microsoft.com/office/drawing/2014/main" id="{AFA7A8AB-6324-BEC2-D6EA-FA9D3D9B5F4C}"/>
              </a:ext>
            </a:extLst>
          </p:cNvPr>
          <p:cNvCxnSpPr>
            <a:cxnSpLocks/>
            <a:endCxn id="35" idx="1"/>
          </p:cNvCxnSpPr>
          <p:nvPr/>
        </p:nvCxnSpPr>
        <p:spPr>
          <a:xfrm>
            <a:off x="7043814" y="4496782"/>
            <a:ext cx="1327791" cy="1456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741B3B3D-2CE0-B2AE-B679-980DEDC92AAA}"/>
              </a:ext>
            </a:extLst>
          </p:cNvPr>
          <p:cNvSpPr/>
          <p:nvPr/>
        </p:nvSpPr>
        <p:spPr>
          <a:xfrm>
            <a:off x="8371605" y="5534084"/>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rộn ràng</a:t>
            </a:r>
          </a:p>
        </p:txBody>
      </p:sp>
      <p:sp>
        <p:nvSpPr>
          <p:cNvPr id="36" name="Oval 35">
            <a:extLst>
              <a:ext uri="{FF2B5EF4-FFF2-40B4-BE49-F238E27FC236}">
                <a16:creationId xmlns:a16="http://schemas.microsoft.com/office/drawing/2014/main" id="{BD393F43-5131-985D-EEF2-763A0172A915}"/>
              </a:ext>
            </a:extLst>
          </p:cNvPr>
          <p:cNvSpPr/>
          <p:nvPr/>
        </p:nvSpPr>
        <p:spPr>
          <a:xfrm>
            <a:off x="5067459" y="3735764"/>
            <a:ext cx="2026920" cy="914400"/>
          </a:xfrm>
          <a:prstGeom prst="ellipse">
            <a:avLst/>
          </a:prstGeom>
          <a:solidFill>
            <a:srgbClr val="ECF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r</a:t>
            </a:r>
          </a:p>
        </p:txBody>
      </p:sp>
    </p:spTree>
    <p:extLst>
      <p:ext uri="{BB962C8B-B14F-4D97-AF65-F5344CB8AC3E}">
        <p14:creationId xmlns:p14="http://schemas.microsoft.com/office/powerpoint/2010/main" val="29427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8" grpId="0" animBg="1"/>
      <p:bldP spid="31" grpId="0" animBg="1"/>
      <p:bldP spid="33"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4"/>
        <p:cNvGrpSpPr/>
        <p:nvPr/>
      </p:nvGrpSpPr>
      <p:grpSpPr>
        <a:xfrm>
          <a:off x="0" y="0"/>
          <a:ext cx="0" cy="0"/>
          <a:chOff x="0" y="0"/>
          <a:chExt cx="0" cy="0"/>
        </a:xfrm>
      </p:grpSpPr>
      <p:sp>
        <p:nvSpPr>
          <p:cNvPr id="4" name="TextBox 3">
            <a:extLst>
              <a:ext uri="{FF2B5EF4-FFF2-40B4-BE49-F238E27FC236}">
                <a16:creationId xmlns:a16="http://schemas.microsoft.com/office/drawing/2014/main" id="{7A7D9735-8CAE-1C74-69DB-1C17D56F3980}"/>
              </a:ext>
            </a:extLst>
          </p:cNvPr>
          <p:cNvSpPr txBox="1"/>
          <p:nvPr/>
        </p:nvSpPr>
        <p:spPr>
          <a:xfrm>
            <a:off x="648710" y="456218"/>
            <a:ext cx="10933690" cy="1384995"/>
          </a:xfrm>
          <a:prstGeom prst="rect">
            <a:avLst/>
          </a:prstGeom>
          <a:noFill/>
        </p:spPr>
        <p:txBody>
          <a:bodyPr wrap="square">
            <a:spAutoFit/>
          </a:bodyPr>
          <a:lstStyle/>
          <a:p>
            <a:pPr algn="just"/>
            <a:r>
              <a:rPr lang="en-US" sz="2800">
                <a:solidFill>
                  <a:srgbClr val="0070C0"/>
                </a:solidFill>
                <a:latin typeface="+mj-lt"/>
              </a:rPr>
              <a:t>3. Làm bài tập a hoặc b.</a:t>
            </a:r>
          </a:p>
          <a:p>
            <a:pPr algn="just"/>
            <a:r>
              <a:rPr lang="en-US" sz="2800">
                <a:solidFill>
                  <a:srgbClr val="0070C0"/>
                </a:solidFill>
                <a:latin typeface="+mj-lt"/>
              </a:rPr>
              <a:t>    a. Tìm từ ngữ chỉ hoạt động hoặc đặc điểm có tiếng bắt đầu bằng r, d hoặc gi. </a:t>
            </a:r>
          </a:p>
        </p:txBody>
      </p:sp>
      <p:sp>
        <p:nvSpPr>
          <p:cNvPr id="22" name="Rectangle: Rounded Corners 21">
            <a:extLst>
              <a:ext uri="{FF2B5EF4-FFF2-40B4-BE49-F238E27FC236}">
                <a16:creationId xmlns:a16="http://schemas.microsoft.com/office/drawing/2014/main" id="{805474B9-EBB4-6051-FBE9-E41FECEC453C}"/>
              </a:ext>
            </a:extLst>
          </p:cNvPr>
          <p:cNvSpPr/>
          <p:nvPr/>
        </p:nvSpPr>
        <p:spPr>
          <a:xfrm>
            <a:off x="536652" y="2181284"/>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đi dạo</a:t>
            </a:r>
          </a:p>
        </p:txBody>
      </p:sp>
      <p:cxnSp>
        <p:nvCxnSpPr>
          <p:cNvPr id="23" name="Straight Arrow Connector 22">
            <a:extLst>
              <a:ext uri="{FF2B5EF4-FFF2-40B4-BE49-F238E27FC236}">
                <a16:creationId xmlns:a16="http://schemas.microsoft.com/office/drawing/2014/main" id="{AD1AEA33-0138-3DEA-5A58-CF4DC028638A}"/>
              </a:ext>
            </a:extLst>
          </p:cNvPr>
          <p:cNvCxnSpPr>
            <a:cxnSpLocks/>
            <a:endCxn id="22" idx="3"/>
          </p:cNvCxnSpPr>
          <p:nvPr/>
        </p:nvCxnSpPr>
        <p:spPr>
          <a:xfrm flipH="1" flipV="1">
            <a:off x="3790233" y="2600384"/>
            <a:ext cx="1277226" cy="13077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38DDE62A-C3A1-A0CD-D418-B62E92268304}"/>
              </a:ext>
            </a:extLst>
          </p:cNvPr>
          <p:cNvSpPr/>
          <p:nvPr/>
        </p:nvSpPr>
        <p:spPr>
          <a:xfrm>
            <a:off x="536652" y="3811964"/>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dạy học</a:t>
            </a:r>
          </a:p>
        </p:txBody>
      </p:sp>
      <p:cxnSp>
        <p:nvCxnSpPr>
          <p:cNvPr id="25" name="Straight Arrow Connector 24">
            <a:extLst>
              <a:ext uri="{FF2B5EF4-FFF2-40B4-BE49-F238E27FC236}">
                <a16:creationId xmlns:a16="http://schemas.microsoft.com/office/drawing/2014/main" id="{8F20655A-92CF-2E36-E1F1-71D0214C49A4}"/>
              </a:ext>
            </a:extLst>
          </p:cNvPr>
          <p:cNvCxnSpPr>
            <a:cxnSpLocks/>
          </p:cNvCxnSpPr>
          <p:nvPr/>
        </p:nvCxnSpPr>
        <p:spPr>
          <a:xfrm flipH="1">
            <a:off x="3901122" y="4197756"/>
            <a:ext cx="11663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DF626FEC-D3D1-997C-A750-6716AAB66B92}"/>
              </a:ext>
            </a:extLst>
          </p:cNvPr>
          <p:cNvSpPr/>
          <p:nvPr/>
        </p:nvSpPr>
        <p:spPr>
          <a:xfrm>
            <a:off x="536652" y="5534084"/>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dặn dò</a:t>
            </a:r>
          </a:p>
        </p:txBody>
      </p:sp>
      <p:cxnSp>
        <p:nvCxnSpPr>
          <p:cNvPr id="29" name="Straight Arrow Connector 28">
            <a:extLst>
              <a:ext uri="{FF2B5EF4-FFF2-40B4-BE49-F238E27FC236}">
                <a16:creationId xmlns:a16="http://schemas.microsoft.com/office/drawing/2014/main" id="{9479117E-AF26-795F-A1A5-4AD3CAD1F430}"/>
              </a:ext>
            </a:extLst>
          </p:cNvPr>
          <p:cNvCxnSpPr>
            <a:cxnSpLocks/>
            <a:endCxn id="28" idx="3"/>
          </p:cNvCxnSpPr>
          <p:nvPr/>
        </p:nvCxnSpPr>
        <p:spPr>
          <a:xfrm flipH="1">
            <a:off x="3790233" y="4496782"/>
            <a:ext cx="1307388" cy="1456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DEB96A9-FD71-C0FF-914F-5D9A2CA11780}"/>
              </a:ext>
            </a:extLst>
          </p:cNvPr>
          <p:cNvCxnSpPr>
            <a:cxnSpLocks/>
            <a:endCxn id="31" idx="1"/>
          </p:cNvCxnSpPr>
          <p:nvPr/>
        </p:nvCxnSpPr>
        <p:spPr>
          <a:xfrm flipV="1">
            <a:off x="7094379" y="2625208"/>
            <a:ext cx="1277226" cy="1339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390A059-3806-8E1D-F090-B8EE3279FE2B}"/>
              </a:ext>
            </a:extLst>
          </p:cNvPr>
          <p:cNvSpPr/>
          <p:nvPr/>
        </p:nvSpPr>
        <p:spPr>
          <a:xfrm>
            <a:off x="8371605" y="2206108"/>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dẻo</a:t>
            </a:r>
          </a:p>
        </p:txBody>
      </p:sp>
      <p:cxnSp>
        <p:nvCxnSpPr>
          <p:cNvPr id="32" name="Straight Arrow Connector 31">
            <a:extLst>
              <a:ext uri="{FF2B5EF4-FFF2-40B4-BE49-F238E27FC236}">
                <a16:creationId xmlns:a16="http://schemas.microsoft.com/office/drawing/2014/main" id="{5D5F8D60-33D8-36C7-410A-67F36B8C021D}"/>
              </a:ext>
            </a:extLst>
          </p:cNvPr>
          <p:cNvCxnSpPr>
            <a:cxnSpLocks/>
            <a:stCxn id="36" idx="6"/>
          </p:cNvCxnSpPr>
          <p:nvPr/>
        </p:nvCxnSpPr>
        <p:spPr>
          <a:xfrm>
            <a:off x="7094379" y="4192964"/>
            <a:ext cx="1135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381DD228-141B-18A3-2228-8F9C0E2F10A5}"/>
              </a:ext>
            </a:extLst>
          </p:cNvPr>
          <p:cNvSpPr/>
          <p:nvPr/>
        </p:nvSpPr>
        <p:spPr>
          <a:xfrm>
            <a:off x="8341443" y="3775828"/>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dũng cảm</a:t>
            </a:r>
          </a:p>
        </p:txBody>
      </p:sp>
      <p:cxnSp>
        <p:nvCxnSpPr>
          <p:cNvPr id="34" name="Straight Arrow Connector 33">
            <a:extLst>
              <a:ext uri="{FF2B5EF4-FFF2-40B4-BE49-F238E27FC236}">
                <a16:creationId xmlns:a16="http://schemas.microsoft.com/office/drawing/2014/main" id="{AFA7A8AB-6324-BEC2-D6EA-FA9D3D9B5F4C}"/>
              </a:ext>
            </a:extLst>
          </p:cNvPr>
          <p:cNvCxnSpPr>
            <a:cxnSpLocks/>
            <a:endCxn id="35" idx="1"/>
          </p:cNvCxnSpPr>
          <p:nvPr/>
        </p:nvCxnSpPr>
        <p:spPr>
          <a:xfrm>
            <a:off x="7043814" y="4496782"/>
            <a:ext cx="1327791" cy="1456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741B3B3D-2CE0-B2AE-B679-980DEDC92AAA}"/>
              </a:ext>
            </a:extLst>
          </p:cNvPr>
          <p:cNvSpPr/>
          <p:nvPr/>
        </p:nvSpPr>
        <p:spPr>
          <a:xfrm>
            <a:off x="8371605" y="5534084"/>
            <a:ext cx="3253581" cy="838200"/>
          </a:xfrm>
          <a:prstGeom prst="roundRect">
            <a:avLst/>
          </a:prstGeom>
          <a:solidFill>
            <a:srgbClr val="ECF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dễ thương</a:t>
            </a:r>
          </a:p>
        </p:txBody>
      </p:sp>
      <p:sp>
        <p:nvSpPr>
          <p:cNvPr id="36" name="Oval 35">
            <a:extLst>
              <a:ext uri="{FF2B5EF4-FFF2-40B4-BE49-F238E27FC236}">
                <a16:creationId xmlns:a16="http://schemas.microsoft.com/office/drawing/2014/main" id="{BD393F43-5131-985D-EEF2-763A0172A915}"/>
              </a:ext>
            </a:extLst>
          </p:cNvPr>
          <p:cNvSpPr/>
          <p:nvPr/>
        </p:nvSpPr>
        <p:spPr>
          <a:xfrm>
            <a:off x="5067459" y="3735764"/>
            <a:ext cx="2026920" cy="914400"/>
          </a:xfrm>
          <a:prstGeom prst="ellipse">
            <a:avLst/>
          </a:prstGeom>
          <a:solidFill>
            <a:srgbClr val="ECF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d</a:t>
            </a:r>
          </a:p>
        </p:txBody>
      </p:sp>
    </p:spTree>
    <p:extLst>
      <p:ext uri="{BB962C8B-B14F-4D97-AF65-F5344CB8AC3E}">
        <p14:creationId xmlns:p14="http://schemas.microsoft.com/office/powerpoint/2010/main" val="127061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8" grpId="0" animBg="1"/>
      <p:bldP spid="31" grpId="0" animBg="1"/>
      <p:bldP spid="33" grpId="0" animBg="1"/>
      <p:bldP spid="35" grpId="0" animBg="1"/>
    </p:bldLst>
  </p:timing>
</p:sld>
</file>

<file path=ppt/theme/theme1.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688</Words>
  <Application>Microsoft Office PowerPoint</Application>
  <PresentationFormat>Custom</PresentationFormat>
  <Paragraphs>83</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Amatic SC</vt:lpstr>
      <vt:lpstr>Nunito</vt:lpstr>
      <vt:lpstr>Arial</vt:lpstr>
      <vt:lpstr>Varela Round</vt:lpstr>
      <vt:lpstr>Children's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DAS CRIANÇAS</dc:title>
  <dc:creator>PC</dc:creator>
  <cp:lastModifiedBy>Administrator</cp:lastModifiedBy>
  <cp:revision>78</cp:revision>
  <dcterms:modified xsi:type="dcterms:W3CDTF">2025-10-13T03:15:54Z</dcterms:modified>
</cp:coreProperties>
</file>