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0"/>
  </p:notesMasterIdLst>
  <p:sldIdLst>
    <p:sldId id="421" r:id="rId2"/>
    <p:sldId id="423" r:id="rId3"/>
    <p:sldId id="396" r:id="rId4"/>
    <p:sldId id="397" r:id="rId5"/>
    <p:sldId id="398" r:id="rId6"/>
    <p:sldId id="399" r:id="rId7"/>
    <p:sldId id="432" r:id="rId8"/>
    <p:sldId id="431" r:id="rId9"/>
  </p:sldIdLst>
  <p:sldSz cx="12192000" cy="6858000"/>
  <p:notesSz cx="6858000" cy="9144000"/>
  <p:embeddedFontLst>
    <p:embeddedFont>
      <p:font typeface="SVN-Cookie" panose="020B0604020202020204" charset="0"/>
      <p:regular r:id="rId11"/>
    </p:embeddedFont>
    <p:embeddedFont>
      <p:font typeface="SVN-Cookies" panose="020B0604020202020204" charset="0"/>
      <p:regular r:id="rId12"/>
    </p:embeddedFont>
    <p:embeddedFont>
      <p:font typeface="SVN-Newton" panose="020B0604020202020204" charset="0"/>
      <p:regular r:id="rId13"/>
    </p:embeddedFont>
    <p:embeddedFont>
      <p:font typeface="SVN-Ready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3E8DB8"/>
    <a:srgbClr val="F0C77F"/>
    <a:srgbClr val="EC7837"/>
    <a:srgbClr val="116C60"/>
    <a:srgbClr val="6396AC"/>
    <a:srgbClr val="573C84"/>
    <a:srgbClr val="9477C1"/>
    <a:srgbClr val="7ACAEB"/>
    <a:srgbClr val="F9D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257" autoAdjust="0"/>
  </p:normalViewPr>
  <p:slideViewPr>
    <p:cSldViewPr snapToGrid="0">
      <p:cViewPr varScale="1">
        <p:scale>
          <a:sx n="87" d="100"/>
          <a:sy n="87" d="100"/>
        </p:scale>
        <p:origin x="139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07-Sep-25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374DAAE-2413-C195-F340-CA62C742CD2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18DC51-1080-4B0F-2929-B977A77D4D8B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83118-43E0-6063-6D22-FE10D1D700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8A03F-3303-1203-3FAD-ADBA8B1BA0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C1641-122A-86F4-3C10-D19B18C509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FEAFD-C500-739A-E734-233A911DEC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E00312-E947-8187-4DF7-966FAB670E06}"/>
              </a:ext>
            </a:extLst>
          </p:cNvPr>
          <p:cNvSpPr txBox="1">
            <a:spLocks/>
          </p:cNvSpPr>
          <p:nvPr userDrawn="1"/>
        </p:nvSpPr>
        <p:spPr>
          <a:xfrm>
            <a:off x="10097400" y="-1798409"/>
            <a:ext cx="3030781" cy="753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2000" b="0" dirty="0">
              <a:solidFill>
                <a:schemeClr val="accent6">
                  <a:lumMod val="50000"/>
                  <a:alpha val="25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FEE39D-2EA0-776A-5F82-A0C4ABACFB7E}"/>
              </a:ext>
            </a:extLst>
          </p:cNvPr>
          <p:cNvSpPr txBox="1">
            <a:spLocks/>
          </p:cNvSpPr>
          <p:nvPr userDrawn="1"/>
        </p:nvSpPr>
        <p:spPr>
          <a:xfrm>
            <a:off x="-530362" y="61524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47EFE-E9D9-FC45-7E6F-ABEB7E3AF84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0AA216-CA37-4697-2790-50559B7B28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49D046-AF1C-A5C7-E97D-0A4A69F8DE29}"/>
              </a:ext>
            </a:extLst>
          </p:cNvPr>
          <p:cNvSpPr txBox="1"/>
          <p:nvPr/>
        </p:nvSpPr>
        <p:spPr>
          <a:xfrm>
            <a:off x="5535533" y="3670627"/>
            <a:ext cx="149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(</a:t>
            </a:r>
            <a:r>
              <a:rPr lang="en-US" sz="4000" b="1" dirty="0" err="1">
                <a:solidFill>
                  <a:srgbClr val="529A75"/>
                </a:solidFill>
                <a:latin typeface="SVN-Cookie" panose="020B0606040200020203" pitchFamily="34" charset="0"/>
              </a:rPr>
              <a:t>Tiết</a:t>
            </a:r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24CD6-1AA7-A185-146C-D568E57E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49" y="787658"/>
            <a:ext cx="901066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1" y="439873"/>
            <a:ext cx="8366976" cy="666489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3" name="组合 12">
            <a:extLst>
              <a:ext uri="{FF2B5EF4-FFF2-40B4-BE49-F238E27FC236}">
                <a16:creationId xmlns:a16="http://schemas.microsoft.com/office/drawing/2014/main" id="{07B644BF-E6DC-1B8C-9EEF-47CA2ABF1A3E}"/>
              </a:ext>
            </a:extLst>
          </p:cNvPr>
          <p:cNvGrpSpPr/>
          <p:nvPr/>
        </p:nvGrpSpPr>
        <p:grpSpPr>
          <a:xfrm>
            <a:off x="3075860" y="2379720"/>
            <a:ext cx="5337543" cy="1200330"/>
            <a:chOff x="2081344" y="2357082"/>
            <a:chExt cx="8158626" cy="19310426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2" name="PA-文本框 54">
              <a:extLst>
                <a:ext uri="{FF2B5EF4-FFF2-40B4-BE49-F238E27FC236}">
                  <a16:creationId xmlns:a16="http://schemas.microsoft.com/office/drawing/2014/main" id="{FA44A356-3218-2E0D-B7C9-829F2A91A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1931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72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33" name="PA-文本框 54">
              <a:extLst>
                <a:ext uri="{FF2B5EF4-FFF2-40B4-BE49-F238E27FC236}">
                  <a16:creationId xmlns:a16="http://schemas.microsoft.com/office/drawing/2014/main" id="{F91015E2-0559-B1AE-CF4C-B405474C307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209603" y="2357082"/>
              <a:ext cx="8030367" cy="1931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0" spc="-300" dirty="0">
                  <a:solidFill>
                    <a:srgbClr val="E35F56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C864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209408" y="1005676"/>
            <a:ext cx="3351875" cy="923330"/>
            <a:chOff x="1209408" y="1005676"/>
            <a:chExt cx="3351875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191450"/>
              <a:ext cx="1884783" cy="707886"/>
              <a:chOff x="2092241" y="965079"/>
              <a:chExt cx="1884783" cy="70788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1884783" cy="646331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02025" y="965079"/>
                <a:ext cx="1698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297391-C812-871A-688F-33A5320BE49E}"/>
                </a:ext>
              </a:extLst>
            </p:cNvPr>
            <p:cNvSpPr txBox="1"/>
            <p:nvPr/>
          </p:nvSpPr>
          <p:spPr>
            <a:xfrm>
              <a:off x="3992115" y="1222228"/>
              <a:ext cx="569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652521-845F-2B0D-918E-6B86309394BC}"/>
              </a:ext>
            </a:extLst>
          </p:cNvPr>
          <p:cNvSpPr txBox="1"/>
          <p:nvPr/>
        </p:nvSpPr>
        <p:spPr>
          <a:xfrm>
            <a:off x="1173476" y="2366784"/>
            <a:ext cx="35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505      550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7A57-B881-24CC-CDA2-DE1E1C84737E}"/>
              </a:ext>
            </a:extLst>
          </p:cNvPr>
          <p:cNvSpPr txBox="1"/>
          <p:nvPr/>
        </p:nvSpPr>
        <p:spPr>
          <a:xfrm>
            <a:off x="1173476" y="3354465"/>
            <a:ext cx="35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399      401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3207B9-DBB0-803D-780D-8A13BB8097C4}"/>
              </a:ext>
            </a:extLst>
          </p:cNvPr>
          <p:cNvSpPr txBox="1"/>
          <p:nvPr/>
        </p:nvSpPr>
        <p:spPr>
          <a:xfrm>
            <a:off x="1083472" y="4481610"/>
            <a:ext cx="417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100      90 + 9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499827-B603-36D1-4324-145EBA2EE7C1}"/>
              </a:ext>
            </a:extLst>
          </p:cNvPr>
          <p:cNvSpPr/>
          <p:nvPr/>
        </p:nvSpPr>
        <p:spPr>
          <a:xfrm>
            <a:off x="2459734" y="3561618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7BEE7E-419A-90E4-843F-6BEE07F2A0CF}"/>
              </a:ext>
            </a:extLst>
          </p:cNvPr>
          <p:cNvSpPr/>
          <p:nvPr/>
        </p:nvSpPr>
        <p:spPr>
          <a:xfrm>
            <a:off x="2369730" y="4598528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E6E56B-FE11-7898-53ED-07280424E5A1}"/>
              </a:ext>
            </a:extLst>
          </p:cNvPr>
          <p:cNvGrpSpPr/>
          <p:nvPr/>
        </p:nvGrpSpPr>
        <p:grpSpPr>
          <a:xfrm>
            <a:off x="2515719" y="2428338"/>
            <a:ext cx="653144" cy="707886"/>
            <a:chOff x="2515719" y="2428338"/>
            <a:chExt cx="653144" cy="70788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FFE700-F30A-DEC9-5D4B-D903A9DDC560}"/>
                </a:ext>
              </a:extLst>
            </p:cNvPr>
            <p:cNvSpPr/>
            <p:nvPr/>
          </p:nvSpPr>
          <p:spPr>
            <a:xfrm>
              <a:off x="2515719" y="2483702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92AB85-4C3B-C2A7-5F52-50391027A048}"/>
                </a:ext>
              </a:extLst>
            </p:cNvPr>
            <p:cNvSpPr txBox="1"/>
            <p:nvPr/>
          </p:nvSpPr>
          <p:spPr>
            <a:xfrm>
              <a:off x="2571704" y="2428338"/>
              <a:ext cx="5971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&lt;</a:t>
              </a:r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8E371F0-9805-7E34-98F5-585076112361}"/>
              </a:ext>
            </a:extLst>
          </p:cNvPr>
          <p:cNvSpPr txBox="1"/>
          <p:nvPr/>
        </p:nvSpPr>
        <p:spPr>
          <a:xfrm>
            <a:off x="2459734" y="3506254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&lt;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4813E-D70A-F01E-7709-D9005FCEE9D6}"/>
              </a:ext>
            </a:extLst>
          </p:cNvPr>
          <p:cNvSpPr txBox="1"/>
          <p:nvPr/>
        </p:nvSpPr>
        <p:spPr>
          <a:xfrm>
            <a:off x="2417937" y="4543164"/>
            <a:ext cx="500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B55E45-33FD-2E06-C971-3CECA11C8651}"/>
              </a:ext>
            </a:extLst>
          </p:cNvPr>
          <p:cNvGrpSpPr/>
          <p:nvPr/>
        </p:nvGrpSpPr>
        <p:grpSpPr>
          <a:xfrm>
            <a:off x="2503962" y="2514266"/>
            <a:ext cx="597159" cy="677322"/>
            <a:chOff x="3208176" y="5138974"/>
            <a:chExt cx="597159" cy="67732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170EB8-8A16-2B0E-1650-F308FCC8E4B1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74B8A27-D4C3-4F29-6D6C-55673AAC0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C2B053-6E23-1E98-2C39-9A82EBB2C5FF}"/>
              </a:ext>
            </a:extLst>
          </p:cNvPr>
          <p:cNvGrpSpPr/>
          <p:nvPr/>
        </p:nvGrpSpPr>
        <p:grpSpPr>
          <a:xfrm>
            <a:off x="2450404" y="3561618"/>
            <a:ext cx="597159" cy="677322"/>
            <a:chOff x="3208176" y="5138974"/>
            <a:chExt cx="597159" cy="67732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37CAF8A-DBC7-D623-B4C1-863FC2BF235B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D93AA41-092C-2371-6BCB-AFBFC85A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A4DDB6-0BDD-5F56-A9C3-B55E0AABEE63}"/>
              </a:ext>
            </a:extLst>
          </p:cNvPr>
          <p:cNvGrpSpPr/>
          <p:nvPr/>
        </p:nvGrpSpPr>
        <p:grpSpPr>
          <a:xfrm>
            <a:off x="2360400" y="4595275"/>
            <a:ext cx="597159" cy="677322"/>
            <a:chOff x="3208176" y="5138974"/>
            <a:chExt cx="597159" cy="67732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91505C9-0C0C-816F-9645-BCC5623B44F4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E46094-12B1-C391-DFC3-5DE5F5526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A1B994E-6831-47DD-5F39-DED83232B185}"/>
              </a:ext>
            </a:extLst>
          </p:cNvPr>
          <p:cNvSpPr txBox="1"/>
          <p:nvPr/>
        </p:nvSpPr>
        <p:spPr>
          <a:xfrm>
            <a:off x="5797420" y="236678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400 + 70 + 5      475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3AE3F4C-C9C7-FC2F-25EE-C9B4565B7D1A}"/>
              </a:ext>
            </a:extLst>
          </p:cNvPr>
          <p:cNvSpPr/>
          <p:nvPr/>
        </p:nvSpPr>
        <p:spPr>
          <a:xfrm>
            <a:off x="9564541" y="2483702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2D1232-EFE6-1442-E55D-94747D317861}"/>
              </a:ext>
            </a:extLst>
          </p:cNvPr>
          <p:cNvSpPr txBox="1"/>
          <p:nvPr/>
        </p:nvSpPr>
        <p:spPr>
          <a:xfrm>
            <a:off x="5784200" y="335959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738      700 + 30 + 7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4B37159-ADA9-CB4E-C526-290C8A883DB2}"/>
              </a:ext>
            </a:extLst>
          </p:cNvPr>
          <p:cNvSpPr/>
          <p:nvPr/>
        </p:nvSpPr>
        <p:spPr>
          <a:xfrm>
            <a:off x="7129172" y="3471383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C8055C-9EC0-8597-A767-3BEE2BC1C08F}"/>
              </a:ext>
            </a:extLst>
          </p:cNvPr>
          <p:cNvSpPr txBox="1"/>
          <p:nvPr/>
        </p:nvSpPr>
        <p:spPr>
          <a:xfrm>
            <a:off x="5784200" y="442005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50 + 1        50 - 1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836A7D8-6F8C-6EBD-3302-10FBF0BDC31C}"/>
              </a:ext>
            </a:extLst>
          </p:cNvPr>
          <p:cNvSpPr/>
          <p:nvPr/>
        </p:nvSpPr>
        <p:spPr>
          <a:xfrm>
            <a:off x="8051006" y="4543164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6C091-C3EA-21D1-E1CC-45D43D19BD2B}"/>
              </a:ext>
            </a:extLst>
          </p:cNvPr>
          <p:cNvSpPr txBox="1"/>
          <p:nvPr/>
        </p:nvSpPr>
        <p:spPr>
          <a:xfrm>
            <a:off x="9620296" y="2432912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661C23-0EB4-D5F7-2E14-09CA4A7DA4DB}"/>
              </a:ext>
            </a:extLst>
          </p:cNvPr>
          <p:cNvSpPr txBox="1"/>
          <p:nvPr/>
        </p:nvSpPr>
        <p:spPr>
          <a:xfrm>
            <a:off x="7154317" y="3416019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1E830D-8CE7-05D1-F147-834F60C54425}"/>
              </a:ext>
            </a:extLst>
          </p:cNvPr>
          <p:cNvSpPr txBox="1"/>
          <p:nvPr/>
        </p:nvSpPr>
        <p:spPr>
          <a:xfrm>
            <a:off x="8148265" y="4501999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25A33C-ABDC-9952-BB4F-49D8B8C04470}"/>
              </a:ext>
            </a:extLst>
          </p:cNvPr>
          <p:cNvGrpSpPr/>
          <p:nvPr/>
        </p:nvGrpSpPr>
        <p:grpSpPr>
          <a:xfrm>
            <a:off x="9564541" y="2463476"/>
            <a:ext cx="597159" cy="677322"/>
            <a:chOff x="3208176" y="5138974"/>
            <a:chExt cx="597159" cy="67732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1A5C300-0F92-2CF1-99BD-66B282B41582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A6F0D6B-51B0-AAA4-B336-08B4F9719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F38350-1904-DA69-1974-DA6467A2E806}"/>
              </a:ext>
            </a:extLst>
          </p:cNvPr>
          <p:cNvGrpSpPr/>
          <p:nvPr/>
        </p:nvGrpSpPr>
        <p:grpSpPr>
          <a:xfrm>
            <a:off x="7141744" y="3449060"/>
            <a:ext cx="597159" cy="677322"/>
            <a:chOff x="3208176" y="5138974"/>
            <a:chExt cx="597159" cy="67732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8866032-368A-86CE-0C65-38A470085234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9EF8E0D-2F6E-E8F1-1DEE-2BA8848B5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B57AB0-3215-A42C-FB4A-F27B15602983}"/>
              </a:ext>
            </a:extLst>
          </p:cNvPr>
          <p:cNvGrpSpPr/>
          <p:nvPr/>
        </p:nvGrpSpPr>
        <p:grpSpPr>
          <a:xfrm>
            <a:off x="8051006" y="4543164"/>
            <a:ext cx="597159" cy="677322"/>
            <a:chOff x="3208176" y="5138974"/>
            <a:chExt cx="597159" cy="67732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79765D1-4895-43FF-C01B-739704D7968D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2C6ECC2-31F5-4EF9-18F8-7FC9B5BE1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5" grpId="0"/>
      <p:bldP spid="26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1CA0D85-6765-31B0-096F-5C21E06FC7B8}"/>
              </a:ext>
            </a:extLst>
          </p:cNvPr>
          <p:cNvSpPr/>
          <p:nvPr/>
        </p:nvSpPr>
        <p:spPr>
          <a:xfrm>
            <a:off x="935241" y="2555631"/>
            <a:ext cx="10527322" cy="1266091"/>
          </a:xfrm>
          <a:custGeom>
            <a:avLst/>
            <a:gdLst>
              <a:gd name="connsiteX0" fmla="*/ 0 w 10480431"/>
              <a:gd name="connsiteY0" fmla="*/ 1207477 h 1207477"/>
              <a:gd name="connsiteX1" fmla="*/ 257907 w 10480431"/>
              <a:gd name="connsiteY1" fmla="*/ 1043354 h 1207477"/>
              <a:gd name="connsiteX2" fmla="*/ 445477 w 10480431"/>
              <a:gd name="connsiteY2" fmla="*/ 926123 h 1207477"/>
              <a:gd name="connsiteX3" fmla="*/ 691661 w 10480431"/>
              <a:gd name="connsiteY3" fmla="*/ 773723 h 1207477"/>
              <a:gd name="connsiteX4" fmla="*/ 820615 w 10480431"/>
              <a:gd name="connsiteY4" fmla="*/ 726831 h 1207477"/>
              <a:gd name="connsiteX5" fmla="*/ 937846 w 10480431"/>
              <a:gd name="connsiteY5" fmla="*/ 679938 h 1207477"/>
              <a:gd name="connsiteX6" fmla="*/ 1055077 w 10480431"/>
              <a:gd name="connsiteY6" fmla="*/ 644769 h 1207477"/>
              <a:gd name="connsiteX7" fmla="*/ 1336431 w 10480431"/>
              <a:gd name="connsiteY7" fmla="*/ 550984 h 1207477"/>
              <a:gd name="connsiteX8" fmla="*/ 1711569 w 10480431"/>
              <a:gd name="connsiteY8" fmla="*/ 468923 h 1207477"/>
              <a:gd name="connsiteX9" fmla="*/ 1969477 w 10480431"/>
              <a:gd name="connsiteY9" fmla="*/ 386861 h 1207477"/>
              <a:gd name="connsiteX10" fmla="*/ 2086707 w 10480431"/>
              <a:gd name="connsiteY10" fmla="*/ 339969 h 1207477"/>
              <a:gd name="connsiteX11" fmla="*/ 2203938 w 10480431"/>
              <a:gd name="connsiteY11" fmla="*/ 316523 h 1207477"/>
              <a:gd name="connsiteX12" fmla="*/ 2450123 w 10480431"/>
              <a:gd name="connsiteY12" fmla="*/ 211015 h 1207477"/>
              <a:gd name="connsiteX13" fmla="*/ 2590800 w 10480431"/>
              <a:gd name="connsiteY13" fmla="*/ 164123 h 1207477"/>
              <a:gd name="connsiteX14" fmla="*/ 2731477 w 10480431"/>
              <a:gd name="connsiteY14" fmla="*/ 128954 h 1207477"/>
              <a:gd name="connsiteX15" fmla="*/ 2872154 w 10480431"/>
              <a:gd name="connsiteY15" fmla="*/ 82061 h 1207477"/>
              <a:gd name="connsiteX16" fmla="*/ 3024554 w 10480431"/>
              <a:gd name="connsiteY16" fmla="*/ 58615 h 1207477"/>
              <a:gd name="connsiteX17" fmla="*/ 3282461 w 10480431"/>
              <a:gd name="connsiteY17" fmla="*/ 0 h 1207477"/>
              <a:gd name="connsiteX18" fmla="*/ 3903784 w 10480431"/>
              <a:gd name="connsiteY18" fmla="*/ 11723 h 1207477"/>
              <a:gd name="connsiteX19" fmla="*/ 4044461 w 10480431"/>
              <a:gd name="connsiteY19" fmla="*/ 46892 h 1207477"/>
              <a:gd name="connsiteX20" fmla="*/ 4314092 w 10480431"/>
              <a:gd name="connsiteY20" fmla="*/ 70338 h 1207477"/>
              <a:gd name="connsiteX21" fmla="*/ 4443046 w 10480431"/>
              <a:gd name="connsiteY21" fmla="*/ 105507 h 1207477"/>
              <a:gd name="connsiteX22" fmla="*/ 4595446 w 10480431"/>
              <a:gd name="connsiteY22" fmla="*/ 152400 h 1207477"/>
              <a:gd name="connsiteX23" fmla="*/ 4759569 w 10480431"/>
              <a:gd name="connsiteY23" fmla="*/ 187569 h 1207477"/>
              <a:gd name="connsiteX24" fmla="*/ 4876800 w 10480431"/>
              <a:gd name="connsiteY24" fmla="*/ 246184 h 1207477"/>
              <a:gd name="connsiteX25" fmla="*/ 4947138 w 10480431"/>
              <a:gd name="connsiteY25" fmla="*/ 269631 h 1207477"/>
              <a:gd name="connsiteX26" fmla="*/ 5076092 w 10480431"/>
              <a:gd name="connsiteY26" fmla="*/ 339969 h 1207477"/>
              <a:gd name="connsiteX27" fmla="*/ 5216769 w 10480431"/>
              <a:gd name="connsiteY27" fmla="*/ 386861 h 1207477"/>
              <a:gd name="connsiteX28" fmla="*/ 5568461 w 10480431"/>
              <a:gd name="connsiteY28" fmla="*/ 539261 h 1207477"/>
              <a:gd name="connsiteX29" fmla="*/ 5767754 w 10480431"/>
              <a:gd name="connsiteY29" fmla="*/ 621323 h 1207477"/>
              <a:gd name="connsiteX30" fmla="*/ 6142892 w 10480431"/>
              <a:gd name="connsiteY30" fmla="*/ 762000 h 1207477"/>
              <a:gd name="connsiteX31" fmla="*/ 6482861 w 10480431"/>
              <a:gd name="connsiteY31" fmla="*/ 832338 h 1207477"/>
              <a:gd name="connsiteX32" fmla="*/ 6646984 w 10480431"/>
              <a:gd name="connsiteY32" fmla="*/ 879231 h 1207477"/>
              <a:gd name="connsiteX33" fmla="*/ 6881446 w 10480431"/>
              <a:gd name="connsiteY33" fmla="*/ 926123 h 1207477"/>
              <a:gd name="connsiteX34" fmla="*/ 7022123 w 10480431"/>
              <a:gd name="connsiteY34" fmla="*/ 961292 h 1207477"/>
              <a:gd name="connsiteX35" fmla="*/ 7280031 w 10480431"/>
              <a:gd name="connsiteY35" fmla="*/ 984738 h 1207477"/>
              <a:gd name="connsiteX36" fmla="*/ 8663354 w 10480431"/>
              <a:gd name="connsiteY36" fmla="*/ 961292 h 1207477"/>
              <a:gd name="connsiteX37" fmla="*/ 8792307 w 10480431"/>
              <a:gd name="connsiteY37" fmla="*/ 937846 h 1207477"/>
              <a:gd name="connsiteX38" fmla="*/ 8921261 w 10480431"/>
              <a:gd name="connsiteY38" fmla="*/ 926123 h 1207477"/>
              <a:gd name="connsiteX39" fmla="*/ 9073661 w 10480431"/>
              <a:gd name="connsiteY39" fmla="*/ 890954 h 1207477"/>
              <a:gd name="connsiteX40" fmla="*/ 9319846 w 10480431"/>
              <a:gd name="connsiteY40" fmla="*/ 844061 h 1207477"/>
              <a:gd name="connsiteX41" fmla="*/ 9612923 w 10480431"/>
              <a:gd name="connsiteY41" fmla="*/ 797169 h 1207477"/>
              <a:gd name="connsiteX42" fmla="*/ 9952892 w 10480431"/>
              <a:gd name="connsiteY42" fmla="*/ 738554 h 1207477"/>
              <a:gd name="connsiteX43" fmla="*/ 10105292 w 10480431"/>
              <a:gd name="connsiteY43" fmla="*/ 726831 h 1207477"/>
              <a:gd name="connsiteX44" fmla="*/ 10292861 w 10480431"/>
              <a:gd name="connsiteY44" fmla="*/ 703384 h 1207477"/>
              <a:gd name="connsiteX45" fmla="*/ 10410092 w 10480431"/>
              <a:gd name="connsiteY45" fmla="*/ 691661 h 1207477"/>
              <a:gd name="connsiteX46" fmla="*/ 10480431 w 10480431"/>
              <a:gd name="connsiteY46" fmla="*/ 679938 h 12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80431" h="1207477">
                <a:moveTo>
                  <a:pt x="0" y="1207477"/>
                </a:moveTo>
                <a:cubicBezTo>
                  <a:pt x="160974" y="1078695"/>
                  <a:pt x="-92865" y="1277203"/>
                  <a:pt x="257907" y="1043354"/>
                </a:cubicBezTo>
                <a:cubicBezTo>
                  <a:pt x="485241" y="891798"/>
                  <a:pt x="255451" y="1041496"/>
                  <a:pt x="445477" y="926123"/>
                </a:cubicBezTo>
                <a:cubicBezTo>
                  <a:pt x="527975" y="876035"/>
                  <a:pt x="600959" y="806705"/>
                  <a:pt x="691661" y="773723"/>
                </a:cubicBezTo>
                <a:lnTo>
                  <a:pt x="820615" y="726831"/>
                </a:lnTo>
                <a:cubicBezTo>
                  <a:pt x="859945" y="711848"/>
                  <a:pt x="898122" y="693842"/>
                  <a:pt x="937846" y="679938"/>
                </a:cubicBezTo>
                <a:cubicBezTo>
                  <a:pt x="976353" y="666460"/>
                  <a:pt x="1016373" y="657670"/>
                  <a:pt x="1055077" y="644769"/>
                </a:cubicBezTo>
                <a:cubicBezTo>
                  <a:pt x="1171223" y="606054"/>
                  <a:pt x="1213244" y="580719"/>
                  <a:pt x="1336431" y="550984"/>
                </a:cubicBezTo>
                <a:cubicBezTo>
                  <a:pt x="1666493" y="471313"/>
                  <a:pt x="1382098" y="564296"/>
                  <a:pt x="1711569" y="468923"/>
                </a:cubicBezTo>
                <a:cubicBezTo>
                  <a:pt x="1798227" y="443838"/>
                  <a:pt x="1885713" y="420366"/>
                  <a:pt x="1969477" y="386861"/>
                </a:cubicBezTo>
                <a:cubicBezTo>
                  <a:pt x="2008554" y="371230"/>
                  <a:pt x="2046395" y="352063"/>
                  <a:pt x="2086707" y="339969"/>
                </a:cubicBezTo>
                <a:cubicBezTo>
                  <a:pt x="2124877" y="328518"/>
                  <a:pt x="2165768" y="327974"/>
                  <a:pt x="2203938" y="316523"/>
                </a:cubicBezTo>
                <a:cubicBezTo>
                  <a:pt x="2291878" y="290141"/>
                  <a:pt x="2364899" y="244364"/>
                  <a:pt x="2450123" y="211015"/>
                </a:cubicBezTo>
                <a:cubicBezTo>
                  <a:pt x="2496153" y="193003"/>
                  <a:pt x="2543348" y="177963"/>
                  <a:pt x="2590800" y="164123"/>
                </a:cubicBezTo>
                <a:cubicBezTo>
                  <a:pt x="2637202" y="150589"/>
                  <a:pt x="2685075" y="142488"/>
                  <a:pt x="2731477" y="128954"/>
                </a:cubicBezTo>
                <a:cubicBezTo>
                  <a:pt x="2778929" y="115114"/>
                  <a:pt x="2824090" y="93596"/>
                  <a:pt x="2872154" y="82061"/>
                </a:cubicBezTo>
                <a:cubicBezTo>
                  <a:pt x="2922132" y="70066"/>
                  <a:pt x="2974329" y="69533"/>
                  <a:pt x="3024554" y="58615"/>
                </a:cubicBezTo>
                <a:cubicBezTo>
                  <a:pt x="3452392" y="-34393"/>
                  <a:pt x="2792664" y="81632"/>
                  <a:pt x="3282461" y="0"/>
                </a:cubicBezTo>
                <a:cubicBezTo>
                  <a:pt x="3489569" y="3908"/>
                  <a:pt x="3697031" y="-1000"/>
                  <a:pt x="3903784" y="11723"/>
                </a:cubicBezTo>
                <a:cubicBezTo>
                  <a:pt x="3952028" y="14692"/>
                  <a:pt x="3996611" y="40056"/>
                  <a:pt x="4044461" y="46892"/>
                </a:cubicBezTo>
                <a:cubicBezTo>
                  <a:pt x="4133770" y="59650"/>
                  <a:pt x="4224215" y="62523"/>
                  <a:pt x="4314092" y="70338"/>
                </a:cubicBezTo>
                <a:lnTo>
                  <a:pt x="4443046" y="105507"/>
                </a:lnTo>
                <a:cubicBezTo>
                  <a:pt x="4494070" y="120389"/>
                  <a:pt x="4543997" y="139061"/>
                  <a:pt x="4595446" y="152400"/>
                </a:cubicBezTo>
                <a:cubicBezTo>
                  <a:pt x="4649605" y="166441"/>
                  <a:pt x="4704861" y="175846"/>
                  <a:pt x="4759569" y="187569"/>
                </a:cubicBezTo>
                <a:cubicBezTo>
                  <a:pt x="4798646" y="207107"/>
                  <a:pt x="4836774" y="228672"/>
                  <a:pt x="4876800" y="246184"/>
                </a:cubicBezTo>
                <a:cubicBezTo>
                  <a:pt x="4899442" y="256090"/>
                  <a:pt x="4924776" y="259108"/>
                  <a:pt x="4947138" y="269631"/>
                </a:cubicBezTo>
                <a:cubicBezTo>
                  <a:pt x="4991441" y="290479"/>
                  <a:pt x="5031189" y="320446"/>
                  <a:pt x="5076092" y="339969"/>
                </a:cubicBezTo>
                <a:cubicBezTo>
                  <a:pt x="5121422" y="359677"/>
                  <a:pt x="5170951" y="368316"/>
                  <a:pt x="5216769" y="386861"/>
                </a:cubicBezTo>
                <a:cubicBezTo>
                  <a:pt x="5335200" y="434797"/>
                  <a:pt x="5450898" y="489234"/>
                  <a:pt x="5568461" y="539261"/>
                </a:cubicBezTo>
                <a:cubicBezTo>
                  <a:pt x="5634567" y="567391"/>
                  <a:pt x="5701501" y="593540"/>
                  <a:pt x="5767754" y="621323"/>
                </a:cubicBezTo>
                <a:cubicBezTo>
                  <a:pt x="5945033" y="695666"/>
                  <a:pt x="5943914" y="704232"/>
                  <a:pt x="6142892" y="762000"/>
                </a:cubicBezTo>
                <a:cubicBezTo>
                  <a:pt x="6290654" y="804899"/>
                  <a:pt x="6325338" y="795582"/>
                  <a:pt x="6482861" y="832338"/>
                </a:cubicBezTo>
                <a:cubicBezTo>
                  <a:pt x="6538270" y="845267"/>
                  <a:pt x="6591930" y="864869"/>
                  <a:pt x="6646984" y="879231"/>
                </a:cubicBezTo>
                <a:cubicBezTo>
                  <a:pt x="6774353" y="912458"/>
                  <a:pt x="6742255" y="895864"/>
                  <a:pt x="6881446" y="926123"/>
                </a:cubicBezTo>
                <a:cubicBezTo>
                  <a:pt x="6928678" y="936391"/>
                  <a:pt x="6974302" y="954260"/>
                  <a:pt x="7022123" y="961292"/>
                </a:cubicBezTo>
                <a:cubicBezTo>
                  <a:pt x="7107528" y="973852"/>
                  <a:pt x="7280031" y="984738"/>
                  <a:pt x="7280031" y="984738"/>
                </a:cubicBezTo>
                <a:lnTo>
                  <a:pt x="8663354" y="961292"/>
                </a:lnTo>
                <a:cubicBezTo>
                  <a:pt x="8707022" y="959938"/>
                  <a:pt x="8749019" y="943749"/>
                  <a:pt x="8792307" y="937846"/>
                </a:cubicBezTo>
                <a:cubicBezTo>
                  <a:pt x="8835073" y="932014"/>
                  <a:pt x="8878276" y="930031"/>
                  <a:pt x="8921261" y="926123"/>
                </a:cubicBezTo>
                <a:cubicBezTo>
                  <a:pt x="8972061" y="914400"/>
                  <a:pt x="9022597" y="901467"/>
                  <a:pt x="9073661" y="890954"/>
                </a:cubicBezTo>
                <a:cubicBezTo>
                  <a:pt x="9155482" y="874108"/>
                  <a:pt x="9238803" y="864322"/>
                  <a:pt x="9319846" y="844061"/>
                </a:cubicBezTo>
                <a:cubicBezTo>
                  <a:pt x="9509952" y="796535"/>
                  <a:pt x="9412330" y="812599"/>
                  <a:pt x="9612923" y="797169"/>
                </a:cubicBezTo>
                <a:cubicBezTo>
                  <a:pt x="9756697" y="768414"/>
                  <a:pt x="9809343" y="754504"/>
                  <a:pt x="9952892" y="738554"/>
                </a:cubicBezTo>
                <a:cubicBezTo>
                  <a:pt x="10003530" y="732928"/>
                  <a:pt x="10054612" y="732074"/>
                  <a:pt x="10105292" y="726831"/>
                </a:cubicBezTo>
                <a:cubicBezTo>
                  <a:pt x="10167967" y="720347"/>
                  <a:pt x="10230267" y="710607"/>
                  <a:pt x="10292861" y="703384"/>
                </a:cubicBezTo>
                <a:cubicBezTo>
                  <a:pt x="10331874" y="698882"/>
                  <a:pt x="10371123" y="696532"/>
                  <a:pt x="10410092" y="691661"/>
                </a:cubicBezTo>
                <a:cubicBezTo>
                  <a:pt x="10433678" y="688713"/>
                  <a:pt x="10480431" y="679938"/>
                  <a:pt x="10480431" y="679938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229072" y="966348"/>
            <a:ext cx="2875133" cy="1023165"/>
            <a:chOff x="1229072" y="966348"/>
            <a:chExt cx="2875133" cy="10231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6"/>
              <a:ext cx="1356489" cy="983837"/>
              <a:chOff x="2128173" y="1005676"/>
              <a:chExt cx="1356489" cy="98383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330037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12195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8D3852-19B1-7EAB-0365-2E112D41AA80}"/>
              </a:ext>
            </a:extLst>
          </p:cNvPr>
          <p:cNvGrpSpPr/>
          <p:nvPr/>
        </p:nvGrpSpPr>
        <p:grpSpPr>
          <a:xfrm>
            <a:off x="1287176" y="3112201"/>
            <a:ext cx="898691" cy="709521"/>
            <a:chOff x="1219444" y="3112201"/>
            <a:chExt cx="898691" cy="709521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CCEF650C-2CF6-4531-AB42-51758DDE8DAA}"/>
                </a:ext>
              </a:extLst>
            </p:cNvPr>
            <p:cNvSpPr/>
            <p:nvPr/>
          </p:nvSpPr>
          <p:spPr>
            <a:xfrm>
              <a:off x="1224600" y="3112201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A2F8FA-130A-599D-1B01-C33E6F14F74F}"/>
                </a:ext>
              </a:extLst>
            </p:cNvPr>
            <p:cNvSpPr txBox="1"/>
            <p:nvPr/>
          </p:nvSpPr>
          <p:spPr>
            <a:xfrm>
              <a:off x="1219444" y="3205351"/>
              <a:ext cx="898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016D33-A7B1-AC8D-CEFE-EC72152853FB}"/>
              </a:ext>
            </a:extLst>
          </p:cNvPr>
          <p:cNvGrpSpPr/>
          <p:nvPr/>
        </p:nvGrpSpPr>
        <p:grpSpPr>
          <a:xfrm>
            <a:off x="2257184" y="2757440"/>
            <a:ext cx="793524" cy="709521"/>
            <a:chOff x="2189452" y="2757440"/>
            <a:chExt cx="793524" cy="709521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1866ED2F-12FD-08A6-B95E-8CDE85FE4935}"/>
                </a:ext>
              </a:extLst>
            </p:cNvPr>
            <p:cNvSpPr/>
            <p:nvPr/>
          </p:nvSpPr>
          <p:spPr>
            <a:xfrm>
              <a:off x="2204759" y="2757440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7723D-02E2-734F-F3C3-A661F91C55F2}"/>
                </a:ext>
              </a:extLst>
            </p:cNvPr>
            <p:cNvSpPr txBox="1"/>
            <p:nvPr/>
          </p:nvSpPr>
          <p:spPr>
            <a:xfrm>
              <a:off x="2189452" y="2861970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FE1DCA-6487-BE23-A586-F4AB2FD16D00}"/>
              </a:ext>
            </a:extLst>
          </p:cNvPr>
          <p:cNvGrpSpPr/>
          <p:nvPr/>
        </p:nvGrpSpPr>
        <p:grpSpPr>
          <a:xfrm>
            <a:off x="6300034" y="2889964"/>
            <a:ext cx="793524" cy="709521"/>
            <a:chOff x="6232302" y="2889964"/>
            <a:chExt cx="793524" cy="709521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D805646-4D09-B3E1-1245-BE7757C73102}"/>
                </a:ext>
              </a:extLst>
            </p:cNvPr>
            <p:cNvSpPr/>
            <p:nvPr/>
          </p:nvSpPr>
          <p:spPr>
            <a:xfrm>
              <a:off x="6245383" y="2889964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555287-478D-A8EE-3A04-2A0179B2EC6E}"/>
                </a:ext>
              </a:extLst>
            </p:cNvPr>
            <p:cNvSpPr txBox="1"/>
            <p:nvPr/>
          </p:nvSpPr>
          <p:spPr>
            <a:xfrm>
              <a:off x="6232302" y="2972050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71C452-ECA6-48F7-A7EC-414252C0271A}"/>
              </a:ext>
            </a:extLst>
          </p:cNvPr>
          <p:cNvGrpSpPr/>
          <p:nvPr/>
        </p:nvGrpSpPr>
        <p:grpSpPr>
          <a:xfrm>
            <a:off x="10487832" y="2972050"/>
            <a:ext cx="793524" cy="709521"/>
            <a:chOff x="10217369" y="2972050"/>
            <a:chExt cx="793524" cy="709521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F23EFFFE-B798-22FC-F2C0-D5202018786D}"/>
                </a:ext>
              </a:extLst>
            </p:cNvPr>
            <p:cNvSpPr/>
            <p:nvPr/>
          </p:nvSpPr>
          <p:spPr>
            <a:xfrm>
              <a:off x="10257879" y="2972050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4D8544-19D9-47C5-A372-614BECF97514}"/>
                </a:ext>
              </a:extLst>
            </p:cNvPr>
            <p:cNvSpPr txBox="1"/>
            <p:nvPr/>
          </p:nvSpPr>
          <p:spPr>
            <a:xfrm>
              <a:off x="10217369" y="3083862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319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397FFD-1266-A49B-7B4C-A3692AEAE654}"/>
              </a:ext>
            </a:extLst>
          </p:cNvPr>
          <p:cNvGrpSpPr/>
          <p:nvPr/>
        </p:nvGrpSpPr>
        <p:grpSpPr>
          <a:xfrm>
            <a:off x="1290392" y="4448347"/>
            <a:ext cx="1123715" cy="999067"/>
            <a:chOff x="1290392" y="4448347"/>
            <a:chExt cx="1123715" cy="999067"/>
          </a:xfrm>
        </p:grpSpPr>
        <p:sp>
          <p:nvSpPr>
            <p:cNvPr id="52" name="Flowchart: Decision 51">
              <a:extLst>
                <a:ext uri="{FF2B5EF4-FFF2-40B4-BE49-F238E27FC236}">
                  <a16:creationId xmlns:a16="http://schemas.microsoft.com/office/drawing/2014/main" id="{C22C089C-E7DE-5713-94B3-CF03613F69D3}"/>
                </a:ext>
              </a:extLst>
            </p:cNvPr>
            <p:cNvSpPr/>
            <p:nvPr/>
          </p:nvSpPr>
          <p:spPr>
            <a:xfrm>
              <a:off x="1290392" y="4448347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55E16E-C6CA-7DC5-4EC3-D610B46B961B}"/>
                </a:ext>
              </a:extLst>
            </p:cNvPr>
            <p:cNvSpPr txBox="1"/>
            <p:nvPr/>
          </p:nvSpPr>
          <p:spPr>
            <a:xfrm>
              <a:off x="1293027" y="4686266"/>
              <a:ext cx="1121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49D824-0A49-CE7F-1D3F-BB012856D216}"/>
              </a:ext>
            </a:extLst>
          </p:cNvPr>
          <p:cNvGrpSpPr/>
          <p:nvPr/>
        </p:nvGrpSpPr>
        <p:grpSpPr>
          <a:xfrm>
            <a:off x="2279283" y="4448346"/>
            <a:ext cx="986256" cy="999067"/>
            <a:chOff x="2279283" y="4448346"/>
            <a:chExt cx="986256" cy="999067"/>
          </a:xfrm>
        </p:grpSpPr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38D18691-1715-7D5D-9467-8711BA524D2E}"/>
                </a:ext>
              </a:extLst>
            </p:cNvPr>
            <p:cNvSpPr/>
            <p:nvPr/>
          </p:nvSpPr>
          <p:spPr>
            <a:xfrm>
              <a:off x="2279283" y="4448346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A784416-7994-F888-38F6-D0342C42C0D0}"/>
                </a:ext>
              </a:extLst>
            </p:cNvPr>
            <p:cNvSpPr txBox="1"/>
            <p:nvPr/>
          </p:nvSpPr>
          <p:spPr>
            <a:xfrm>
              <a:off x="2367185" y="4695133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A2AB4F-54E1-2FE8-D15B-696F0957F12E}"/>
              </a:ext>
            </a:extLst>
          </p:cNvPr>
          <p:cNvGrpSpPr/>
          <p:nvPr/>
        </p:nvGrpSpPr>
        <p:grpSpPr>
          <a:xfrm>
            <a:off x="6221693" y="4448345"/>
            <a:ext cx="986256" cy="999067"/>
            <a:chOff x="6221693" y="4448345"/>
            <a:chExt cx="986256" cy="999067"/>
          </a:xfrm>
        </p:grpSpPr>
        <p:sp>
          <p:nvSpPr>
            <p:cNvPr id="57" name="Flowchart: Decision 56">
              <a:extLst>
                <a:ext uri="{FF2B5EF4-FFF2-40B4-BE49-F238E27FC236}">
                  <a16:creationId xmlns:a16="http://schemas.microsoft.com/office/drawing/2014/main" id="{8BE9670A-CF5E-EA15-36E2-91708007F14B}"/>
                </a:ext>
              </a:extLst>
            </p:cNvPr>
            <p:cNvSpPr/>
            <p:nvPr/>
          </p:nvSpPr>
          <p:spPr>
            <a:xfrm>
              <a:off x="6221693" y="4448345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F4029C-F5C7-E7DB-74A1-303EC3A1F99D}"/>
                </a:ext>
              </a:extLst>
            </p:cNvPr>
            <p:cNvSpPr txBox="1"/>
            <p:nvPr/>
          </p:nvSpPr>
          <p:spPr>
            <a:xfrm>
              <a:off x="6318849" y="4687983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995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22F982-48E5-4540-47C3-BA1165647E9A}"/>
              </a:ext>
            </a:extLst>
          </p:cNvPr>
          <p:cNvGrpSpPr/>
          <p:nvPr/>
        </p:nvGrpSpPr>
        <p:grpSpPr>
          <a:xfrm>
            <a:off x="10166738" y="4448343"/>
            <a:ext cx="986256" cy="999067"/>
            <a:chOff x="10166738" y="4448343"/>
            <a:chExt cx="986256" cy="999067"/>
          </a:xfrm>
        </p:grpSpPr>
        <p:sp>
          <p:nvSpPr>
            <p:cNvPr id="65" name="Flowchart: Decision 64">
              <a:extLst>
                <a:ext uri="{FF2B5EF4-FFF2-40B4-BE49-F238E27FC236}">
                  <a16:creationId xmlns:a16="http://schemas.microsoft.com/office/drawing/2014/main" id="{0AF25D17-420F-98A9-08AC-D85D0A122114}"/>
                </a:ext>
              </a:extLst>
            </p:cNvPr>
            <p:cNvSpPr/>
            <p:nvPr/>
          </p:nvSpPr>
          <p:spPr>
            <a:xfrm>
              <a:off x="10166738" y="4448343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746E35A-5A76-57AA-CDFA-02F753008378}"/>
                </a:ext>
              </a:extLst>
            </p:cNvPr>
            <p:cNvSpPr txBox="1"/>
            <p:nvPr/>
          </p:nvSpPr>
          <p:spPr>
            <a:xfrm>
              <a:off x="10281631" y="4677740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E906B-1069-8209-24D4-E8AF622EDA17}"/>
              </a:ext>
            </a:extLst>
          </p:cNvPr>
          <p:cNvGrpSpPr/>
          <p:nvPr/>
        </p:nvGrpSpPr>
        <p:grpSpPr>
          <a:xfrm>
            <a:off x="3413121" y="2340138"/>
            <a:ext cx="793524" cy="709521"/>
            <a:chOff x="4944275" y="1268358"/>
            <a:chExt cx="793524" cy="709521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FF472492-372C-5D6A-6CC0-930664F12B07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18738C1-483D-96AF-AC2C-B4326E5D2813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42102C-3C65-9D59-DBFA-7ABC15A92CAD}"/>
              </a:ext>
            </a:extLst>
          </p:cNvPr>
          <p:cNvGrpSpPr/>
          <p:nvPr/>
        </p:nvGrpSpPr>
        <p:grpSpPr>
          <a:xfrm>
            <a:off x="4469659" y="2180443"/>
            <a:ext cx="793524" cy="709521"/>
            <a:chOff x="4944275" y="1268358"/>
            <a:chExt cx="793524" cy="709521"/>
          </a:xfrm>
        </p:grpSpPr>
        <p:sp>
          <p:nvSpPr>
            <p:cNvPr id="90" name="Flowchart: Connector 89">
              <a:extLst>
                <a:ext uri="{FF2B5EF4-FFF2-40B4-BE49-F238E27FC236}">
                  <a16:creationId xmlns:a16="http://schemas.microsoft.com/office/drawing/2014/main" id="{D51CEC7C-E8CE-EB4D-93A0-D554B31564F2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69D8157-D7E3-7CB1-F704-3F5758D56BFB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E7E4135-F814-DCDF-B338-DF0D9D3F8107}"/>
              </a:ext>
            </a:extLst>
          </p:cNvPr>
          <p:cNvGrpSpPr/>
          <p:nvPr/>
        </p:nvGrpSpPr>
        <p:grpSpPr>
          <a:xfrm>
            <a:off x="5412276" y="2479997"/>
            <a:ext cx="793524" cy="709521"/>
            <a:chOff x="4944275" y="1268358"/>
            <a:chExt cx="793524" cy="709521"/>
          </a:xfrm>
        </p:grpSpPr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8BE684BC-533B-9143-D8C4-8DEF2EFF05D8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7F03DA3-C40B-B61F-ED48-5765B9ADA922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B37FFB-3E0E-3CD8-2E1C-79435AE7D614}"/>
              </a:ext>
            </a:extLst>
          </p:cNvPr>
          <p:cNvGrpSpPr/>
          <p:nvPr/>
        </p:nvGrpSpPr>
        <p:grpSpPr>
          <a:xfrm>
            <a:off x="7362808" y="3112200"/>
            <a:ext cx="793524" cy="709521"/>
            <a:chOff x="4944275" y="1268358"/>
            <a:chExt cx="793524" cy="709521"/>
          </a:xfrm>
        </p:grpSpPr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2BE7CB52-7A03-FE8E-EAAB-DE003C3C952C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96ECD-E2B2-849F-2B0A-BBEB4A549526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A8FA5C9-1533-3250-54F1-4E09CFD1EFE6}"/>
              </a:ext>
            </a:extLst>
          </p:cNvPr>
          <p:cNvGrpSpPr/>
          <p:nvPr/>
        </p:nvGrpSpPr>
        <p:grpSpPr>
          <a:xfrm>
            <a:off x="8448042" y="3149705"/>
            <a:ext cx="793524" cy="709521"/>
            <a:chOff x="4944275" y="1268358"/>
            <a:chExt cx="793524" cy="709521"/>
          </a:xfrm>
        </p:grpSpPr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FF01C0AF-C1B5-E1C6-D16E-B46368DCA075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24E4E0-BAE6-5ACB-2CCB-43435AF2A40B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647863-A1A3-58E8-BB7B-5EEB16C981C3}"/>
              </a:ext>
            </a:extLst>
          </p:cNvPr>
          <p:cNvGrpSpPr/>
          <p:nvPr/>
        </p:nvGrpSpPr>
        <p:grpSpPr>
          <a:xfrm>
            <a:off x="9533276" y="3112199"/>
            <a:ext cx="793524" cy="709521"/>
            <a:chOff x="4944275" y="1268358"/>
            <a:chExt cx="793524" cy="709521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23D7B792-4E3B-4390-A22F-C886ABE62625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28C4034-D716-F016-99C3-FD8EE132A483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258B3B-8330-8B31-7F9C-79059E6D1527}"/>
              </a:ext>
            </a:extLst>
          </p:cNvPr>
          <p:cNvGrpSpPr/>
          <p:nvPr/>
        </p:nvGrpSpPr>
        <p:grpSpPr>
          <a:xfrm>
            <a:off x="3455009" y="2341072"/>
            <a:ext cx="709522" cy="709521"/>
            <a:chOff x="3351063" y="2478604"/>
            <a:chExt cx="709522" cy="709521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CCF07B95-9D34-2E43-D546-121AB60BC9A2}"/>
                </a:ext>
              </a:extLst>
            </p:cNvPr>
            <p:cNvSpPr/>
            <p:nvPr/>
          </p:nvSpPr>
          <p:spPr>
            <a:xfrm>
              <a:off x="3351064" y="247860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AE04B3-12BD-C6F5-E4B7-AEB45FAB3DF9}"/>
                </a:ext>
              </a:extLst>
            </p:cNvPr>
            <p:cNvSpPr txBox="1"/>
            <p:nvPr/>
          </p:nvSpPr>
          <p:spPr>
            <a:xfrm>
              <a:off x="3351063" y="2538041"/>
              <a:ext cx="62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5E5E0-8C83-E68A-301B-634D40C92BD9}"/>
              </a:ext>
            </a:extLst>
          </p:cNvPr>
          <p:cNvGrpSpPr/>
          <p:nvPr/>
        </p:nvGrpSpPr>
        <p:grpSpPr>
          <a:xfrm>
            <a:off x="4511660" y="2182718"/>
            <a:ext cx="709521" cy="709521"/>
            <a:chOff x="4359299" y="2230154"/>
            <a:chExt cx="709521" cy="709521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0F278580-094A-2103-5320-0414D77F6669}"/>
                </a:ext>
              </a:extLst>
            </p:cNvPr>
            <p:cNvSpPr/>
            <p:nvPr/>
          </p:nvSpPr>
          <p:spPr>
            <a:xfrm>
              <a:off x="4359299" y="223015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312178-183B-60BB-F084-EBC83F49131E}"/>
                </a:ext>
              </a:extLst>
            </p:cNvPr>
            <p:cNvSpPr txBox="1"/>
            <p:nvPr/>
          </p:nvSpPr>
          <p:spPr>
            <a:xfrm>
              <a:off x="4383309" y="230518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0F808-BD1B-06A8-14B3-7E85306B036E}"/>
              </a:ext>
            </a:extLst>
          </p:cNvPr>
          <p:cNvGrpSpPr/>
          <p:nvPr/>
        </p:nvGrpSpPr>
        <p:grpSpPr>
          <a:xfrm>
            <a:off x="5457606" y="2479997"/>
            <a:ext cx="709521" cy="709521"/>
            <a:chOff x="5341038" y="2535204"/>
            <a:chExt cx="709521" cy="70952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CA83DFF-8D3E-0A8A-41C2-639B86E8CAC3}"/>
                </a:ext>
              </a:extLst>
            </p:cNvPr>
            <p:cNvSpPr/>
            <p:nvPr/>
          </p:nvSpPr>
          <p:spPr>
            <a:xfrm>
              <a:off x="5341038" y="253520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7EFBB0-AA59-D6D9-0696-E578EF2FB665}"/>
                </a:ext>
              </a:extLst>
            </p:cNvPr>
            <p:cNvSpPr txBox="1"/>
            <p:nvPr/>
          </p:nvSpPr>
          <p:spPr>
            <a:xfrm>
              <a:off x="5428375" y="2625833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C687F0-CBDA-F10F-36E9-1B404E57FC37}"/>
              </a:ext>
            </a:extLst>
          </p:cNvPr>
          <p:cNvGrpSpPr/>
          <p:nvPr/>
        </p:nvGrpSpPr>
        <p:grpSpPr>
          <a:xfrm>
            <a:off x="7405582" y="3112199"/>
            <a:ext cx="709521" cy="709521"/>
            <a:chOff x="7301251" y="3074239"/>
            <a:chExt cx="709521" cy="709521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FE637D1C-138D-3355-24F2-B02558FE938C}"/>
                </a:ext>
              </a:extLst>
            </p:cNvPr>
            <p:cNvSpPr/>
            <p:nvPr/>
          </p:nvSpPr>
          <p:spPr>
            <a:xfrm>
              <a:off x="7301251" y="3074239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44F480-5A1E-AEDA-191B-48B5BE2F07FB}"/>
                </a:ext>
              </a:extLst>
            </p:cNvPr>
            <p:cNvSpPr txBox="1"/>
            <p:nvPr/>
          </p:nvSpPr>
          <p:spPr>
            <a:xfrm>
              <a:off x="7375390" y="3170635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78735F-BF23-7B52-0DB1-0AB7EEE115ED}"/>
              </a:ext>
            </a:extLst>
          </p:cNvPr>
          <p:cNvGrpSpPr/>
          <p:nvPr/>
        </p:nvGrpSpPr>
        <p:grpSpPr>
          <a:xfrm>
            <a:off x="8493092" y="3149704"/>
            <a:ext cx="709521" cy="709521"/>
            <a:chOff x="8379824" y="3195142"/>
            <a:chExt cx="709521" cy="70952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6D7330AB-8618-7531-9125-AEA255A59934}"/>
                </a:ext>
              </a:extLst>
            </p:cNvPr>
            <p:cNvSpPr/>
            <p:nvPr/>
          </p:nvSpPr>
          <p:spPr>
            <a:xfrm>
              <a:off x="8379824" y="3195142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ADA2AE4-FA32-4DD6-3561-1B4F3F91890C}"/>
                </a:ext>
              </a:extLst>
            </p:cNvPr>
            <p:cNvSpPr txBox="1"/>
            <p:nvPr/>
          </p:nvSpPr>
          <p:spPr>
            <a:xfrm>
              <a:off x="8442522" y="3233660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CAAE32-453D-E807-767D-6C9BD19A706F}"/>
              </a:ext>
            </a:extLst>
          </p:cNvPr>
          <p:cNvGrpSpPr/>
          <p:nvPr/>
        </p:nvGrpSpPr>
        <p:grpSpPr>
          <a:xfrm>
            <a:off x="9575022" y="3116016"/>
            <a:ext cx="709521" cy="709521"/>
            <a:chOff x="9405241" y="3195142"/>
            <a:chExt cx="709521" cy="709521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5F29E3A8-A5F1-21DA-F9CF-29D28010E0EF}"/>
                </a:ext>
              </a:extLst>
            </p:cNvPr>
            <p:cNvSpPr/>
            <p:nvPr/>
          </p:nvSpPr>
          <p:spPr>
            <a:xfrm>
              <a:off x="9405241" y="3195142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3386EF-4C7F-3CD9-A4B5-E308FBDE9FB0}"/>
                </a:ext>
              </a:extLst>
            </p:cNvPr>
            <p:cNvSpPr txBox="1"/>
            <p:nvPr/>
          </p:nvSpPr>
          <p:spPr>
            <a:xfrm>
              <a:off x="9462452" y="3278417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87A384-FB29-182D-9508-FE27231E1BD5}"/>
              </a:ext>
            </a:extLst>
          </p:cNvPr>
          <p:cNvGrpSpPr/>
          <p:nvPr/>
        </p:nvGrpSpPr>
        <p:grpSpPr>
          <a:xfrm>
            <a:off x="3262858" y="4448996"/>
            <a:ext cx="986256" cy="999067"/>
            <a:chOff x="3257655" y="4448347"/>
            <a:chExt cx="986256" cy="999067"/>
          </a:xfrm>
        </p:grpSpPr>
        <p:sp>
          <p:nvSpPr>
            <p:cNvPr id="105" name="Flowchart: Decision 104">
              <a:extLst>
                <a:ext uri="{FF2B5EF4-FFF2-40B4-BE49-F238E27FC236}">
                  <a16:creationId xmlns:a16="http://schemas.microsoft.com/office/drawing/2014/main" id="{4F96A7CA-34D5-8767-3024-1A5A3C29D664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EEAEE8-1E73-6CF4-4362-DA4058706A63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546C00-701C-EBF5-D28A-5D96EE24A1DD}"/>
              </a:ext>
            </a:extLst>
          </p:cNvPr>
          <p:cNvGrpSpPr/>
          <p:nvPr/>
        </p:nvGrpSpPr>
        <p:grpSpPr>
          <a:xfrm>
            <a:off x="4246730" y="4443528"/>
            <a:ext cx="986256" cy="999067"/>
            <a:chOff x="3257655" y="4448347"/>
            <a:chExt cx="986256" cy="999067"/>
          </a:xfrm>
        </p:grpSpPr>
        <p:sp>
          <p:nvSpPr>
            <p:cNvPr id="108" name="Flowchart: Decision 107">
              <a:extLst>
                <a:ext uri="{FF2B5EF4-FFF2-40B4-BE49-F238E27FC236}">
                  <a16:creationId xmlns:a16="http://schemas.microsoft.com/office/drawing/2014/main" id="{34167D67-F45F-97A8-49E1-06ADB977B7E5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85D44C0-95F8-38DF-E67A-226B944593C3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997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2C0787-1398-4FE0-258A-8855A30B69F3}"/>
              </a:ext>
            </a:extLst>
          </p:cNvPr>
          <p:cNvGrpSpPr/>
          <p:nvPr/>
        </p:nvGrpSpPr>
        <p:grpSpPr>
          <a:xfrm>
            <a:off x="5231116" y="4433181"/>
            <a:ext cx="986256" cy="999067"/>
            <a:chOff x="3257655" y="4448347"/>
            <a:chExt cx="986256" cy="999067"/>
          </a:xfrm>
        </p:grpSpPr>
        <p:sp>
          <p:nvSpPr>
            <p:cNvPr id="111" name="Flowchart: Decision 110">
              <a:extLst>
                <a:ext uri="{FF2B5EF4-FFF2-40B4-BE49-F238E27FC236}">
                  <a16:creationId xmlns:a16="http://schemas.microsoft.com/office/drawing/2014/main" id="{19D50152-4F7A-7E67-3186-DA66DF41DCA2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0AC8B9E-AF02-C8C8-2564-59B34915BFD5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996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EEB7EA9-3B3B-C609-B2EE-B473C03A012C}"/>
              </a:ext>
            </a:extLst>
          </p:cNvPr>
          <p:cNvGrpSpPr/>
          <p:nvPr/>
        </p:nvGrpSpPr>
        <p:grpSpPr>
          <a:xfrm>
            <a:off x="7216958" y="4451373"/>
            <a:ext cx="986256" cy="999067"/>
            <a:chOff x="3257655" y="4448347"/>
            <a:chExt cx="986256" cy="999067"/>
          </a:xfrm>
        </p:grpSpPr>
        <p:sp>
          <p:nvSpPr>
            <p:cNvPr id="114" name="Flowchart: Decision 113">
              <a:extLst>
                <a:ext uri="{FF2B5EF4-FFF2-40B4-BE49-F238E27FC236}">
                  <a16:creationId xmlns:a16="http://schemas.microsoft.com/office/drawing/2014/main" id="{4B215366-ADE1-2A3A-AEE9-B2DA3196EB7A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145800E-D3F9-DDFE-D7EE-C41D5C8EFB9F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23C456F-4658-57DD-C32A-828A23BF979A}"/>
              </a:ext>
            </a:extLst>
          </p:cNvPr>
          <p:cNvGrpSpPr/>
          <p:nvPr/>
        </p:nvGrpSpPr>
        <p:grpSpPr>
          <a:xfrm>
            <a:off x="3252452" y="4446480"/>
            <a:ext cx="986256" cy="999067"/>
            <a:chOff x="3257655" y="4448347"/>
            <a:chExt cx="986256" cy="999067"/>
          </a:xfrm>
        </p:grpSpPr>
        <p:sp>
          <p:nvSpPr>
            <p:cNvPr id="54" name="Flowchart: Decision 53">
              <a:extLst>
                <a:ext uri="{FF2B5EF4-FFF2-40B4-BE49-F238E27FC236}">
                  <a16:creationId xmlns:a16="http://schemas.microsoft.com/office/drawing/2014/main" id="{6E686887-1B7E-CDA7-EEF6-7BC672F9AA16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D9B7BA-190E-BE80-16C4-E1404D654025}"/>
                </a:ext>
              </a:extLst>
            </p:cNvPr>
            <p:cNvSpPr txBox="1"/>
            <p:nvPr/>
          </p:nvSpPr>
          <p:spPr>
            <a:xfrm>
              <a:off x="3476801" y="465190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ADD0720-DCBF-A738-F216-5B0529CAC7AE}"/>
              </a:ext>
            </a:extLst>
          </p:cNvPr>
          <p:cNvGrpSpPr/>
          <p:nvPr/>
        </p:nvGrpSpPr>
        <p:grpSpPr>
          <a:xfrm>
            <a:off x="4241343" y="4446479"/>
            <a:ext cx="986256" cy="999067"/>
            <a:chOff x="4246546" y="4448346"/>
            <a:chExt cx="986256" cy="999067"/>
          </a:xfrm>
        </p:grpSpPr>
        <p:sp>
          <p:nvSpPr>
            <p:cNvPr id="55" name="Flowchart: Decision 54">
              <a:extLst>
                <a:ext uri="{FF2B5EF4-FFF2-40B4-BE49-F238E27FC236}">
                  <a16:creationId xmlns:a16="http://schemas.microsoft.com/office/drawing/2014/main" id="{39249FB6-F346-6BC8-AD08-9FA883660A17}"/>
                </a:ext>
              </a:extLst>
            </p:cNvPr>
            <p:cNvSpPr/>
            <p:nvPr/>
          </p:nvSpPr>
          <p:spPr>
            <a:xfrm>
              <a:off x="4246546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AD98B1-E403-CAE9-CCD4-C4365F0C3277}"/>
                </a:ext>
              </a:extLst>
            </p:cNvPr>
            <p:cNvSpPr txBox="1"/>
            <p:nvPr/>
          </p:nvSpPr>
          <p:spPr>
            <a:xfrm>
              <a:off x="4429637" y="4664355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B41750-7918-5070-37EC-FED6C156D871}"/>
              </a:ext>
            </a:extLst>
          </p:cNvPr>
          <p:cNvGrpSpPr/>
          <p:nvPr/>
        </p:nvGrpSpPr>
        <p:grpSpPr>
          <a:xfrm>
            <a:off x="5227599" y="4446479"/>
            <a:ext cx="986256" cy="999067"/>
            <a:chOff x="5232802" y="4448346"/>
            <a:chExt cx="986256" cy="999067"/>
          </a:xfrm>
        </p:grpSpPr>
        <p:sp>
          <p:nvSpPr>
            <p:cNvPr id="56" name="Flowchart: Decision 55">
              <a:extLst>
                <a:ext uri="{FF2B5EF4-FFF2-40B4-BE49-F238E27FC236}">
                  <a16:creationId xmlns:a16="http://schemas.microsoft.com/office/drawing/2014/main" id="{D909F7BC-9527-F5AE-A4BF-F6D0B43A840F}"/>
                </a:ext>
              </a:extLst>
            </p:cNvPr>
            <p:cNvSpPr/>
            <p:nvPr/>
          </p:nvSpPr>
          <p:spPr>
            <a:xfrm>
              <a:off x="5232802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6B44E20-6ED8-9DC0-78DD-B943A657FD51}"/>
                </a:ext>
              </a:extLst>
            </p:cNvPr>
            <p:cNvSpPr txBox="1"/>
            <p:nvPr/>
          </p:nvSpPr>
          <p:spPr>
            <a:xfrm>
              <a:off x="5395309" y="465190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3FDCD9-5217-751F-B5DC-CA5F97912288}"/>
              </a:ext>
            </a:extLst>
          </p:cNvPr>
          <p:cNvGrpSpPr/>
          <p:nvPr/>
        </p:nvGrpSpPr>
        <p:grpSpPr>
          <a:xfrm>
            <a:off x="8212418" y="4453059"/>
            <a:ext cx="986256" cy="999067"/>
            <a:chOff x="3257655" y="4448347"/>
            <a:chExt cx="986256" cy="999067"/>
          </a:xfrm>
        </p:grpSpPr>
        <p:sp>
          <p:nvSpPr>
            <p:cNvPr id="117" name="Flowchart: Decision 116">
              <a:extLst>
                <a:ext uri="{FF2B5EF4-FFF2-40B4-BE49-F238E27FC236}">
                  <a16:creationId xmlns:a16="http://schemas.microsoft.com/office/drawing/2014/main" id="{72594459-9B9F-CDB2-BEAB-9776CAB49D7A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CA0029B-8563-9377-499A-65515E720AC9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ADA37B6-575A-CFE2-273E-FA9C7946A7EF}"/>
              </a:ext>
            </a:extLst>
          </p:cNvPr>
          <p:cNvGrpSpPr/>
          <p:nvPr/>
        </p:nvGrpSpPr>
        <p:grpSpPr>
          <a:xfrm>
            <a:off x="9199762" y="4448840"/>
            <a:ext cx="986256" cy="999067"/>
            <a:chOff x="3257655" y="4448347"/>
            <a:chExt cx="986256" cy="999067"/>
          </a:xfrm>
        </p:grpSpPr>
        <p:sp>
          <p:nvSpPr>
            <p:cNvPr id="120" name="Flowchart: Decision 119">
              <a:extLst>
                <a:ext uri="{FF2B5EF4-FFF2-40B4-BE49-F238E27FC236}">
                  <a16:creationId xmlns:a16="http://schemas.microsoft.com/office/drawing/2014/main" id="{9A6E24E6-A0D2-BF4D-836E-8055C729727C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D15BAFF-760F-2C9C-9CA8-9C5A0C00639D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CE75A4-0879-ED85-8AD9-05D862BD9CFC}"/>
              </a:ext>
            </a:extLst>
          </p:cNvPr>
          <p:cNvGrpSpPr/>
          <p:nvPr/>
        </p:nvGrpSpPr>
        <p:grpSpPr>
          <a:xfrm>
            <a:off x="7220892" y="4455841"/>
            <a:ext cx="986256" cy="999067"/>
            <a:chOff x="7200065" y="4448346"/>
            <a:chExt cx="986256" cy="999067"/>
          </a:xfrm>
        </p:grpSpPr>
        <p:sp>
          <p:nvSpPr>
            <p:cNvPr id="58" name="Flowchart: Decision 57">
              <a:extLst>
                <a:ext uri="{FF2B5EF4-FFF2-40B4-BE49-F238E27FC236}">
                  <a16:creationId xmlns:a16="http://schemas.microsoft.com/office/drawing/2014/main" id="{824FA596-9EFE-058B-8B54-2083D4BA72DF}"/>
                </a:ext>
              </a:extLst>
            </p:cNvPr>
            <p:cNvSpPr/>
            <p:nvPr/>
          </p:nvSpPr>
          <p:spPr>
            <a:xfrm>
              <a:off x="7200065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39BC204-0126-A849-81DD-9389CC6AA6B8}"/>
                </a:ext>
              </a:extLst>
            </p:cNvPr>
            <p:cNvSpPr txBox="1"/>
            <p:nvPr/>
          </p:nvSpPr>
          <p:spPr>
            <a:xfrm>
              <a:off x="7375390" y="4624711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C28987-F8CE-3FB0-7B1D-AD8329D804B3}"/>
              </a:ext>
            </a:extLst>
          </p:cNvPr>
          <p:cNvGrpSpPr/>
          <p:nvPr/>
        </p:nvGrpSpPr>
        <p:grpSpPr>
          <a:xfrm>
            <a:off x="8209783" y="4455840"/>
            <a:ext cx="986256" cy="999067"/>
            <a:chOff x="8188956" y="4448345"/>
            <a:chExt cx="986256" cy="999067"/>
          </a:xfrm>
        </p:grpSpPr>
        <p:sp>
          <p:nvSpPr>
            <p:cNvPr id="59" name="Flowchart: Decision 58">
              <a:extLst>
                <a:ext uri="{FF2B5EF4-FFF2-40B4-BE49-F238E27FC236}">
                  <a16:creationId xmlns:a16="http://schemas.microsoft.com/office/drawing/2014/main" id="{B979A90E-3CE5-E423-9A3A-974FA22F6101}"/>
                </a:ext>
              </a:extLst>
            </p:cNvPr>
            <p:cNvSpPr/>
            <p:nvPr/>
          </p:nvSpPr>
          <p:spPr>
            <a:xfrm>
              <a:off x="8188956" y="4448345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B5E22C-AF52-3E6E-9A46-4A4CDB909677}"/>
                </a:ext>
              </a:extLst>
            </p:cNvPr>
            <p:cNvSpPr txBox="1"/>
            <p:nvPr/>
          </p:nvSpPr>
          <p:spPr>
            <a:xfrm>
              <a:off x="8366916" y="4624711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4AF36D-5D7B-8766-C2AB-97A303D3241A}"/>
              </a:ext>
            </a:extLst>
          </p:cNvPr>
          <p:cNvGrpSpPr/>
          <p:nvPr/>
        </p:nvGrpSpPr>
        <p:grpSpPr>
          <a:xfrm>
            <a:off x="9198674" y="4455839"/>
            <a:ext cx="986256" cy="999067"/>
            <a:chOff x="9177847" y="4448344"/>
            <a:chExt cx="986256" cy="999067"/>
          </a:xfrm>
        </p:grpSpPr>
        <p:sp>
          <p:nvSpPr>
            <p:cNvPr id="64" name="Flowchart: Decision 63">
              <a:extLst>
                <a:ext uri="{FF2B5EF4-FFF2-40B4-BE49-F238E27FC236}">
                  <a16:creationId xmlns:a16="http://schemas.microsoft.com/office/drawing/2014/main" id="{597D23FE-03B2-E160-A487-E2074E71F365}"/>
                </a:ext>
              </a:extLst>
            </p:cNvPr>
            <p:cNvSpPr/>
            <p:nvPr/>
          </p:nvSpPr>
          <p:spPr>
            <a:xfrm>
              <a:off x="9177847" y="4448344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24AE1ED-4124-512A-033F-B0ECF6DE9880}"/>
                </a:ext>
              </a:extLst>
            </p:cNvPr>
            <p:cNvSpPr txBox="1"/>
            <p:nvPr/>
          </p:nvSpPr>
          <p:spPr>
            <a:xfrm>
              <a:off x="9393354" y="4640848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1209408" y="10056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2051346" y="959218"/>
            <a:ext cx="8666207" cy="1430136"/>
            <a:chOff x="1159249" y="691589"/>
            <a:chExt cx="8666207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6662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531, 513, 315, 351</a:t>
              </a: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9" name="圆角矩形 25">
            <a:extLst>
              <a:ext uri="{FF2B5EF4-FFF2-40B4-BE49-F238E27FC236}">
                <a16:creationId xmlns:a16="http://schemas.microsoft.com/office/drawing/2014/main" id="{0306F933-33E5-3ABF-22EF-E4E22EF158F8}"/>
              </a:ext>
            </a:extLst>
          </p:cNvPr>
          <p:cNvSpPr/>
          <p:nvPr/>
        </p:nvSpPr>
        <p:spPr>
          <a:xfrm>
            <a:off x="4549698" y="2746795"/>
            <a:ext cx="6590370" cy="691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477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BB4F5-6801-6CB4-0936-C14481D8195B}"/>
              </a:ext>
            </a:extLst>
          </p:cNvPr>
          <p:cNvSpPr txBox="1"/>
          <p:nvPr/>
        </p:nvSpPr>
        <p:spPr>
          <a:xfrm>
            <a:off x="727129" y="2788859"/>
            <a:ext cx="38225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500" b="1" dirty="0">
              <a:solidFill>
                <a:srgbClr val="9477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圆角矩形 25">
            <a:extLst>
              <a:ext uri="{FF2B5EF4-FFF2-40B4-BE49-F238E27FC236}">
                <a16:creationId xmlns:a16="http://schemas.microsoft.com/office/drawing/2014/main" id="{6AC08207-5F74-9C02-8891-07D3F0F0F705}"/>
              </a:ext>
            </a:extLst>
          </p:cNvPr>
          <p:cNvSpPr/>
          <p:nvPr/>
        </p:nvSpPr>
        <p:spPr>
          <a:xfrm>
            <a:off x="4635191" y="3952350"/>
            <a:ext cx="6590370" cy="691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477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78323C-1C7B-E723-534B-2A336FAC8AC2}"/>
              </a:ext>
            </a:extLst>
          </p:cNvPr>
          <p:cNvSpPr txBox="1"/>
          <p:nvPr/>
        </p:nvSpPr>
        <p:spPr>
          <a:xfrm>
            <a:off x="812622" y="3994414"/>
            <a:ext cx="38225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500" b="1" dirty="0">
              <a:solidFill>
                <a:srgbClr val="9477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B306FE-AB52-40AB-F6E0-3F46F285DFDF}"/>
              </a:ext>
            </a:extLst>
          </p:cNvPr>
          <p:cNvSpPr txBox="1"/>
          <p:nvPr/>
        </p:nvSpPr>
        <p:spPr>
          <a:xfrm>
            <a:off x="5539154" y="2730314"/>
            <a:ext cx="4619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315, 351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, 513, 531.</a:t>
            </a:r>
            <a:endParaRPr lang="en-US" dirty="0">
              <a:solidFill>
                <a:srgbClr val="573C8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95F2F-96F1-2E1C-3872-D4975810F4EF}"/>
              </a:ext>
            </a:extLst>
          </p:cNvPr>
          <p:cNvSpPr txBox="1"/>
          <p:nvPr/>
        </p:nvSpPr>
        <p:spPr>
          <a:xfrm>
            <a:off x="5620511" y="3935869"/>
            <a:ext cx="4619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531, 513, 351, 315.</a:t>
            </a:r>
            <a:endParaRPr lang="en-US" dirty="0">
              <a:solidFill>
                <a:srgbClr val="573C8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005EF-8BF7-F3B7-00AF-701832EEF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07" t="45853" r="60488" b="33083"/>
          <a:stretch/>
        </p:blipFill>
        <p:spPr>
          <a:xfrm>
            <a:off x="3101896" y="3429000"/>
            <a:ext cx="6188927" cy="263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4034FF-DE62-E723-D2F8-A5FB65BEC705}"/>
              </a:ext>
            </a:extLst>
          </p:cNvPr>
          <p:cNvSpPr txBox="1"/>
          <p:nvPr/>
        </p:nvSpPr>
        <p:spPr>
          <a:xfrm>
            <a:off x="1313676" y="1813699"/>
            <a:ext cx="97653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  Ba con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99 kg, 110 kg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101 kg.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4599348" y="791737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0" spc="-300" dirty="0"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4CB371-CAFF-4605-F750-10F72759CED3}"/>
              </a:ext>
            </a:extLst>
          </p:cNvPr>
          <p:cNvSpPr txBox="1"/>
          <p:nvPr/>
        </p:nvSpPr>
        <p:spPr>
          <a:xfrm>
            <a:off x="6924977" y="898934"/>
            <a:ext cx="569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5518113" y="791737"/>
            <a:ext cx="1356489" cy="983837"/>
            <a:chOff x="2128173" y="1005676"/>
            <a:chExt cx="1356489" cy="98383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265092" y="1103448"/>
              <a:ext cx="1219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67B73-ED1D-83A1-4A82-8E238847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86" y="657922"/>
            <a:ext cx="6637208" cy="28502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1199452" y="884904"/>
            <a:ext cx="2884965" cy="1013333"/>
            <a:chOff x="4609180" y="762241"/>
            <a:chExt cx="2884965" cy="10133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1D344E-3A18-4DB3-249F-B950CC5F697B}"/>
                </a:ext>
              </a:extLst>
            </p:cNvPr>
            <p:cNvSpPr txBox="1"/>
            <p:nvPr/>
          </p:nvSpPr>
          <p:spPr>
            <a:xfrm>
              <a:off x="6924977" y="898934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518113" y="791737"/>
              <a:ext cx="1356489" cy="983837"/>
              <a:chOff x="2128173" y="1005676"/>
              <a:chExt cx="1356489" cy="98383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330037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12195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B60889F-F1D8-2499-C1F4-52D9729EF282}"/>
              </a:ext>
            </a:extLst>
          </p:cNvPr>
          <p:cNvSpPr txBox="1"/>
          <p:nvPr/>
        </p:nvSpPr>
        <p:spPr>
          <a:xfrm>
            <a:off x="1762895" y="3593089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19C6E-6339-2606-2603-DB6F0DC06181}"/>
              </a:ext>
            </a:extLst>
          </p:cNvPr>
          <p:cNvSpPr txBox="1"/>
          <p:nvPr/>
        </p:nvSpPr>
        <p:spPr>
          <a:xfrm>
            <a:off x="1762896" y="4458387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C15C-9C68-C81A-9F83-A03958B6AD9E}"/>
              </a:ext>
            </a:extLst>
          </p:cNvPr>
          <p:cNvSpPr txBox="1"/>
          <p:nvPr/>
        </p:nvSpPr>
        <p:spPr>
          <a:xfrm>
            <a:off x="1762896" y="5390923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1CE06-AA8B-ACD0-69D2-3B99F9493A68}"/>
              </a:ext>
            </a:extLst>
          </p:cNvPr>
          <p:cNvGrpSpPr/>
          <p:nvPr/>
        </p:nvGrpSpPr>
        <p:grpSpPr>
          <a:xfrm>
            <a:off x="7734489" y="3541484"/>
            <a:ext cx="1119580" cy="763063"/>
            <a:chOff x="2515719" y="2483701"/>
            <a:chExt cx="881395" cy="63539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913636A-9771-C424-160F-F08057B4DCE6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9B4993-E1F4-6368-726E-CAAC8514BC5E}"/>
                </a:ext>
              </a:extLst>
            </p:cNvPr>
            <p:cNvSpPr txBox="1"/>
            <p:nvPr/>
          </p:nvSpPr>
          <p:spPr>
            <a:xfrm>
              <a:off x="2552826" y="2506673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110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90D405-818E-2945-B608-211225EBB7F0}"/>
              </a:ext>
            </a:extLst>
          </p:cNvPr>
          <p:cNvGrpSpPr/>
          <p:nvPr/>
        </p:nvGrpSpPr>
        <p:grpSpPr>
          <a:xfrm>
            <a:off x="7351631" y="4504787"/>
            <a:ext cx="1119580" cy="763063"/>
            <a:chOff x="2515719" y="2483701"/>
            <a:chExt cx="881395" cy="63539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9ED4696-C5EF-CFBD-0A8E-E57496499845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B12DE6-DB03-63C9-411F-213056BAC329}"/>
                </a:ext>
              </a:extLst>
            </p:cNvPr>
            <p:cNvSpPr txBox="1"/>
            <p:nvPr/>
          </p:nvSpPr>
          <p:spPr>
            <a:xfrm>
              <a:off x="2534272" y="2515786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99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4881EB-91D4-5E41-0DE8-D0E353376067}"/>
              </a:ext>
            </a:extLst>
          </p:cNvPr>
          <p:cNvGrpSpPr/>
          <p:nvPr/>
        </p:nvGrpSpPr>
        <p:grpSpPr>
          <a:xfrm>
            <a:off x="8294279" y="5390923"/>
            <a:ext cx="1119580" cy="763063"/>
            <a:chOff x="2515719" y="2483701"/>
            <a:chExt cx="881395" cy="63539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781A7AE-0BF0-6B09-AFD4-312A2E26E4B8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C7031F-E956-1DF3-2F47-DA1E0F3AB24A}"/>
                </a:ext>
              </a:extLst>
            </p:cNvPr>
            <p:cNvSpPr txBox="1"/>
            <p:nvPr/>
          </p:nvSpPr>
          <p:spPr>
            <a:xfrm>
              <a:off x="2552826" y="2506673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101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D4CFDA-8BD8-4ADA-51B6-385F1A9B25A3}"/>
              </a:ext>
            </a:extLst>
          </p:cNvPr>
          <p:cNvGrpSpPr/>
          <p:nvPr/>
        </p:nvGrpSpPr>
        <p:grpSpPr>
          <a:xfrm>
            <a:off x="8294279" y="5394103"/>
            <a:ext cx="1119580" cy="843280"/>
            <a:chOff x="1477042" y="2584716"/>
            <a:chExt cx="1119580" cy="8432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073AAF-95A0-A245-14B8-55C6207E1C80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535804-BAD3-71CE-8F22-CF4B60965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BD92BA-A089-F31A-DE36-79DB5FE6A6A6}"/>
              </a:ext>
            </a:extLst>
          </p:cNvPr>
          <p:cNvGrpSpPr/>
          <p:nvPr/>
        </p:nvGrpSpPr>
        <p:grpSpPr>
          <a:xfrm>
            <a:off x="7734489" y="3516710"/>
            <a:ext cx="1119580" cy="843280"/>
            <a:chOff x="1477042" y="2584716"/>
            <a:chExt cx="1119580" cy="84328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078FE94-BFED-DFD4-82C8-2651A92F93DD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34D4716-7D92-5969-B1CB-0CFC4A45C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36E711-E184-F570-11D1-1888C02DFC9B}"/>
              </a:ext>
            </a:extLst>
          </p:cNvPr>
          <p:cNvGrpSpPr/>
          <p:nvPr/>
        </p:nvGrpSpPr>
        <p:grpSpPr>
          <a:xfrm>
            <a:off x="7353700" y="4501607"/>
            <a:ext cx="1119580" cy="843280"/>
            <a:chOff x="1477042" y="2584716"/>
            <a:chExt cx="1119580" cy="84328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606E730-0A1F-7350-B55B-BD08E8FD3474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ECF032B-F9C2-2039-908C-F3A629654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4" name="组合 12">
            <a:extLst>
              <a:ext uri="{FF2B5EF4-FFF2-40B4-BE49-F238E27FC236}">
                <a16:creationId xmlns:a16="http://schemas.microsoft.com/office/drawing/2014/main" id="{D535E433-C777-7F8A-6A4F-8432248D1348}"/>
              </a:ext>
            </a:extLst>
          </p:cNvPr>
          <p:cNvGrpSpPr/>
          <p:nvPr/>
        </p:nvGrpSpPr>
        <p:grpSpPr>
          <a:xfrm>
            <a:off x="2032273" y="1954660"/>
            <a:ext cx="7782339" cy="2123658"/>
            <a:chOff x="2189672" y="24460364"/>
            <a:chExt cx="8081233" cy="68254200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5" name="PA-文本框 54">
              <a:extLst>
                <a:ext uri="{FF2B5EF4-FFF2-40B4-BE49-F238E27FC236}">
                  <a16:creationId xmlns:a16="http://schemas.microsoft.com/office/drawing/2014/main" id="{00A5640A-ED95-8350-33F1-0EFFF8FE070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240540" y="24460364"/>
              <a:ext cx="8030365" cy="6825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66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CHÚC CÁC CON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66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HỌC TỐT!</a:t>
              </a:r>
              <a:endParaRPr kumimoji="0" lang="zh-CN" altLang="en-US" sz="66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7" name="PA-文本框 54">
              <a:extLst>
                <a:ext uri="{FF2B5EF4-FFF2-40B4-BE49-F238E27FC236}">
                  <a16:creationId xmlns:a16="http://schemas.microsoft.com/office/drawing/2014/main" id="{5D1C6BA9-D931-3903-5575-FF70E173862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189672" y="24460364"/>
              <a:ext cx="8030366" cy="6825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6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35F56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CHÚC CÁC CON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66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C7837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HỌC TỐT!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C7837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205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SVN-Newton</vt:lpstr>
      <vt:lpstr>Calibri</vt:lpstr>
      <vt:lpstr>SVN-Ready</vt:lpstr>
      <vt:lpstr>#9Slide07 HoneyCream</vt:lpstr>
      <vt:lpstr>思源黑体 CN</vt:lpstr>
      <vt:lpstr>SVN-Cookies</vt:lpstr>
      <vt:lpstr>SVN-Cookie</vt:lpstr>
      <vt:lpstr>Arial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</dc:creator>
  <cp:keywords>MNT;MangnonTeam</cp:keywords>
  <cp:lastModifiedBy>Hương Nguyễn</cp:lastModifiedBy>
  <cp:revision>32</cp:revision>
  <dcterms:created xsi:type="dcterms:W3CDTF">2022-05-26T07:07:17Z</dcterms:created>
  <dcterms:modified xsi:type="dcterms:W3CDTF">2025-09-07T09:36:49Z</dcterms:modified>
</cp:coreProperties>
</file>