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2"/>
  </p:notesMasterIdLst>
  <p:sldIdLst>
    <p:sldId id="421" r:id="rId2"/>
    <p:sldId id="428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</p:sldIdLst>
  <p:sldSz cx="12192000" cy="6858000"/>
  <p:notesSz cx="6858000" cy="9144000"/>
  <p:embeddedFontLst>
    <p:embeddedFont>
      <p:font typeface="#9Slide07 Cadena" panose="020B0604020202020204" charset="0"/>
      <p:bold r:id="rId13"/>
    </p:embeddedFont>
    <p:embeddedFont>
      <p:font typeface="SVN-Cookie" panose="020B0604020202020204" charset="0"/>
      <p:regular r:id="rId14"/>
    </p:embeddedFont>
    <p:embeddedFont>
      <p:font typeface="SVN-Cookies" panose="020B0604020202020204" charset="0"/>
      <p:regular r:id="rId15"/>
    </p:embeddedFont>
    <p:embeddedFont>
      <p:font typeface="SVN-Newton" panose="020B0604020202020204" charset="0"/>
      <p:regular r:id="rId16"/>
    </p:embeddedFont>
    <p:embeddedFont>
      <p:font typeface="SVN-Ready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3E8DB8"/>
    <a:srgbClr val="F0C77F"/>
    <a:srgbClr val="EC7837"/>
    <a:srgbClr val="116C60"/>
    <a:srgbClr val="6396AC"/>
    <a:srgbClr val="573C84"/>
    <a:srgbClr val="9477C1"/>
    <a:srgbClr val="7ACAEB"/>
    <a:srgbClr val="F9D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257" autoAdjust="0"/>
  </p:normalViewPr>
  <p:slideViewPr>
    <p:cSldViewPr snapToGrid="0">
      <p:cViewPr varScale="1">
        <p:scale>
          <a:sx n="87" d="100"/>
          <a:sy n="87" d="100"/>
        </p:scale>
        <p:origin x="1392" y="-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07-Sep-25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374DAAE-2413-C195-F340-CA62C742CD23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18DC51-1080-4B0F-2929-B977A77D4D8B}"/>
              </a:ext>
            </a:extLst>
          </p:cNvPr>
          <p:cNvSpPr txBox="1">
            <a:spLocks/>
          </p:cNvSpPr>
          <p:nvPr userDrawn="1"/>
        </p:nvSpPr>
        <p:spPr>
          <a:xfrm>
            <a:off x="10842788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E94E1B">
                    <a:alpha val="67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E94E1B">
                    <a:alpha val="67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83118-43E0-6063-6D22-FE10D1D700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8A03F-3303-1203-3FAD-ADBA8B1BA0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CC1641-122A-86F4-3C10-D19B18C509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0FEAFD-C500-739A-E734-233A911DEC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E00312-E947-8187-4DF7-966FAB670E06}"/>
              </a:ext>
            </a:extLst>
          </p:cNvPr>
          <p:cNvSpPr txBox="1">
            <a:spLocks/>
          </p:cNvSpPr>
          <p:nvPr userDrawn="1"/>
        </p:nvSpPr>
        <p:spPr>
          <a:xfrm>
            <a:off x="10097400" y="-1798409"/>
            <a:ext cx="3030781" cy="753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2000" b="0" dirty="0" err="1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2000" b="0" dirty="0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2000" b="0" dirty="0" err="1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2000" b="0" dirty="0">
              <a:solidFill>
                <a:schemeClr val="accent6">
                  <a:lumMod val="50000"/>
                  <a:alpha val="25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FEE39D-2EA0-776A-5F82-A0C4ABACFB7E}"/>
              </a:ext>
            </a:extLst>
          </p:cNvPr>
          <p:cNvSpPr txBox="1">
            <a:spLocks/>
          </p:cNvSpPr>
          <p:nvPr userDrawn="1"/>
        </p:nvSpPr>
        <p:spPr>
          <a:xfrm>
            <a:off x="-530362" y="61524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E94E1B">
                    <a:alpha val="6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E94E1B">
                    <a:alpha val="6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47EFE-E9D9-FC45-7E6F-ABEB7E3AF8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0AA216-CA37-4697-2790-50559B7B289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1" r:id="rId3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slide" Target="slide8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slide" Target="slide4.xml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0号-快乐俏黑体" panose="00000500000000000000" pitchFamily="2" charset="-122"/>
                  <a:cs typeface="Arial" panose="020B060402020202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0号-快乐俏黑体" panose="00000500000000000000" pitchFamily="2" charset="-122"/>
                <a:cs typeface="Arial" panose="020B060402020202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2F3C9E-CAD7-7732-402E-2C38E5E98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6722" y="852552"/>
            <a:ext cx="1165665" cy="178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49D046-AF1C-A5C7-E97D-0A4A69F8DE29}"/>
              </a:ext>
            </a:extLst>
          </p:cNvPr>
          <p:cNvSpPr txBox="1"/>
          <p:nvPr/>
        </p:nvSpPr>
        <p:spPr>
          <a:xfrm>
            <a:off x="5535533" y="3670627"/>
            <a:ext cx="149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29A75"/>
                </a:solidFill>
                <a:latin typeface="SVN-Cookie" panose="020B0606040200020203" pitchFamily="34" charset="0"/>
              </a:rPr>
              <a:t>(</a:t>
            </a:r>
            <a:r>
              <a:rPr lang="en-US" sz="4000" b="1" dirty="0" err="1">
                <a:solidFill>
                  <a:srgbClr val="529A75"/>
                </a:solidFill>
                <a:latin typeface="SVN-Cookie" panose="020B0606040200020203" pitchFamily="34" charset="0"/>
              </a:rPr>
              <a:t>Tiết</a:t>
            </a:r>
            <a:r>
              <a:rPr lang="en-US" sz="4000" b="1" dirty="0">
                <a:solidFill>
                  <a:srgbClr val="529A75"/>
                </a:solidFill>
                <a:latin typeface="SVN-Cookie" panose="020B0606040200020203" pitchFamily="34" charset="0"/>
              </a:rPr>
              <a:t> 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24CD6-1AA7-A185-146C-D568E57E8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1468" y="957307"/>
            <a:ext cx="9010669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5AA3C-4F1E-26C9-967B-FBAE56FF72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1302610" y="7004241"/>
            <a:ext cx="3249827" cy="240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0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0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80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57045 -0.351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grpSp>
        <p:nvGrpSpPr>
          <p:cNvPr id="25" name="组合 12">
            <a:extLst>
              <a:ext uri="{FF2B5EF4-FFF2-40B4-BE49-F238E27FC236}">
                <a16:creationId xmlns:a16="http://schemas.microsoft.com/office/drawing/2014/main" id="{0B511B92-14F0-E976-EF23-AC248C7309D4}"/>
              </a:ext>
            </a:extLst>
          </p:cNvPr>
          <p:cNvGrpSpPr/>
          <p:nvPr/>
        </p:nvGrpSpPr>
        <p:grpSpPr>
          <a:xfrm>
            <a:off x="3133620" y="1215804"/>
            <a:ext cx="5266762" cy="3631763"/>
            <a:chOff x="2081344" y="2357098"/>
            <a:chExt cx="8050435" cy="58426341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26" name="PA-文本框 54">
              <a:extLst>
                <a:ext uri="{FF2B5EF4-FFF2-40B4-BE49-F238E27FC236}">
                  <a16:creationId xmlns:a16="http://schemas.microsoft.com/office/drawing/2014/main" id="{302381AC-C7DE-C16B-6DB5-49170527082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115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KHỞI ĐỘNG</a:t>
              </a:r>
              <a:endParaRPr kumimoji="0" lang="zh-CN" altLang="en-US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27" name="PA-文本框 54">
              <a:extLst>
                <a:ext uri="{FF2B5EF4-FFF2-40B4-BE49-F238E27FC236}">
                  <a16:creationId xmlns:a16="http://schemas.microsoft.com/office/drawing/2014/main" id="{1E055132-FE44-E237-C27C-C605CB38983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101413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11500" b="0" spc="-300" dirty="0">
                  <a:solidFill>
                    <a:srgbClr val="6396AC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KHỞI ĐỘNG</a:t>
              </a:r>
              <a:endParaRPr kumimoji="0" lang="zh-CN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srgbClr val="6396AC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8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8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7AAEE-A09B-F2AE-CFEB-17BB9D1C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7384190" y="2980881"/>
            <a:ext cx="3249827" cy="2409567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id="{5367F541-4D18-89EF-8EBC-97C8D31468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61" y="4594199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6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CFA4B-46D9-1FDA-D965-879A3C375ADE}"/>
              </a:ext>
            </a:extLst>
          </p:cNvPr>
          <p:cNvGrpSpPr/>
          <p:nvPr/>
        </p:nvGrpSpPr>
        <p:grpSpPr>
          <a:xfrm>
            <a:off x="-19778" y="0"/>
            <a:ext cx="12211778" cy="6858000"/>
            <a:chOff x="-19778" y="0"/>
            <a:chExt cx="1221177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42C9BE-1858-8F92-D7D8-680B41E8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778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vi-VN" altLang="zh-CN" sz="4800" b="0" spc="-300" dirty="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âu hỏi: </a:t>
            </a:r>
            <a:r>
              <a:rPr lang="vi-VN" altLang="zh-CN" sz="4800" spc="-3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Ba trăm bảy mươi mốt                viết thành số là?</a:t>
            </a:r>
            <a:endParaRPr kumimoji="0" lang="zh-CN" altLang="en-US" sz="4800" i="0" u="none" strike="noStrike" kern="1200" cap="none" spc="-30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</a:rPr>
                  <a:t>317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731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371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377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07EFE3-EC92-7744-9A9E-C4913E6AA635}"/>
              </a:ext>
            </a:extLst>
          </p:cNvPr>
          <p:cNvGrpSpPr/>
          <p:nvPr/>
        </p:nvGrpSpPr>
        <p:grpSpPr>
          <a:xfrm>
            <a:off x="-126159" y="-40066"/>
            <a:ext cx="12318159" cy="6898066"/>
            <a:chOff x="-126159" y="-40066"/>
            <a:chExt cx="12318159" cy="6898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7E16C7-41F8-6CB1-54CD-C7FB4A99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159" y="-40066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</a:rPr>
                  <a:t>0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1CE4B1-9AA7-E986-3DB6-7F349836EADA}"/>
              </a:ext>
            </a:extLst>
          </p:cNvPr>
          <p:cNvGrpSpPr/>
          <p:nvPr/>
        </p:nvGrpSpPr>
        <p:grpSpPr>
          <a:xfrm>
            <a:off x="1712557" y="720604"/>
            <a:ext cx="8531195" cy="1569660"/>
            <a:chOff x="1712557" y="720604"/>
            <a:chExt cx="8531195" cy="1569660"/>
          </a:xfrm>
        </p:grpSpPr>
        <p:sp>
          <p:nvSpPr>
            <p:cNvPr id="13" name="PA-文本框 54">
              <a:extLst>
                <a:ext uri="{FF2B5EF4-FFF2-40B4-BE49-F238E27FC236}">
                  <a16:creationId xmlns:a16="http://schemas.microsoft.com/office/drawing/2014/main" id="{98F66E05-E91A-BD14-D8D0-B96E1C9E214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12557" y="720604"/>
              <a:ext cx="85311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35F56"/>
                  </a:solidFill>
                  <a:effectLst/>
                  <a:uLnTx/>
                  <a:uFillTx/>
                  <a:latin typeface="Arial" panose="020B0604020202020204" pitchFamily="34" charset="0"/>
                  <a:ea typeface="Vogue-ExtraBold" panose="020B0500000000000000" pitchFamily="34" charset="0"/>
                  <a:cs typeface="Arial" panose="020B0604020202020204" pitchFamily="34" charset="0"/>
                  <a:sym typeface="思源黑体 CN" panose="020B0500000000000000" pitchFamily="34" charset="-122"/>
                </a:rPr>
                <a:t>C</a:t>
              </a:r>
              <a:r>
                <a:rPr lang="vi-VN" altLang="zh-CN" sz="4800" b="0" spc="-300" dirty="0">
                  <a:solidFill>
                    <a:srgbClr val="E35F56"/>
                  </a:solidFill>
                  <a:effectLst/>
                  <a:latin typeface="Arial" panose="020B0604020202020204" pitchFamily="34" charset="0"/>
                  <a:ea typeface="Vogue-ExtraBold" panose="020B0500000000000000" pitchFamily="34" charset="0"/>
                  <a:cs typeface="Arial" panose="020B0604020202020204" pitchFamily="34" charset="0"/>
                  <a:sym typeface="思源黑体 CN" panose="020B0500000000000000" pitchFamily="34" charset="-122"/>
                </a:rPr>
                <a:t>âu hỏi: </a:t>
              </a:r>
              <a:r>
                <a:rPr lang="vi-VN" altLang="zh-CN" sz="4800" spc="-300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Vogue-ExtraBold" panose="020B0500000000000000" pitchFamily="34" charset="0"/>
                  <a:cs typeface="Arial" panose="020B0604020202020204" pitchFamily="34" charset="0"/>
                  <a:sym typeface="思源黑体 CN" panose="020B0500000000000000" pitchFamily="34" charset="-122"/>
                </a:rPr>
                <a:t>Tìm chữ số thích hợp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spc="-300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Vogue-ExtraBold" panose="020B0500000000000000" pitchFamily="34" charset="0"/>
                  <a:cs typeface="Arial" panose="020B0604020202020204" pitchFamily="34" charset="0"/>
                  <a:sym typeface="思源黑体 CN" panose="020B0500000000000000" pitchFamily="34" charset="-122"/>
                </a:rPr>
                <a:t>451 &gt; 45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9159C40-A674-8EDF-F1EB-4E41D4A40A51}"/>
                </a:ext>
              </a:extLst>
            </p:cNvPr>
            <p:cNvGrpSpPr/>
            <p:nvPr/>
          </p:nvGrpSpPr>
          <p:grpSpPr>
            <a:xfrm>
              <a:off x="7092893" y="1588446"/>
              <a:ext cx="597159" cy="677322"/>
              <a:chOff x="3208176" y="5138974"/>
              <a:chExt cx="597159" cy="67732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34C29E7-A140-3352-B3CB-FD8EB7AC1510}"/>
                  </a:ext>
                </a:extLst>
              </p:cNvPr>
              <p:cNvSpPr/>
              <p:nvPr/>
            </p:nvSpPr>
            <p:spPr>
              <a:xfrm>
                <a:off x="3208176" y="5138974"/>
                <a:ext cx="597159" cy="5971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9DB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BF253D2-44A8-4C46-E26E-4E2F8E9AEF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343" r="73390"/>
              <a:stretch/>
            </p:blipFill>
            <p:spPr>
              <a:xfrm rot="907134">
                <a:off x="3327999" y="5174490"/>
                <a:ext cx="357512" cy="641806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10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FB7B52-D078-A853-4A68-DC23739DA7F6}"/>
              </a:ext>
            </a:extLst>
          </p:cNvPr>
          <p:cNvGrpSpPr/>
          <p:nvPr/>
        </p:nvGrpSpPr>
        <p:grpSpPr>
          <a:xfrm>
            <a:off x="-103830" y="0"/>
            <a:ext cx="12295830" cy="6858000"/>
            <a:chOff x="-103830" y="0"/>
            <a:chExt cx="1229583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6672FD-4126-2DD6-DD7E-2FD5E9AB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3830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66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&lt;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&gt;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4294809" y="393861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=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1CE4B1-9AA7-E986-3DB6-7F349836EADA}"/>
              </a:ext>
            </a:extLst>
          </p:cNvPr>
          <p:cNvGrpSpPr/>
          <p:nvPr/>
        </p:nvGrpSpPr>
        <p:grpSpPr>
          <a:xfrm>
            <a:off x="1712557" y="720604"/>
            <a:ext cx="8981271" cy="1569660"/>
            <a:chOff x="1712557" y="720604"/>
            <a:chExt cx="8981271" cy="1569660"/>
          </a:xfrm>
        </p:grpSpPr>
        <p:sp>
          <p:nvSpPr>
            <p:cNvPr id="13" name="PA-文本框 54">
              <a:extLst>
                <a:ext uri="{FF2B5EF4-FFF2-40B4-BE49-F238E27FC236}">
                  <a16:creationId xmlns:a16="http://schemas.microsoft.com/office/drawing/2014/main" id="{98F66E05-E91A-BD14-D8D0-B96E1C9E214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712557" y="720604"/>
              <a:ext cx="89812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35F56"/>
                  </a:solidFill>
                  <a:effectLst/>
                  <a:uLnTx/>
                  <a:uFillTx/>
                  <a:latin typeface="Arial" panose="020B0604020202020204" pitchFamily="34" charset="0"/>
                  <a:ea typeface="Vogue-ExtraBold" panose="020B0500000000000000" pitchFamily="34" charset="0"/>
                  <a:cs typeface="Arial" panose="020B0604020202020204" pitchFamily="34" charset="0"/>
                  <a:sym typeface="思源黑体 CN" panose="020B0500000000000000" pitchFamily="34" charset="-122"/>
                </a:rPr>
                <a:t>C</a:t>
              </a:r>
              <a:r>
                <a:rPr lang="vi-VN" altLang="zh-CN" sz="4800" b="0" spc="-300" dirty="0">
                  <a:solidFill>
                    <a:srgbClr val="E35F56"/>
                  </a:solidFill>
                  <a:effectLst/>
                  <a:latin typeface="Arial" panose="020B0604020202020204" pitchFamily="34" charset="0"/>
                  <a:ea typeface="Vogue-ExtraBold" panose="020B0500000000000000" pitchFamily="34" charset="0"/>
                  <a:cs typeface="Arial" panose="020B0604020202020204" pitchFamily="34" charset="0"/>
                  <a:sym typeface="思源黑体 CN" panose="020B0500000000000000" pitchFamily="34" charset="-122"/>
                </a:rPr>
                <a:t>âu hỏi: </a:t>
              </a:r>
              <a:r>
                <a:rPr lang="vi-VN" altLang="zh-CN" sz="4800" b="0" spc="-300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Vogue-ExtraBold" panose="020B0500000000000000" pitchFamily="34" charset="0"/>
                  <a:cs typeface="Arial" panose="020B0604020202020204" pitchFamily="34" charset="0"/>
                  <a:sym typeface="思源黑体 CN" panose="020B0500000000000000" pitchFamily="34" charset="-122"/>
                </a:rPr>
                <a:t>Điền dấu so sánh thích hợp</a:t>
              </a:r>
              <a:endParaRPr lang="vi-VN" altLang="zh-CN" sz="4800" spc="-3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spc="-300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Vogue-ExtraBold" panose="020B0500000000000000" pitchFamily="34" charset="0"/>
                  <a:cs typeface="Arial" panose="020B0604020202020204" pitchFamily="34" charset="0"/>
                  <a:sym typeface="思源黑体 CN" panose="020B0500000000000000" pitchFamily="34" charset="-122"/>
                </a:rPr>
                <a:t>998        989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9159C40-A674-8EDF-F1EB-4E41D4A40A51}"/>
                </a:ext>
              </a:extLst>
            </p:cNvPr>
            <p:cNvGrpSpPr/>
            <p:nvPr/>
          </p:nvGrpSpPr>
          <p:grpSpPr>
            <a:xfrm>
              <a:off x="5901126" y="1545954"/>
              <a:ext cx="597159" cy="683766"/>
              <a:chOff x="2016409" y="5096482"/>
              <a:chExt cx="597159" cy="683766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34C29E7-A140-3352-B3CB-FD8EB7AC1510}"/>
                  </a:ext>
                </a:extLst>
              </p:cNvPr>
              <p:cNvSpPr/>
              <p:nvPr/>
            </p:nvSpPr>
            <p:spPr>
              <a:xfrm>
                <a:off x="2016409" y="5096482"/>
                <a:ext cx="597159" cy="5971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9DB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BF253D2-44A8-4C46-E26E-4E2F8E9AEF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343" r="73390"/>
              <a:stretch/>
            </p:blipFill>
            <p:spPr>
              <a:xfrm rot="907134">
                <a:off x="2115576" y="5138442"/>
                <a:ext cx="357512" cy="641806"/>
              </a:xfrm>
              <a:prstGeom prst="rect">
                <a:avLst/>
              </a:prstGeom>
            </p:spPr>
          </p:pic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0" spc="-300" dirty="0">
                  <a:solidFill>
                    <a:srgbClr val="3E8DB8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10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E06AE3-6F5F-F73E-C899-61CF361741A6}"/>
              </a:ext>
            </a:extLst>
          </p:cNvPr>
          <p:cNvGrpSpPr/>
          <p:nvPr/>
        </p:nvGrpSpPr>
        <p:grpSpPr>
          <a:xfrm>
            <a:off x="-97404" y="-122707"/>
            <a:ext cx="12289404" cy="6980707"/>
            <a:chOff x="-97404" y="-122707"/>
            <a:chExt cx="12289404" cy="6980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0293A-9BD8-105F-8CE3-401343D7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7404" y="-122707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Tìm số thích hợp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i="0" u="none" strike="noStrike" kern="1200" cap="none" spc="-3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400 + 50 + 9 = ?</a:t>
            </a:r>
            <a:endParaRPr kumimoji="0" lang="zh-CN" altLang="en-US" sz="4800" i="0" u="none" strike="noStrike" kern="1200" cap="none" spc="-30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450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595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459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954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0" spc="-300" dirty="0">
                  <a:solidFill>
                    <a:srgbClr val="3E8DB8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9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6B781-8109-2131-F6CB-5705B23555F5}"/>
              </a:ext>
            </a:extLst>
          </p:cNvPr>
          <p:cNvGrpSpPr/>
          <p:nvPr/>
        </p:nvGrpSpPr>
        <p:grpSpPr>
          <a:xfrm>
            <a:off x="-19778" y="-32240"/>
            <a:ext cx="12211778" cy="6890240"/>
            <a:chOff x="-19778" y="-32240"/>
            <a:chExt cx="12211778" cy="68902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81F2FE-88DC-ED80-8E77-478DC32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778" y="-3224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Viết số </a:t>
            </a:r>
            <a:r>
              <a:rPr kumimoji="0" lang="vi-VN" altLang="zh-CN" sz="4800" i="0" u="none" strike="noStrike" kern="1200" cap="none" spc="-3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703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thành tổng các trăm, chục, đơn vị?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118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54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700 + 10 +3</a:t>
                </a:r>
                <a:endParaRPr kumimoji="0" lang="en-US" altLang="en-US" sz="5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3"/>
            <a:chOff x="6092322" y="2271847"/>
            <a:chExt cx="4568775" cy="12037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10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700 + 30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2" y="2676697"/>
                <a:ext cx="4716433" cy="110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54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700 + 30 + 1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076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60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700 + 3</a:t>
                </a:r>
                <a:endParaRPr kumimoji="0" lang="en-US" altLang="en-US" sz="60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8BC7C9B-DA62-CEDD-7C7A-4A675E99BF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77068" y="4381761"/>
            <a:ext cx="3249827" cy="240956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25F4D-49A3-A1A8-26AD-57A3C04954BB}"/>
              </a:ext>
            </a:extLst>
          </p:cNvPr>
          <p:cNvGrpSpPr/>
          <p:nvPr/>
        </p:nvGrpSpPr>
        <p:grpSpPr>
          <a:xfrm>
            <a:off x="334942" y="5993667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EC774D3F-BC1E-9D15-794F-346CE2D6C1F7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19500255-C2D4-A2C8-EF40-AE268315526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0" spc="-300" dirty="0">
                  <a:solidFill>
                    <a:srgbClr val="3E8DB8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5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9" action="ppaction://hlinksldjump"/>
            <a:extLst>
              <a:ext uri="{FF2B5EF4-FFF2-40B4-BE49-F238E27FC236}">
                <a16:creationId xmlns:a16="http://schemas.microsoft.com/office/drawing/2014/main" id="{F15E00A2-1861-790C-EBDD-1FB2C2C45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7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212</Words>
  <Application>Microsoft Office PowerPoint</Application>
  <PresentationFormat>Widescreen</PresentationFormat>
  <Paragraphs>44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#9Slide07 HoneyCream</vt:lpstr>
      <vt:lpstr>Calibri</vt:lpstr>
      <vt:lpstr>SVN-Cookie</vt:lpstr>
      <vt:lpstr>SVN-Ready</vt:lpstr>
      <vt:lpstr>SVN-Cookies</vt:lpstr>
      <vt:lpstr>Times New Roman</vt:lpstr>
      <vt:lpstr>思源黑体 CN</vt:lpstr>
      <vt:lpstr>Arial</vt:lpstr>
      <vt:lpstr>SVN-Newton</vt:lpstr>
      <vt:lpstr>UTM Avo</vt:lpstr>
      <vt:lpstr>#9Slide07 Cadena</vt:lpstr>
      <vt:lpstr>字魂130号-快乐俏黑体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</dc:creator>
  <cp:keywords>MNT;MangnonTeam</cp:keywords>
  <cp:lastModifiedBy>Hương Nguyễn</cp:lastModifiedBy>
  <cp:revision>31</cp:revision>
  <dcterms:created xsi:type="dcterms:W3CDTF">2022-05-26T07:07:17Z</dcterms:created>
  <dcterms:modified xsi:type="dcterms:W3CDTF">2025-09-07T09:27:34Z</dcterms:modified>
</cp:coreProperties>
</file>