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7" r:id="rId2"/>
    <p:sldId id="271" r:id="rId3"/>
    <p:sldId id="272" r:id="rId4"/>
    <p:sldId id="274" r:id="rId5"/>
    <p:sldId id="275" r:id="rId6"/>
    <p:sldId id="276" r:id="rId7"/>
    <p:sldId id="278" r:id="rId8"/>
    <p:sldId id="277" r:id="rId9"/>
    <p:sldId id="279" r:id="rId10"/>
    <p:sldId id="285" r:id="rId11"/>
    <p:sldId id="286" r:id="rId12"/>
    <p:sldId id="287" r:id="rId13"/>
    <p:sldId id="288" r:id="rId14"/>
    <p:sldId id="289" r:id="rId15"/>
    <p:sldId id="290" r:id="rId16"/>
    <p:sldId id="291" r:id="rId17"/>
    <p:sldId id="292" r:id="rId18"/>
    <p:sldId id="293" r:id="rId19"/>
    <p:sldId id="296" r:id="rId20"/>
    <p:sldId id="297" r:id="rId21"/>
    <p:sldId id="298" r:id="rId22"/>
    <p:sldId id="299" r:id="rId23"/>
    <p:sldId id="300" r:id="rId24"/>
    <p:sldId id="282" r:id="rId25"/>
  </p:sldIdLst>
  <p:sldSz cx="12192000" cy="6858000"/>
  <p:notesSz cx="6858000" cy="9144000"/>
  <p:embeddedFontLst>
    <p:embeddedFont>
      <p:font typeface="#9Slide07 HoneyCream" panose="020B0604020202020204" charset="0"/>
      <p:regular r:id="rId27"/>
    </p:embeddedFont>
    <p:embeddedFont>
      <p:font typeface="#9Slide07 IcielHelena" panose="020B0604020202020204" charset="0"/>
      <p:regular r:id="rId28"/>
    </p:embeddedFont>
    <p:embeddedFont>
      <p:font typeface="Cambria" panose="02040503050406030204" pitchFamily="18" charset="0"/>
      <p:regular r:id="rId29"/>
      <p:bold r:id="rId30"/>
      <p:italic r:id="rId31"/>
      <p:boldItalic r:id="rId32"/>
    </p:embeddedFont>
    <p:embeddedFont>
      <p:font typeface="UTM Avo" panose="02040603050506020204" pitchFamily="18"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CC99"/>
    <a:srgbClr val="FF99FF"/>
    <a:srgbClr val="7CCFF7"/>
    <a:srgbClr val="006600"/>
    <a:srgbClr val="DEA900"/>
    <a:srgbClr val="5BBFFB"/>
    <a:srgbClr val="4E0E3D"/>
    <a:srgbClr val="463500"/>
    <a:srgbClr val="95D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78" d="100"/>
          <a:sy n="78" d="100"/>
        </p:scale>
        <p:origin x="78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D86D1-510A-44FB-989E-B0F8E7D3B2D7}"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C1E4A-4D50-4C3E-B87B-027673AA1AEC}" type="slidenum">
              <a:rPr lang="en-GB" smtClean="0"/>
              <a:t>‹#›</a:t>
            </a:fld>
            <a:endParaRPr lang="en-GB"/>
          </a:p>
        </p:txBody>
      </p:sp>
    </p:spTree>
    <p:extLst>
      <p:ext uri="{BB962C8B-B14F-4D97-AF65-F5344CB8AC3E}">
        <p14:creationId xmlns:p14="http://schemas.microsoft.com/office/powerpoint/2010/main" val="300716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a:t>
            </a:fld>
            <a:endParaRPr lang="en-GB"/>
          </a:p>
        </p:txBody>
      </p:sp>
    </p:spTree>
    <p:extLst>
      <p:ext uri="{BB962C8B-B14F-4D97-AF65-F5344CB8AC3E}">
        <p14:creationId xmlns:p14="http://schemas.microsoft.com/office/powerpoint/2010/main" val="407411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tiếp</a:t>
            </a:r>
            <a:r>
              <a:rPr lang="en-GB" baseline="0" dirty="0"/>
              <a:t> </a:t>
            </a:r>
            <a:r>
              <a:rPr lang="en-GB" baseline="0" dirty="0" err="1"/>
              <a:t>theo</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18</a:t>
            </a:fld>
            <a:endParaRPr lang="en-GB"/>
          </a:p>
        </p:txBody>
      </p:sp>
    </p:spTree>
    <p:extLst>
      <p:ext uri="{BB962C8B-B14F-4D97-AF65-F5344CB8AC3E}">
        <p14:creationId xmlns:p14="http://schemas.microsoft.com/office/powerpoint/2010/main" val="321190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19</a:t>
            </a:fld>
            <a:endParaRPr lang="en-GB"/>
          </a:p>
        </p:txBody>
      </p:sp>
    </p:spTree>
    <p:extLst>
      <p:ext uri="{BB962C8B-B14F-4D97-AF65-F5344CB8AC3E}">
        <p14:creationId xmlns:p14="http://schemas.microsoft.com/office/powerpoint/2010/main" val="152831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Chọn</a:t>
            </a:r>
            <a:r>
              <a:rPr lang="en-GB" baseline="0" dirty="0"/>
              <a:t> </a:t>
            </a:r>
            <a:r>
              <a:rPr lang="en-GB" baseline="0" dirty="0" err="1"/>
              <a:t>nhiều</a:t>
            </a:r>
            <a:r>
              <a:rPr lang="en-GB" baseline="0" dirty="0"/>
              <a:t> </a:t>
            </a:r>
            <a:r>
              <a:rPr lang="en-GB" baseline="0" dirty="0" err="1"/>
              <a:t>đáp</a:t>
            </a:r>
            <a:r>
              <a:rPr lang="en-GB" baseline="0" dirty="0"/>
              <a:t> </a:t>
            </a:r>
            <a:r>
              <a:rPr lang="en-GB" baseline="0" dirty="0" err="1"/>
              <a:t>án</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20</a:t>
            </a:fld>
            <a:endParaRPr lang="en-GB"/>
          </a:p>
        </p:txBody>
      </p:sp>
    </p:spTree>
    <p:extLst>
      <p:ext uri="{BB962C8B-B14F-4D97-AF65-F5344CB8AC3E}">
        <p14:creationId xmlns:p14="http://schemas.microsoft.com/office/powerpoint/2010/main" val="310835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21</a:t>
            </a:fld>
            <a:endParaRPr lang="en-GB"/>
          </a:p>
        </p:txBody>
      </p:sp>
    </p:spTree>
    <p:extLst>
      <p:ext uri="{BB962C8B-B14F-4D97-AF65-F5344CB8AC3E}">
        <p14:creationId xmlns:p14="http://schemas.microsoft.com/office/powerpoint/2010/main" val="69540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22</a:t>
            </a:fld>
            <a:endParaRPr lang="en-GB"/>
          </a:p>
        </p:txBody>
      </p:sp>
    </p:spTree>
    <p:extLst>
      <p:ext uri="{BB962C8B-B14F-4D97-AF65-F5344CB8AC3E}">
        <p14:creationId xmlns:p14="http://schemas.microsoft.com/office/powerpoint/2010/main" val="253132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dặn</a:t>
            </a:r>
            <a:r>
              <a:rPr lang="en-GB" baseline="0" dirty="0"/>
              <a:t> </a:t>
            </a:r>
            <a:r>
              <a:rPr lang="en-GB" baseline="0" dirty="0" err="1"/>
              <a:t>dò</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23</a:t>
            </a:fld>
            <a:endParaRPr lang="en-GB"/>
          </a:p>
        </p:txBody>
      </p:sp>
    </p:spTree>
    <p:extLst>
      <p:ext uri="{BB962C8B-B14F-4D97-AF65-F5344CB8AC3E}">
        <p14:creationId xmlns:p14="http://schemas.microsoft.com/office/powerpoint/2010/main" val="245617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bức</a:t>
            </a:r>
            <a:r>
              <a:rPr lang="en-GB" baseline="0" dirty="0"/>
              <a:t> </a:t>
            </a:r>
            <a:r>
              <a:rPr lang="en-GB" baseline="0" dirty="0" err="1"/>
              <a:t>tranh</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6</a:t>
            </a:fld>
            <a:endParaRPr lang="en-GB"/>
          </a:p>
        </p:txBody>
      </p:sp>
    </p:spTree>
    <p:extLst>
      <p:ext uri="{BB962C8B-B14F-4D97-AF65-F5344CB8AC3E}">
        <p14:creationId xmlns:p14="http://schemas.microsoft.com/office/powerpoint/2010/main" val="111796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cài</a:t>
            </a:r>
            <a:r>
              <a:rPr lang="en-GB" baseline="0" dirty="0"/>
              <a:t> Developer </a:t>
            </a:r>
            <a:r>
              <a:rPr lang="en-GB" baseline="0" dirty="0" err="1"/>
              <a:t>để</a:t>
            </a:r>
            <a:r>
              <a:rPr lang="en-GB" baseline="0" dirty="0"/>
              <a:t> </a:t>
            </a:r>
            <a:r>
              <a:rPr lang="en-GB" baseline="0" dirty="0" err="1"/>
              <a:t>ghi</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r>
              <a:rPr lang="en-GB" baseline="0" dirty="0"/>
              <a:t> </a:t>
            </a:r>
            <a:r>
              <a:rPr lang="en-GB" baseline="0" dirty="0" err="1"/>
              <a:t>của</a:t>
            </a:r>
            <a:r>
              <a:rPr lang="en-GB" baseline="0" dirty="0"/>
              <a:t> </a:t>
            </a:r>
            <a:r>
              <a:rPr lang="en-GB" baseline="0" dirty="0" err="1"/>
              <a:t>học</a:t>
            </a:r>
            <a:r>
              <a:rPr lang="en-GB" baseline="0" dirty="0"/>
              <a:t> </a:t>
            </a:r>
            <a:r>
              <a:rPr lang="en-GB" baseline="0" dirty="0" err="1"/>
              <a:t>sinh</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8</a:t>
            </a:fld>
            <a:endParaRPr lang="en-GB"/>
          </a:p>
        </p:txBody>
      </p:sp>
    </p:spTree>
    <p:extLst>
      <p:ext uri="{BB962C8B-B14F-4D97-AF65-F5344CB8AC3E}">
        <p14:creationId xmlns:p14="http://schemas.microsoft.com/office/powerpoint/2010/main" val="412424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11</a:t>
            </a:fld>
            <a:endParaRPr lang="en-GB"/>
          </a:p>
        </p:txBody>
      </p:sp>
    </p:spTree>
    <p:extLst>
      <p:ext uri="{BB962C8B-B14F-4D97-AF65-F5344CB8AC3E}">
        <p14:creationId xmlns:p14="http://schemas.microsoft.com/office/powerpoint/2010/main" val="148922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12</a:t>
            </a:fld>
            <a:endParaRPr lang="en-GB"/>
          </a:p>
        </p:txBody>
      </p:sp>
    </p:spTree>
    <p:extLst>
      <p:ext uri="{BB962C8B-B14F-4D97-AF65-F5344CB8AC3E}">
        <p14:creationId xmlns:p14="http://schemas.microsoft.com/office/powerpoint/2010/main" val="391870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a:t>
            </a:r>
            <a:r>
              <a:rPr lang="en-GB"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và</a:t>
            </a:r>
            <a:r>
              <a:rPr lang="en-GB" baseline="0" dirty="0"/>
              <a:t> </a:t>
            </a:r>
            <a:r>
              <a:rPr lang="en-GB" baseline="0" dirty="0" err="1"/>
              <a:t>dặn</a:t>
            </a:r>
            <a:r>
              <a:rPr lang="en-GB" baseline="0" dirty="0"/>
              <a:t> </a:t>
            </a:r>
            <a:r>
              <a:rPr lang="en-GB" baseline="0" dirty="0" err="1"/>
              <a:t>dò</a:t>
            </a:r>
            <a:r>
              <a:rPr lang="en-GB" baseline="0" dirty="0"/>
              <a:t> </a:t>
            </a:r>
            <a:r>
              <a:rPr lang="en-GB" baseline="0" dirty="0" err="1"/>
              <a:t>học</a:t>
            </a:r>
            <a:r>
              <a:rPr lang="en-GB" baseline="0" dirty="0"/>
              <a:t> </a:t>
            </a:r>
            <a:r>
              <a:rPr lang="en-GB" baseline="0" dirty="0" err="1"/>
              <a:t>sinh</a:t>
            </a:r>
            <a:r>
              <a:rPr lang="en-GB" baseline="0" dirty="0"/>
              <a:t> </a:t>
            </a:r>
            <a:r>
              <a:rPr lang="en-GB" baseline="0" dirty="0" err="1"/>
              <a:t>phần</a:t>
            </a:r>
            <a:r>
              <a:rPr lang="en-GB" baseline="0" dirty="0"/>
              <a:t> </a:t>
            </a:r>
            <a:r>
              <a:rPr lang="en-GB" baseline="0" dirty="0" err="1"/>
              <a:t>ghi</a:t>
            </a:r>
            <a:r>
              <a:rPr lang="en-GB" baseline="0" dirty="0"/>
              <a:t> </a:t>
            </a:r>
            <a:r>
              <a:rPr lang="en-GB" baseline="0" dirty="0" err="1"/>
              <a:t>nhớ</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13</a:t>
            </a:fld>
            <a:endParaRPr lang="en-GB"/>
          </a:p>
        </p:txBody>
      </p:sp>
    </p:spTree>
    <p:extLst>
      <p:ext uri="{BB962C8B-B14F-4D97-AF65-F5344CB8AC3E}">
        <p14:creationId xmlns:p14="http://schemas.microsoft.com/office/powerpoint/2010/main" val="178888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14</a:t>
            </a:fld>
            <a:endParaRPr lang="en-GB"/>
          </a:p>
        </p:txBody>
      </p:sp>
    </p:spTree>
    <p:extLst>
      <p:ext uri="{BB962C8B-B14F-4D97-AF65-F5344CB8AC3E}">
        <p14:creationId xmlns:p14="http://schemas.microsoft.com/office/powerpoint/2010/main" val="241123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chia </a:t>
            </a:r>
            <a:r>
              <a:rPr lang="en-GB" dirty="0" err="1"/>
              <a:t>sẻ</a:t>
            </a:r>
            <a:r>
              <a:rPr lang="en-GB" baseline="0" dirty="0"/>
              <a:t> </a:t>
            </a:r>
            <a:r>
              <a:rPr lang="en-GB" baseline="0" dirty="0" err="1"/>
              <a:t>trước</a:t>
            </a:r>
            <a:r>
              <a:rPr lang="en-GB" baseline="0" dirty="0"/>
              <a:t> </a:t>
            </a:r>
            <a:r>
              <a:rPr lang="en-GB" baseline="0" dirty="0" err="1"/>
              <a:t>lớp</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15</a:t>
            </a:fld>
            <a:endParaRPr lang="en-GB"/>
          </a:p>
        </p:txBody>
      </p:sp>
    </p:spTree>
    <p:extLst>
      <p:ext uri="{BB962C8B-B14F-4D97-AF65-F5344CB8AC3E}">
        <p14:creationId xmlns:p14="http://schemas.microsoft.com/office/powerpoint/2010/main" val="117459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17</a:t>
            </a:fld>
            <a:endParaRPr lang="en-GB"/>
          </a:p>
        </p:txBody>
      </p:sp>
    </p:spTree>
    <p:extLst>
      <p:ext uri="{BB962C8B-B14F-4D97-AF65-F5344CB8AC3E}">
        <p14:creationId xmlns:p14="http://schemas.microsoft.com/office/powerpoint/2010/main" val="184470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748663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643622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90925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501207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679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03470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601471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37341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3445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186328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8886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825468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8781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8029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457865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2775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6900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3496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DAE0A7-E8C1-445E-9B6D-621A85824F06}"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050723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DAE0A7-E8C1-445E-9B6D-621A85824F06}" type="datetimeFigureOut">
              <a:rPr lang="en-GB" smtClean="0"/>
              <a:t>22/09/2025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09632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DAE0A7-E8C1-445E-9B6D-621A85824F06}" type="datetimeFigureOut">
              <a:rPr lang="en-GB" smtClean="0"/>
              <a:t>22/09/2025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2722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E0A7-E8C1-445E-9B6D-621A85824F06}" type="datetimeFigureOut">
              <a:rPr lang="en-GB" smtClean="0"/>
              <a:t>22/09/2025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52503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6371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53282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085213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50532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17728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384749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58709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164611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253140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19668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61253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l="-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E0A7-E8C1-445E-9B6D-621A85824F06}" type="datetimeFigureOut">
              <a:rPr lang="en-GB" smtClean="0"/>
              <a:t>22/09/2025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D84EF1-46AA-4640-A248-E73515EE0561}" type="slidenum">
              <a:rPr lang="en-GB" smtClean="0"/>
              <a:t>‹#›</a:t>
            </a:fld>
            <a:endParaRPr lang="en-GB"/>
          </a:p>
        </p:txBody>
      </p:sp>
      <p:sp>
        <p:nvSpPr>
          <p:cNvPr id="10" name="Rectangle 9"/>
          <p:cNvSpPr/>
          <p:nvPr userDrawn="1"/>
        </p:nvSpPr>
        <p:spPr>
          <a:xfrm>
            <a:off x="99685" y="6421993"/>
            <a:ext cx="1019831" cy="369332"/>
          </a:xfrm>
          <a:prstGeom prst="rect">
            <a:avLst/>
          </a:prstGeom>
        </p:spPr>
        <p:txBody>
          <a:bodyPr wrap="none">
            <a:spAutoFit/>
          </a:bodyPr>
          <a:lstStyle/>
          <a:p>
            <a:r>
              <a:rPr kumimoji="0" lang="en-US" sz="18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n-ea"/>
                <a:cs typeface="+mn-cs"/>
              </a:rPr>
              <a:t>Măng Non</a:t>
            </a:r>
            <a:endParaRPr lang="en-GB" dirty="0">
              <a:solidFill>
                <a:schemeClr val="accent2">
                  <a:lumMod val="60000"/>
                  <a:lumOff val="40000"/>
                </a:schemeClr>
              </a:solidFill>
            </a:endParaRPr>
          </a:p>
        </p:txBody>
      </p:sp>
    </p:spTree>
    <p:extLst>
      <p:ext uri="{BB962C8B-B14F-4D97-AF65-F5344CB8AC3E}">
        <p14:creationId xmlns:p14="http://schemas.microsoft.com/office/powerpoint/2010/main" val="30990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 id="2147483673" r:id="rId12"/>
    <p:sldLayoutId id="2147483672" r:id="rId13"/>
    <p:sldLayoutId id="2147483671" r:id="rId14"/>
    <p:sldLayoutId id="2147483670" r:id="rId15"/>
    <p:sldLayoutId id="2147483669" r:id="rId16"/>
    <p:sldLayoutId id="2147483668" r:id="rId17"/>
    <p:sldLayoutId id="2147483667" r:id="rId18"/>
    <p:sldLayoutId id="2147483666" r:id="rId19"/>
    <p:sldLayoutId id="2147483665" r:id="rId20"/>
    <p:sldLayoutId id="2147483664" r:id="rId21"/>
    <p:sldLayoutId id="2147483663" r:id="rId22"/>
    <p:sldLayoutId id="2147483662" r:id="rId23"/>
    <p:sldLayoutId id="2147483661" r:id="rId24"/>
    <p:sldLayoutId id="2147483651" r:id="rId25"/>
    <p:sldLayoutId id="2147483652" r:id="rId26"/>
    <p:sldLayoutId id="2147483653" r:id="rId27"/>
    <p:sldLayoutId id="2147483654" r:id="rId28"/>
    <p:sldLayoutId id="2147483655"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jpg"/><Relationship Id="rId10" Type="http://schemas.openxmlformats.org/officeDocument/2006/relationships/image" Target="../media/image30.jpg"/><Relationship Id="rId4" Type="http://schemas.openxmlformats.org/officeDocument/2006/relationships/image" Target="../media/image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1.xml"/><Relationship Id="rId18" Type="http://schemas.openxmlformats.org/officeDocument/2006/relationships/slide" Target="slide20.xml"/><Relationship Id="rId3" Type="http://schemas.openxmlformats.org/officeDocument/2006/relationships/image" Target="../media/image39.jpg"/><Relationship Id="rId7" Type="http://schemas.openxmlformats.org/officeDocument/2006/relationships/image" Target="../media/image6.png"/><Relationship Id="rId12" Type="http://schemas.microsoft.com/office/2007/relationships/hdphoto" Target="../media/hdphoto7.wdp"/><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14.png"/><Relationship Id="rId15" Type="http://schemas.microsoft.com/office/2007/relationships/hdphoto" Target="../media/hdphoto8.wdp"/><Relationship Id="rId10" Type="http://schemas.openxmlformats.org/officeDocument/2006/relationships/slide" Target="slide19.xml"/><Relationship Id="rId19" Type="http://schemas.openxmlformats.org/officeDocument/2006/relationships/image" Target="../media/image44.png"/><Relationship Id="rId4" Type="http://schemas.openxmlformats.org/officeDocument/2006/relationships/slide" Target="slide23.xml"/><Relationship Id="rId9" Type="http://schemas.microsoft.com/office/2007/relationships/hdphoto" Target="../media/hdphoto6.wdp"/><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slide" Target="slide18.xml"/><Relationship Id="rId1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slide" Target="slide18.xml"/><Relationship Id="rId14" Type="http://schemas.openxmlformats.org/officeDocument/2006/relationships/image" Target="../media/image47.gif"/></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slide" Target="slide18.xml"/><Relationship Id="rId14" Type="http://schemas.openxmlformats.org/officeDocument/2006/relationships/image" Target="../media/image47.gif"/></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slide" Target="slide18.xml"/><Relationship Id="rId14" Type="http://schemas.openxmlformats.org/officeDocument/2006/relationships/image" Target="../media/image47.gif"/></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4.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20.wmf"/><Relationship Id="rId4" Type="http://schemas.openxmlformats.org/officeDocument/2006/relationships/image" Target="../media/image5.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56" y="3054914"/>
            <a:ext cx="3664173" cy="4190938"/>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355066" y="5281651"/>
            <a:ext cx="2123963" cy="188796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297509" y="5021908"/>
            <a:ext cx="2251073" cy="130062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5902" y="57681"/>
            <a:ext cx="2371550" cy="1390008"/>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6219" y="3615218"/>
            <a:ext cx="4389500" cy="1085182"/>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6761" y="-453654"/>
            <a:ext cx="6468417" cy="3084843"/>
          </a:xfrm>
          <a:prstGeom prst="rect">
            <a:avLst/>
          </a:prstGeom>
        </p:spPr>
      </p:pic>
      <p:pic>
        <p:nvPicPr>
          <p:cNvPr id="3" name="Picture 2"/>
          <p:cNvPicPr>
            <a:picLocks noChangeAspect="1"/>
          </p:cNvPicPr>
          <p:nvPr/>
        </p:nvPicPr>
        <p:blipFill>
          <a:blip r:embed="rId14"/>
          <a:stretch>
            <a:fillRect/>
          </a:stretch>
        </p:blipFill>
        <p:spPr>
          <a:xfrm>
            <a:off x="2199869" y="1887412"/>
            <a:ext cx="7834039" cy="1828959"/>
          </a:xfrm>
          <a:prstGeom prst="rect">
            <a:avLst/>
          </a:prstGeom>
        </p:spPr>
      </p:pic>
    </p:spTree>
    <p:extLst>
      <p:ext uri="{BB962C8B-B14F-4D97-AF65-F5344CB8AC3E}">
        <p14:creationId xmlns:p14="http://schemas.microsoft.com/office/powerpoint/2010/main" val="846671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025" y="136126"/>
            <a:ext cx="7483118" cy="79073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7174" b="19701"/>
          <a:stretch/>
        </p:blipFill>
        <p:spPr>
          <a:xfrm>
            <a:off x="1982089" y="34613"/>
            <a:ext cx="8181541" cy="1672390"/>
          </a:xfrm>
          <a:prstGeom prst="rect">
            <a:avLst/>
          </a:prstGeom>
        </p:spPr>
      </p:pic>
      <p:sp>
        <p:nvSpPr>
          <p:cNvPr id="24" name="TextBox 23"/>
          <p:cNvSpPr txBox="1"/>
          <p:nvPr/>
        </p:nvSpPr>
        <p:spPr>
          <a:xfrm>
            <a:off x="6048746" y="3179618"/>
            <a:ext cx="3459830" cy="666069"/>
          </a:xfrm>
          <a:prstGeom prst="rect">
            <a:avLst/>
          </a:prstGeom>
          <a:noFill/>
        </p:spPr>
        <p:txBody>
          <a:bodyPr wrap="square" rtlCol="0">
            <a:prstTxWarp prst="textArchDown">
              <a:avLst>
                <a:gd name="adj" fmla="val 17091711"/>
              </a:avLst>
            </a:prstTxWarp>
            <a:spAutoFit/>
          </a:bodyPr>
          <a:lstStyle/>
          <a:p>
            <a:pPr algn="ctr"/>
            <a:r>
              <a:rPr lang="en-US" sz="3600" b="1" dirty="0" err="1">
                <a:solidFill>
                  <a:schemeClr val="accent4">
                    <a:lumMod val="50000"/>
                  </a:schemeClr>
                </a:solidFill>
                <a:effectLst>
                  <a:glow>
                    <a:schemeClr val="accent1">
                      <a:alpha val="97000"/>
                    </a:schemeClr>
                  </a:glow>
                  <a:outerShdw dist="63500" algn="tl">
                    <a:schemeClr val="bg1"/>
                  </a:outerShdw>
                </a:effectLst>
                <a:latin typeface="#9Slide07 IcielHelena" pitchFamily="2" charset="0"/>
              </a:rPr>
              <a:t>Trang</a:t>
            </a:r>
            <a:r>
              <a:rPr lang="en-US" sz="3600" b="1" dirty="0">
                <a:solidFill>
                  <a:schemeClr val="accent4">
                    <a:lumMod val="50000"/>
                  </a:schemeClr>
                </a:solidFill>
                <a:effectLst>
                  <a:glow>
                    <a:schemeClr val="accent1">
                      <a:alpha val="97000"/>
                    </a:schemeClr>
                  </a:glow>
                  <a:outerShdw dist="63500" algn="tl">
                    <a:schemeClr val="bg1"/>
                  </a:outerShdw>
                </a:effectLst>
                <a:latin typeface="#9Slide07 IcielHelena" pitchFamily="2" charset="0"/>
              </a:rPr>
              <a:t> 28</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802" y="1710667"/>
            <a:ext cx="11678717" cy="206682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3778" y="3179618"/>
            <a:ext cx="3678382" cy="367838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4699" y="3525605"/>
            <a:ext cx="2373501" cy="3332395"/>
          </a:xfrm>
          <a:prstGeom prst="rect">
            <a:avLst/>
          </a:prstGeom>
        </p:spPr>
      </p:pic>
    </p:spTree>
    <p:extLst>
      <p:ext uri="{BB962C8B-B14F-4D97-AF65-F5344CB8AC3E}">
        <p14:creationId xmlns:p14="http://schemas.microsoft.com/office/powerpoint/2010/main" val="151267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18" name="Cloud Callout 17"/>
          <p:cNvSpPr/>
          <p:nvPr/>
        </p:nvSpPr>
        <p:spPr>
          <a:xfrm>
            <a:off x="4064453" y="273213"/>
            <a:ext cx="2771138" cy="1992573"/>
          </a:xfrm>
          <a:prstGeom prst="cloudCallout">
            <a:avLst>
              <a:gd name="adj1" fmla="val 17582"/>
              <a:gd name="adj2" fmla="val 95377"/>
            </a:avLst>
          </a:prstGeom>
          <a:blipFill dpi="0" rotWithShape="1">
            <a:blip r:embed="rId5"/>
            <a:srcRect/>
            <a:stretch>
              <a:fillRect l="1000" r="2000" b="2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Callout 20"/>
          <p:cNvSpPr/>
          <p:nvPr/>
        </p:nvSpPr>
        <p:spPr>
          <a:xfrm>
            <a:off x="8206760" y="375362"/>
            <a:ext cx="2771138" cy="1992573"/>
          </a:xfrm>
          <a:prstGeom prst="cloudCallout">
            <a:avLst>
              <a:gd name="adj1" fmla="val -49398"/>
              <a:gd name="adj2" fmla="val 85788"/>
            </a:avLst>
          </a:prstGeom>
          <a:blipFill dpi="0" rotWithShape="1">
            <a:blip r:embed="rId6"/>
            <a:srcRect/>
            <a:stretch>
              <a:fillRect l="1000" r="-1000" b="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18069437">
            <a:off x="1358786" y="-69951"/>
            <a:ext cx="1801725" cy="167746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4819895" y="4095431"/>
            <a:ext cx="3065575" cy="2249725"/>
          </a:xfrm>
          <a:prstGeom prst="rect">
            <a:avLst/>
          </a:prstGeom>
        </p:spPr>
      </p:pic>
      <p:sp>
        <p:nvSpPr>
          <p:cNvPr id="6" name="Rounded Rectangle 5"/>
          <p:cNvSpPr/>
          <p:nvPr/>
        </p:nvSpPr>
        <p:spPr>
          <a:xfrm>
            <a:off x="3401337" y="162399"/>
            <a:ext cx="7636671" cy="2397884"/>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hãy</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quan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sát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và</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cho</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biết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các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bạn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nhỏ</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trong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tranh</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đang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nghĩ</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về</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hoạt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động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gì</a:t>
            </a:r>
            <a:r>
              <a:rPr lang="en-GB" sz="2800" dirty="0">
                <a:solidFill>
                  <a:schemeClr val="accent4">
                    <a:lumMod val="50000"/>
                  </a:schemeClr>
                </a:solidFill>
                <a:latin typeface="UTM Avo" panose="02040603050506020204" pitchFamily="18" charset="0"/>
              </a:rPr>
              <a:t>? Theo </a:t>
            </a:r>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để</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làm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được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những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việc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đó</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chúng</a:t>
            </a:r>
            <a:r>
              <a:rPr lang="en-GB" sz="2800" dirty="0">
                <a:solidFill>
                  <a:schemeClr val="accent4">
                    <a:lumMod val="50000"/>
                  </a:schemeClr>
                </a:solidFill>
                <a:latin typeface="UTM Avo" panose="02040603050506020204" pitchFamily="18" charset="0"/>
              </a:rPr>
              <a:t> ta </a:t>
            </a:r>
            <a:r>
              <a:rPr lang="en-GB" sz="2800" dirty="0" err="1">
                <a:solidFill>
                  <a:schemeClr val="accent4">
                    <a:lumMod val="50000"/>
                  </a:schemeClr>
                </a:solidFill>
                <a:latin typeface="UTM Avo" panose="02040603050506020204" pitchFamily="18" charset="0"/>
              </a:rPr>
              <a:t>cần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luyện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như</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thế</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nào</a:t>
            </a:r>
            <a:r>
              <a:rPr lang="en-GB" sz="2800" dirty="0">
                <a:solidFill>
                  <a:schemeClr val="accent4">
                    <a:lumMod val="50000"/>
                  </a:schemeClr>
                </a:solidFill>
                <a:latin typeface="UTM Avo" panose="02040603050506020204" pitchFamily="18" charset="0"/>
              </a:rPr>
              <a:t>?</a:t>
            </a:r>
          </a:p>
        </p:txBody>
      </p:sp>
      <p:sp>
        <p:nvSpPr>
          <p:cNvPr id="20" name="Cloud Callout 19"/>
          <p:cNvSpPr/>
          <p:nvPr/>
        </p:nvSpPr>
        <p:spPr>
          <a:xfrm>
            <a:off x="2186548" y="3163116"/>
            <a:ext cx="2771138" cy="1992573"/>
          </a:xfrm>
          <a:prstGeom prst="cloudCallout">
            <a:avLst>
              <a:gd name="adj1" fmla="val 54518"/>
              <a:gd name="adj2" fmla="val 25514"/>
            </a:avLst>
          </a:prstGeom>
          <a:blipFill dpi="0" rotWithShape="1">
            <a:blip r:embed="rId10"/>
            <a:srcRect/>
            <a:stretch>
              <a:fillRect l="-2000" t="-6000" r="6000" b="-12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loud Callout 24"/>
          <p:cNvSpPr/>
          <p:nvPr/>
        </p:nvSpPr>
        <p:spPr>
          <a:xfrm>
            <a:off x="8810275" y="4095431"/>
            <a:ext cx="1924542" cy="1428549"/>
          </a:xfrm>
          <a:prstGeom prst="cloudCallout">
            <a:avLst>
              <a:gd name="adj1" fmla="val -88305"/>
              <a:gd name="adj2" fmla="val 32363"/>
            </a:avLst>
          </a:prstGeom>
          <a:blipFill dpi="0" rotWithShape="1">
            <a:blip r:embed="rId11"/>
            <a:srcRect/>
            <a:stretch>
              <a:fillRect l="6000" t="-4000" r="-19000" b="-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1379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6" grpId="0" animBg="1"/>
      <p:bldP spid="6" grpId="1" animBg="1"/>
      <p:bldP spid="20"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6" name="Rounded Rectangle 5"/>
          <p:cNvSpPr/>
          <p:nvPr/>
        </p:nvSpPr>
        <p:spPr>
          <a:xfrm>
            <a:off x="2838735" y="186717"/>
            <a:ext cx="8894312" cy="6047210"/>
          </a:xfrm>
          <a:custGeom>
            <a:avLst/>
            <a:gdLst>
              <a:gd name="connsiteX0" fmla="*/ 0 w 8548094"/>
              <a:gd name="connsiteY0" fmla="*/ 620067 h 3720327"/>
              <a:gd name="connsiteX1" fmla="*/ 620067 w 8548094"/>
              <a:gd name="connsiteY1" fmla="*/ 0 h 3720327"/>
              <a:gd name="connsiteX2" fmla="*/ 7928027 w 8548094"/>
              <a:gd name="connsiteY2" fmla="*/ 0 h 3720327"/>
              <a:gd name="connsiteX3" fmla="*/ 8548094 w 8548094"/>
              <a:gd name="connsiteY3" fmla="*/ 620067 h 3720327"/>
              <a:gd name="connsiteX4" fmla="*/ 8548094 w 8548094"/>
              <a:gd name="connsiteY4" fmla="*/ 3100260 h 3720327"/>
              <a:gd name="connsiteX5" fmla="*/ 7928027 w 8548094"/>
              <a:gd name="connsiteY5" fmla="*/ 3720327 h 3720327"/>
              <a:gd name="connsiteX6" fmla="*/ 620067 w 8548094"/>
              <a:gd name="connsiteY6" fmla="*/ 3720327 h 3720327"/>
              <a:gd name="connsiteX7" fmla="*/ 0 w 8548094"/>
              <a:gd name="connsiteY7" fmla="*/ 3100260 h 3720327"/>
              <a:gd name="connsiteX8" fmla="*/ 0 w 8548094"/>
              <a:gd name="connsiteY8" fmla="*/ 620067 h 3720327"/>
              <a:gd name="connsiteX0" fmla="*/ 0 w 8745617"/>
              <a:gd name="connsiteY0" fmla="*/ 620067 h 3911152"/>
              <a:gd name="connsiteX1" fmla="*/ 620067 w 8745617"/>
              <a:gd name="connsiteY1" fmla="*/ 0 h 3911152"/>
              <a:gd name="connsiteX2" fmla="*/ 7928027 w 8745617"/>
              <a:gd name="connsiteY2" fmla="*/ 0 h 3911152"/>
              <a:gd name="connsiteX3" fmla="*/ 8548094 w 8745617"/>
              <a:gd name="connsiteY3" fmla="*/ 620067 h 3911152"/>
              <a:gd name="connsiteX4" fmla="*/ 8548094 w 8745617"/>
              <a:gd name="connsiteY4" fmla="*/ 3100260 h 3911152"/>
              <a:gd name="connsiteX5" fmla="*/ 7928027 w 8745617"/>
              <a:gd name="connsiteY5" fmla="*/ 3720327 h 3911152"/>
              <a:gd name="connsiteX6" fmla="*/ 8493503 w 8745617"/>
              <a:gd name="connsiteY6" fmla="*/ 3911152 h 3911152"/>
              <a:gd name="connsiteX7" fmla="*/ 620067 w 8745617"/>
              <a:gd name="connsiteY7" fmla="*/ 3720327 h 3911152"/>
              <a:gd name="connsiteX8" fmla="*/ 0 w 8745617"/>
              <a:gd name="connsiteY8" fmla="*/ 3100260 h 3911152"/>
              <a:gd name="connsiteX9" fmla="*/ 0 w 8745617"/>
              <a:gd name="connsiteY9" fmla="*/ 620067 h 3911152"/>
              <a:gd name="connsiteX0" fmla="*/ 0 w 8784818"/>
              <a:gd name="connsiteY0" fmla="*/ 620067 h 5467250"/>
              <a:gd name="connsiteX1" fmla="*/ 620067 w 8784818"/>
              <a:gd name="connsiteY1" fmla="*/ 0 h 5467250"/>
              <a:gd name="connsiteX2" fmla="*/ 7928027 w 8784818"/>
              <a:gd name="connsiteY2" fmla="*/ 0 h 5467250"/>
              <a:gd name="connsiteX3" fmla="*/ 8548094 w 8784818"/>
              <a:gd name="connsiteY3" fmla="*/ 620067 h 5467250"/>
              <a:gd name="connsiteX4" fmla="*/ 8548094 w 8784818"/>
              <a:gd name="connsiteY4" fmla="*/ 3100260 h 5467250"/>
              <a:gd name="connsiteX5" fmla="*/ 8364755 w 8784818"/>
              <a:gd name="connsiteY5" fmla="*/ 5467241 h 5467250"/>
              <a:gd name="connsiteX6" fmla="*/ 8493503 w 8784818"/>
              <a:gd name="connsiteY6" fmla="*/ 3911152 h 5467250"/>
              <a:gd name="connsiteX7" fmla="*/ 620067 w 8784818"/>
              <a:gd name="connsiteY7" fmla="*/ 3720327 h 5467250"/>
              <a:gd name="connsiteX8" fmla="*/ 0 w 8784818"/>
              <a:gd name="connsiteY8" fmla="*/ 3100260 h 5467250"/>
              <a:gd name="connsiteX9" fmla="*/ 0 w 8784818"/>
              <a:gd name="connsiteY9" fmla="*/ 620067 h 5467250"/>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620067 w 8585009"/>
              <a:gd name="connsiteY7" fmla="*/ 3720327 h 5467326"/>
              <a:gd name="connsiteX8" fmla="*/ 0 w 8585009"/>
              <a:gd name="connsiteY8" fmla="*/ 3100260 h 5467326"/>
              <a:gd name="connsiteX9" fmla="*/ 0 w 8585009"/>
              <a:gd name="connsiteY9" fmla="*/ 620067 h 5467326"/>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5081563 w 8585009"/>
              <a:gd name="connsiteY7" fmla="*/ 3979390 h 5467326"/>
              <a:gd name="connsiteX8" fmla="*/ 620067 w 8585009"/>
              <a:gd name="connsiteY8" fmla="*/ 3720327 h 5467326"/>
              <a:gd name="connsiteX9" fmla="*/ 0 w 8585009"/>
              <a:gd name="connsiteY9" fmla="*/ 3100260 h 5467326"/>
              <a:gd name="connsiteX10" fmla="*/ 0 w 8585009"/>
              <a:gd name="connsiteY10" fmla="*/ 620067 h 5467326"/>
              <a:gd name="connsiteX0" fmla="*/ 0 w 8585009"/>
              <a:gd name="connsiteY0" fmla="*/ 620067 h 5999314"/>
              <a:gd name="connsiteX1" fmla="*/ 620067 w 8585009"/>
              <a:gd name="connsiteY1" fmla="*/ 0 h 5999314"/>
              <a:gd name="connsiteX2" fmla="*/ 7928027 w 8585009"/>
              <a:gd name="connsiteY2" fmla="*/ 0 h 5999314"/>
              <a:gd name="connsiteX3" fmla="*/ 8548094 w 8585009"/>
              <a:gd name="connsiteY3" fmla="*/ 620067 h 5999314"/>
              <a:gd name="connsiteX4" fmla="*/ 8548094 w 8585009"/>
              <a:gd name="connsiteY4" fmla="*/ 3100260 h 5999314"/>
              <a:gd name="connsiteX5" fmla="*/ 8364755 w 8585009"/>
              <a:gd name="connsiteY5" fmla="*/ 5467241 h 5999314"/>
              <a:gd name="connsiteX6" fmla="*/ 7115079 w 8585009"/>
              <a:gd name="connsiteY6" fmla="*/ 5303224 h 5999314"/>
              <a:gd name="connsiteX7" fmla="*/ 5231688 w 8585009"/>
              <a:gd name="connsiteY7" fmla="*/ 5968423 h 5999314"/>
              <a:gd name="connsiteX8" fmla="*/ 5081563 w 8585009"/>
              <a:gd name="connsiteY8" fmla="*/ 3979390 h 5999314"/>
              <a:gd name="connsiteX9" fmla="*/ 620067 w 8585009"/>
              <a:gd name="connsiteY9" fmla="*/ 3720327 h 5999314"/>
              <a:gd name="connsiteX10" fmla="*/ 0 w 8585009"/>
              <a:gd name="connsiteY10" fmla="*/ 3100260 h 5999314"/>
              <a:gd name="connsiteX11" fmla="*/ 0 w 8585009"/>
              <a:gd name="connsiteY11" fmla="*/ 620067 h 5999314"/>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5081563 w 8585009"/>
              <a:gd name="connsiteY8" fmla="*/ 3979390 h 6047210"/>
              <a:gd name="connsiteX9" fmla="*/ 620067 w 8585009"/>
              <a:gd name="connsiteY9" fmla="*/ 3720327 h 6047210"/>
              <a:gd name="connsiteX10" fmla="*/ 0 w 8585009"/>
              <a:gd name="connsiteY10" fmla="*/ 3100260 h 6047210"/>
              <a:gd name="connsiteX11" fmla="*/ 0 w 8585009"/>
              <a:gd name="connsiteY11"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5081563 w 8585009"/>
              <a:gd name="connsiteY9" fmla="*/ 3979390 h 6047210"/>
              <a:gd name="connsiteX10" fmla="*/ 620067 w 8585009"/>
              <a:gd name="connsiteY10" fmla="*/ 3720327 h 6047210"/>
              <a:gd name="connsiteX11" fmla="*/ 0 w 8585009"/>
              <a:gd name="connsiteY11" fmla="*/ 3100260 h 6047210"/>
              <a:gd name="connsiteX12" fmla="*/ 0 w 8585009"/>
              <a:gd name="connsiteY12"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4057981 w 8585009"/>
              <a:gd name="connsiteY9" fmla="*/ 3897504 h 6047210"/>
              <a:gd name="connsiteX10" fmla="*/ 620067 w 8585009"/>
              <a:gd name="connsiteY10" fmla="*/ 3720327 h 6047210"/>
              <a:gd name="connsiteX11" fmla="*/ 0 w 8585009"/>
              <a:gd name="connsiteY11" fmla="*/ 3100260 h 6047210"/>
              <a:gd name="connsiteX12" fmla="*/ 0 w 8585009"/>
              <a:gd name="connsiteY12" fmla="*/ 620067 h 60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5009" h="6047210">
                <a:moveTo>
                  <a:pt x="0" y="620067"/>
                </a:moveTo>
                <a:cubicBezTo>
                  <a:pt x="0" y="277613"/>
                  <a:pt x="277613" y="0"/>
                  <a:pt x="620067" y="0"/>
                </a:cubicBezTo>
                <a:lnTo>
                  <a:pt x="7928027" y="0"/>
                </a:lnTo>
                <a:cubicBezTo>
                  <a:pt x="8270481" y="0"/>
                  <a:pt x="8548094" y="277613"/>
                  <a:pt x="8548094" y="620067"/>
                </a:cubicBezTo>
                <a:lnTo>
                  <a:pt x="8548094" y="3100260"/>
                </a:lnTo>
                <a:cubicBezTo>
                  <a:pt x="8548094" y="3442714"/>
                  <a:pt x="8707209" y="5467241"/>
                  <a:pt x="8364755" y="5467241"/>
                </a:cubicBezTo>
                <a:cubicBezTo>
                  <a:pt x="7306752" y="5471709"/>
                  <a:pt x="8336855" y="6008439"/>
                  <a:pt x="7278852" y="6012907"/>
                </a:cubicBezTo>
                <a:cubicBezTo>
                  <a:pt x="6897701" y="5859876"/>
                  <a:pt x="5570607" y="6189062"/>
                  <a:pt x="5231688" y="5968423"/>
                </a:cubicBezTo>
                <a:cubicBezTo>
                  <a:pt x="4922339" y="5697152"/>
                  <a:pt x="4615265" y="4935152"/>
                  <a:pt x="4590244" y="4603647"/>
                </a:cubicBezTo>
                <a:cubicBezTo>
                  <a:pt x="4565223" y="4272142"/>
                  <a:pt x="4858429" y="4008330"/>
                  <a:pt x="4057981" y="3897504"/>
                </a:cubicBezTo>
                <a:cubicBezTo>
                  <a:pt x="3257533" y="3786678"/>
                  <a:pt x="1173567" y="3923714"/>
                  <a:pt x="620067" y="3720327"/>
                </a:cubicBezTo>
                <a:cubicBezTo>
                  <a:pt x="277613" y="3720327"/>
                  <a:pt x="0" y="3442714"/>
                  <a:pt x="0" y="3100260"/>
                </a:cubicBezTo>
                <a:lnTo>
                  <a:pt x="0" y="620067"/>
                </a:lnTo>
                <a:close/>
              </a:path>
            </a:pathLst>
          </a:cu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endParaRPr lang="en-GB" sz="3200" dirty="0">
              <a:solidFill>
                <a:schemeClr val="accent5">
                  <a:lumMod val="50000"/>
                </a:schemeClr>
              </a:solidFill>
              <a:latin typeface="UTM Avo" panose="02040603050506020204" pitchFamily="18"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642620">
            <a:off x="10530080" y="-69951"/>
            <a:ext cx="1801725" cy="167746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652" y="3647730"/>
            <a:ext cx="2763180" cy="34250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018" y="3893459"/>
            <a:ext cx="2785392" cy="3425099"/>
          </a:xfrm>
          <a:prstGeom prst="rect">
            <a:avLst/>
          </a:prstGeom>
        </p:spPr>
      </p:pic>
      <p:sp>
        <p:nvSpPr>
          <p:cNvPr id="7" name="Rectangle 6"/>
          <p:cNvSpPr/>
          <p:nvPr/>
        </p:nvSpPr>
        <p:spPr>
          <a:xfrm>
            <a:off x="3062383" y="545118"/>
            <a:ext cx="8447015" cy="2970044"/>
          </a:xfrm>
          <a:prstGeom prst="rect">
            <a:avLst/>
          </a:prstGeom>
        </p:spPr>
        <p:txBody>
          <a:bodyPr wrap="square">
            <a:spAutoFit/>
          </a:bodyPr>
          <a:lstStyle/>
          <a:p>
            <a:pPr marL="514350" indent="-514350" algn="just">
              <a:buAutoNum type="arabicPeriod"/>
            </a:pPr>
            <a:r>
              <a:rPr lang="en-GB" sz="3400" dirty="0" err="1">
                <a:solidFill>
                  <a:schemeClr val="accent5">
                    <a:lumMod val="75000"/>
                  </a:schemeClr>
                </a:solidFill>
                <a:latin typeface="UTM Avo" panose="02040603050506020204" pitchFamily="18" charset="0"/>
              </a:rPr>
              <a:t>Kể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về</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một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buổi</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của</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p>
          <a:p>
            <a:pPr algn="just"/>
            <a:r>
              <a:rPr lang="en-GB" sz="3400" dirty="0">
                <a:solidFill>
                  <a:schemeClr val="accent5">
                    <a:lumMod val="75000"/>
                  </a:schemeClr>
                </a:solidFill>
                <a:latin typeface="UTM Avo" panose="02040603050506020204" pitchFamily="18" charset="0"/>
              </a:rPr>
              <a:t>(</a:t>
            </a:r>
            <a:r>
              <a:rPr lang="en-GB" sz="3400" dirty="0" err="1">
                <a:solidFill>
                  <a:schemeClr val="accent5">
                    <a:lumMod val="75000"/>
                  </a:schemeClr>
                </a:solidFill>
                <a:latin typeface="UTM Avo" panose="02040603050506020204" pitchFamily="18" charset="0"/>
              </a:rPr>
              <a:t>Ví</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hát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vẽ</a:t>
            </a:r>
            <a:r>
              <a:rPr lang="en-GB" sz="3400" dirty="0">
                <a:solidFill>
                  <a:schemeClr val="accent5">
                    <a:lumMod val="75000"/>
                  </a:schemeClr>
                </a:solidFill>
                <a:latin typeface="UTM Avo" panose="02040603050506020204" pitchFamily="18" charset="0"/>
              </a:rPr>
              <a:t>,…)</a:t>
            </a:r>
          </a:p>
          <a:p>
            <a:pPr algn="just">
              <a:lnSpc>
                <a:spcPct val="150000"/>
              </a:lnSpc>
            </a:pPr>
            <a:r>
              <a:rPr lang="en-GB" sz="3400" dirty="0" err="1">
                <a:solidFill>
                  <a:schemeClr val="accent5">
                    <a:lumMod val="75000"/>
                  </a:schemeClr>
                </a:solidFill>
                <a:latin typeface="UTM Avo" panose="02040603050506020204" pitchFamily="18" charset="0"/>
              </a:rPr>
              <a:t>Gợi</a:t>
            </a:r>
            <a:r>
              <a:rPr lang="en-GB" sz="3400" dirty="0">
                <a:solidFill>
                  <a:schemeClr val="accent5">
                    <a:lumMod val="75000"/>
                  </a:schemeClr>
                </a:solidFill>
                <a:latin typeface="UTM Avo" panose="02040603050506020204" pitchFamily="18" charset="0"/>
              </a:rPr>
              <a:t> ý: - </a:t>
            </a:r>
            <a:r>
              <a:rPr lang="en-GB" sz="3400" dirty="0" err="1">
                <a:solidFill>
                  <a:schemeClr val="accent5">
                    <a:lumMod val="75000"/>
                  </a:schemeClr>
                </a:solidFill>
                <a:latin typeface="UTM Avo" panose="02040603050506020204" pitchFamily="18" charset="0"/>
              </a:rPr>
              <a:t>Nội</a:t>
            </a:r>
            <a:r>
              <a:rPr lang="en-GB" sz="3400" dirty="0">
                <a:solidFill>
                  <a:schemeClr val="accent5">
                    <a:lumMod val="75000"/>
                  </a:schemeClr>
                </a:solidFill>
                <a:latin typeface="UTM Avo" panose="02040603050506020204" pitchFamily="18" charset="0"/>
              </a:rPr>
              <a:t> dung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là</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gì</a:t>
            </a:r>
            <a:r>
              <a:rPr lang="en-GB" sz="3400" dirty="0">
                <a:solidFill>
                  <a:schemeClr val="accent5">
                    <a:lumMod val="75000"/>
                  </a:schemeClr>
                </a:solidFill>
                <a:latin typeface="UTM Avo" panose="02040603050506020204" pitchFamily="18" charset="0"/>
              </a:rPr>
              <a:t>?</a:t>
            </a:r>
          </a:p>
          <a:p>
            <a:pPr algn="just"/>
            <a:r>
              <a:rPr lang="en-GB" sz="3400" dirty="0">
                <a:solidFill>
                  <a:schemeClr val="accent5">
                    <a:lumMod val="75000"/>
                  </a:schemeClr>
                </a:solidFill>
                <a:latin typeface="UTM Avo" panose="02040603050506020204" pitchFamily="18" charset="0"/>
              </a:rPr>
              <a:t>	  -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đã</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thực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hiện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các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bước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như</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thế</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nào</a:t>
            </a:r>
            <a:r>
              <a:rPr lang="en-GB" sz="3400" dirty="0">
                <a:solidFill>
                  <a:schemeClr val="accent5">
                    <a:lumMod val="75000"/>
                  </a:schemeClr>
                </a:solidFill>
                <a:latin typeface="UTM Avo" panose="02040603050506020204" pitchFamily="18" charset="0"/>
              </a:rPr>
              <a:t>?</a:t>
            </a:r>
          </a:p>
        </p:txBody>
      </p:sp>
      <p:sp>
        <p:nvSpPr>
          <p:cNvPr id="8" name="Oval 7"/>
          <p:cNvSpPr/>
          <p:nvPr/>
        </p:nvSpPr>
        <p:spPr>
          <a:xfrm>
            <a:off x="8210349" y="3608554"/>
            <a:ext cx="2916089" cy="2329135"/>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Thảo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luận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nhóm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đôi</a:t>
            </a:r>
            <a:endParaRPr lang="en-GB" sz="4000" dirty="0">
              <a:solidFill>
                <a:srgbClr val="C00000"/>
              </a:solidFill>
              <a:latin typeface="UTM Avo" panose="02040603050506020204" pitchFamily="18" charset="0"/>
            </a:endParaRPr>
          </a:p>
        </p:txBody>
      </p:sp>
      <p:sp>
        <p:nvSpPr>
          <p:cNvPr id="11" name="Freeform 10"/>
          <p:cNvSpPr/>
          <p:nvPr/>
        </p:nvSpPr>
        <p:spPr>
          <a:xfrm>
            <a:off x="7601803" y="3162882"/>
            <a:ext cx="4137539" cy="1067924"/>
          </a:xfrm>
          <a:custGeom>
            <a:avLst/>
            <a:gdLst>
              <a:gd name="connsiteX0" fmla="*/ 0 w 4137539"/>
              <a:gd name="connsiteY0" fmla="*/ 1067924 h 1067924"/>
              <a:gd name="connsiteX1" fmla="*/ 709684 w 4137539"/>
              <a:gd name="connsiteY1" fmla="*/ 672139 h 1067924"/>
              <a:gd name="connsiteX2" fmla="*/ 1310185 w 4137539"/>
              <a:gd name="connsiteY2" fmla="*/ 617548 h 1067924"/>
              <a:gd name="connsiteX3" fmla="*/ 1787857 w 4137539"/>
              <a:gd name="connsiteY3" fmla="*/ 317297 h 1067924"/>
              <a:gd name="connsiteX4" fmla="*/ 2388358 w 4137539"/>
              <a:gd name="connsiteY4" fmla="*/ 508366 h 1067924"/>
              <a:gd name="connsiteX5" fmla="*/ 2511188 w 4137539"/>
              <a:gd name="connsiteY5" fmla="*/ 863208 h 1067924"/>
              <a:gd name="connsiteX6" fmla="*/ 2838734 w 4137539"/>
              <a:gd name="connsiteY6" fmla="*/ 221763 h 1067924"/>
              <a:gd name="connsiteX7" fmla="*/ 3452884 w 4137539"/>
              <a:gd name="connsiteY7" fmla="*/ 426479 h 1067924"/>
              <a:gd name="connsiteX8" fmla="*/ 4094328 w 4137539"/>
              <a:gd name="connsiteY8" fmla="*/ 17046 h 1067924"/>
              <a:gd name="connsiteX9" fmla="*/ 4080681 w 4137539"/>
              <a:gd name="connsiteY9" fmla="*/ 71637 h 1067924"/>
              <a:gd name="connsiteX10" fmla="*/ 4053385 w 4137539"/>
              <a:gd name="connsiteY10" fmla="*/ 57990 h 10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7539" h="1067924">
                <a:moveTo>
                  <a:pt x="0" y="1067924"/>
                </a:moveTo>
                <a:cubicBezTo>
                  <a:pt x="245660" y="907563"/>
                  <a:pt x="491320" y="747202"/>
                  <a:pt x="709684" y="672139"/>
                </a:cubicBezTo>
                <a:cubicBezTo>
                  <a:pt x="928048" y="597076"/>
                  <a:pt x="1130489" y="676688"/>
                  <a:pt x="1310185" y="617548"/>
                </a:cubicBezTo>
                <a:cubicBezTo>
                  <a:pt x="1489881" y="558408"/>
                  <a:pt x="1608162" y="335494"/>
                  <a:pt x="1787857" y="317297"/>
                </a:cubicBezTo>
                <a:cubicBezTo>
                  <a:pt x="1967553" y="299100"/>
                  <a:pt x="2267803" y="417381"/>
                  <a:pt x="2388358" y="508366"/>
                </a:cubicBezTo>
                <a:cubicBezTo>
                  <a:pt x="2508913" y="599351"/>
                  <a:pt x="2436125" y="910975"/>
                  <a:pt x="2511188" y="863208"/>
                </a:cubicBezTo>
                <a:cubicBezTo>
                  <a:pt x="2586251" y="815441"/>
                  <a:pt x="2681785" y="294551"/>
                  <a:pt x="2838734" y="221763"/>
                </a:cubicBezTo>
                <a:cubicBezTo>
                  <a:pt x="2995683" y="148975"/>
                  <a:pt x="3243618" y="460598"/>
                  <a:pt x="3452884" y="426479"/>
                </a:cubicBezTo>
                <a:cubicBezTo>
                  <a:pt x="3662150" y="392360"/>
                  <a:pt x="3989695" y="76186"/>
                  <a:pt x="4094328" y="17046"/>
                </a:cubicBezTo>
                <a:cubicBezTo>
                  <a:pt x="4198961" y="-42094"/>
                  <a:pt x="4080681" y="71637"/>
                  <a:pt x="4080681" y="71637"/>
                </a:cubicBezTo>
                <a:cubicBezTo>
                  <a:pt x="4073857" y="78461"/>
                  <a:pt x="4063621" y="68225"/>
                  <a:pt x="4053385" y="57990"/>
                </a:cubicBezTo>
              </a:path>
            </a:pathLst>
          </a:custGeom>
          <a:no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25252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28"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75162" y="1468646"/>
              <a:ext cx="5697971" cy="1300322"/>
            </a:xfrm>
            <a:prstGeom prst="rect">
              <a:avLst/>
            </a:prstGeom>
          </p:spPr>
          <p:txBody>
            <a:bodyPr wrap="none">
              <a:spAutoFit/>
            </a:bodyPr>
            <a:lstStyle/>
            <a:p>
              <a:pPr algn="just"/>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nhớ</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Mạnh</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dạn</a:t>
              </a:r>
              <a:r>
                <a:rPr lang="en-GB" sz="4000" dirty="0">
                  <a:solidFill>
                    <a:schemeClr val="accent5">
                      <a:lumMod val="75000"/>
                    </a:schemeClr>
                  </a:solidFill>
                  <a:latin typeface="UTM Avo" panose="02040603050506020204" pitchFamily="18" charset="0"/>
                </a:rPr>
                <a:t> chia </a:t>
              </a:r>
              <a:r>
                <a:rPr lang="en-GB" sz="4000" dirty="0" err="1">
                  <a:solidFill>
                    <a:schemeClr val="accent5">
                      <a:lumMod val="75000"/>
                    </a:schemeClr>
                  </a:solidFill>
                  <a:latin typeface="UTM Avo" panose="02040603050506020204" pitchFamily="18" charset="0"/>
                </a:rPr>
                <a:t>sẻ</a:t>
              </a:r>
              <a:r>
                <a:rPr lang="en-GB" sz="4000" dirty="0">
                  <a:solidFill>
                    <a:schemeClr val="accent5">
                      <a:lumMod val="75000"/>
                    </a:schemeClr>
                  </a:solidFill>
                  <a:latin typeface="UTM Avo" panose="02040603050506020204" pitchFamily="18" charset="0"/>
                </a:rPr>
                <a:t> ý </a:t>
              </a:r>
              <a:r>
                <a:rPr lang="en-GB" sz="4000" dirty="0" err="1">
                  <a:solidFill>
                    <a:schemeClr val="accent5">
                      <a:lumMod val="75000"/>
                    </a:schemeClr>
                  </a:solidFill>
                  <a:latin typeface="UTM Avo" panose="02040603050506020204" pitchFamily="18" charset="0"/>
                </a:rPr>
                <a:t>kiến</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Chăm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chú</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lắng</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nghe</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bạn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nói</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spTree>
    <p:extLst>
      <p:ext uri="{BB962C8B-B14F-4D97-AF65-F5344CB8AC3E}">
        <p14:creationId xmlns:p14="http://schemas.microsoft.com/office/powerpoint/2010/main" val="2455120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30"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092291" y="1689342"/>
              <a:ext cx="5170533" cy="887521"/>
            </a:xfrm>
            <a:prstGeom prst="rect">
              <a:avLst/>
            </a:prstGeom>
          </p:spPr>
          <p:txBody>
            <a:bodyPr wrap="square">
              <a:spAutoFit/>
            </a:bodyPr>
            <a:lstStyle/>
            <a:p>
              <a:pPr algn="just"/>
              <a:r>
                <a:rPr lang="en-GB" sz="4000" dirty="0">
                  <a:solidFill>
                    <a:schemeClr val="accent5">
                      <a:lumMod val="75000"/>
                    </a:schemeClr>
                  </a:solidFill>
                  <a:latin typeface="UTM Avo" panose="02040603050506020204" pitchFamily="18" charset="0"/>
                </a:rPr>
                <a:t>2. </a:t>
              </a:r>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cảm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thấy</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thế</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nào</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về</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buổi</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tập</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luyện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đó</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spTree>
    <p:extLst>
      <p:ext uri="{BB962C8B-B14F-4D97-AF65-F5344CB8AC3E}">
        <p14:creationId xmlns:p14="http://schemas.microsoft.com/office/powerpoint/2010/main" val="116034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620" y="311550"/>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558378">
            <a:off x="10303194" y="-69951"/>
            <a:ext cx="1801725" cy="1677468"/>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3866139" y="2471702"/>
            <a:ext cx="5895264" cy="4326341"/>
          </a:xfrm>
          <a:prstGeom prst="rect">
            <a:avLst/>
          </a:prstGeom>
        </p:spPr>
      </p:pic>
      <p:sp>
        <p:nvSpPr>
          <p:cNvPr id="6" name="Oval Callout 5"/>
          <p:cNvSpPr/>
          <p:nvPr/>
        </p:nvSpPr>
        <p:spPr>
          <a:xfrm>
            <a:off x="3841289" y="209902"/>
            <a:ext cx="3792566" cy="2367043"/>
          </a:xfrm>
          <a:prstGeom prst="wedgeEllipseCallout">
            <a:avLst>
              <a:gd name="adj1" fmla="val -37729"/>
              <a:gd name="adj2" fmla="val 33536"/>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accent4">
                    <a:lumMod val="50000"/>
                  </a:schemeClr>
                </a:solidFill>
                <a:latin typeface="UTM Avo" panose="02040603050506020204" pitchFamily="18" charset="0"/>
              </a:rPr>
              <a:t>Chia </a:t>
            </a:r>
            <a:r>
              <a:rPr lang="en-GB" sz="4400" dirty="0" err="1">
                <a:solidFill>
                  <a:schemeClr val="accent4">
                    <a:lumMod val="50000"/>
                  </a:schemeClr>
                </a:solidFill>
                <a:latin typeface="UTM Avo" panose="02040603050506020204" pitchFamily="18" charset="0"/>
              </a:rPr>
              <a:t>sẻ</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trước</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lớp</a:t>
            </a:r>
            <a:endParaRPr lang="en-GB" sz="4400"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4054675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33" y="4131561"/>
            <a:ext cx="1771209" cy="248677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974"/>
          <a:stretch/>
        </p:blipFill>
        <p:spPr>
          <a:xfrm>
            <a:off x="8156844" y="4131561"/>
            <a:ext cx="2522668" cy="2676941"/>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152144" y="4970033"/>
            <a:ext cx="2123963" cy="1887967"/>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6401812" y="4869219"/>
            <a:ext cx="2251073" cy="130062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3" name="Picture 2"/>
          <p:cNvPicPr>
            <a:picLocks noChangeAspect="1"/>
          </p:cNvPicPr>
          <p:nvPr/>
        </p:nvPicPr>
        <p:blipFill>
          <a:blip r:embed="rId10"/>
          <a:stretch>
            <a:fillRect/>
          </a:stretch>
        </p:blipFill>
        <p:spPr>
          <a:xfrm>
            <a:off x="2902586" y="311926"/>
            <a:ext cx="2821952" cy="2382059"/>
          </a:xfrm>
          <a:prstGeom prst="rect">
            <a:avLst/>
          </a:prstGeom>
        </p:spPr>
      </p:pic>
    </p:spTree>
    <p:extLst>
      <p:ext uri="{BB962C8B-B14F-4D97-AF65-F5344CB8AC3E}">
        <p14:creationId xmlns:p14="http://schemas.microsoft.com/office/powerpoint/2010/main" val="3287788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52" y="4220247"/>
            <a:ext cx="1516616" cy="212932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6006276" y="5195837"/>
            <a:ext cx="2123963" cy="1887967"/>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3263837" y="4220247"/>
            <a:ext cx="2251073" cy="13006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1481" y="-174512"/>
            <a:ext cx="3575260" cy="206045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6797" y="224107"/>
            <a:ext cx="3129446" cy="746553"/>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2640" y="1434437"/>
            <a:ext cx="4831841" cy="947580"/>
          </a:xfrm>
          <a:prstGeom prst="rect">
            <a:avLst/>
          </a:prstGeom>
        </p:spPr>
      </p:pic>
    </p:spTree>
    <p:extLst>
      <p:ext uri="{BB962C8B-B14F-4D97-AF65-F5344CB8AC3E}">
        <p14:creationId xmlns:p14="http://schemas.microsoft.com/office/powerpoint/2010/main" val="375693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bé trai">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657" y="4029271"/>
            <a:ext cx="2084675" cy="299568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em bé"/>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9302" r="36744"/>
                    </a14:imgEffect>
                  </a14:imgLayer>
                </a14:imgProps>
              </a:ext>
              <a:ext uri="{28A0092B-C50C-407E-A947-70E740481C1C}">
                <a14:useLocalDpi xmlns:a14="http://schemas.microsoft.com/office/drawing/2010/main" val="0"/>
              </a:ext>
            </a:extLst>
          </a:blip>
          <a:srcRect l="15354" t="21824" r="59622" b="5729"/>
          <a:stretch/>
        </p:blipFill>
        <p:spPr>
          <a:xfrm>
            <a:off x="240852" y="2991322"/>
            <a:ext cx="2639933" cy="4049337"/>
          </a:xfrm>
          <a:prstGeom prst="rect">
            <a:avLst/>
          </a:prstGeom>
        </p:spPr>
      </p:pic>
      <p:pic>
        <p:nvPicPr>
          <p:cNvPr id="17" name="bao rác">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70" b="99621" l="4000" r="95500"/>
                    </a14:imgEffect>
                  </a14:imgLayer>
                </a14:imgProps>
              </a:ext>
              <a:ext uri="{28A0092B-C50C-407E-A947-70E740481C1C}">
                <a14:useLocalDpi xmlns:a14="http://schemas.microsoft.com/office/drawing/2010/main" val="0"/>
              </a:ext>
            </a:extLst>
          </a:blip>
          <a:srcRect l="32817" t="63297" r="37332" b="5495"/>
          <a:stretch/>
        </p:blipFill>
        <p:spPr>
          <a:xfrm>
            <a:off x="4026923" y="4870557"/>
            <a:ext cx="1349941" cy="1241945"/>
          </a:xfrm>
          <a:prstGeom prst="rect">
            <a:avLst/>
          </a:prstGeom>
        </p:spPr>
      </p:pic>
      <p:pic>
        <p:nvPicPr>
          <p:cNvPr id="18" name="chai">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969" l="10000" r="90000"/>
                    </a14:imgEffect>
                  </a14:imgLayer>
                </a14:imgProps>
              </a:ext>
              <a:ext uri="{28A0092B-C50C-407E-A947-70E740481C1C}">
                <a14:useLocalDpi xmlns:a14="http://schemas.microsoft.com/office/drawing/2010/main" val="0"/>
              </a:ext>
            </a:extLst>
          </a:blip>
          <a:stretch>
            <a:fillRect/>
          </a:stretch>
        </p:blipFill>
        <p:spPr>
          <a:xfrm rot="3365547">
            <a:off x="7875498" y="4766500"/>
            <a:ext cx="1686636" cy="1686636"/>
          </a:xfrm>
          <a:prstGeom prst="rect">
            <a:avLst/>
          </a:prstGeom>
        </p:spPr>
      </p:pic>
      <p:pic>
        <p:nvPicPr>
          <p:cNvPr id="19" name="trứng">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2">
                    <a14:imgEffect>
                      <a14:backgroundRemoval t="2652" b="99053" l="3000" r="100000"/>
                    </a14:imgEffect>
                  </a14:imgLayer>
                </a14:imgProps>
              </a:ext>
              <a:ext uri="{28A0092B-C50C-407E-A947-70E740481C1C}">
                <a14:useLocalDpi xmlns:a14="http://schemas.microsoft.com/office/drawing/2010/main" val="0"/>
              </a:ext>
            </a:extLst>
          </a:blip>
          <a:srcRect l="58677" t="36092" b="36771"/>
          <a:stretch/>
        </p:blipFill>
        <p:spPr>
          <a:xfrm>
            <a:off x="9402345" y="6004858"/>
            <a:ext cx="1409959" cy="814809"/>
          </a:xfrm>
          <a:prstGeom prst="rect">
            <a:avLst/>
          </a:prstGeom>
        </p:spPr>
      </p:pic>
      <p:pic>
        <p:nvPicPr>
          <p:cNvPr id="20" name="chuối">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34470" b="60606" l="32667" r="65167"/>
                    </a14:imgEffect>
                  </a14:imgLayer>
                </a14:imgProps>
              </a:ext>
              <a:ext uri="{28A0092B-C50C-407E-A947-70E740481C1C}">
                <a14:useLocalDpi xmlns:a14="http://schemas.microsoft.com/office/drawing/2010/main" val="0"/>
              </a:ext>
            </a:extLst>
          </a:blip>
          <a:srcRect l="32408" t="32022" r="33443" b="38670"/>
          <a:stretch/>
        </p:blipFill>
        <p:spPr>
          <a:xfrm>
            <a:off x="5628340" y="5306212"/>
            <a:ext cx="1951630" cy="1473958"/>
          </a:xfrm>
          <a:prstGeom prst="rect">
            <a:avLst/>
          </a:prstGeom>
        </p:spPr>
      </p:pic>
      <p:sp>
        <p:nvSpPr>
          <p:cNvPr id="21" name="Rounded Rectangular Callout 20"/>
          <p:cNvSpPr/>
          <p:nvPr/>
        </p:nvSpPr>
        <p:spPr>
          <a:xfrm>
            <a:off x="2761313" y="143003"/>
            <a:ext cx="8613890" cy="4285397"/>
          </a:xfrm>
          <a:prstGeom prst="wedgeRoundRectCallout">
            <a:avLst>
              <a:gd name="adj1" fmla="val -56051"/>
              <a:gd name="adj2" fmla="val 37944"/>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Hôm</a:t>
            </a:r>
            <a:r>
              <a:rPr lang="en-GB" sz="2800" dirty="0">
                <a:solidFill>
                  <a:schemeClr val="accent5">
                    <a:lumMod val="75000"/>
                  </a:schemeClr>
                </a:solidFill>
                <a:latin typeface="UTM Avo" panose="02040603050506020204" pitchFamily="18" charset="0"/>
              </a:rPr>
              <a:t> nay,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mẹ</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tắm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cảnh</a:t>
            </a:r>
            <a:r>
              <a:rPr lang="en-GB" sz="2800" dirty="0">
                <a:solidFill>
                  <a:schemeClr val="accent5">
                    <a:lumMod val="75000"/>
                  </a:schemeClr>
                </a:solidFill>
                <a:latin typeface="UTM Avo" panose="02040603050506020204" pitchFamily="18" charset="0"/>
              </a:rPr>
              <a:t> ở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đẹp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thì</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mẻ</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Mọi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người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đến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đông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Nhưng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trên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có</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khác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nhau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ạ! </a:t>
            </a:r>
            <a:r>
              <a:rPr lang="en-GB" sz="2800" dirty="0" err="1">
                <a:solidFill>
                  <a:schemeClr val="accent5">
                    <a:lumMod val="75000"/>
                  </a:schemeClr>
                </a:solidFill>
                <a:latin typeface="UTM Avo" panose="02040603050506020204" pitchFamily="18" charset="0"/>
              </a:rPr>
              <a:t>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thế</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sao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a:t>
            </a:r>
          </a:p>
        </p:txBody>
      </p:sp>
      <p:sp>
        <p:nvSpPr>
          <p:cNvPr id="22" name="Rounded Rectangular Callout 21"/>
          <p:cNvSpPr/>
          <p:nvPr/>
        </p:nvSpPr>
        <p:spPr>
          <a:xfrm>
            <a:off x="2866951" y="558229"/>
            <a:ext cx="8613890" cy="1688910"/>
          </a:xfrm>
          <a:prstGeom prst="wedgeRoundRectCallout">
            <a:avLst>
              <a:gd name="adj1" fmla="val 35682"/>
              <a:gd name="adj2" fmla="val 154038"/>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tham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với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cũng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muốn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a:t>
            </a:r>
          </a:p>
        </p:txBody>
      </p:sp>
      <p:sp>
        <p:nvSpPr>
          <p:cNvPr id="23" name="Rounded Rectangular Callout 22"/>
          <p:cNvSpPr/>
          <p:nvPr/>
        </p:nvSpPr>
        <p:spPr>
          <a:xfrm>
            <a:off x="2866951" y="1027003"/>
            <a:ext cx="8613890" cy="1688910"/>
          </a:xfrm>
          <a:prstGeom prst="wedgeRoundRectCallout">
            <a:avLst>
              <a:gd name="adj1" fmla="val -56852"/>
              <a:gd name="adj2" fmla="val 86617"/>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hãy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giúp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bằng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hỏi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a:t>
            </a:r>
          </a:p>
        </p:txBody>
      </p:sp>
    </p:spTree>
    <p:extLst>
      <p:ext uri="{BB962C8B-B14F-4D97-AF65-F5344CB8AC3E}">
        <p14:creationId xmlns:p14="http://schemas.microsoft.com/office/powerpoint/2010/main" val="3326828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21"/>
                                        </p:tgtEl>
                                      </p:cBhvr>
                                    </p:animEffect>
                                    <p:anim calcmode="lin" valueType="num">
                                      <p:cBhvr>
                                        <p:cTn id="36" dur="1000"/>
                                        <p:tgtEl>
                                          <p:spTgt spid="21"/>
                                        </p:tgtEl>
                                        <p:attrNameLst>
                                          <p:attrName>ppt_x</p:attrName>
                                        </p:attrNameLst>
                                      </p:cBhvr>
                                      <p:tavLst>
                                        <p:tav tm="0">
                                          <p:val>
                                            <p:strVal val="ppt_x"/>
                                          </p:val>
                                        </p:tav>
                                        <p:tav tm="100000">
                                          <p:val>
                                            <p:strVal val="ppt_x"/>
                                          </p:val>
                                        </p:tav>
                                      </p:tavLst>
                                    </p:anim>
                                    <p:anim calcmode="lin" valueType="num">
                                      <p:cBhvr>
                                        <p:cTn id="37" dur="1000"/>
                                        <p:tgtEl>
                                          <p:spTgt spid="21"/>
                                        </p:tgtEl>
                                        <p:attrNameLst>
                                          <p:attrName>ppt_y</p:attrName>
                                        </p:attrNameLst>
                                      </p:cBhvr>
                                      <p:tavLst>
                                        <p:tav tm="0">
                                          <p:val>
                                            <p:strVal val="ppt_y"/>
                                          </p:val>
                                        </p:tav>
                                        <p:tav tm="100000">
                                          <p:val>
                                            <p:strVal val="ppt_y+.1"/>
                                          </p:val>
                                        </p:tav>
                                      </p:tavLst>
                                    </p:anim>
                                    <p:set>
                                      <p:cBhvr>
                                        <p:cTn id="38" dur="1" fill="hold">
                                          <p:stCondLst>
                                            <p:cond delay="9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2"/>
                                        </p:tgtEl>
                                      </p:cBhvr>
                                    </p:animEffect>
                                    <p:anim calcmode="lin" valueType="num">
                                      <p:cBhvr>
                                        <p:cTn id="50" dur="1000"/>
                                        <p:tgtEl>
                                          <p:spTgt spid="22"/>
                                        </p:tgtEl>
                                        <p:attrNameLst>
                                          <p:attrName>ppt_x</p:attrName>
                                        </p:attrNameLst>
                                      </p:cBhvr>
                                      <p:tavLst>
                                        <p:tav tm="0">
                                          <p:val>
                                            <p:strVal val="ppt_x"/>
                                          </p:val>
                                        </p:tav>
                                        <p:tav tm="100000">
                                          <p:val>
                                            <p:strVal val="ppt_x"/>
                                          </p:val>
                                        </p:tav>
                                      </p:tavLst>
                                    </p:anim>
                                    <p:anim calcmode="lin" valueType="num">
                                      <p:cBhvr>
                                        <p:cTn id="51" dur="1000"/>
                                        <p:tgtEl>
                                          <p:spTgt spid="22"/>
                                        </p:tgtEl>
                                        <p:attrNameLst>
                                          <p:attrName>ppt_y</p:attrName>
                                        </p:attrNameLst>
                                      </p:cBhvr>
                                      <p:tavLst>
                                        <p:tav tm="0">
                                          <p:val>
                                            <p:strVal val="ppt_y"/>
                                          </p:val>
                                        </p:tav>
                                        <p:tav tm="100000">
                                          <p:val>
                                            <p:strVal val="ppt_y+.1"/>
                                          </p:val>
                                        </p:tav>
                                      </p:tavLst>
                                    </p:anim>
                                    <p:set>
                                      <p:cBhvr>
                                        <p:cTn id="52" dur="1" fill="hold">
                                          <p:stCondLst>
                                            <p:cond delay="9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23"/>
                                        </p:tgtEl>
                                      </p:cBhvr>
                                    </p:animEffect>
                                    <p:anim calcmode="lin" valueType="num">
                                      <p:cBhvr>
                                        <p:cTn id="64" dur="1000"/>
                                        <p:tgtEl>
                                          <p:spTgt spid="23"/>
                                        </p:tgtEl>
                                        <p:attrNameLst>
                                          <p:attrName>ppt_x</p:attrName>
                                        </p:attrNameLst>
                                      </p:cBhvr>
                                      <p:tavLst>
                                        <p:tav tm="0">
                                          <p:val>
                                            <p:strVal val="ppt_x"/>
                                          </p:val>
                                        </p:tav>
                                        <p:tav tm="100000">
                                          <p:val>
                                            <p:strVal val="ppt_x"/>
                                          </p:val>
                                        </p:tav>
                                      </p:tavLst>
                                    </p:anim>
                                    <p:anim calcmode="lin" valueType="num">
                                      <p:cBhvr>
                                        <p:cTn id="65" dur="1000"/>
                                        <p:tgtEl>
                                          <p:spTgt spid="23"/>
                                        </p:tgtEl>
                                        <p:attrNameLst>
                                          <p:attrName>ppt_y</p:attrName>
                                        </p:attrNameLst>
                                      </p:cBhvr>
                                      <p:tavLst>
                                        <p:tav tm="0">
                                          <p:val>
                                            <p:strVal val="ppt_y"/>
                                          </p:val>
                                        </p:tav>
                                        <p:tav tm="100000">
                                          <p:val>
                                            <p:strVal val="ppt_y+.1"/>
                                          </p:val>
                                        </p:tav>
                                      </p:tavLst>
                                    </p:anim>
                                    <p:set>
                                      <p:cBhvr>
                                        <p:cTn id="66"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withEffect">
                                  <p:stCondLst>
                                    <p:cond delay="0"/>
                                  </p:stCondLst>
                                  <p:childTnLst>
                                    <p:animMotion origin="layout" path="M -4.79167E-6 0 L 0.25118 0.03171 " pathEditMode="relative" rAng="0" ptsTypes="AA">
                                      <p:cBhvr>
                                        <p:cTn id="71" dur="2000" fill="hold"/>
                                        <p:tgtEl>
                                          <p:spTgt spid="2"/>
                                        </p:tgtEl>
                                        <p:attrNameLst>
                                          <p:attrName>ppt_x</p:attrName>
                                          <p:attrName>ppt_y</p:attrName>
                                        </p:attrNameLst>
                                      </p:cBhvr>
                                      <p:rCtr x="12552" y="1574"/>
                                    </p:animMotion>
                                  </p:childTnLst>
                                </p:cTn>
                              </p:par>
                              <p:par>
                                <p:cTn id="72" presetID="35" presetClass="path" presetSubtype="0" accel="50000" decel="50000" fill="hold" nodeType="withEffect">
                                  <p:stCondLst>
                                    <p:cond delay="0"/>
                                  </p:stCondLst>
                                  <p:childTnLst>
                                    <p:animMotion origin="layout" path="M -3.54167E-6 2.96296E-6 L -0.41562 -0.02894 " pathEditMode="relative" rAng="0" ptsTypes="AA">
                                      <p:cBhvr>
                                        <p:cTn id="73" dur="2000" fill="hold"/>
                                        <p:tgtEl>
                                          <p:spTgt spid="8"/>
                                        </p:tgtEl>
                                        <p:attrNameLst>
                                          <p:attrName>ppt_x</p:attrName>
                                          <p:attrName>ppt_y</p:attrName>
                                        </p:attrNameLst>
                                      </p:cBhvr>
                                      <p:rCtr x="-20781" y="-1458"/>
                                    </p:animMotion>
                                  </p:childTnLst>
                                </p:cTn>
                              </p:par>
                            </p:childTnLst>
                          </p:cTn>
                        </p:par>
                        <p:par>
                          <p:cTn id="74" fill="hold">
                            <p:stCondLst>
                              <p:cond delay="2000"/>
                            </p:stCondLst>
                            <p:childTnLst>
                              <p:par>
                                <p:cTn id="75" presetID="42" presetClass="exit" presetSubtype="0" fill="hold" nodeType="after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4.79167E-6 0 L 0.36016 0.05463 " pathEditMode="relative" rAng="0" ptsTypes="AA">
                                      <p:cBhvr>
                                        <p:cTn id="84" dur="2000" fill="hold"/>
                                        <p:tgtEl>
                                          <p:spTgt spid="2"/>
                                        </p:tgtEl>
                                        <p:attrNameLst>
                                          <p:attrName>ppt_x</p:attrName>
                                          <p:attrName>ppt_y</p:attrName>
                                        </p:attrNameLst>
                                      </p:cBhvr>
                                      <p:rCtr x="18008" y="2731"/>
                                    </p:animMotion>
                                  </p:childTnLst>
                                </p:cTn>
                              </p:par>
                              <p:par>
                                <p:cTn id="85" presetID="35" presetClass="path" presetSubtype="0" accel="50000" decel="50000" fill="hold" nodeType="withEffect">
                                  <p:stCondLst>
                                    <p:cond delay="0"/>
                                  </p:stCondLst>
                                  <p:childTnLst>
                                    <p:animMotion origin="layout" path="M -3.54167E-6 2.96296E-6 L -0.28672 -0.0007 " pathEditMode="relative" rAng="0" ptsTypes="AA">
                                      <p:cBhvr>
                                        <p:cTn id="86" dur="2000" fill="hold"/>
                                        <p:tgtEl>
                                          <p:spTgt spid="8"/>
                                        </p:tgtEl>
                                        <p:attrNameLst>
                                          <p:attrName>ppt_x</p:attrName>
                                          <p:attrName>ppt_y</p:attrName>
                                        </p:attrNameLst>
                                      </p:cBhvr>
                                      <p:rCtr x="-14336" y="-46"/>
                                    </p:animMotion>
                                  </p:childTnLst>
                                </p:cTn>
                              </p:par>
                            </p:childTnLst>
                          </p:cTn>
                        </p:par>
                        <p:par>
                          <p:cTn id="87" fill="hold">
                            <p:stCondLst>
                              <p:cond delay="2000"/>
                            </p:stCondLst>
                            <p:childTnLst>
                              <p:par>
                                <p:cTn id="88" presetID="42" presetClass="exit" presetSubtype="0" fill="hold" nodeType="afterEffect">
                                  <p:stCondLst>
                                    <p:cond delay="0"/>
                                  </p:stCondLst>
                                  <p:childTnLst>
                                    <p:animEffect transition="out" filter="fade">
                                      <p:cBhvr>
                                        <p:cTn id="89" dur="1000"/>
                                        <p:tgtEl>
                                          <p:spTgt spid="20"/>
                                        </p:tgtEl>
                                      </p:cBhvr>
                                    </p:animEffect>
                                    <p:anim calcmode="lin" valueType="num">
                                      <p:cBhvr>
                                        <p:cTn id="90" dur="1000"/>
                                        <p:tgtEl>
                                          <p:spTgt spid="20"/>
                                        </p:tgtEl>
                                        <p:attrNameLst>
                                          <p:attrName>ppt_x</p:attrName>
                                        </p:attrNameLst>
                                      </p:cBhvr>
                                      <p:tavLst>
                                        <p:tav tm="0">
                                          <p:val>
                                            <p:strVal val="ppt_x"/>
                                          </p:val>
                                        </p:tav>
                                        <p:tav tm="100000">
                                          <p:val>
                                            <p:strVal val="ppt_x"/>
                                          </p:val>
                                        </p:tav>
                                      </p:tavLst>
                                    </p:anim>
                                    <p:anim calcmode="lin" valueType="num">
                                      <p:cBhvr>
                                        <p:cTn id="91" dur="1000"/>
                                        <p:tgtEl>
                                          <p:spTgt spid="20"/>
                                        </p:tgtEl>
                                        <p:attrNameLst>
                                          <p:attrName>ppt_y</p:attrName>
                                        </p:attrNameLst>
                                      </p:cBhvr>
                                      <p:tavLst>
                                        <p:tav tm="0">
                                          <p:val>
                                            <p:strVal val="ppt_y"/>
                                          </p:val>
                                        </p:tav>
                                        <p:tav tm="100000">
                                          <p:val>
                                            <p:strVal val="ppt_y+.1"/>
                                          </p:val>
                                        </p:tav>
                                      </p:tavLst>
                                    </p:anim>
                                    <p:set>
                                      <p:cBhvr>
                                        <p:cTn id="9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63" presetClass="path" presetSubtype="0" accel="50000" decel="50000" fill="hold" nodeType="withEffect">
                                  <p:stCondLst>
                                    <p:cond delay="0"/>
                                  </p:stCondLst>
                                  <p:childTnLst>
                                    <p:animMotion origin="layout" path="M -4.79167E-6 0 L 0.49375 0.03681 " pathEditMode="relative" rAng="0" ptsTypes="AA">
                                      <p:cBhvr>
                                        <p:cTn id="97" dur="2000" fill="hold"/>
                                        <p:tgtEl>
                                          <p:spTgt spid="2"/>
                                        </p:tgtEl>
                                        <p:attrNameLst>
                                          <p:attrName>ppt_x</p:attrName>
                                          <p:attrName>ppt_y</p:attrName>
                                        </p:attrNameLst>
                                      </p:cBhvr>
                                      <p:rCtr x="24688" y="1829"/>
                                    </p:animMotion>
                                  </p:childTnLst>
                                </p:cTn>
                              </p:par>
                              <p:par>
                                <p:cTn id="98" presetID="35" presetClass="path" presetSubtype="0" accel="50000" decel="50000" fill="hold" nodeType="withEffect">
                                  <p:stCondLst>
                                    <p:cond delay="0"/>
                                  </p:stCondLst>
                                  <p:childTnLst>
                                    <p:animMotion origin="layout" path="M -3.54167E-6 2.96296E-6 L -0.09739 -0.1088 " pathEditMode="relative" rAng="0" ptsTypes="AA">
                                      <p:cBhvr>
                                        <p:cTn id="99" dur="2000" fill="hold"/>
                                        <p:tgtEl>
                                          <p:spTgt spid="8"/>
                                        </p:tgtEl>
                                        <p:attrNameLst>
                                          <p:attrName>ppt_x</p:attrName>
                                          <p:attrName>ppt_y</p:attrName>
                                        </p:attrNameLst>
                                      </p:cBhvr>
                                      <p:rCtr x="-4870" y="-5440"/>
                                    </p:animMotion>
                                  </p:childTnLst>
                                </p:cTn>
                              </p:par>
                            </p:childTnLst>
                          </p:cTn>
                        </p:par>
                        <p:par>
                          <p:cTn id="100" fill="hold">
                            <p:stCondLst>
                              <p:cond delay="2000"/>
                            </p:stCondLst>
                            <p:childTnLst>
                              <p:par>
                                <p:cTn id="101" presetID="42" presetClass="exit" presetSubtype="0" fill="hold" nodeType="afterEffect">
                                  <p:stCondLst>
                                    <p:cond delay="0"/>
                                  </p:stCondLst>
                                  <p:childTnLst>
                                    <p:animEffect transition="out" filter="fade">
                                      <p:cBhvr>
                                        <p:cTn id="102" dur="1000"/>
                                        <p:tgtEl>
                                          <p:spTgt spid="18"/>
                                        </p:tgtEl>
                                      </p:cBhvr>
                                    </p:animEffect>
                                    <p:anim calcmode="lin" valueType="num">
                                      <p:cBhvr>
                                        <p:cTn id="103" dur="1000"/>
                                        <p:tgtEl>
                                          <p:spTgt spid="18"/>
                                        </p:tgtEl>
                                        <p:attrNameLst>
                                          <p:attrName>ppt_x</p:attrName>
                                        </p:attrNameLst>
                                      </p:cBhvr>
                                      <p:tavLst>
                                        <p:tav tm="0">
                                          <p:val>
                                            <p:strVal val="ppt_x"/>
                                          </p:val>
                                        </p:tav>
                                        <p:tav tm="100000">
                                          <p:val>
                                            <p:strVal val="ppt_x"/>
                                          </p:val>
                                        </p:tav>
                                      </p:tavLst>
                                    </p:anim>
                                    <p:anim calcmode="lin" valueType="num">
                                      <p:cBhvr>
                                        <p:cTn id="104" dur="1000"/>
                                        <p:tgtEl>
                                          <p:spTgt spid="18"/>
                                        </p:tgtEl>
                                        <p:attrNameLst>
                                          <p:attrName>ppt_y</p:attrName>
                                        </p:attrNameLst>
                                      </p:cBhvr>
                                      <p:tavLst>
                                        <p:tav tm="0">
                                          <p:val>
                                            <p:strVal val="ppt_y"/>
                                          </p:val>
                                        </p:tav>
                                        <p:tav tm="100000">
                                          <p:val>
                                            <p:strVal val="ppt_y+.1"/>
                                          </p:val>
                                        </p:tav>
                                      </p:tavLst>
                                    </p:anim>
                                    <p:set>
                                      <p:cBhvr>
                                        <p:cTn id="10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4.79167E-6 0 L 0.62344 0.10694 " pathEditMode="relative" rAng="0" ptsTypes="AA">
                                      <p:cBhvr>
                                        <p:cTn id="110" dur="2000" fill="hold"/>
                                        <p:tgtEl>
                                          <p:spTgt spid="2"/>
                                        </p:tgtEl>
                                        <p:attrNameLst>
                                          <p:attrName>ppt_x</p:attrName>
                                          <p:attrName>ppt_y</p:attrName>
                                        </p:attrNameLst>
                                      </p:cBhvr>
                                      <p:rCtr x="31172" y="5347"/>
                                    </p:animMotion>
                                  </p:childTnLst>
                                </p:cTn>
                              </p:par>
                            </p:childTnLst>
                          </p:cTn>
                        </p:par>
                        <p:par>
                          <p:cTn id="111" fill="hold">
                            <p:stCondLst>
                              <p:cond delay="2000"/>
                            </p:stCondLst>
                            <p:childTnLst>
                              <p:par>
                                <p:cTn id="112" presetID="42" presetClass="exit" presetSubtype="0" fill="hold" nodeType="afterEffect">
                                  <p:stCondLst>
                                    <p:cond delay="0"/>
                                  </p:stCondLst>
                                  <p:childTnLst>
                                    <p:animEffect transition="out" filter="fade">
                                      <p:cBhvr>
                                        <p:cTn id="113" dur="1000"/>
                                        <p:tgtEl>
                                          <p:spTgt spid="19"/>
                                        </p:tgtEl>
                                      </p:cBhvr>
                                    </p:animEffect>
                                    <p:anim calcmode="lin" valueType="num">
                                      <p:cBhvr>
                                        <p:cTn id="114" dur="1000"/>
                                        <p:tgtEl>
                                          <p:spTgt spid="19"/>
                                        </p:tgtEl>
                                        <p:attrNameLst>
                                          <p:attrName>ppt_x</p:attrName>
                                        </p:attrNameLst>
                                      </p:cBhvr>
                                      <p:tavLst>
                                        <p:tav tm="0">
                                          <p:val>
                                            <p:strVal val="ppt_x"/>
                                          </p:val>
                                        </p:tav>
                                        <p:tav tm="100000">
                                          <p:val>
                                            <p:strVal val="ppt_x"/>
                                          </p:val>
                                        </p:tav>
                                      </p:tavLst>
                                    </p:anim>
                                    <p:anim calcmode="lin" valueType="num">
                                      <p:cBhvr>
                                        <p:cTn id="115" dur="1000"/>
                                        <p:tgtEl>
                                          <p:spTgt spid="19"/>
                                        </p:tgtEl>
                                        <p:attrNameLst>
                                          <p:attrName>ppt_y</p:attrName>
                                        </p:attrNameLst>
                                      </p:cBhvr>
                                      <p:tavLst>
                                        <p:tav tm="0">
                                          <p:val>
                                            <p:strVal val="ppt_y"/>
                                          </p:val>
                                        </p:tav>
                                        <p:tav tm="100000">
                                          <p:val>
                                            <p:strVal val="ppt_y+.1"/>
                                          </p:val>
                                        </p:tav>
                                      </p:tavLst>
                                    </p:anim>
                                    <p:set>
                                      <p:cBhvr>
                                        <p:cTn id="11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Để</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luyện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thành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công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có</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đức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tính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a:t>
            </a:r>
          </a:p>
        </p:txBody>
      </p:sp>
      <p:grpSp>
        <p:nvGrpSpPr>
          <p:cNvPr id="5" name="Group 4"/>
          <p:cNvGrpSpPr/>
          <p:nvPr/>
        </p:nvGrpSpPr>
        <p:grpSpPr>
          <a:xfrm>
            <a:off x="2337955" y="2194310"/>
            <a:ext cx="7490264" cy="810248"/>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Kiên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trì</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251791" y="3607184"/>
            <a:ext cx="7520755" cy="931859"/>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556163" y="5123995"/>
            <a:ext cx="7377999" cy="788817"/>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hào</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hứng</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2746" y="1965608"/>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244383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107502"/>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toàn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bài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93911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Khi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lưu</a:t>
            </a:r>
            <a:r>
              <a:rPr lang="en-GB" sz="4000" dirty="0">
                <a:solidFill>
                  <a:srgbClr val="C00000"/>
                </a:solidFill>
                <a:latin typeface="UTM Avo" panose="02040603050506020204" pitchFamily="18" charset="0"/>
              </a:rPr>
              <a:t> ý </a:t>
            </a:r>
            <a:r>
              <a:rPr lang="en-GB" sz="4000" dirty="0" err="1">
                <a:solidFill>
                  <a:srgbClr val="C00000"/>
                </a:solidFill>
                <a:latin typeface="UTM Avo" panose="02040603050506020204" pitchFamily="18" charset="0"/>
              </a:rPr>
              <a:t>những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điều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dirty="0">
                <a:solidFill>
                  <a:srgbClr val="C00000"/>
                </a:solidFill>
                <a:latin typeface="UTM Avo" panose="02040603050506020204" pitchFamily="18" charset="0"/>
              </a:rPr>
              <a:t>(</a:t>
            </a:r>
            <a:r>
              <a:rPr lang="en-GB" dirty="0" err="1">
                <a:solidFill>
                  <a:srgbClr val="C00000"/>
                </a:solidFill>
                <a:latin typeface="UTM Avo" panose="02040603050506020204" pitchFamily="18" charset="0"/>
              </a:rPr>
              <a:t>Chọn</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nhiều</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đáp</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án</a:t>
            </a:r>
            <a:r>
              <a:rPr lang="en-GB" dirty="0">
                <a:solidFill>
                  <a:srgbClr val="C00000"/>
                </a:solidFill>
                <a:latin typeface="UTM Avo" panose="02040603050506020204" pitchFamily="18" charset="0"/>
              </a:rPr>
              <a:t>)</a:t>
            </a:r>
          </a:p>
        </p:txBody>
      </p:sp>
      <p:grpSp>
        <p:nvGrpSpPr>
          <p:cNvPr id="5" name="Group 4"/>
          <p:cNvGrpSpPr/>
          <p:nvPr/>
        </p:nvGrpSpPr>
        <p:grpSpPr>
          <a:xfrm>
            <a:off x="1450969" y="2152339"/>
            <a:ext cx="9238770" cy="1448261"/>
            <a:chOff x="1277107" y="2154939"/>
            <a:chExt cx="7858783" cy="1448261"/>
          </a:xfrm>
        </p:grpSpPr>
        <p:sp>
          <p:nvSpPr>
            <p:cNvPr id="22" name="Rounded Rectangle 21"/>
            <p:cNvSpPr/>
            <p:nvPr/>
          </p:nvSpPr>
          <p:spPr>
            <a:xfrm>
              <a:off x="1844637" y="2233384"/>
              <a:ext cx="729125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900000" rIns="288000" rtlCol="0" anchor="ctr"/>
            <a:lstStyle/>
            <a:p>
              <a:pPr algn="just"/>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và</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thực</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hiện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theo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hướng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dẫn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của</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giáo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viên</a:t>
              </a:r>
              <a:endParaRPr lang="en-GB" sz="36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277107" y="2154939"/>
              <a:ext cx="1181669" cy="1448261"/>
            </a:xfrm>
            <a:prstGeom prst="rect">
              <a:avLst/>
            </a:prstGeom>
          </p:spPr>
        </p:pic>
      </p:grpSp>
      <p:grpSp>
        <p:nvGrpSpPr>
          <p:cNvPr id="9" name="Group 8"/>
          <p:cNvGrpSpPr/>
          <p:nvPr/>
        </p:nvGrpSpPr>
        <p:grpSpPr>
          <a:xfrm>
            <a:off x="1458944" y="3502489"/>
            <a:ext cx="9230795" cy="1448261"/>
            <a:chOff x="2664434" y="3549251"/>
            <a:chExt cx="7996576"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576000" rIns="36000" rtlCol="0" anchor="ctr"/>
            <a:lstStyle/>
            <a:p>
              <a:pPr algn="just"/>
              <a:r>
                <a:rPr lang="en-GB" sz="3600" dirty="0" err="1">
                  <a:solidFill>
                    <a:schemeClr val="tx1"/>
                  </a:solidFill>
                  <a:latin typeface="UTM Avo" panose="02040603050506020204" pitchFamily="18" charset="0"/>
                </a:rPr>
                <a:t>Đi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cùng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người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lớn</a:t>
              </a:r>
              <a:endParaRPr lang="en-GB" sz="36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4434" y="3549251"/>
              <a:ext cx="1333266" cy="1448261"/>
            </a:xfrm>
            <a:prstGeom prst="rect">
              <a:avLst/>
            </a:prstGeom>
          </p:spPr>
        </p:pic>
      </p:grpSp>
      <p:grpSp>
        <p:nvGrpSpPr>
          <p:cNvPr id="11" name="Group 10"/>
          <p:cNvGrpSpPr/>
          <p:nvPr/>
        </p:nvGrpSpPr>
        <p:grpSpPr>
          <a:xfrm>
            <a:off x="1362741" y="5018142"/>
            <a:ext cx="9532867" cy="1448261"/>
            <a:chOff x="755587" y="4701118"/>
            <a:chExt cx="6983802"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576000" rtlCol="0" anchor="ctr"/>
            <a:lstStyle/>
            <a:p>
              <a:pPr algn="just"/>
              <a:r>
                <a:rPr lang="en-GB" sz="3600" dirty="0" err="1">
                  <a:solidFill>
                    <a:schemeClr val="tx1"/>
                  </a:solidFill>
                  <a:latin typeface="UTM Avo" panose="02040603050506020204" pitchFamily="18" charset="0"/>
                </a:rPr>
                <a:t>Không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cần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endParaRPr lang="en-GB" sz="36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755587" y="4701118"/>
              <a:ext cx="1155249"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6819" y="1879167"/>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2487" y="4821299"/>
            <a:ext cx="1951967" cy="1827751"/>
          </a:xfrm>
          <a:prstGeom prst="ellipse">
            <a:avLst/>
          </a:prstGeom>
          <a:ln>
            <a:noFill/>
          </a:ln>
          <a:effectLst>
            <a:softEdge rad="112500"/>
          </a:effectLst>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4507" y="3481583"/>
            <a:ext cx="1720390" cy="1718567"/>
          </a:xfrm>
          <a:prstGeom prst="ellipse">
            <a:avLst/>
          </a:prstGeom>
          <a:ln>
            <a:noFill/>
          </a:ln>
          <a:effectLst>
            <a:softEdge rad="112500"/>
          </a:effectLst>
        </p:spPr>
      </p:pic>
    </p:spTree>
    <p:extLst>
      <p:ext uri="{BB962C8B-B14F-4D97-AF65-F5344CB8AC3E}">
        <p14:creationId xmlns:p14="http://schemas.microsoft.com/office/powerpoint/2010/main" val="2572948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latin typeface="UTM Avo" panose="02040603050506020204" pitchFamily="18" charset="0"/>
              </a:rPr>
              <a:t>Theo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việc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lợi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ích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cho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bản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thân</a:t>
            </a:r>
            <a:r>
              <a:rPr lang="en-GB" sz="4000" dirty="0">
                <a:solidFill>
                  <a:srgbClr val="C00000"/>
                </a:solidFill>
                <a:latin typeface="UTM Avo" panose="02040603050506020204" pitchFamily="18" charset="0"/>
              </a:rPr>
              <a:t>?</a:t>
            </a:r>
          </a:p>
        </p:txBody>
      </p:sp>
      <p:grpSp>
        <p:nvGrpSpPr>
          <p:cNvPr id="5" name="Group 4"/>
          <p:cNvGrpSpPr/>
          <p:nvPr/>
        </p:nvGrpSpPr>
        <p:grpSpPr>
          <a:xfrm>
            <a:off x="2478159" y="2194309"/>
            <a:ext cx="7350060" cy="1448261"/>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Thông</a:t>
              </a:r>
              <a:r>
                <a:rPr lang="en-GB" sz="4000" dirty="0">
                  <a:solidFill>
                    <a:schemeClr val="tx1"/>
                  </a:solidFill>
                  <a:latin typeface="UTM Avo" panose="02040603050506020204" pitchFamily="18" charset="0"/>
                </a:rPr>
                <a:t> minh </a:t>
              </a:r>
              <a:r>
                <a:rPr lang="en-GB" sz="4000" dirty="0" err="1">
                  <a:solidFill>
                    <a:schemeClr val="tx1"/>
                  </a:solidFill>
                  <a:latin typeface="UTM Avo" panose="02040603050506020204" pitchFamily="18" charset="0"/>
                </a:rPr>
                <a:t>hơn</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429918" y="3607184"/>
            <a:ext cx="7342628" cy="1448261"/>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lợi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ích</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gì</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420183" y="5123995"/>
            <a:ext cx="7513980" cy="1448261"/>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sức</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khỏe</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tốt</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546" y="5121610"/>
            <a:ext cx="1454570" cy="1453029"/>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4160" y="203692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80732" y="3616037"/>
            <a:ext cx="1870395" cy="1751370"/>
          </a:xfrm>
          <a:prstGeom prst="ellipse">
            <a:avLst/>
          </a:prstGeom>
          <a:ln>
            <a:noFill/>
          </a:ln>
          <a:effectLst>
            <a:softEdge rad="112500"/>
          </a:effectLst>
        </p:spPr>
      </p:pic>
    </p:spTree>
    <p:extLst>
      <p:ext uri="{BB962C8B-B14F-4D97-AF65-F5344CB8AC3E}">
        <p14:creationId xmlns:p14="http://schemas.microsoft.com/office/powerpoint/2010/main" val="2782548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Nhờ</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đâu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nhỏ</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trong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bài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đọc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biết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dù</a:t>
            </a:r>
            <a:r>
              <a:rPr lang="en-GB" sz="4000" dirty="0">
                <a:solidFill>
                  <a:srgbClr val="C00000"/>
                </a:solidFill>
                <a:latin typeface="UTM Avo" panose="02040603050506020204" pitchFamily="18" charset="0"/>
              </a:rPr>
              <a:t> ban </a:t>
            </a:r>
            <a:r>
              <a:rPr lang="en-GB" sz="4000" dirty="0" err="1">
                <a:solidFill>
                  <a:srgbClr val="C00000"/>
                </a:solidFill>
                <a:latin typeface="UTM Avo" panose="02040603050506020204" pitchFamily="18" charset="0"/>
              </a:rPr>
              <a:t>đầu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rất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sợ</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hãi</a:t>
            </a:r>
            <a:r>
              <a:rPr lang="en-GB" sz="4000" dirty="0">
                <a:solidFill>
                  <a:srgbClr val="C00000"/>
                </a:solidFill>
                <a:latin typeface="UTM Avo" panose="02040603050506020204" pitchFamily="18" charset="0"/>
              </a:rPr>
              <a:t>?</a:t>
            </a:r>
          </a:p>
        </p:txBody>
      </p:sp>
      <p:grpSp>
        <p:nvGrpSpPr>
          <p:cNvPr id="5" name="Group 4"/>
          <p:cNvGrpSpPr/>
          <p:nvPr/>
        </p:nvGrpSpPr>
        <p:grpSpPr>
          <a:xfrm>
            <a:off x="1494747" y="2093634"/>
            <a:ext cx="9108321" cy="1448261"/>
            <a:chOff x="1073260" y="2153784"/>
            <a:chExt cx="9748660" cy="1448261"/>
          </a:xfrm>
        </p:grpSpPr>
        <p:sp>
          <p:nvSpPr>
            <p:cNvPr id="22" name="Rounded Rectangle 21"/>
            <p:cNvSpPr/>
            <p:nvPr/>
          </p:nvSpPr>
          <p:spPr>
            <a:xfrm>
              <a:off x="1844637" y="2233384"/>
              <a:ext cx="897728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Ins="93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và</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vượt</a:t>
              </a:r>
              <a:r>
                <a:rPr lang="en-GB" sz="4000" dirty="0">
                  <a:solidFill>
                    <a:schemeClr val="tx1"/>
                  </a:solidFill>
                  <a:latin typeface="UTM Avo" panose="02040603050506020204" pitchFamily="18" charset="0"/>
                </a:rPr>
                <a:t> qua </a:t>
              </a:r>
              <a:r>
                <a:rPr lang="en-GB" sz="4000" dirty="0" err="1">
                  <a:solidFill>
                    <a:schemeClr val="tx1"/>
                  </a:solidFill>
                  <a:latin typeface="UTM Avo" panose="02040603050506020204" pitchFamily="18" charset="0"/>
                </a:rPr>
                <a:t>nỗi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sợ</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hãi</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1449388" y="3485737"/>
            <a:ext cx="9027186" cy="1448261"/>
            <a:chOff x="2660613" y="3586412"/>
            <a:chExt cx="9839724" cy="1448261"/>
          </a:xfrm>
        </p:grpSpPr>
        <p:sp>
          <p:nvSpPr>
            <p:cNvPr id="23" name="Rounded Rectangle 22"/>
            <p:cNvSpPr/>
            <p:nvPr/>
          </p:nvSpPr>
          <p:spPr>
            <a:xfrm>
              <a:off x="3561067" y="3693879"/>
              <a:ext cx="8939270"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năng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khiếu</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0613" y="3586412"/>
              <a:ext cx="1535655" cy="1448261"/>
            </a:xfrm>
            <a:prstGeom prst="rect">
              <a:avLst/>
            </a:prstGeom>
          </p:spPr>
        </p:pic>
      </p:grpSp>
      <p:grpSp>
        <p:nvGrpSpPr>
          <p:cNvPr id="11" name="Group 10"/>
          <p:cNvGrpSpPr/>
          <p:nvPr/>
        </p:nvGrpSpPr>
        <p:grpSpPr>
          <a:xfrm>
            <a:off x="1440206" y="5035879"/>
            <a:ext cx="9036368" cy="1459998"/>
            <a:chOff x="816212" y="4772768"/>
            <a:chExt cx="8329672" cy="1459998"/>
          </a:xfrm>
        </p:grpSpPr>
        <p:sp>
          <p:nvSpPr>
            <p:cNvPr id="24" name="Rounded Rectangle 23"/>
            <p:cNvSpPr/>
            <p:nvPr/>
          </p:nvSpPr>
          <p:spPr>
            <a:xfrm>
              <a:off x="1583722" y="4772768"/>
              <a:ext cx="7562162"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rất</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6212" y="4784505"/>
              <a:ext cx="1359816"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9696" y="1923234"/>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1647952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é tr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927" y="3490418"/>
            <a:ext cx="2084675" cy="325896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sp>
        <p:nvSpPr>
          <p:cNvPr id="21" name="Rounded Rectangular Callout 20"/>
          <p:cNvSpPr/>
          <p:nvPr/>
        </p:nvSpPr>
        <p:spPr>
          <a:xfrm>
            <a:off x="2047435" y="744511"/>
            <a:ext cx="7434623" cy="2404689"/>
          </a:xfrm>
          <a:prstGeom prst="wedgeRoundRectCallout">
            <a:avLst>
              <a:gd name="adj1" fmla="val 1274"/>
              <a:gd name="adj2" fmla="val 66562"/>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solidFill>
                  <a:schemeClr val="accent5">
                    <a:lumMod val="75000"/>
                  </a:schemeClr>
                </a:solidFill>
                <a:latin typeface="UTM Avo" panose="02040603050506020204" pitchFamily="18" charset="0"/>
              </a:rPr>
              <a:t>Wow! </a:t>
            </a:r>
            <a:r>
              <a:rPr lang="en-GB" sz="3200" dirty="0" err="1">
                <a:solidFill>
                  <a:schemeClr val="accent5">
                    <a:lumMod val="75000"/>
                  </a:schemeClr>
                </a:solidFill>
                <a:latin typeface="UTM Avo" panose="02040603050506020204" pitchFamily="18" charset="0"/>
              </a:rPr>
              <a:t>Bãi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trở</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nên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sạch</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đẹp</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hơn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rồi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Cảm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các</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rất</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nhiều</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Chúng</a:t>
            </a:r>
            <a:r>
              <a:rPr lang="en-GB" sz="3200" dirty="0">
                <a:solidFill>
                  <a:schemeClr val="accent5">
                    <a:lumMod val="75000"/>
                  </a:schemeClr>
                </a:solidFill>
                <a:latin typeface="UTM Avo" panose="02040603050506020204" pitchFamily="18" charset="0"/>
              </a:rPr>
              <a:t> ta </a:t>
            </a:r>
            <a:r>
              <a:rPr lang="en-GB" sz="3200" dirty="0" err="1">
                <a:solidFill>
                  <a:schemeClr val="accent5">
                    <a:lumMod val="75000"/>
                  </a:schemeClr>
                </a:solidFill>
                <a:latin typeface="UTM Avo" panose="02040603050506020204" pitchFamily="18" charset="0"/>
              </a:rPr>
              <a:t>cùng</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tắm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nào</a:t>
            </a:r>
            <a:r>
              <a:rPr lang="en-GB" sz="3200" dirty="0">
                <a:solidFill>
                  <a:schemeClr val="accent5">
                    <a:lumMod val="75000"/>
                  </a:schemeClr>
                </a:solidFill>
                <a:latin typeface="UTM Avo" panose="02040603050506020204" pitchFamily="18" charset="0"/>
              </a:rPr>
              <a:t>!</a:t>
            </a: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200710" y="3066564"/>
            <a:ext cx="3019562" cy="2069071"/>
          </a:xfrm>
          <a:prstGeom prst="rect">
            <a:avLst/>
          </a:prstGeom>
        </p:spPr>
      </p:pic>
      <p:pic>
        <p:nvPicPr>
          <p:cNvPr id="27" name="Picture 2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8328317" y="5280665"/>
            <a:ext cx="2123963" cy="1887967"/>
          </a:xfrm>
          <a:prstGeom prst="rect">
            <a:avLst/>
          </a:prstGeom>
        </p:spPr>
      </p:pic>
      <p:pic>
        <p:nvPicPr>
          <p:cNvPr id="28" name="Picture 27"/>
          <p:cNvPicPr>
            <a:picLocks noChangeAspect="1"/>
          </p:cNvPicPr>
          <p:nvPr/>
        </p:nvPicPr>
        <p:blipFill>
          <a:blip r:embed="rId9" cstate="print">
            <a:extLst>
              <a:ext uri="{BEBA8EAE-BF5A-486C-A8C5-ECC9F3942E4B}">
                <a14:imgProps xmlns:a14="http://schemas.microsoft.com/office/drawing/2010/main">
                  <a14:imgLayer r:embed="rId10">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370497" y="5133348"/>
            <a:ext cx="2251073" cy="1300620"/>
          </a:xfrm>
          <a:prstGeom prst="rect">
            <a:avLst/>
          </a:prstGeom>
        </p:spPr>
      </p:pic>
    </p:spTree>
    <p:extLst>
      <p:ext uri="{BB962C8B-B14F-4D97-AF65-F5344CB8AC3E}">
        <p14:creationId xmlns:p14="http://schemas.microsoft.com/office/powerpoint/2010/main" val="11947779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33" y="77944"/>
            <a:ext cx="1813933" cy="1191406"/>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42" y="86991"/>
            <a:ext cx="1813933" cy="119140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681810" y="4803493"/>
            <a:ext cx="2645282" cy="15283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8358" t="22359" r="16868" b="17333"/>
          <a:stretch/>
        </p:blipFill>
        <p:spPr>
          <a:xfrm>
            <a:off x="9898713" y="-60954"/>
            <a:ext cx="2428379" cy="2260904"/>
          </a:xfrm>
          <a:prstGeom prst="rect">
            <a:avLst/>
          </a:prstGeom>
        </p:spPr>
      </p:pic>
      <p:sp>
        <p:nvSpPr>
          <p:cNvPr id="15" name="Oval Callout 14"/>
          <p:cNvSpPr/>
          <p:nvPr/>
        </p:nvSpPr>
        <p:spPr>
          <a:xfrm>
            <a:off x="415636" y="1352421"/>
            <a:ext cx="10588815" cy="3076049"/>
          </a:xfrm>
          <a:prstGeom prst="wedgeEllipseCallout">
            <a:avLst>
              <a:gd name="adj1" fmla="val -52760"/>
              <a:gd name="adj2" fmla="val 26844"/>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GB" sz="2800" dirty="0" err="1">
                <a:solidFill>
                  <a:schemeClr val="accent4">
                    <a:lumMod val="50000"/>
                  </a:schemeClr>
                </a:solidFill>
                <a:latin typeface="UTM Avo" panose="02040603050506020204" pitchFamily="18" charset="0"/>
              </a:rPr>
              <a:t>Đọc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Nhật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ký</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và</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trả</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lời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các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câu</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hỏi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trong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a:t>
            </a:r>
          </a:p>
          <a:p>
            <a:pPr marL="457200" indent="-457200" algn="just">
              <a:buFontTx/>
              <a:buChar char="-"/>
            </a:pPr>
            <a:r>
              <a:rPr lang="en-GB" sz="2800" dirty="0" err="1">
                <a:solidFill>
                  <a:schemeClr val="accent4">
                    <a:lumMod val="50000"/>
                  </a:schemeClr>
                </a:solidFill>
                <a:latin typeface="UTM Avo" panose="02040603050506020204" pitchFamily="18" charset="0"/>
              </a:rPr>
              <a:t>Kể</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một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buổi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luyện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của</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bản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thân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cho</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người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thân</a:t>
            </a:r>
            <a:endParaRPr lang="en-GB" sz="2800" dirty="0">
              <a:solidFill>
                <a:schemeClr val="accent4">
                  <a:lumMod val="50000"/>
                </a:schemeClr>
              </a:solidFill>
              <a:latin typeface="UTM Avo" panose="02040603050506020204" pitchFamily="18" charset="0"/>
            </a:endParaRPr>
          </a:p>
          <a:p>
            <a:pPr marL="457200" indent="-457200" algn="just">
              <a:buFontTx/>
              <a:buChar char="-"/>
            </a:pPr>
            <a:r>
              <a:rPr lang="en-GB" sz="2800" dirty="0" err="1">
                <a:solidFill>
                  <a:schemeClr val="accent4">
                    <a:lumMod val="50000"/>
                  </a:schemeClr>
                </a:solidFill>
                <a:latin typeface="UTM Avo" panose="02040603050506020204" pitchFamily="18" charset="0"/>
              </a:rPr>
              <a:t>Chuẩn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bị</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sau</a:t>
            </a:r>
            <a:r>
              <a:rPr lang="en-GB" sz="2800" dirty="0">
                <a:solidFill>
                  <a:schemeClr val="accent4">
                    <a:lumMod val="50000"/>
                  </a:schemeClr>
                </a:solidFill>
                <a:latin typeface="UTM Avo" panose="02040603050506020204" pitchFamily="18" charset="0"/>
              </a:rPr>
              <a: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15" y="189308"/>
            <a:ext cx="4395597" cy="1060796"/>
          </a:xfrm>
          <a:prstGeom prst="rect">
            <a:avLst/>
          </a:prstGeom>
        </p:spPr>
      </p:pic>
    </p:spTree>
    <p:extLst>
      <p:ext uri="{BB962C8B-B14F-4D97-AF65-F5344CB8AC3E}">
        <p14:creationId xmlns:p14="http://schemas.microsoft.com/office/powerpoint/2010/main" val="4054965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464290" y="4849835"/>
            <a:ext cx="2123963" cy="1887967"/>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6314971" y="5229323"/>
            <a:ext cx="2251073" cy="13006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4005" y="489022"/>
            <a:ext cx="2338008" cy="141129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04" y="4043165"/>
            <a:ext cx="1771209" cy="2486778"/>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9383" y="4058887"/>
            <a:ext cx="2522668" cy="2522668"/>
          </a:xfrm>
          <a:prstGeom prst="rect">
            <a:avLst/>
          </a:prstGeom>
        </p:spPr>
      </p:pic>
    </p:spTree>
    <p:extLst>
      <p:ext uri="{BB962C8B-B14F-4D97-AF65-F5344CB8AC3E}">
        <p14:creationId xmlns:p14="http://schemas.microsoft.com/office/powerpoint/2010/main" val="371574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24342" y="627546"/>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1"/>
            <a:ext cx="3466698" cy="740865"/>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UTM Avo" panose="02040603050506020204" pitchFamily="18" charset="0"/>
              </a:rPr>
              <a:t>Trả</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lời</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câu</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hỏi</a:t>
            </a:r>
            <a:endParaRPr lang="en-GB" sz="32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824040" y="5131065"/>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300992" y="786431"/>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1: </a:t>
            </a:r>
            <a:r>
              <a:rPr lang="vi-VN" sz="3600" b="0" i="0" dirty="0">
                <a:solidFill>
                  <a:schemeClr val="accent2">
                    <a:lumMod val="50000"/>
                  </a:schemeClr>
                </a:solidFill>
                <a:effectLst/>
                <a:latin typeface="Cambria" panose="02040503050406030204" pitchFamily="18" charset="0"/>
                <a:ea typeface="Cambria" panose="02040503050406030204" pitchFamily="18" charset="0"/>
              </a:rPr>
              <a:t>Bạn nhỏ đến bể bơi với ai? Bạn ấy được chuẩn bị những gì?</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51694" y="2032326"/>
            <a:ext cx="11160017" cy="954107"/>
          </a:xfrm>
          <a:prstGeom prst="rect">
            <a:avLst/>
          </a:prstGeom>
        </p:spPr>
        <p:txBody>
          <a:bodyPr wrap="square">
            <a:spAutoFit/>
          </a:bodyPr>
          <a:lstStyle/>
          <a:p>
            <a:pPr algn="just"/>
            <a:r>
              <a:rPr lang="vi-VN" sz="2800" b="0" i="0" dirty="0">
                <a:solidFill>
                  <a:srgbClr val="0070C0"/>
                </a:solidFill>
                <a:effectLst/>
                <a:latin typeface="Cambria" panose="02040503050406030204" pitchFamily="18" charset="0"/>
                <a:ea typeface="Cambria" panose="02040503050406030204" pitchFamily="18" charset="0"/>
              </a:rPr>
              <a:t>Bạn nhỏ đến bể bơi với mẹ. Bạn nhỏ được mẹ chuẩn bị cho một chiếc mũ bơi cùng cặp kính bơi màu hồng rất đẹp.</a:t>
            </a:r>
            <a:endParaRPr lang="en-GB" sz="2800" dirty="0">
              <a:solidFill>
                <a:srgbClr val="0070C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61" b="89844" l="0" r="98926"/>
                    </a14:imgEffect>
                  </a14:imgLayer>
                </a14:imgProps>
              </a:ext>
              <a:ext uri="{28A0092B-C50C-407E-A947-70E740481C1C}">
                <a14:useLocalDpi xmlns:a14="http://schemas.microsoft.com/office/drawing/2010/main" val="0"/>
              </a:ext>
            </a:extLst>
          </a:blip>
          <a:srcRect t="25000" r="3333" b="31388"/>
          <a:stretch/>
        </p:blipFill>
        <p:spPr>
          <a:xfrm>
            <a:off x="4115353" y="3107672"/>
            <a:ext cx="2514600" cy="1134460"/>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6259" y="2223930"/>
            <a:ext cx="2551391" cy="2551391"/>
          </a:xfrm>
          <a:prstGeom prst="rect">
            <a:avLst/>
          </a:prstGeom>
        </p:spPr>
      </p:pic>
    </p:spTree>
    <p:extLst>
      <p:ext uri="{BB962C8B-B14F-4D97-AF65-F5344CB8AC3E}">
        <p14:creationId xmlns:p14="http://schemas.microsoft.com/office/powerpoint/2010/main" val="2191966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9363" y="4330599"/>
            <a:ext cx="1771209" cy="248677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3499" y="4294709"/>
            <a:ext cx="2522668" cy="2522668"/>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290410" y="1284012"/>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2: </a:t>
            </a:r>
            <a:r>
              <a:rPr lang="vi-VN" sz="3600" dirty="0">
                <a:solidFill>
                  <a:schemeClr val="accent2">
                    <a:lumMod val="50000"/>
                  </a:schemeClr>
                </a:solidFill>
                <a:latin typeface="Cambria" panose="02040503050406030204" pitchFamily="18" charset="0"/>
                <a:ea typeface="Cambria" panose="02040503050406030204" pitchFamily="18" charset="0"/>
              </a:rPr>
              <a:t>Bạn nhỏ cảm thấy thế nào trong ngày đầu đến bể bơi?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89195" y="2489901"/>
            <a:ext cx="11516455" cy="1200329"/>
          </a:xfrm>
          <a:prstGeom prst="rect">
            <a:avLst/>
          </a:prstGeom>
        </p:spPr>
        <p:txBody>
          <a:bodyPr wrap="square">
            <a:spAutoFit/>
          </a:bodyPr>
          <a:lstStyle/>
          <a:p>
            <a:r>
              <a:rPr lang="vi-VN" sz="3600" dirty="0">
                <a:solidFill>
                  <a:srgbClr val="0070C0"/>
                </a:solidFill>
                <a:latin typeface="Cambria" panose="02040503050406030204" pitchFamily="18" charset="0"/>
                <a:ea typeface="Cambria" panose="02040503050406030204" pitchFamily="18" charset="0"/>
              </a:rPr>
              <a:t>Trong ngày đầu đến bể bơi, bạn nhỏ cảm thấy rất sợ, không dám xuống nước.</a:t>
            </a:r>
            <a:endParaRPr lang="en-GB"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75664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3115" y="4202651"/>
            <a:ext cx="2522668" cy="2522668"/>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60196"/>
            <a:ext cx="1771209" cy="2486778"/>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0" y="1"/>
            <a:ext cx="12254005"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 y="0"/>
            <a:ext cx="2620798" cy="529239"/>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Trả</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lời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câu</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hỏi</a:t>
            </a:r>
            <a:endParaRPr lang="en-GB" sz="2400" b="1" dirty="0">
              <a:solidFill>
                <a:srgbClr val="002060"/>
              </a:solidFill>
              <a:latin typeface="UTM Avo" panose="02040603050506020204" pitchFamily="18" charset="0"/>
            </a:endParaRPr>
          </a:p>
        </p:txBody>
      </p:sp>
      <p:sp>
        <p:nvSpPr>
          <p:cNvPr id="2" name="Rectangle 1"/>
          <p:cNvSpPr/>
          <p:nvPr/>
        </p:nvSpPr>
        <p:spPr>
          <a:xfrm>
            <a:off x="2809551" y="-23734"/>
            <a:ext cx="10526471" cy="646331"/>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3: </a:t>
            </a:r>
            <a:r>
              <a:rPr lang="vi-VN" sz="3600" dirty="0">
                <a:solidFill>
                  <a:schemeClr val="accent2">
                    <a:lumMod val="50000"/>
                  </a:schemeClr>
                </a:solidFill>
                <a:latin typeface="Cambria" panose="02040503050406030204" pitchFamily="18" charset="0"/>
                <a:ea typeface="Cambria" panose="02040503050406030204" pitchFamily="18" charset="0"/>
              </a:rPr>
              <a:t>Kể lại việc học bơi của bạn ấy.</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 r="68402" b="-593"/>
          <a:stretch/>
        </p:blipFill>
        <p:spPr>
          <a:xfrm>
            <a:off x="931565" y="703074"/>
            <a:ext cx="2530476" cy="359093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3686" t="-167" r="34056" b="-1483"/>
          <a:stretch/>
        </p:blipFill>
        <p:spPr>
          <a:xfrm>
            <a:off x="4946922" y="653605"/>
            <a:ext cx="2626929" cy="3689872"/>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68033" t="-760" r="-291" b="-890"/>
          <a:stretch/>
        </p:blipFill>
        <p:spPr>
          <a:xfrm>
            <a:off x="8940183" y="604137"/>
            <a:ext cx="2626929" cy="3689872"/>
          </a:xfrm>
          <a:prstGeom prst="rect">
            <a:avLst/>
          </a:prstGeom>
        </p:spPr>
      </p:pic>
      <p:sp>
        <p:nvSpPr>
          <p:cNvPr id="7" name="Rounded Rectangle 6"/>
          <p:cNvSpPr/>
          <p:nvPr/>
        </p:nvSpPr>
        <p:spPr>
          <a:xfrm>
            <a:off x="8551195" y="4294009"/>
            <a:ext cx="3504447" cy="1736646"/>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ba, bạn nhỏ đã biết bơi. Bạn rất thích thú với việc được bơi dưới nước.</a:t>
            </a:r>
          </a:p>
        </p:txBody>
      </p:sp>
      <p:sp>
        <p:nvSpPr>
          <p:cNvPr id="8" name="Rounded Rectangle 7"/>
          <p:cNvSpPr/>
          <p:nvPr/>
        </p:nvSpPr>
        <p:spPr>
          <a:xfrm>
            <a:off x="136505" y="4327995"/>
            <a:ext cx="3984397"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đầu tiên, bạn nhỏ được cô dạy tập thở. Nhưng khi thở dưới nước, bạn ấy toàn bị sặc. Vì thế mà bạn nhỏ rất sợ.</a:t>
            </a:r>
          </a:p>
        </p:txBody>
      </p:sp>
      <p:sp>
        <p:nvSpPr>
          <p:cNvPr id="9" name="Rounded Rectangle 8"/>
          <p:cNvSpPr/>
          <p:nvPr/>
        </p:nvSpPr>
        <p:spPr>
          <a:xfrm>
            <a:off x="4286743" y="4297190"/>
            <a:ext cx="4087906"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hai, bạn nhỏ đã có cảm giác thích bơi. Bạn không còn bị sặc nước nữa. Bạn được học động tác bơi ếch.</a:t>
            </a:r>
          </a:p>
        </p:txBody>
      </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671724" y="-99469"/>
            <a:ext cx="1643587" cy="1530236"/>
          </a:xfrm>
          <a:prstGeom prst="rect">
            <a:avLst/>
          </a:prstGeom>
        </p:spPr>
      </p:pic>
    </p:spTree>
    <p:extLst>
      <p:ext uri="{BB962C8B-B14F-4D97-AF65-F5344CB8AC3E}">
        <p14:creationId xmlns:p14="http://schemas.microsoft.com/office/powerpoint/2010/main" val="3416480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428563" y="1092142"/>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4: </a:t>
            </a:r>
            <a:r>
              <a:rPr lang="vi-VN" sz="3600" dirty="0">
                <a:solidFill>
                  <a:schemeClr val="accent2">
                    <a:lumMod val="50000"/>
                  </a:schemeClr>
                </a:solidFill>
                <a:latin typeface="Cambria" panose="02040503050406030204" pitchFamily="18" charset="0"/>
                <a:ea typeface="Cambria" panose="02040503050406030204" pitchFamily="18" charset="0"/>
              </a:rPr>
              <a:t>Bạn nhỏ nhận ra điều gì thú vị khi biết bơi?</a:t>
            </a:r>
          </a:p>
        </p:txBody>
      </p:sp>
      <p:sp>
        <p:nvSpPr>
          <p:cNvPr id="6" name="Rectangle 5"/>
          <p:cNvSpPr/>
          <p:nvPr/>
        </p:nvSpPr>
        <p:spPr>
          <a:xfrm>
            <a:off x="313430" y="1990779"/>
            <a:ext cx="11516455" cy="1754326"/>
          </a:xfrm>
          <a:prstGeom prst="rect">
            <a:avLst/>
          </a:prstGeom>
        </p:spPr>
        <p:txBody>
          <a:bodyPr wrap="square">
            <a:spAutoFit/>
          </a:bodyPr>
          <a:lstStyle/>
          <a:p>
            <a:pPr algn="just"/>
            <a:r>
              <a:rPr lang="vi-VN" sz="3600" dirty="0">
                <a:solidFill>
                  <a:schemeClr val="accent5">
                    <a:lumMod val="75000"/>
                  </a:schemeClr>
                </a:solidFill>
                <a:latin typeface="Cambria" panose="02040503050406030204" pitchFamily="18" charset="0"/>
                <a:ea typeface="Cambria" panose="02040503050406030204" pitchFamily="18" charset="0"/>
              </a:rPr>
              <a:t>Bạn nhỏ nhận ra rằng mỗi buổi mình lại giống một con vật khác nhau. Buổi trước thì giống ếch, buổi hôm nay thì lại giống cá.</a:t>
            </a:r>
          </a:p>
        </p:txBody>
      </p:sp>
    </p:spTree>
    <p:extLst>
      <p:ext uri="{BB962C8B-B14F-4D97-AF65-F5344CB8AC3E}">
        <p14:creationId xmlns:p14="http://schemas.microsoft.com/office/powerpoint/2010/main" val="3123778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1183527" y="1026863"/>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5: </a:t>
            </a:r>
            <a:r>
              <a:rPr lang="en-GB" sz="3600" dirty="0">
                <a:solidFill>
                  <a:schemeClr val="accent2">
                    <a:lumMod val="50000"/>
                  </a:schemeClr>
                </a:solidFill>
                <a:latin typeface="Cambria" panose="02040503050406030204" pitchFamily="18" charset="0"/>
                <a:ea typeface="Cambria" panose="02040503050406030204" pitchFamily="18" charset="0"/>
              </a:rPr>
              <a:t>Theo </a:t>
            </a:r>
            <a:r>
              <a:rPr lang="en-GB" sz="3600" dirty="0" err="1">
                <a:solidFill>
                  <a:schemeClr val="accent2">
                    <a:lumMod val="50000"/>
                  </a:schemeClr>
                </a:solidFill>
                <a:latin typeface="Cambria" panose="02040503050406030204" pitchFamily="18" charset="0"/>
                <a:ea typeface="Cambria" panose="02040503050406030204" pitchFamily="18" charset="0"/>
              </a:rPr>
              <a:t>em</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việc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học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bơi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dễ</a:t>
            </a:r>
            <a:r>
              <a:rPr lang="en-GB" sz="3600" dirty="0">
                <a:solidFill>
                  <a:schemeClr val="accent2">
                    <a:lumMod val="50000"/>
                  </a:schemeClr>
                </a:solidFill>
                <a:latin typeface="Cambria" panose="02040503050406030204" pitchFamily="18" charset="0"/>
                <a:ea typeface="Cambria" panose="02040503050406030204" pitchFamily="18" charset="0"/>
              </a:rPr>
              <a:t> hay </a:t>
            </a:r>
            <a:r>
              <a:rPr lang="en-GB" sz="3600" dirty="0" err="1">
                <a:solidFill>
                  <a:schemeClr val="accent2">
                    <a:lumMod val="50000"/>
                  </a:schemeClr>
                </a:solidFill>
                <a:latin typeface="Cambria" panose="02040503050406030204" pitchFamily="18" charset="0"/>
                <a:ea typeface="Cambria" panose="02040503050406030204" pitchFamily="18" charset="0"/>
              </a:rPr>
              <a:t>khó</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Vì</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sao</a:t>
            </a:r>
            <a:r>
              <a:rPr lang="en-GB" sz="3600" dirty="0">
                <a:solidFill>
                  <a:schemeClr val="accent2">
                    <a:lumMod val="50000"/>
                  </a:schemeClr>
                </a:solidFill>
                <a:latin typeface="Cambria" panose="02040503050406030204" pitchFamily="18" charset="0"/>
                <a:ea typeface="Cambria" panose="02040503050406030204" pitchFamily="18" charset="0"/>
              </a:rPr>
              <a:t>?</a:t>
            </a:r>
            <a:endParaRPr lang="vi-VN" sz="3600" dirty="0">
              <a:solidFill>
                <a:schemeClr val="accent2">
                  <a:lumMod val="50000"/>
                </a:schemeClr>
              </a:solidFill>
              <a:latin typeface="Cambria" panose="02040503050406030204" pitchFamily="18" charset="0"/>
              <a:ea typeface="Cambria" panose="02040503050406030204" pitchFamily="18" charset="0"/>
            </a:endParaRPr>
          </a:p>
        </p:txBody>
      </p:sp>
    </p:spTree>
    <p:controls>
      <mc:AlternateContent xmlns:mc="http://schemas.openxmlformats.org/markup-compatibility/2006">
        <mc:Choice xmlns:v="urn:schemas-microsoft-com:vml" Requires="v">
          <p:control r:id="rId1" imgW="11201400" imgH="2423160"/>
        </mc:Choice>
        <mc:Fallback>
          <p:control r:id="rId1" imgW="11201400" imgH="2423160">
            <p:pic>
              <p:nvPicPr>
                <p:cNvPr id="3" name="TextBox1"/>
                <p:cNvPicPr>
                  <a:picLocks/>
                </p:cNvPicPr>
                <p:nvPr/>
              </p:nvPicPr>
              <p:blipFill>
                <a:blip r:embed="rId10"/>
                <a:stretch>
                  <a:fillRect/>
                </a:stretch>
              </p:blipFill>
              <p:spPr>
                <a:xfrm>
                  <a:off x="686552" y="1815947"/>
                  <a:ext cx="11201400" cy="2426378"/>
                </a:xfrm>
                <a:prstGeom prst="rect">
                  <a:avLst/>
                </a:prstGeom>
              </p:spPr>
            </p:pic>
          </p:control>
        </mc:Fallback>
      </mc:AlternateContent>
    </p:controls>
    <p:extLst>
      <p:ext uri="{BB962C8B-B14F-4D97-AF65-F5344CB8AC3E}">
        <p14:creationId xmlns:p14="http://schemas.microsoft.com/office/powerpoint/2010/main" val="3250515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21774"/>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Luyện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lại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469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235996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1404</Words>
  <Application>Microsoft Office PowerPoint</Application>
  <PresentationFormat>Widescreen</PresentationFormat>
  <Paragraphs>102</Paragraphs>
  <Slides>24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Cambria</vt:lpstr>
      <vt:lpstr>Calibri</vt:lpstr>
      <vt:lpstr>#9Slide07 IcielHelena</vt:lpstr>
      <vt:lpstr>Arial</vt:lpstr>
      <vt:lpstr>UTM Avo</vt:lpstr>
      <vt:lpstr>Calibri Light</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Cao Nam</cp:lastModifiedBy>
  <cp:revision>111</cp:revision>
  <dcterms:created xsi:type="dcterms:W3CDTF">2022-07-17T13:05:50Z</dcterms:created>
  <dcterms:modified xsi:type="dcterms:W3CDTF">2025-09-22T02:41:11Z</dcterms:modified>
</cp:coreProperties>
</file>